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45.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3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43.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36.xml"/>
  <Override ContentType="application/vnd.openxmlformats-officedocument.presentationml.notesSlide+xml" PartName="/ppt/notesSlides/notesSlide19.xml"/>
  <Override ContentType="application/vnd.openxmlformats-officedocument.presentationml.notesSlide+xml" PartName="/ppt/notesSlides/notesSlide44.xml"/>
  <Override ContentType="application/vnd.openxmlformats-officedocument.presentationml.notesSlide+xml" PartName="/ppt/notesSlides/notesSlide27.xml"/>
  <Override ContentType="application/vnd.openxmlformats-officedocument.presentationml.notesSlide+xml" PartName="/ppt/notesSlides/notesSlide40.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37.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46.xml"/>
  <Override ContentType="application/vnd.openxmlformats-officedocument.presentationml.slideLayout+xml" PartName="/ppt/slideLayouts/slideLayout20.xml"/>
  <Override ContentType="application/vnd.openxmlformats-officedocument.presentationml.slideLayout+xml" PartName="/ppt/slideLayouts/slideLayout38.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52.xml"/>
  <Override ContentType="application/vnd.openxmlformats-officedocument.presentationml.slideLayout+xml" PartName="/ppt/slideLayouts/slideLayout21.xml"/>
  <Override ContentType="application/vnd.openxmlformats-officedocument.presentationml.slideLayout+xml" PartName="/ppt/slideLayouts/slideLayout47.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2.xml"/>
  <Override ContentType="application/vnd.openxmlformats-officedocument.presentationml.slideLayout+xml" PartName="/ppt/slideLayouts/slideLayout35.xml"/>
  <Override ContentType="application/vnd.openxmlformats-officedocument.presentationml.slideLayout+xml" PartName="/ppt/slideLayouts/slideLayout48.xml"/>
  <Override ContentType="application/vnd.openxmlformats-officedocument.presentationml.slideLayout+xml" PartName="/ppt/slideLayouts/slideLayout49.xml"/>
  <Override ContentType="application/vnd.openxmlformats-officedocument.presentationml.slideLayout+xml" PartName="/ppt/slideLayouts/slideLayout19.xml"/>
  <Override ContentType="application/vnd.openxmlformats-officedocument.presentationml.slideLayout+xml" PartName="/ppt/slideLayouts/slideLayout36.xml"/>
  <Override ContentType="application/vnd.openxmlformats-officedocument.presentationml.slideLayout+xml" PartName="/ppt/slideLayouts/slideLayout4.xml"/>
  <Override ContentType="application/vnd.openxmlformats-officedocument.presentationml.slideLayout+xml" PartName="/ppt/slideLayouts/slideLayout53.xml"/>
  <Override ContentType="application/vnd.openxmlformats-officedocument.presentationml.slideLayout+xml" PartName="/ppt/slideLayouts/slideLayout10.xml"/>
  <Override ContentType="application/vnd.openxmlformats-officedocument.presentationml.slideLayout+xml" PartName="/ppt/slideLayouts/slideLayout41.xml"/>
  <Override ContentType="application/vnd.openxmlformats-officedocument.presentationml.slideLayout+xml" PartName="/ppt/slideLayouts/slideLayout23.xml"/>
  <Override ContentType="application/vnd.openxmlformats-officedocument.presentationml.slideLayout+xml" PartName="/ppt/slideLayouts/slideLayout24.xml"/>
  <Override ContentType="application/vnd.openxmlformats-officedocument.presentationml.slideLayout+xml" PartName="/ppt/slideLayouts/slideLayout7.xml"/>
  <Override ContentType="application/vnd.openxmlformats-officedocument.presentationml.slideLayout+xml" PartName="/ppt/slideLayouts/slideLayout40.xml"/>
  <Override ContentType="application/vnd.openxmlformats-officedocument.presentationml.slideLayout+xml" PartName="/ppt/slideLayouts/slideLayout16.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4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30.xml"/>
  <Override ContentType="application/vnd.openxmlformats-officedocument.presentationml.slideLayout+xml" PartName="/ppt/slideLayouts/slideLayout43.xml"/>
  <Override ContentType="application/vnd.openxmlformats-officedocument.presentationml.slideLayout+xml" PartName="/ppt/slideLayouts/slideLayout26.xml"/>
  <Override ContentType="application/vnd.openxmlformats-officedocument.presentationml.slideLayout+xml" PartName="/ppt/slideLayouts/slideLayout5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39.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50.xml"/>
  <Override ContentType="application/vnd.openxmlformats-officedocument.presentationml.slideLayout+xml" PartName="/ppt/slideLayouts/slideLayout4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5.xml"/>
  <Override ContentType="application/vnd.openxmlformats-officedocument.presentationml.slideLayout+xml" PartName="/ppt/slideLayouts/slideLayout8.xml"/>
  <Override ContentType="application/vnd.openxmlformats-officedocument.presentationml.slideLayout+xml" PartName="/ppt/slideLayouts/slideLayout45.xml"/>
  <Override ContentType="application/vnd.openxmlformats-officedocument.presentationml.slideLayout+xml" PartName="/ppt/slideLayouts/slideLayout32.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38.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37.xml"/>
  <Override ContentType="application/vnd.openxmlformats-officedocument.presentationml.slide+xml" PartName="/ppt/slides/slide1.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6.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slide+xml" PartName="/ppt/slides/slide40.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701" r:id="rId4"/>
    <p:sldMasterId id="2147483702"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 id="291" r:id="rId42"/>
    <p:sldId id="292" r:id="rId43"/>
    <p:sldId id="293" r:id="rId44"/>
    <p:sldId id="294" r:id="rId45"/>
    <p:sldId id="295" r:id="rId46"/>
    <p:sldId id="296" r:id="rId47"/>
    <p:sldId id="297" r:id="rId48"/>
    <p:sldId id="298" r:id="rId49"/>
    <p:sldId id="299" r:id="rId50"/>
    <p:sldId id="300" r:id="rId51"/>
  </p:sldIdLst>
  <p:sldSz cy="5143500" cx="9144000"/>
  <p:notesSz cx="6858000" cy="9144000"/>
  <p:embeddedFontLst>
    <p:embeddedFont>
      <p:font typeface="Montserrat"/>
      <p:regular r:id="rId52"/>
      <p:bold r:id="rId53"/>
      <p:italic r:id="rId54"/>
      <p:boldItalic r:id="rId55"/>
    </p:embeddedFont>
    <p:embeddedFont>
      <p:font typeface="Lato"/>
      <p:regular r:id="rId56"/>
      <p:bold r:id="rId57"/>
      <p:italic r:id="rId58"/>
      <p:boldItalic r:id="rId59"/>
    </p:embeddedFont>
    <p:embeddedFont>
      <p:font typeface="Montserrat Light"/>
      <p:regular r:id="rId60"/>
      <p:bold r:id="rId61"/>
      <p:italic r:id="rId62"/>
      <p:boldItalic r:id="rId63"/>
    </p:embeddedFont>
    <p:embeddedFont>
      <p:font typeface="Lato Black"/>
      <p:bold r:id="rId64"/>
      <p:boldItalic r:id="rId65"/>
    </p:embeddedFont>
    <p:embeddedFont>
      <p:font typeface="Gill Sans"/>
      <p:regular r:id="rId66"/>
      <p:bold r:id="rId6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4.xml"/><Relationship Id="rId42" Type="http://schemas.openxmlformats.org/officeDocument/2006/relationships/slide" Target="slides/slide36.xml"/><Relationship Id="rId41" Type="http://schemas.openxmlformats.org/officeDocument/2006/relationships/slide" Target="slides/slide35.xml"/><Relationship Id="rId44" Type="http://schemas.openxmlformats.org/officeDocument/2006/relationships/slide" Target="slides/slide38.xml"/><Relationship Id="rId43" Type="http://schemas.openxmlformats.org/officeDocument/2006/relationships/slide" Target="slides/slide37.xml"/><Relationship Id="rId46" Type="http://schemas.openxmlformats.org/officeDocument/2006/relationships/slide" Target="slides/slide40.xml"/><Relationship Id="rId45" Type="http://schemas.openxmlformats.org/officeDocument/2006/relationships/slide" Target="slides/slide39.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48" Type="http://schemas.openxmlformats.org/officeDocument/2006/relationships/slide" Target="slides/slide42.xml"/><Relationship Id="rId47" Type="http://schemas.openxmlformats.org/officeDocument/2006/relationships/slide" Target="slides/slide41.xml"/><Relationship Id="rId49" Type="http://schemas.openxmlformats.org/officeDocument/2006/relationships/slide" Target="slides/slide43.xml"/><Relationship Id="rId5" Type="http://schemas.openxmlformats.org/officeDocument/2006/relationships/slideMaster" Target="slideMasters/slideMaster2.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slide" Target="slides/slide25.xml"/><Relationship Id="rId30" Type="http://schemas.openxmlformats.org/officeDocument/2006/relationships/slide" Target="slides/slide24.xml"/><Relationship Id="rId33" Type="http://schemas.openxmlformats.org/officeDocument/2006/relationships/slide" Target="slides/slide27.xml"/><Relationship Id="rId32" Type="http://schemas.openxmlformats.org/officeDocument/2006/relationships/slide" Target="slides/slide26.xml"/><Relationship Id="rId35" Type="http://schemas.openxmlformats.org/officeDocument/2006/relationships/slide" Target="slides/slide29.xml"/><Relationship Id="rId34" Type="http://schemas.openxmlformats.org/officeDocument/2006/relationships/slide" Target="slides/slide28.xml"/><Relationship Id="rId37" Type="http://schemas.openxmlformats.org/officeDocument/2006/relationships/slide" Target="slides/slide31.xml"/><Relationship Id="rId36" Type="http://schemas.openxmlformats.org/officeDocument/2006/relationships/slide" Target="slides/slide30.xml"/><Relationship Id="rId39" Type="http://schemas.openxmlformats.org/officeDocument/2006/relationships/slide" Target="slides/slide33.xml"/><Relationship Id="rId38" Type="http://schemas.openxmlformats.org/officeDocument/2006/relationships/slide" Target="slides/slide32.xml"/><Relationship Id="rId62" Type="http://schemas.openxmlformats.org/officeDocument/2006/relationships/font" Target="fonts/MontserratLight-italic.fntdata"/><Relationship Id="rId61" Type="http://schemas.openxmlformats.org/officeDocument/2006/relationships/font" Target="fonts/MontserratLight-bold.fntdata"/><Relationship Id="rId20" Type="http://schemas.openxmlformats.org/officeDocument/2006/relationships/slide" Target="slides/slide14.xml"/><Relationship Id="rId64" Type="http://schemas.openxmlformats.org/officeDocument/2006/relationships/font" Target="fonts/LatoBlack-bold.fntdata"/><Relationship Id="rId63" Type="http://schemas.openxmlformats.org/officeDocument/2006/relationships/font" Target="fonts/MontserratLight-boldItalic.fntdata"/><Relationship Id="rId22" Type="http://schemas.openxmlformats.org/officeDocument/2006/relationships/slide" Target="slides/slide16.xml"/><Relationship Id="rId66" Type="http://schemas.openxmlformats.org/officeDocument/2006/relationships/font" Target="fonts/GillSans-regular.fntdata"/><Relationship Id="rId21" Type="http://schemas.openxmlformats.org/officeDocument/2006/relationships/slide" Target="slides/slide15.xml"/><Relationship Id="rId65" Type="http://schemas.openxmlformats.org/officeDocument/2006/relationships/font" Target="fonts/LatoBlack-boldItalic.fntdata"/><Relationship Id="rId24" Type="http://schemas.openxmlformats.org/officeDocument/2006/relationships/slide" Target="slides/slide18.xml"/><Relationship Id="rId23" Type="http://schemas.openxmlformats.org/officeDocument/2006/relationships/slide" Target="slides/slide17.xml"/><Relationship Id="rId67" Type="http://schemas.openxmlformats.org/officeDocument/2006/relationships/font" Target="fonts/GillSans-bold.fntdata"/><Relationship Id="rId60" Type="http://schemas.openxmlformats.org/officeDocument/2006/relationships/font" Target="fonts/MontserratLight-regular.fntdata"/><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29" Type="http://schemas.openxmlformats.org/officeDocument/2006/relationships/slide" Target="slides/slide23.xml"/><Relationship Id="rId51" Type="http://schemas.openxmlformats.org/officeDocument/2006/relationships/slide" Target="slides/slide45.xml"/><Relationship Id="rId50" Type="http://schemas.openxmlformats.org/officeDocument/2006/relationships/slide" Target="slides/slide44.xml"/><Relationship Id="rId53" Type="http://schemas.openxmlformats.org/officeDocument/2006/relationships/font" Target="fonts/Montserrat-bold.fntdata"/><Relationship Id="rId52" Type="http://schemas.openxmlformats.org/officeDocument/2006/relationships/font" Target="fonts/Montserrat-regular.fntdata"/><Relationship Id="rId11" Type="http://schemas.openxmlformats.org/officeDocument/2006/relationships/slide" Target="slides/slide5.xml"/><Relationship Id="rId55" Type="http://schemas.openxmlformats.org/officeDocument/2006/relationships/font" Target="fonts/Montserrat-boldItalic.fntdata"/><Relationship Id="rId10" Type="http://schemas.openxmlformats.org/officeDocument/2006/relationships/slide" Target="slides/slide4.xml"/><Relationship Id="rId54" Type="http://schemas.openxmlformats.org/officeDocument/2006/relationships/font" Target="fonts/Montserrat-italic.fntdata"/><Relationship Id="rId13" Type="http://schemas.openxmlformats.org/officeDocument/2006/relationships/slide" Target="slides/slide7.xml"/><Relationship Id="rId57" Type="http://schemas.openxmlformats.org/officeDocument/2006/relationships/font" Target="fonts/Lato-bold.fntdata"/><Relationship Id="rId12" Type="http://schemas.openxmlformats.org/officeDocument/2006/relationships/slide" Target="slides/slide6.xml"/><Relationship Id="rId56" Type="http://schemas.openxmlformats.org/officeDocument/2006/relationships/font" Target="fonts/Lato-regular.fntdata"/><Relationship Id="rId15" Type="http://schemas.openxmlformats.org/officeDocument/2006/relationships/slide" Target="slides/slide9.xml"/><Relationship Id="rId59" Type="http://schemas.openxmlformats.org/officeDocument/2006/relationships/font" Target="fonts/Lato-boldItalic.fntdata"/><Relationship Id="rId14" Type="http://schemas.openxmlformats.org/officeDocument/2006/relationships/slide" Target="slides/slide8.xml"/><Relationship Id="rId58" Type="http://schemas.openxmlformats.org/officeDocument/2006/relationships/font" Target="fonts/Lato-italic.fntdata"/><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4" name="Shape 304"/>
        <p:cNvGrpSpPr/>
        <p:nvPr/>
      </p:nvGrpSpPr>
      <p:grpSpPr>
        <a:xfrm>
          <a:off x="0" y="0"/>
          <a:ext cx="0" cy="0"/>
          <a:chOff x="0" y="0"/>
          <a:chExt cx="0" cy="0"/>
        </a:xfrm>
      </p:grpSpPr>
      <p:sp>
        <p:nvSpPr>
          <p:cNvPr id="305" name="Google Shape;305;g400bd7cc95_2_254: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306" name="Google Shape;306;g400bd7cc95_2_254: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02" name="Shape 502"/>
        <p:cNvGrpSpPr/>
        <p:nvPr/>
      </p:nvGrpSpPr>
      <p:grpSpPr>
        <a:xfrm>
          <a:off x="0" y="0"/>
          <a:ext cx="0" cy="0"/>
          <a:chOff x="0" y="0"/>
          <a:chExt cx="0" cy="0"/>
        </a:xfrm>
      </p:grpSpPr>
      <p:sp>
        <p:nvSpPr>
          <p:cNvPr id="503" name="Google Shape;503;g400bd7cc95_2_453: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04" name="Google Shape;504;g400bd7cc95_2_45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505" name="Google Shape;505;g400bd7cc95_2_45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38" name="Shape 538"/>
        <p:cNvGrpSpPr/>
        <p:nvPr/>
      </p:nvGrpSpPr>
      <p:grpSpPr>
        <a:xfrm>
          <a:off x="0" y="0"/>
          <a:ext cx="0" cy="0"/>
          <a:chOff x="0" y="0"/>
          <a:chExt cx="0" cy="0"/>
        </a:xfrm>
      </p:grpSpPr>
      <p:sp>
        <p:nvSpPr>
          <p:cNvPr id="539" name="Google Shape;539;g400bd7cc95_2_488: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40" name="Google Shape;540;g400bd7cc95_2_48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541" name="Google Shape;541;g400bd7cc95_2_48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26" name="Shape 626"/>
        <p:cNvGrpSpPr/>
        <p:nvPr/>
      </p:nvGrpSpPr>
      <p:grpSpPr>
        <a:xfrm>
          <a:off x="0" y="0"/>
          <a:ext cx="0" cy="0"/>
          <a:chOff x="0" y="0"/>
          <a:chExt cx="0" cy="0"/>
        </a:xfrm>
      </p:grpSpPr>
      <p:sp>
        <p:nvSpPr>
          <p:cNvPr id="627" name="Google Shape;627;g400bd7cc95_2_575: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28" name="Google Shape;628;g400bd7cc95_2_57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629" name="Google Shape;629;g400bd7cc95_2_57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65" name="Shape 665"/>
        <p:cNvGrpSpPr/>
        <p:nvPr/>
      </p:nvGrpSpPr>
      <p:grpSpPr>
        <a:xfrm>
          <a:off x="0" y="0"/>
          <a:ext cx="0" cy="0"/>
          <a:chOff x="0" y="0"/>
          <a:chExt cx="0" cy="0"/>
        </a:xfrm>
      </p:grpSpPr>
      <p:sp>
        <p:nvSpPr>
          <p:cNvPr id="666" name="Google Shape;666;g400bd7cc95_2_613: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67" name="Google Shape;667;g400bd7cc95_2_61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668" name="Google Shape;668;g400bd7cc95_2_61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69" name="Shape 769"/>
        <p:cNvGrpSpPr/>
        <p:nvPr/>
      </p:nvGrpSpPr>
      <p:grpSpPr>
        <a:xfrm>
          <a:off x="0" y="0"/>
          <a:ext cx="0" cy="0"/>
          <a:chOff x="0" y="0"/>
          <a:chExt cx="0" cy="0"/>
        </a:xfrm>
      </p:grpSpPr>
      <p:sp>
        <p:nvSpPr>
          <p:cNvPr id="770" name="Google Shape;770;g400bd7cc95_2_720: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71" name="Google Shape;771;g400bd7cc95_2_72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772" name="Google Shape;772;g400bd7cc95_2_72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13" name="Shape 813"/>
        <p:cNvGrpSpPr/>
        <p:nvPr/>
      </p:nvGrpSpPr>
      <p:grpSpPr>
        <a:xfrm>
          <a:off x="0" y="0"/>
          <a:ext cx="0" cy="0"/>
          <a:chOff x="0" y="0"/>
          <a:chExt cx="0" cy="0"/>
        </a:xfrm>
      </p:grpSpPr>
      <p:sp>
        <p:nvSpPr>
          <p:cNvPr id="814" name="Google Shape;814;g400bd7cc95_2_763: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15" name="Google Shape;815;g400bd7cc95_2_76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816" name="Google Shape;816;g400bd7cc95_2_76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27" name="Shape 827"/>
        <p:cNvGrpSpPr/>
        <p:nvPr/>
      </p:nvGrpSpPr>
      <p:grpSpPr>
        <a:xfrm>
          <a:off x="0" y="0"/>
          <a:ext cx="0" cy="0"/>
          <a:chOff x="0" y="0"/>
          <a:chExt cx="0" cy="0"/>
        </a:xfrm>
      </p:grpSpPr>
      <p:sp>
        <p:nvSpPr>
          <p:cNvPr id="828" name="Google Shape;828;g400bd7cc95_2_776: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29" name="Google Shape;829;g400bd7cc95_2_77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830" name="Google Shape;830;g400bd7cc95_2_77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45" name="Shape 845"/>
        <p:cNvGrpSpPr/>
        <p:nvPr/>
      </p:nvGrpSpPr>
      <p:grpSpPr>
        <a:xfrm>
          <a:off x="0" y="0"/>
          <a:ext cx="0" cy="0"/>
          <a:chOff x="0" y="0"/>
          <a:chExt cx="0" cy="0"/>
        </a:xfrm>
      </p:grpSpPr>
      <p:sp>
        <p:nvSpPr>
          <p:cNvPr id="846" name="Google Shape;846;g400bd7cc95_2_795: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47" name="Google Shape;847;g400bd7cc95_2_79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848" name="Google Shape;848;g400bd7cc95_2_79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62" name="Shape 862"/>
        <p:cNvGrpSpPr/>
        <p:nvPr/>
      </p:nvGrpSpPr>
      <p:grpSpPr>
        <a:xfrm>
          <a:off x="0" y="0"/>
          <a:ext cx="0" cy="0"/>
          <a:chOff x="0" y="0"/>
          <a:chExt cx="0" cy="0"/>
        </a:xfrm>
      </p:grpSpPr>
      <p:sp>
        <p:nvSpPr>
          <p:cNvPr id="863" name="Google Shape;863;g400bd7cc95_2_811: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64" name="Google Shape;864;g400bd7cc95_2_81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865" name="Google Shape;865;g400bd7cc95_2_81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87" name="Shape 887"/>
        <p:cNvGrpSpPr/>
        <p:nvPr/>
      </p:nvGrpSpPr>
      <p:grpSpPr>
        <a:xfrm>
          <a:off x="0" y="0"/>
          <a:ext cx="0" cy="0"/>
          <a:chOff x="0" y="0"/>
          <a:chExt cx="0" cy="0"/>
        </a:xfrm>
      </p:grpSpPr>
      <p:sp>
        <p:nvSpPr>
          <p:cNvPr id="888" name="Google Shape;888;g400bd7cc95_2_837: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89" name="Google Shape;889;g400bd7cc95_2_83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890" name="Google Shape;890;g400bd7cc95_2_83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4" name="Shape 314"/>
        <p:cNvGrpSpPr/>
        <p:nvPr/>
      </p:nvGrpSpPr>
      <p:grpSpPr>
        <a:xfrm>
          <a:off x="0" y="0"/>
          <a:ext cx="0" cy="0"/>
          <a:chOff x="0" y="0"/>
          <a:chExt cx="0" cy="0"/>
        </a:xfrm>
      </p:grpSpPr>
      <p:sp>
        <p:nvSpPr>
          <p:cNvPr id="315" name="Google Shape;315;g400bd7cc95_2_264: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316" name="Google Shape;316;g400bd7cc95_2_264: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12" name="Shape 912"/>
        <p:cNvGrpSpPr/>
        <p:nvPr/>
      </p:nvGrpSpPr>
      <p:grpSpPr>
        <a:xfrm>
          <a:off x="0" y="0"/>
          <a:ext cx="0" cy="0"/>
          <a:chOff x="0" y="0"/>
          <a:chExt cx="0" cy="0"/>
        </a:xfrm>
      </p:grpSpPr>
      <p:sp>
        <p:nvSpPr>
          <p:cNvPr id="913" name="Google Shape;913;g400bd7cc95_2_861: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14" name="Google Shape;914;g400bd7cc95_2_86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915" name="Google Shape;915;g400bd7cc95_2_86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69" name="Shape 969"/>
        <p:cNvGrpSpPr/>
        <p:nvPr/>
      </p:nvGrpSpPr>
      <p:grpSpPr>
        <a:xfrm>
          <a:off x="0" y="0"/>
          <a:ext cx="0" cy="0"/>
          <a:chOff x="0" y="0"/>
          <a:chExt cx="0" cy="0"/>
        </a:xfrm>
      </p:grpSpPr>
      <p:sp>
        <p:nvSpPr>
          <p:cNvPr id="970" name="Google Shape;970;g400bd7cc95_2_917: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71" name="Google Shape;971;g400bd7cc95_2_91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972" name="Google Shape;972;g400bd7cc95_2_91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84" name="Shape 984"/>
        <p:cNvGrpSpPr/>
        <p:nvPr/>
      </p:nvGrpSpPr>
      <p:grpSpPr>
        <a:xfrm>
          <a:off x="0" y="0"/>
          <a:ext cx="0" cy="0"/>
          <a:chOff x="0" y="0"/>
          <a:chExt cx="0" cy="0"/>
        </a:xfrm>
      </p:grpSpPr>
      <p:sp>
        <p:nvSpPr>
          <p:cNvPr id="985" name="Google Shape;985;g400bd7cc95_2_932: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86" name="Google Shape;986;g400bd7cc95_2_93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987" name="Google Shape;987;g400bd7cc95_2_93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00" name="Shape 1000"/>
        <p:cNvGrpSpPr/>
        <p:nvPr/>
      </p:nvGrpSpPr>
      <p:grpSpPr>
        <a:xfrm>
          <a:off x="0" y="0"/>
          <a:ext cx="0" cy="0"/>
          <a:chOff x="0" y="0"/>
          <a:chExt cx="0" cy="0"/>
        </a:xfrm>
      </p:grpSpPr>
      <p:sp>
        <p:nvSpPr>
          <p:cNvPr id="1001" name="Google Shape;1001;g400bd7cc95_2_947: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02" name="Google Shape;1002;g400bd7cc95_2_94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003" name="Google Shape;1003;g400bd7cc95_2_94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45" name="Shape 1045"/>
        <p:cNvGrpSpPr/>
        <p:nvPr/>
      </p:nvGrpSpPr>
      <p:grpSpPr>
        <a:xfrm>
          <a:off x="0" y="0"/>
          <a:ext cx="0" cy="0"/>
          <a:chOff x="0" y="0"/>
          <a:chExt cx="0" cy="0"/>
        </a:xfrm>
      </p:grpSpPr>
      <p:sp>
        <p:nvSpPr>
          <p:cNvPr id="1046" name="Google Shape;1046;g400bd7cc95_2_996: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47" name="Google Shape;1047;g400bd7cc95_2_99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048" name="Google Shape;1048;g400bd7cc95_2_99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91" name="Shape 1091"/>
        <p:cNvGrpSpPr/>
        <p:nvPr/>
      </p:nvGrpSpPr>
      <p:grpSpPr>
        <a:xfrm>
          <a:off x="0" y="0"/>
          <a:ext cx="0" cy="0"/>
          <a:chOff x="0" y="0"/>
          <a:chExt cx="0" cy="0"/>
        </a:xfrm>
      </p:grpSpPr>
      <p:sp>
        <p:nvSpPr>
          <p:cNvPr id="1092" name="Google Shape;1092;g400bd7cc95_2_1042: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93" name="Google Shape;1093;g400bd7cc95_2_104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094" name="Google Shape;1094;g400bd7cc95_2_104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10" name="Shape 1110"/>
        <p:cNvGrpSpPr/>
        <p:nvPr/>
      </p:nvGrpSpPr>
      <p:grpSpPr>
        <a:xfrm>
          <a:off x="0" y="0"/>
          <a:ext cx="0" cy="0"/>
          <a:chOff x="0" y="0"/>
          <a:chExt cx="0" cy="0"/>
        </a:xfrm>
      </p:grpSpPr>
      <p:sp>
        <p:nvSpPr>
          <p:cNvPr id="1111" name="Google Shape;1111;g400bd7cc95_2_1060: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12" name="Google Shape;1112;g400bd7cc95_2_106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113" name="Google Shape;1113;g400bd7cc95_2_106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51" name="Shape 1151"/>
        <p:cNvGrpSpPr/>
        <p:nvPr/>
      </p:nvGrpSpPr>
      <p:grpSpPr>
        <a:xfrm>
          <a:off x="0" y="0"/>
          <a:ext cx="0" cy="0"/>
          <a:chOff x="0" y="0"/>
          <a:chExt cx="0" cy="0"/>
        </a:xfrm>
      </p:grpSpPr>
      <p:sp>
        <p:nvSpPr>
          <p:cNvPr id="1152" name="Google Shape;1152;g400bd7cc95_2_1100: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53" name="Google Shape;1153;g400bd7cc95_2_110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154" name="Google Shape;1154;g400bd7cc95_2_110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20" name="Shape 1220"/>
        <p:cNvGrpSpPr/>
        <p:nvPr/>
      </p:nvGrpSpPr>
      <p:grpSpPr>
        <a:xfrm>
          <a:off x="0" y="0"/>
          <a:ext cx="0" cy="0"/>
          <a:chOff x="0" y="0"/>
          <a:chExt cx="0" cy="0"/>
        </a:xfrm>
      </p:grpSpPr>
      <p:sp>
        <p:nvSpPr>
          <p:cNvPr id="1221" name="Google Shape;1221;g400bd7cc95_2_1170: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22" name="Google Shape;1222;g400bd7cc95_2_117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223" name="Google Shape;1223;g400bd7cc95_2_117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71" name="Shape 1271"/>
        <p:cNvGrpSpPr/>
        <p:nvPr/>
      </p:nvGrpSpPr>
      <p:grpSpPr>
        <a:xfrm>
          <a:off x="0" y="0"/>
          <a:ext cx="0" cy="0"/>
          <a:chOff x="0" y="0"/>
          <a:chExt cx="0" cy="0"/>
        </a:xfrm>
      </p:grpSpPr>
      <p:sp>
        <p:nvSpPr>
          <p:cNvPr id="1272" name="Google Shape;1272;g400bd7cc95_2_1220: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73" name="Google Shape;1273;g400bd7cc95_2_122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274" name="Google Shape;1274;g400bd7cc95_2_122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25" name="Shape 325"/>
        <p:cNvGrpSpPr/>
        <p:nvPr/>
      </p:nvGrpSpPr>
      <p:grpSpPr>
        <a:xfrm>
          <a:off x="0" y="0"/>
          <a:ext cx="0" cy="0"/>
          <a:chOff x="0" y="0"/>
          <a:chExt cx="0" cy="0"/>
        </a:xfrm>
      </p:grpSpPr>
      <p:sp>
        <p:nvSpPr>
          <p:cNvPr id="326" name="Google Shape;326;g400bd7cc95_2_274: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327" name="Google Shape;327;g400bd7cc95_2_274: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34" name="Shape 1334"/>
        <p:cNvGrpSpPr/>
        <p:nvPr/>
      </p:nvGrpSpPr>
      <p:grpSpPr>
        <a:xfrm>
          <a:off x="0" y="0"/>
          <a:ext cx="0" cy="0"/>
          <a:chOff x="0" y="0"/>
          <a:chExt cx="0" cy="0"/>
        </a:xfrm>
      </p:grpSpPr>
      <p:sp>
        <p:nvSpPr>
          <p:cNvPr id="1335" name="Google Shape;1335;g400bd7cc95_2_1282: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36" name="Google Shape;1336;g400bd7cc95_2_128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337" name="Google Shape;1337;g400bd7cc95_2_128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62" name="Shape 1362"/>
        <p:cNvGrpSpPr/>
        <p:nvPr/>
      </p:nvGrpSpPr>
      <p:grpSpPr>
        <a:xfrm>
          <a:off x="0" y="0"/>
          <a:ext cx="0" cy="0"/>
          <a:chOff x="0" y="0"/>
          <a:chExt cx="0" cy="0"/>
        </a:xfrm>
      </p:grpSpPr>
      <p:sp>
        <p:nvSpPr>
          <p:cNvPr id="1363" name="Google Shape;1363;g400bd7cc95_2_1311: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64" name="Google Shape;1364;g400bd7cc95_2_131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365" name="Google Shape;1365;g400bd7cc95_2_131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25" name="Shape 1425"/>
        <p:cNvGrpSpPr/>
        <p:nvPr/>
      </p:nvGrpSpPr>
      <p:grpSpPr>
        <a:xfrm>
          <a:off x="0" y="0"/>
          <a:ext cx="0" cy="0"/>
          <a:chOff x="0" y="0"/>
          <a:chExt cx="0" cy="0"/>
        </a:xfrm>
      </p:grpSpPr>
      <p:sp>
        <p:nvSpPr>
          <p:cNvPr id="1426" name="Google Shape;1426;g400bd7cc95_2_1373: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27" name="Google Shape;1427;g400bd7cc95_2_137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428" name="Google Shape;1428;g400bd7cc95_2_137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65" name="Shape 1465"/>
        <p:cNvGrpSpPr/>
        <p:nvPr/>
      </p:nvGrpSpPr>
      <p:grpSpPr>
        <a:xfrm>
          <a:off x="0" y="0"/>
          <a:ext cx="0" cy="0"/>
          <a:chOff x="0" y="0"/>
          <a:chExt cx="0" cy="0"/>
        </a:xfrm>
      </p:grpSpPr>
      <p:sp>
        <p:nvSpPr>
          <p:cNvPr id="1466" name="Google Shape;1466;g400bd7cc95_2_1414: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67" name="Google Shape;1467;g400bd7cc95_2_141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468" name="Google Shape;1468;g400bd7cc95_2_141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28" name="Shape 1528"/>
        <p:cNvGrpSpPr/>
        <p:nvPr/>
      </p:nvGrpSpPr>
      <p:grpSpPr>
        <a:xfrm>
          <a:off x="0" y="0"/>
          <a:ext cx="0" cy="0"/>
          <a:chOff x="0" y="0"/>
          <a:chExt cx="0" cy="0"/>
        </a:xfrm>
      </p:grpSpPr>
      <p:sp>
        <p:nvSpPr>
          <p:cNvPr id="1529" name="Google Shape;1529;g400bd7cc95_2_1476: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30" name="Google Shape;1530;g400bd7cc95_2_147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531" name="Google Shape;1531;g400bd7cc95_2_147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63" name="Shape 1563"/>
        <p:cNvGrpSpPr/>
        <p:nvPr/>
      </p:nvGrpSpPr>
      <p:grpSpPr>
        <a:xfrm>
          <a:off x="0" y="0"/>
          <a:ext cx="0" cy="0"/>
          <a:chOff x="0" y="0"/>
          <a:chExt cx="0" cy="0"/>
        </a:xfrm>
      </p:grpSpPr>
      <p:sp>
        <p:nvSpPr>
          <p:cNvPr id="1564" name="Google Shape;1564;g400bd7cc95_2_1510: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65" name="Google Shape;1565;g400bd7cc95_2_151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566" name="Google Shape;1566;g400bd7cc95_2_151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94" name="Shape 1594"/>
        <p:cNvGrpSpPr/>
        <p:nvPr/>
      </p:nvGrpSpPr>
      <p:grpSpPr>
        <a:xfrm>
          <a:off x="0" y="0"/>
          <a:ext cx="0" cy="0"/>
          <a:chOff x="0" y="0"/>
          <a:chExt cx="0" cy="0"/>
        </a:xfrm>
      </p:grpSpPr>
      <p:sp>
        <p:nvSpPr>
          <p:cNvPr id="1595" name="Google Shape;1595;g400bd7cc95_2_1543: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96" name="Google Shape;1596;g400bd7cc95_2_154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597" name="Google Shape;1597;g400bd7cc95_2_154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06" name="Shape 1606"/>
        <p:cNvGrpSpPr/>
        <p:nvPr/>
      </p:nvGrpSpPr>
      <p:grpSpPr>
        <a:xfrm>
          <a:off x="0" y="0"/>
          <a:ext cx="0" cy="0"/>
          <a:chOff x="0" y="0"/>
          <a:chExt cx="0" cy="0"/>
        </a:xfrm>
      </p:grpSpPr>
      <p:sp>
        <p:nvSpPr>
          <p:cNvPr id="1607" name="Google Shape;1607;g400bd7cc95_2_1554: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08" name="Google Shape;1608;g400bd7cc95_2_155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609" name="Google Shape;1609;g400bd7cc95_2_155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33" name="Shape 1633"/>
        <p:cNvGrpSpPr/>
        <p:nvPr/>
      </p:nvGrpSpPr>
      <p:grpSpPr>
        <a:xfrm>
          <a:off x="0" y="0"/>
          <a:ext cx="0" cy="0"/>
          <a:chOff x="0" y="0"/>
          <a:chExt cx="0" cy="0"/>
        </a:xfrm>
      </p:grpSpPr>
      <p:sp>
        <p:nvSpPr>
          <p:cNvPr id="1634" name="Google Shape;1634;g400bd7cc95_2_1580: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35" name="Google Shape;1635;g400bd7cc95_2_158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636" name="Google Shape;1636;g400bd7cc95_2_158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65" name="Shape 1665"/>
        <p:cNvGrpSpPr/>
        <p:nvPr/>
      </p:nvGrpSpPr>
      <p:grpSpPr>
        <a:xfrm>
          <a:off x="0" y="0"/>
          <a:ext cx="0" cy="0"/>
          <a:chOff x="0" y="0"/>
          <a:chExt cx="0" cy="0"/>
        </a:xfrm>
      </p:grpSpPr>
      <p:sp>
        <p:nvSpPr>
          <p:cNvPr id="1666" name="Google Shape;1666;g400bd7cc95_2_1611: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67" name="Google Shape;1667;g400bd7cc95_2_161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668" name="Google Shape;1668;g400bd7cc95_2_161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43" name="Shape 343"/>
        <p:cNvGrpSpPr/>
        <p:nvPr/>
      </p:nvGrpSpPr>
      <p:grpSpPr>
        <a:xfrm>
          <a:off x="0" y="0"/>
          <a:ext cx="0" cy="0"/>
          <a:chOff x="0" y="0"/>
          <a:chExt cx="0" cy="0"/>
        </a:xfrm>
      </p:grpSpPr>
      <p:sp>
        <p:nvSpPr>
          <p:cNvPr id="344" name="Google Shape;344;g400bd7cc95_2_292: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45" name="Google Shape;345;g400bd7cc95_2_29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346" name="Google Shape;346;g400bd7cc95_2_29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02" name="Shape 1702"/>
        <p:cNvGrpSpPr/>
        <p:nvPr/>
      </p:nvGrpSpPr>
      <p:grpSpPr>
        <a:xfrm>
          <a:off x="0" y="0"/>
          <a:ext cx="0" cy="0"/>
          <a:chOff x="0" y="0"/>
          <a:chExt cx="0" cy="0"/>
        </a:xfrm>
      </p:grpSpPr>
      <p:sp>
        <p:nvSpPr>
          <p:cNvPr id="1703" name="Google Shape;1703;g400bd7cc95_2_1647: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04" name="Google Shape;1704;g400bd7cc95_2_164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705" name="Google Shape;1705;g400bd7cc95_2_164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51" name="Shape 1751"/>
        <p:cNvGrpSpPr/>
        <p:nvPr/>
      </p:nvGrpSpPr>
      <p:grpSpPr>
        <a:xfrm>
          <a:off x="0" y="0"/>
          <a:ext cx="0" cy="0"/>
          <a:chOff x="0" y="0"/>
          <a:chExt cx="0" cy="0"/>
        </a:xfrm>
      </p:grpSpPr>
      <p:sp>
        <p:nvSpPr>
          <p:cNvPr id="1752" name="Google Shape;1752;g400bd7cc95_2_1695: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53" name="Google Shape;1753;g400bd7cc95_2_169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754" name="Google Shape;1754;g400bd7cc95_2_169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95" name="Shape 1795"/>
        <p:cNvGrpSpPr/>
        <p:nvPr/>
      </p:nvGrpSpPr>
      <p:grpSpPr>
        <a:xfrm>
          <a:off x="0" y="0"/>
          <a:ext cx="0" cy="0"/>
          <a:chOff x="0" y="0"/>
          <a:chExt cx="0" cy="0"/>
        </a:xfrm>
      </p:grpSpPr>
      <p:sp>
        <p:nvSpPr>
          <p:cNvPr id="1796" name="Google Shape;1796;g400bd7cc95_2_1738: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97" name="Google Shape;1797;g400bd7cc95_2_173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798" name="Google Shape;1798;g400bd7cc95_2_173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19" name="Shape 1819"/>
        <p:cNvGrpSpPr/>
        <p:nvPr/>
      </p:nvGrpSpPr>
      <p:grpSpPr>
        <a:xfrm>
          <a:off x="0" y="0"/>
          <a:ext cx="0" cy="0"/>
          <a:chOff x="0" y="0"/>
          <a:chExt cx="0" cy="0"/>
        </a:xfrm>
      </p:grpSpPr>
      <p:sp>
        <p:nvSpPr>
          <p:cNvPr id="1820" name="Google Shape;1820;g400bd7cc95_2_1766: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21" name="Google Shape;1821;g400bd7cc95_2_176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822" name="Google Shape;1822;g400bd7cc95_2_176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32" name="Shape 1832"/>
        <p:cNvGrpSpPr/>
        <p:nvPr/>
      </p:nvGrpSpPr>
      <p:grpSpPr>
        <a:xfrm>
          <a:off x="0" y="0"/>
          <a:ext cx="0" cy="0"/>
          <a:chOff x="0" y="0"/>
          <a:chExt cx="0" cy="0"/>
        </a:xfrm>
      </p:grpSpPr>
      <p:sp>
        <p:nvSpPr>
          <p:cNvPr id="1833" name="Google Shape;1833;g400bd7cc95_2_1778: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34" name="Google Shape;1834;g400bd7cc95_2_177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835" name="Google Shape;1835;g400bd7cc95_2_177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57" name="Shape 1857"/>
        <p:cNvGrpSpPr/>
        <p:nvPr/>
      </p:nvGrpSpPr>
      <p:grpSpPr>
        <a:xfrm>
          <a:off x="0" y="0"/>
          <a:ext cx="0" cy="0"/>
          <a:chOff x="0" y="0"/>
          <a:chExt cx="0" cy="0"/>
        </a:xfrm>
      </p:grpSpPr>
      <p:sp>
        <p:nvSpPr>
          <p:cNvPr id="1858" name="Google Shape;1858;g400bd7cc95_2_1802: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59" name="Google Shape;1859;g400bd7cc95_2_180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860" name="Google Shape;1860;g400bd7cc95_2_180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77" name="Shape 377"/>
        <p:cNvGrpSpPr/>
        <p:nvPr/>
      </p:nvGrpSpPr>
      <p:grpSpPr>
        <a:xfrm>
          <a:off x="0" y="0"/>
          <a:ext cx="0" cy="0"/>
          <a:chOff x="0" y="0"/>
          <a:chExt cx="0" cy="0"/>
        </a:xfrm>
      </p:grpSpPr>
      <p:sp>
        <p:nvSpPr>
          <p:cNvPr id="378" name="Google Shape;378;g400bd7cc95_2_325: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79" name="Google Shape;379;g400bd7cc95_2_32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380" name="Google Shape;380;g400bd7cc95_2_32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92" name="Shape 392"/>
        <p:cNvGrpSpPr/>
        <p:nvPr/>
      </p:nvGrpSpPr>
      <p:grpSpPr>
        <a:xfrm>
          <a:off x="0" y="0"/>
          <a:ext cx="0" cy="0"/>
          <a:chOff x="0" y="0"/>
          <a:chExt cx="0" cy="0"/>
        </a:xfrm>
      </p:grpSpPr>
      <p:sp>
        <p:nvSpPr>
          <p:cNvPr id="393" name="Google Shape;393;g400bd7cc95_2_339: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94" name="Google Shape;394;g400bd7cc95_2_33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395" name="Google Shape;395;g400bd7cc95_2_33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24" name="Shape 424"/>
        <p:cNvGrpSpPr/>
        <p:nvPr/>
      </p:nvGrpSpPr>
      <p:grpSpPr>
        <a:xfrm>
          <a:off x="0" y="0"/>
          <a:ext cx="0" cy="0"/>
          <a:chOff x="0" y="0"/>
          <a:chExt cx="0" cy="0"/>
        </a:xfrm>
      </p:grpSpPr>
      <p:sp>
        <p:nvSpPr>
          <p:cNvPr id="425" name="Google Shape;425;g400bd7cc95_2_370: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26" name="Google Shape;426;g400bd7cc95_2_37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427" name="Google Shape;427;g400bd7cc95_2_37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59" name="Shape 459"/>
        <p:cNvGrpSpPr/>
        <p:nvPr/>
      </p:nvGrpSpPr>
      <p:grpSpPr>
        <a:xfrm>
          <a:off x="0" y="0"/>
          <a:ext cx="0" cy="0"/>
          <a:chOff x="0" y="0"/>
          <a:chExt cx="0" cy="0"/>
        </a:xfrm>
      </p:grpSpPr>
      <p:sp>
        <p:nvSpPr>
          <p:cNvPr id="460" name="Google Shape;460;g400bd7cc95_2_409: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61" name="Google Shape;461;g400bd7cc95_2_40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462" name="Google Shape;462;g400bd7cc95_2_40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80" name="Shape 480"/>
        <p:cNvGrpSpPr/>
        <p:nvPr/>
      </p:nvGrpSpPr>
      <p:grpSpPr>
        <a:xfrm>
          <a:off x="0" y="0"/>
          <a:ext cx="0" cy="0"/>
          <a:chOff x="0" y="0"/>
          <a:chExt cx="0" cy="0"/>
        </a:xfrm>
      </p:grpSpPr>
      <p:sp>
        <p:nvSpPr>
          <p:cNvPr id="481" name="Google Shape;481;g400bd7cc95_2_432: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82" name="Google Shape;482;g400bd7cc95_2_43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483" name="Google Shape;483;g400bd7cc95_2_43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0 IMAGE 3">
  <p:cSld name="10 IMAGE 3">
    <p:spTree>
      <p:nvGrpSpPr>
        <p:cNvPr id="58" name="Shape 58"/>
        <p:cNvGrpSpPr/>
        <p:nvPr/>
      </p:nvGrpSpPr>
      <p:grpSpPr>
        <a:xfrm>
          <a:off x="0" y="0"/>
          <a:ext cx="0" cy="0"/>
          <a:chOff x="0" y="0"/>
          <a:chExt cx="0" cy="0"/>
        </a:xfrm>
      </p:grpSpPr>
      <p:sp>
        <p:nvSpPr>
          <p:cNvPr id="59" name="Google Shape;59;p14"/>
          <p:cNvSpPr txBox="1"/>
          <p:nvPr>
            <p:ph type="title"/>
          </p:nvPr>
        </p:nvSpPr>
        <p:spPr>
          <a:xfrm>
            <a:off x="628650" y="361242"/>
            <a:ext cx="7886700" cy="376645"/>
          </a:xfrm>
          <a:prstGeom prst="rect">
            <a:avLst/>
          </a:prstGeom>
          <a:noFill/>
          <a:ln>
            <a:noFill/>
          </a:ln>
        </p:spPr>
        <p:txBody>
          <a:bodyPr anchorCtr="0" anchor="ctr" bIns="34275" lIns="68575" spcFirstLastPara="1" rIns="68575" wrap="square" tIns="34275"/>
          <a:lstStyle>
            <a:lvl1pPr lvl="0" marR="0" rtl="0" algn="ctr">
              <a:lnSpc>
                <a:spcPct val="90000"/>
              </a:lnSpc>
              <a:spcBef>
                <a:spcPts val="0"/>
              </a:spcBef>
              <a:spcAft>
                <a:spcPts val="0"/>
              </a:spcAft>
              <a:buClr>
                <a:schemeClr val="dk1"/>
              </a:buClr>
              <a:buSzPts val="1900"/>
              <a:buFont typeface="Montserrat"/>
              <a:buNone/>
              <a:defRPr b="1" i="0" sz="1900" u="none" cap="none" strike="noStrike">
                <a:solidFill>
                  <a:schemeClr val="dk1"/>
                </a:solidFill>
                <a:latin typeface="Montserrat"/>
                <a:ea typeface="Montserrat"/>
                <a:cs typeface="Montserrat"/>
                <a:sym typeface="Montserra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60" name="Google Shape;60;p14"/>
          <p:cNvSpPr txBox="1"/>
          <p:nvPr/>
        </p:nvSpPr>
        <p:spPr>
          <a:xfrm>
            <a:off x="2943425" y="713272"/>
            <a:ext cx="3177023" cy="276999"/>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0" i="0" lang="en" sz="1400" u="none" cap="none" strike="noStrike">
                <a:solidFill>
                  <a:schemeClr val="dk1"/>
                </a:solidFill>
                <a:latin typeface="Calibri"/>
                <a:ea typeface="Calibri"/>
                <a:cs typeface="Calibri"/>
                <a:sym typeface="Calibri"/>
              </a:rPr>
              <a:t>Lorem Ipsum Dolor Site AmetTxt Here.</a:t>
            </a:r>
            <a:endParaRPr sz="1100"/>
          </a:p>
        </p:txBody>
      </p:sp>
      <p:sp>
        <p:nvSpPr>
          <p:cNvPr id="61" name="Google Shape;61;p14"/>
          <p:cNvSpPr/>
          <p:nvPr>
            <p:ph idx="2" type="pic"/>
          </p:nvPr>
        </p:nvSpPr>
        <p:spPr>
          <a:xfrm>
            <a:off x="1884383" y="1292916"/>
            <a:ext cx="1489488" cy="1491886"/>
          </a:xfrm>
          <a:prstGeom prst="ellipse">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rgbClr val="757070"/>
              </a:buClr>
              <a:buSzPts val="1100"/>
              <a:buFont typeface="Arial"/>
              <a:buChar char="•"/>
              <a:defRPr b="0" i="0" sz="1100" u="none" cap="none" strike="noStrike">
                <a:solidFill>
                  <a:srgbClr val="757070"/>
                </a:solidFill>
                <a:latin typeface="Lato"/>
                <a:ea typeface="Lato"/>
                <a:cs typeface="Lato"/>
                <a:sym typeface="Lato"/>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62" name="Google Shape;62;p14"/>
          <p:cNvSpPr/>
          <p:nvPr>
            <p:ph idx="3" type="pic"/>
          </p:nvPr>
        </p:nvSpPr>
        <p:spPr>
          <a:xfrm>
            <a:off x="3838422" y="1292915"/>
            <a:ext cx="1489488" cy="1491886"/>
          </a:xfrm>
          <a:prstGeom prst="ellipse">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rgbClr val="757070"/>
              </a:buClr>
              <a:buSzPts val="1100"/>
              <a:buFont typeface="Arial"/>
              <a:buChar char="•"/>
              <a:defRPr b="0" i="0" sz="1100" u="none" cap="none" strike="noStrike">
                <a:solidFill>
                  <a:srgbClr val="757070"/>
                </a:solidFill>
                <a:latin typeface="Lato"/>
                <a:ea typeface="Lato"/>
                <a:cs typeface="Lato"/>
                <a:sym typeface="Lato"/>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63" name="Google Shape;63;p14"/>
          <p:cNvSpPr/>
          <p:nvPr>
            <p:ph idx="4" type="pic"/>
          </p:nvPr>
        </p:nvSpPr>
        <p:spPr>
          <a:xfrm>
            <a:off x="5792461" y="1292917"/>
            <a:ext cx="1489488" cy="1491886"/>
          </a:xfrm>
          <a:prstGeom prst="ellipse">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rgbClr val="757070"/>
              </a:buClr>
              <a:buSzPts val="1100"/>
              <a:buFont typeface="Arial"/>
              <a:buChar char="•"/>
              <a:defRPr b="0" i="0" sz="1100" u="none" cap="none" strike="noStrike">
                <a:solidFill>
                  <a:srgbClr val="757070"/>
                </a:solidFill>
                <a:latin typeface="Lato"/>
                <a:ea typeface="Lato"/>
                <a:cs typeface="Lato"/>
                <a:sym typeface="Lato"/>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page 2 image 2">
  <p:cSld name="page 2 image 2">
    <p:spTree>
      <p:nvGrpSpPr>
        <p:cNvPr id="64" name="Shape 64"/>
        <p:cNvGrpSpPr/>
        <p:nvPr/>
      </p:nvGrpSpPr>
      <p:grpSpPr>
        <a:xfrm>
          <a:off x="0" y="0"/>
          <a:ext cx="0" cy="0"/>
          <a:chOff x="0" y="0"/>
          <a:chExt cx="0" cy="0"/>
        </a:xfrm>
      </p:grpSpPr>
      <p:sp>
        <p:nvSpPr>
          <p:cNvPr id="65" name="Google Shape;65;p15"/>
          <p:cNvSpPr/>
          <p:nvPr/>
        </p:nvSpPr>
        <p:spPr>
          <a:xfrm>
            <a:off x="0" y="2682433"/>
            <a:ext cx="9143999" cy="2461067"/>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sp>
        <p:nvSpPr>
          <p:cNvPr id="66" name="Google Shape;66;p15"/>
          <p:cNvSpPr/>
          <p:nvPr>
            <p:ph idx="2" type="pic"/>
          </p:nvPr>
        </p:nvSpPr>
        <p:spPr>
          <a:xfrm>
            <a:off x="0" y="0"/>
            <a:ext cx="9144000" cy="5143500"/>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rgbClr val="757070"/>
              </a:buClr>
              <a:buSzPts val="1100"/>
              <a:buFont typeface="Arial"/>
              <a:buChar char="•"/>
              <a:defRPr b="0" i="0" sz="1100" u="none" cap="none" strike="noStrike">
                <a:solidFill>
                  <a:srgbClr val="757070"/>
                </a:solidFill>
                <a:latin typeface="Lato"/>
                <a:ea typeface="Lato"/>
                <a:cs typeface="Lato"/>
                <a:sym typeface="Lato"/>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67" name="Google Shape;67;p15"/>
          <p:cNvSpPr/>
          <p:nvPr>
            <p:ph idx="3" type="pic"/>
          </p:nvPr>
        </p:nvSpPr>
        <p:spPr>
          <a:xfrm>
            <a:off x="625288" y="584946"/>
            <a:ext cx="2712945" cy="4558553"/>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rgbClr val="757070"/>
              </a:buClr>
              <a:buSzPts val="1100"/>
              <a:buFont typeface="Arial"/>
              <a:buChar char="•"/>
              <a:defRPr b="0" i="0" sz="1100" u="none" cap="none" strike="noStrike">
                <a:solidFill>
                  <a:srgbClr val="757070"/>
                </a:solidFill>
                <a:latin typeface="Lato"/>
                <a:ea typeface="Lato"/>
                <a:cs typeface="Lato"/>
                <a:sym typeface="Lato"/>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page 2 image Business model">
  <p:cSld name="page 2 image Business model">
    <p:spTree>
      <p:nvGrpSpPr>
        <p:cNvPr id="68" name="Shape 68"/>
        <p:cNvGrpSpPr/>
        <p:nvPr/>
      </p:nvGrpSpPr>
      <p:grpSpPr>
        <a:xfrm>
          <a:off x="0" y="0"/>
          <a:ext cx="0" cy="0"/>
          <a:chOff x="0" y="0"/>
          <a:chExt cx="0" cy="0"/>
        </a:xfrm>
      </p:grpSpPr>
      <p:sp>
        <p:nvSpPr>
          <p:cNvPr id="69" name="Google Shape;69;p16"/>
          <p:cNvSpPr txBox="1"/>
          <p:nvPr>
            <p:ph idx="12" type="sldNum"/>
          </p:nvPr>
        </p:nvSpPr>
        <p:spPr>
          <a:xfrm>
            <a:off x="8064662" y="4767263"/>
            <a:ext cx="450688" cy="273844"/>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1" i="0" sz="800">
                <a:solidFill>
                  <a:srgbClr val="FFFFFF"/>
                </a:solidFill>
                <a:latin typeface="Lato"/>
                <a:ea typeface="Lato"/>
                <a:cs typeface="Lato"/>
                <a:sym typeface="Lato"/>
              </a:defRPr>
            </a:lvl1pPr>
            <a:lvl2pPr indent="0" lvl="1" marL="0" marR="0" rtl="0" algn="ctr">
              <a:spcBef>
                <a:spcPts val="0"/>
              </a:spcBef>
              <a:buNone/>
              <a:defRPr b="1" i="0" sz="800">
                <a:solidFill>
                  <a:srgbClr val="FFFFFF"/>
                </a:solidFill>
                <a:latin typeface="Lato"/>
                <a:ea typeface="Lato"/>
                <a:cs typeface="Lato"/>
                <a:sym typeface="Lato"/>
              </a:defRPr>
            </a:lvl2pPr>
            <a:lvl3pPr indent="0" lvl="2" marL="0" marR="0" rtl="0" algn="ctr">
              <a:spcBef>
                <a:spcPts val="0"/>
              </a:spcBef>
              <a:buNone/>
              <a:defRPr b="1" i="0" sz="800">
                <a:solidFill>
                  <a:srgbClr val="FFFFFF"/>
                </a:solidFill>
                <a:latin typeface="Lato"/>
                <a:ea typeface="Lato"/>
                <a:cs typeface="Lato"/>
                <a:sym typeface="Lato"/>
              </a:defRPr>
            </a:lvl3pPr>
            <a:lvl4pPr indent="0" lvl="3" marL="0" marR="0" rtl="0" algn="ctr">
              <a:spcBef>
                <a:spcPts val="0"/>
              </a:spcBef>
              <a:buNone/>
              <a:defRPr b="1" i="0" sz="800">
                <a:solidFill>
                  <a:srgbClr val="FFFFFF"/>
                </a:solidFill>
                <a:latin typeface="Lato"/>
                <a:ea typeface="Lato"/>
                <a:cs typeface="Lato"/>
                <a:sym typeface="Lato"/>
              </a:defRPr>
            </a:lvl4pPr>
            <a:lvl5pPr indent="0" lvl="4" marL="0" marR="0" rtl="0" algn="ctr">
              <a:spcBef>
                <a:spcPts val="0"/>
              </a:spcBef>
              <a:buNone/>
              <a:defRPr b="1" i="0" sz="800">
                <a:solidFill>
                  <a:srgbClr val="FFFFFF"/>
                </a:solidFill>
                <a:latin typeface="Lato"/>
                <a:ea typeface="Lato"/>
                <a:cs typeface="Lato"/>
                <a:sym typeface="Lato"/>
              </a:defRPr>
            </a:lvl5pPr>
            <a:lvl6pPr indent="0" lvl="5" marL="0" marR="0" rtl="0" algn="ctr">
              <a:spcBef>
                <a:spcPts val="0"/>
              </a:spcBef>
              <a:buNone/>
              <a:defRPr b="1" i="0" sz="800">
                <a:solidFill>
                  <a:srgbClr val="FFFFFF"/>
                </a:solidFill>
                <a:latin typeface="Lato"/>
                <a:ea typeface="Lato"/>
                <a:cs typeface="Lato"/>
                <a:sym typeface="Lato"/>
              </a:defRPr>
            </a:lvl6pPr>
            <a:lvl7pPr indent="0" lvl="6" marL="0" marR="0" rtl="0" algn="ctr">
              <a:spcBef>
                <a:spcPts val="0"/>
              </a:spcBef>
              <a:buNone/>
              <a:defRPr b="1" i="0" sz="800">
                <a:solidFill>
                  <a:srgbClr val="FFFFFF"/>
                </a:solidFill>
                <a:latin typeface="Lato"/>
                <a:ea typeface="Lato"/>
                <a:cs typeface="Lato"/>
                <a:sym typeface="Lato"/>
              </a:defRPr>
            </a:lvl7pPr>
            <a:lvl8pPr indent="0" lvl="7" marL="0" marR="0" rtl="0" algn="ctr">
              <a:spcBef>
                <a:spcPts val="0"/>
              </a:spcBef>
              <a:buNone/>
              <a:defRPr b="1" i="0" sz="800">
                <a:solidFill>
                  <a:srgbClr val="FFFFFF"/>
                </a:solidFill>
                <a:latin typeface="Lato"/>
                <a:ea typeface="Lato"/>
                <a:cs typeface="Lato"/>
                <a:sym typeface="Lato"/>
              </a:defRPr>
            </a:lvl8pPr>
            <a:lvl9pPr indent="0" lvl="8" marL="0" marR="0" rtl="0" algn="ctr">
              <a:spcBef>
                <a:spcPts val="0"/>
              </a:spcBef>
              <a:buNone/>
              <a:defRPr b="1" i="0" sz="800">
                <a:solidFill>
                  <a:srgbClr val="FFFFFF"/>
                </a:solidFill>
                <a:latin typeface="Lato"/>
                <a:ea typeface="Lato"/>
                <a:cs typeface="Lato"/>
                <a:sym typeface="Lato"/>
              </a:defRPr>
            </a:lvl9pPr>
          </a:lstStyle>
          <a:p>
            <a:pPr indent="0" lvl="0" marL="0">
              <a:spcBef>
                <a:spcPts val="0"/>
              </a:spcBef>
              <a:spcAft>
                <a:spcPts val="0"/>
              </a:spcAft>
              <a:buNone/>
            </a:pPr>
            <a:fld id="{00000000-1234-1234-1234-123412341234}" type="slidenum">
              <a:rPr lang="en"/>
              <a:t>‹#›</a:t>
            </a:fld>
            <a:endParaRPr/>
          </a:p>
        </p:txBody>
      </p:sp>
      <p:sp>
        <p:nvSpPr>
          <p:cNvPr id="70" name="Google Shape;70;p16"/>
          <p:cNvSpPr txBox="1"/>
          <p:nvPr>
            <p:ph type="title"/>
          </p:nvPr>
        </p:nvSpPr>
        <p:spPr>
          <a:xfrm>
            <a:off x="628650" y="361242"/>
            <a:ext cx="7886700" cy="376645"/>
          </a:xfrm>
          <a:prstGeom prst="rect">
            <a:avLst/>
          </a:prstGeom>
          <a:noFill/>
          <a:ln>
            <a:noFill/>
          </a:ln>
        </p:spPr>
        <p:txBody>
          <a:bodyPr anchorCtr="0" anchor="ctr" bIns="34275" lIns="68575" spcFirstLastPara="1" rIns="68575" wrap="square" tIns="34275"/>
          <a:lstStyle>
            <a:lvl1pPr lvl="0" marR="0" rtl="0" algn="ctr">
              <a:lnSpc>
                <a:spcPct val="90000"/>
              </a:lnSpc>
              <a:spcBef>
                <a:spcPts val="0"/>
              </a:spcBef>
              <a:spcAft>
                <a:spcPts val="0"/>
              </a:spcAft>
              <a:buClr>
                <a:schemeClr val="dk1"/>
              </a:buClr>
              <a:buSzPts val="2300"/>
              <a:buFont typeface="Montserrat"/>
              <a:buNone/>
              <a:defRPr b="1" i="0" sz="2300" u="none" cap="none" strike="noStrike">
                <a:solidFill>
                  <a:schemeClr val="dk1"/>
                </a:solidFill>
                <a:latin typeface="Montserrat"/>
                <a:ea typeface="Montserrat"/>
                <a:cs typeface="Montserrat"/>
                <a:sym typeface="Montserra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71" name="Google Shape;71;p16"/>
          <p:cNvSpPr txBox="1"/>
          <p:nvPr>
            <p:ph idx="1" type="body"/>
          </p:nvPr>
        </p:nvSpPr>
        <p:spPr>
          <a:xfrm>
            <a:off x="628650" y="684263"/>
            <a:ext cx="7886700" cy="238005"/>
          </a:xfrm>
          <a:prstGeom prst="rect">
            <a:avLst/>
          </a:prstGeom>
          <a:noFill/>
          <a:ln>
            <a:noFill/>
          </a:ln>
        </p:spPr>
        <p:txBody>
          <a:bodyPr anchorCtr="0" anchor="ctr" bIns="34275" lIns="68575" spcFirstLastPara="1" rIns="68575" wrap="square" tIns="34275"/>
          <a:lstStyle>
            <a:lvl1pPr indent="-228600" lvl="0" marL="457200" marR="0" rtl="0" algn="ctr">
              <a:lnSpc>
                <a:spcPct val="90000"/>
              </a:lnSpc>
              <a:spcBef>
                <a:spcPts val="800"/>
              </a:spcBef>
              <a:spcAft>
                <a:spcPts val="0"/>
              </a:spcAft>
              <a:buClr>
                <a:srgbClr val="757070"/>
              </a:buClr>
              <a:buSzPts val="900"/>
              <a:buFont typeface="Arial"/>
              <a:buNone/>
              <a:defRPr b="0" i="0" sz="900" u="none" cap="none" strike="noStrike">
                <a:solidFill>
                  <a:srgbClr val="757070"/>
                </a:solidFill>
                <a:latin typeface="Lato"/>
                <a:ea typeface="Lato"/>
                <a:cs typeface="Lato"/>
                <a:sym typeface="Lato"/>
              </a:defRPr>
            </a:lvl1pPr>
            <a:lvl2pPr indent="-228600" lvl="1" marL="914400" marR="0" rtl="0" algn="ctr">
              <a:lnSpc>
                <a:spcPct val="90000"/>
              </a:lnSpc>
              <a:spcBef>
                <a:spcPts val="400"/>
              </a:spcBef>
              <a:spcAft>
                <a:spcPts val="0"/>
              </a:spcAft>
              <a:buClr>
                <a:srgbClr val="757070"/>
              </a:buClr>
              <a:buSzPts val="900"/>
              <a:buFont typeface="Arial"/>
              <a:buNone/>
              <a:defRPr b="0" i="0" sz="900" u="none" cap="none" strike="noStrike">
                <a:solidFill>
                  <a:srgbClr val="757070"/>
                </a:solidFill>
                <a:latin typeface="Lato"/>
                <a:ea typeface="Lato"/>
                <a:cs typeface="Lato"/>
                <a:sym typeface="Lato"/>
              </a:defRPr>
            </a:lvl2pPr>
            <a:lvl3pPr indent="-228600" lvl="2" marL="1371600" marR="0" rtl="0" algn="ctr">
              <a:lnSpc>
                <a:spcPct val="90000"/>
              </a:lnSpc>
              <a:spcBef>
                <a:spcPts val="400"/>
              </a:spcBef>
              <a:spcAft>
                <a:spcPts val="0"/>
              </a:spcAft>
              <a:buClr>
                <a:srgbClr val="757070"/>
              </a:buClr>
              <a:buSzPts val="900"/>
              <a:buFont typeface="Arial"/>
              <a:buNone/>
              <a:defRPr b="0" i="0" sz="900" u="none" cap="none" strike="noStrike">
                <a:solidFill>
                  <a:srgbClr val="757070"/>
                </a:solidFill>
                <a:latin typeface="Lato"/>
                <a:ea typeface="Lato"/>
                <a:cs typeface="Lato"/>
                <a:sym typeface="Lato"/>
              </a:defRPr>
            </a:lvl3pPr>
            <a:lvl4pPr indent="-228600" lvl="3" marL="1828800" marR="0" rtl="0" algn="ctr">
              <a:lnSpc>
                <a:spcPct val="90000"/>
              </a:lnSpc>
              <a:spcBef>
                <a:spcPts val="400"/>
              </a:spcBef>
              <a:spcAft>
                <a:spcPts val="0"/>
              </a:spcAft>
              <a:buClr>
                <a:srgbClr val="757070"/>
              </a:buClr>
              <a:buSzPts val="900"/>
              <a:buFont typeface="Arial"/>
              <a:buNone/>
              <a:defRPr b="0" i="0" sz="900" u="none" cap="none" strike="noStrike">
                <a:solidFill>
                  <a:srgbClr val="757070"/>
                </a:solidFill>
                <a:latin typeface="Lato"/>
                <a:ea typeface="Lato"/>
                <a:cs typeface="Lato"/>
                <a:sym typeface="Lato"/>
              </a:defRPr>
            </a:lvl4pPr>
            <a:lvl5pPr indent="-228600" lvl="4" marL="2286000" marR="0" rtl="0" algn="ctr">
              <a:lnSpc>
                <a:spcPct val="90000"/>
              </a:lnSpc>
              <a:spcBef>
                <a:spcPts val="400"/>
              </a:spcBef>
              <a:spcAft>
                <a:spcPts val="0"/>
              </a:spcAft>
              <a:buClr>
                <a:srgbClr val="757070"/>
              </a:buClr>
              <a:buSzPts val="900"/>
              <a:buFont typeface="Arial"/>
              <a:buNone/>
              <a:defRPr b="0" i="0" sz="900" u="none" cap="none" strike="noStrike">
                <a:solidFill>
                  <a:srgbClr val="757070"/>
                </a:solidFill>
                <a:latin typeface="Lato"/>
                <a:ea typeface="Lato"/>
                <a:cs typeface="Lato"/>
                <a:sym typeface="Lato"/>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72" name="Google Shape;72;p16"/>
          <p:cNvSpPr txBox="1"/>
          <p:nvPr>
            <p:ph idx="11" type="ftr"/>
          </p:nvPr>
        </p:nvSpPr>
        <p:spPr>
          <a:xfrm>
            <a:off x="638735" y="4790515"/>
            <a:ext cx="1630456" cy="231961"/>
          </a:xfrm>
          <a:prstGeom prst="rect">
            <a:avLst/>
          </a:prstGeom>
          <a:noFill/>
          <a:ln>
            <a:noFill/>
          </a:ln>
        </p:spPr>
        <p:txBody>
          <a:bodyPr anchorCtr="0" anchor="ctr" bIns="34275" lIns="68575" spcFirstLastPara="1" rIns="68575" wrap="square" tIns="34275"/>
          <a:lstStyle>
            <a:lvl1pPr lvl="0" marR="0" rtl="0" algn="l">
              <a:spcBef>
                <a:spcPts val="0"/>
              </a:spcBef>
              <a:spcAft>
                <a:spcPts val="0"/>
              </a:spcAft>
              <a:buSzPts val="1100"/>
              <a:buNone/>
              <a:defRPr b="1" i="0" sz="800">
                <a:solidFill>
                  <a:srgbClr val="757070"/>
                </a:solidFill>
                <a:latin typeface="Lato"/>
                <a:ea typeface="Lato"/>
                <a:cs typeface="Lato"/>
                <a:sym typeface="Lato"/>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3" name="Google Shape;73;p16"/>
          <p:cNvSpPr/>
          <p:nvPr/>
        </p:nvSpPr>
        <p:spPr>
          <a:xfrm>
            <a:off x="4352925" y="922268"/>
            <a:ext cx="476250" cy="34289"/>
          </a:xfrm>
          <a:prstGeom prst="rect">
            <a:avLst/>
          </a:prstGeom>
          <a:solidFill>
            <a:srgbClr val="3A3838"/>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rgbClr val="3A3838"/>
              </a:solidFill>
              <a:latin typeface="Calibri"/>
              <a:ea typeface="Calibri"/>
              <a:cs typeface="Calibri"/>
              <a:sym typeface="Calibri"/>
            </a:endParaRPr>
          </a:p>
        </p:txBody>
      </p:sp>
      <p:sp>
        <p:nvSpPr>
          <p:cNvPr id="74" name="Google Shape;74;p16"/>
          <p:cNvSpPr/>
          <p:nvPr>
            <p:ph idx="2" type="pic"/>
          </p:nvPr>
        </p:nvSpPr>
        <p:spPr>
          <a:xfrm>
            <a:off x="0" y="1579298"/>
            <a:ext cx="9144000" cy="3116527"/>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rgbClr val="757070"/>
              </a:buClr>
              <a:buSzPts val="1100"/>
              <a:buFont typeface="Arial"/>
              <a:buChar char="•"/>
              <a:defRPr b="0" i="0" sz="1100" u="none" cap="none" strike="noStrike">
                <a:solidFill>
                  <a:srgbClr val="757070"/>
                </a:solidFill>
                <a:latin typeface="Lato"/>
                <a:ea typeface="Lato"/>
                <a:cs typeface="Lato"/>
                <a:sym typeface="Lato"/>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75" name="Google Shape;75;p16"/>
          <p:cNvSpPr/>
          <p:nvPr>
            <p:ph idx="3" type="pic"/>
          </p:nvPr>
        </p:nvSpPr>
        <p:spPr>
          <a:xfrm>
            <a:off x="276225" y="937913"/>
            <a:ext cx="2133600" cy="3757912"/>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rgbClr val="757070"/>
              </a:buClr>
              <a:buSzPts val="1100"/>
              <a:buFont typeface="Arial"/>
              <a:buChar char="•"/>
              <a:defRPr b="0" i="0" sz="1100" u="none" cap="none" strike="noStrike">
                <a:solidFill>
                  <a:srgbClr val="757070"/>
                </a:solidFill>
                <a:latin typeface="Lato"/>
                <a:ea typeface="Lato"/>
                <a:cs typeface="Lato"/>
                <a:sym typeface="Lato"/>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5_page image 1">
  <p:cSld name="5_page image 1">
    <p:spTree>
      <p:nvGrpSpPr>
        <p:cNvPr id="76" name="Shape 76"/>
        <p:cNvGrpSpPr/>
        <p:nvPr/>
      </p:nvGrpSpPr>
      <p:grpSpPr>
        <a:xfrm>
          <a:off x="0" y="0"/>
          <a:ext cx="0" cy="0"/>
          <a:chOff x="0" y="0"/>
          <a:chExt cx="0" cy="0"/>
        </a:xfrm>
      </p:grpSpPr>
      <p:sp>
        <p:nvSpPr>
          <p:cNvPr id="77" name="Google Shape;77;p17"/>
          <p:cNvSpPr txBox="1"/>
          <p:nvPr>
            <p:ph idx="12" type="sldNum"/>
          </p:nvPr>
        </p:nvSpPr>
        <p:spPr>
          <a:xfrm>
            <a:off x="8064662" y="4767263"/>
            <a:ext cx="450688" cy="273844"/>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1" i="0" sz="800">
                <a:solidFill>
                  <a:srgbClr val="FFFFFF"/>
                </a:solidFill>
                <a:latin typeface="Lato"/>
                <a:ea typeface="Lato"/>
                <a:cs typeface="Lato"/>
                <a:sym typeface="Lato"/>
              </a:defRPr>
            </a:lvl1pPr>
            <a:lvl2pPr indent="0" lvl="1" marL="0" marR="0" rtl="0" algn="ctr">
              <a:spcBef>
                <a:spcPts val="0"/>
              </a:spcBef>
              <a:buNone/>
              <a:defRPr b="1" i="0" sz="800">
                <a:solidFill>
                  <a:srgbClr val="FFFFFF"/>
                </a:solidFill>
                <a:latin typeface="Lato"/>
                <a:ea typeface="Lato"/>
                <a:cs typeface="Lato"/>
                <a:sym typeface="Lato"/>
              </a:defRPr>
            </a:lvl2pPr>
            <a:lvl3pPr indent="0" lvl="2" marL="0" marR="0" rtl="0" algn="ctr">
              <a:spcBef>
                <a:spcPts val="0"/>
              </a:spcBef>
              <a:buNone/>
              <a:defRPr b="1" i="0" sz="800">
                <a:solidFill>
                  <a:srgbClr val="FFFFFF"/>
                </a:solidFill>
                <a:latin typeface="Lato"/>
                <a:ea typeface="Lato"/>
                <a:cs typeface="Lato"/>
                <a:sym typeface="Lato"/>
              </a:defRPr>
            </a:lvl3pPr>
            <a:lvl4pPr indent="0" lvl="3" marL="0" marR="0" rtl="0" algn="ctr">
              <a:spcBef>
                <a:spcPts val="0"/>
              </a:spcBef>
              <a:buNone/>
              <a:defRPr b="1" i="0" sz="800">
                <a:solidFill>
                  <a:srgbClr val="FFFFFF"/>
                </a:solidFill>
                <a:latin typeface="Lato"/>
                <a:ea typeface="Lato"/>
                <a:cs typeface="Lato"/>
                <a:sym typeface="Lato"/>
              </a:defRPr>
            </a:lvl4pPr>
            <a:lvl5pPr indent="0" lvl="4" marL="0" marR="0" rtl="0" algn="ctr">
              <a:spcBef>
                <a:spcPts val="0"/>
              </a:spcBef>
              <a:buNone/>
              <a:defRPr b="1" i="0" sz="800">
                <a:solidFill>
                  <a:srgbClr val="FFFFFF"/>
                </a:solidFill>
                <a:latin typeface="Lato"/>
                <a:ea typeface="Lato"/>
                <a:cs typeface="Lato"/>
                <a:sym typeface="Lato"/>
              </a:defRPr>
            </a:lvl5pPr>
            <a:lvl6pPr indent="0" lvl="5" marL="0" marR="0" rtl="0" algn="ctr">
              <a:spcBef>
                <a:spcPts val="0"/>
              </a:spcBef>
              <a:buNone/>
              <a:defRPr b="1" i="0" sz="800">
                <a:solidFill>
                  <a:srgbClr val="FFFFFF"/>
                </a:solidFill>
                <a:latin typeface="Lato"/>
                <a:ea typeface="Lato"/>
                <a:cs typeface="Lato"/>
                <a:sym typeface="Lato"/>
              </a:defRPr>
            </a:lvl6pPr>
            <a:lvl7pPr indent="0" lvl="6" marL="0" marR="0" rtl="0" algn="ctr">
              <a:spcBef>
                <a:spcPts val="0"/>
              </a:spcBef>
              <a:buNone/>
              <a:defRPr b="1" i="0" sz="800">
                <a:solidFill>
                  <a:srgbClr val="FFFFFF"/>
                </a:solidFill>
                <a:latin typeface="Lato"/>
                <a:ea typeface="Lato"/>
                <a:cs typeface="Lato"/>
                <a:sym typeface="Lato"/>
              </a:defRPr>
            </a:lvl7pPr>
            <a:lvl8pPr indent="0" lvl="7" marL="0" marR="0" rtl="0" algn="ctr">
              <a:spcBef>
                <a:spcPts val="0"/>
              </a:spcBef>
              <a:buNone/>
              <a:defRPr b="1" i="0" sz="800">
                <a:solidFill>
                  <a:srgbClr val="FFFFFF"/>
                </a:solidFill>
                <a:latin typeface="Lato"/>
                <a:ea typeface="Lato"/>
                <a:cs typeface="Lato"/>
                <a:sym typeface="Lato"/>
              </a:defRPr>
            </a:lvl8pPr>
            <a:lvl9pPr indent="0" lvl="8" marL="0" marR="0" rtl="0" algn="ctr">
              <a:spcBef>
                <a:spcPts val="0"/>
              </a:spcBef>
              <a:buNone/>
              <a:defRPr b="1" i="0" sz="800">
                <a:solidFill>
                  <a:srgbClr val="FFFFFF"/>
                </a:solidFill>
                <a:latin typeface="Lato"/>
                <a:ea typeface="Lato"/>
                <a:cs typeface="Lato"/>
                <a:sym typeface="Lato"/>
              </a:defRPr>
            </a:lvl9pPr>
          </a:lstStyle>
          <a:p>
            <a:pPr indent="0" lvl="0" marL="0">
              <a:spcBef>
                <a:spcPts val="0"/>
              </a:spcBef>
              <a:spcAft>
                <a:spcPts val="0"/>
              </a:spcAft>
              <a:buNone/>
            </a:pPr>
            <a:fld id="{00000000-1234-1234-1234-123412341234}" type="slidenum">
              <a:rPr lang="en"/>
              <a:t>‹#›</a:t>
            </a:fld>
            <a:endParaRPr/>
          </a:p>
        </p:txBody>
      </p:sp>
      <p:sp>
        <p:nvSpPr>
          <p:cNvPr id="78" name="Google Shape;78;p17"/>
          <p:cNvSpPr txBox="1"/>
          <p:nvPr>
            <p:ph type="title"/>
          </p:nvPr>
        </p:nvSpPr>
        <p:spPr>
          <a:xfrm>
            <a:off x="628650" y="361242"/>
            <a:ext cx="7886700" cy="376645"/>
          </a:xfrm>
          <a:prstGeom prst="rect">
            <a:avLst/>
          </a:prstGeom>
          <a:noFill/>
          <a:ln>
            <a:noFill/>
          </a:ln>
        </p:spPr>
        <p:txBody>
          <a:bodyPr anchorCtr="0" anchor="ctr" bIns="34275" lIns="68575" spcFirstLastPara="1" rIns="68575" wrap="square" tIns="34275"/>
          <a:lstStyle>
            <a:lvl1pPr lvl="0" marR="0" rtl="0" algn="ctr">
              <a:lnSpc>
                <a:spcPct val="90000"/>
              </a:lnSpc>
              <a:spcBef>
                <a:spcPts val="0"/>
              </a:spcBef>
              <a:spcAft>
                <a:spcPts val="0"/>
              </a:spcAft>
              <a:buClr>
                <a:schemeClr val="dk1"/>
              </a:buClr>
              <a:buSzPts val="2300"/>
              <a:buFont typeface="Montserrat"/>
              <a:buNone/>
              <a:defRPr b="1" i="0" sz="2300" u="none" cap="none" strike="noStrike">
                <a:solidFill>
                  <a:schemeClr val="dk1"/>
                </a:solidFill>
                <a:latin typeface="Montserrat"/>
                <a:ea typeface="Montserrat"/>
                <a:cs typeface="Montserrat"/>
                <a:sym typeface="Montserra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79" name="Google Shape;79;p17"/>
          <p:cNvSpPr txBox="1"/>
          <p:nvPr>
            <p:ph idx="1" type="body"/>
          </p:nvPr>
        </p:nvSpPr>
        <p:spPr>
          <a:xfrm>
            <a:off x="628650" y="684263"/>
            <a:ext cx="7886700" cy="238005"/>
          </a:xfrm>
          <a:prstGeom prst="rect">
            <a:avLst/>
          </a:prstGeom>
          <a:noFill/>
          <a:ln>
            <a:noFill/>
          </a:ln>
        </p:spPr>
        <p:txBody>
          <a:bodyPr anchorCtr="0" anchor="ctr" bIns="34275" lIns="68575" spcFirstLastPara="1" rIns="68575" wrap="square" tIns="34275"/>
          <a:lstStyle>
            <a:lvl1pPr indent="-228600" lvl="0" marL="457200" marR="0" rtl="0" algn="ctr">
              <a:lnSpc>
                <a:spcPct val="90000"/>
              </a:lnSpc>
              <a:spcBef>
                <a:spcPts val="800"/>
              </a:spcBef>
              <a:spcAft>
                <a:spcPts val="0"/>
              </a:spcAft>
              <a:buClr>
                <a:srgbClr val="757070"/>
              </a:buClr>
              <a:buSzPts val="900"/>
              <a:buFont typeface="Arial"/>
              <a:buNone/>
              <a:defRPr b="0" i="0" sz="900" u="none" cap="none" strike="noStrike">
                <a:solidFill>
                  <a:srgbClr val="757070"/>
                </a:solidFill>
                <a:latin typeface="Lato"/>
                <a:ea typeface="Lato"/>
                <a:cs typeface="Lato"/>
                <a:sym typeface="Lato"/>
              </a:defRPr>
            </a:lvl1pPr>
            <a:lvl2pPr indent="-228600" lvl="1" marL="914400" marR="0" rtl="0" algn="ctr">
              <a:lnSpc>
                <a:spcPct val="90000"/>
              </a:lnSpc>
              <a:spcBef>
                <a:spcPts val="400"/>
              </a:spcBef>
              <a:spcAft>
                <a:spcPts val="0"/>
              </a:spcAft>
              <a:buClr>
                <a:srgbClr val="757070"/>
              </a:buClr>
              <a:buSzPts val="900"/>
              <a:buFont typeface="Arial"/>
              <a:buNone/>
              <a:defRPr b="0" i="0" sz="900" u="none" cap="none" strike="noStrike">
                <a:solidFill>
                  <a:srgbClr val="757070"/>
                </a:solidFill>
                <a:latin typeface="Lato"/>
                <a:ea typeface="Lato"/>
                <a:cs typeface="Lato"/>
                <a:sym typeface="Lato"/>
              </a:defRPr>
            </a:lvl2pPr>
            <a:lvl3pPr indent="-228600" lvl="2" marL="1371600" marR="0" rtl="0" algn="ctr">
              <a:lnSpc>
                <a:spcPct val="90000"/>
              </a:lnSpc>
              <a:spcBef>
                <a:spcPts val="400"/>
              </a:spcBef>
              <a:spcAft>
                <a:spcPts val="0"/>
              </a:spcAft>
              <a:buClr>
                <a:srgbClr val="757070"/>
              </a:buClr>
              <a:buSzPts val="900"/>
              <a:buFont typeface="Arial"/>
              <a:buNone/>
              <a:defRPr b="0" i="0" sz="900" u="none" cap="none" strike="noStrike">
                <a:solidFill>
                  <a:srgbClr val="757070"/>
                </a:solidFill>
                <a:latin typeface="Lato"/>
                <a:ea typeface="Lato"/>
                <a:cs typeface="Lato"/>
                <a:sym typeface="Lato"/>
              </a:defRPr>
            </a:lvl3pPr>
            <a:lvl4pPr indent="-228600" lvl="3" marL="1828800" marR="0" rtl="0" algn="ctr">
              <a:lnSpc>
                <a:spcPct val="90000"/>
              </a:lnSpc>
              <a:spcBef>
                <a:spcPts val="400"/>
              </a:spcBef>
              <a:spcAft>
                <a:spcPts val="0"/>
              </a:spcAft>
              <a:buClr>
                <a:srgbClr val="757070"/>
              </a:buClr>
              <a:buSzPts val="900"/>
              <a:buFont typeface="Arial"/>
              <a:buNone/>
              <a:defRPr b="0" i="0" sz="900" u="none" cap="none" strike="noStrike">
                <a:solidFill>
                  <a:srgbClr val="757070"/>
                </a:solidFill>
                <a:latin typeface="Lato"/>
                <a:ea typeface="Lato"/>
                <a:cs typeface="Lato"/>
                <a:sym typeface="Lato"/>
              </a:defRPr>
            </a:lvl4pPr>
            <a:lvl5pPr indent="-228600" lvl="4" marL="2286000" marR="0" rtl="0" algn="ctr">
              <a:lnSpc>
                <a:spcPct val="90000"/>
              </a:lnSpc>
              <a:spcBef>
                <a:spcPts val="400"/>
              </a:spcBef>
              <a:spcAft>
                <a:spcPts val="0"/>
              </a:spcAft>
              <a:buClr>
                <a:srgbClr val="757070"/>
              </a:buClr>
              <a:buSzPts val="900"/>
              <a:buFont typeface="Arial"/>
              <a:buNone/>
              <a:defRPr b="0" i="0" sz="900" u="none" cap="none" strike="noStrike">
                <a:solidFill>
                  <a:srgbClr val="757070"/>
                </a:solidFill>
                <a:latin typeface="Lato"/>
                <a:ea typeface="Lato"/>
                <a:cs typeface="Lato"/>
                <a:sym typeface="Lato"/>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0" name="Google Shape;80;p17"/>
          <p:cNvSpPr txBox="1"/>
          <p:nvPr>
            <p:ph idx="11" type="ftr"/>
          </p:nvPr>
        </p:nvSpPr>
        <p:spPr>
          <a:xfrm>
            <a:off x="638735" y="4790515"/>
            <a:ext cx="1630456" cy="231961"/>
          </a:xfrm>
          <a:prstGeom prst="rect">
            <a:avLst/>
          </a:prstGeom>
          <a:noFill/>
          <a:ln>
            <a:noFill/>
          </a:ln>
        </p:spPr>
        <p:txBody>
          <a:bodyPr anchorCtr="0" anchor="ctr" bIns="34275" lIns="68575" spcFirstLastPara="1" rIns="68575" wrap="square" tIns="34275"/>
          <a:lstStyle>
            <a:lvl1pPr lvl="0" marR="0" rtl="0" algn="l">
              <a:spcBef>
                <a:spcPts val="0"/>
              </a:spcBef>
              <a:spcAft>
                <a:spcPts val="0"/>
              </a:spcAft>
              <a:buSzPts val="1100"/>
              <a:buNone/>
              <a:defRPr b="1" i="0" sz="800">
                <a:solidFill>
                  <a:srgbClr val="757070"/>
                </a:solidFill>
                <a:latin typeface="Lato"/>
                <a:ea typeface="Lato"/>
                <a:cs typeface="Lato"/>
                <a:sym typeface="Lato"/>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81" name="Google Shape;81;p17"/>
          <p:cNvSpPr/>
          <p:nvPr/>
        </p:nvSpPr>
        <p:spPr>
          <a:xfrm>
            <a:off x="4352925" y="922268"/>
            <a:ext cx="476250" cy="34289"/>
          </a:xfrm>
          <a:prstGeom prst="rect">
            <a:avLst/>
          </a:prstGeom>
          <a:solidFill>
            <a:srgbClr val="3A3838"/>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rgbClr val="3A3838"/>
              </a:solidFill>
              <a:latin typeface="Calibri"/>
              <a:ea typeface="Calibri"/>
              <a:cs typeface="Calibri"/>
              <a:sym typeface="Calibri"/>
            </a:endParaRPr>
          </a:p>
        </p:txBody>
      </p:sp>
      <p:sp>
        <p:nvSpPr>
          <p:cNvPr id="82" name="Google Shape;82;p17"/>
          <p:cNvSpPr/>
          <p:nvPr>
            <p:ph idx="2" type="pic"/>
          </p:nvPr>
        </p:nvSpPr>
        <p:spPr>
          <a:xfrm>
            <a:off x="0" y="1191392"/>
            <a:ext cx="9144000" cy="1900150"/>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rgbClr val="757070"/>
              </a:buClr>
              <a:buSzPts val="1100"/>
              <a:buFont typeface="Arial"/>
              <a:buChar char="•"/>
              <a:defRPr b="0" i="0" sz="1100" u="none" cap="none" strike="noStrike">
                <a:solidFill>
                  <a:srgbClr val="757070"/>
                </a:solidFill>
                <a:latin typeface="Lato"/>
                <a:ea typeface="Lato"/>
                <a:cs typeface="Lato"/>
                <a:sym typeface="Lato"/>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8 image 3">
  <p:cSld name="8 image 3">
    <p:spTree>
      <p:nvGrpSpPr>
        <p:cNvPr id="83" name="Shape 83"/>
        <p:cNvGrpSpPr/>
        <p:nvPr/>
      </p:nvGrpSpPr>
      <p:grpSpPr>
        <a:xfrm>
          <a:off x="0" y="0"/>
          <a:ext cx="0" cy="0"/>
          <a:chOff x="0" y="0"/>
          <a:chExt cx="0" cy="0"/>
        </a:xfrm>
      </p:grpSpPr>
      <p:sp>
        <p:nvSpPr>
          <p:cNvPr id="84" name="Google Shape;84;p18"/>
          <p:cNvSpPr txBox="1"/>
          <p:nvPr>
            <p:ph idx="12" type="sldNum"/>
          </p:nvPr>
        </p:nvSpPr>
        <p:spPr>
          <a:xfrm>
            <a:off x="8064662" y="4767263"/>
            <a:ext cx="450688" cy="273844"/>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1" i="0" sz="800">
                <a:solidFill>
                  <a:srgbClr val="FFFFFF"/>
                </a:solidFill>
                <a:latin typeface="Lato"/>
                <a:ea typeface="Lato"/>
                <a:cs typeface="Lato"/>
                <a:sym typeface="Lato"/>
              </a:defRPr>
            </a:lvl1pPr>
            <a:lvl2pPr indent="0" lvl="1" marL="0" marR="0" rtl="0" algn="ctr">
              <a:spcBef>
                <a:spcPts val="0"/>
              </a:spcBef>
              <a:buNone/>
              <a:defRPr b="1" i="0" sz="800">
                <a:solidFill>
                  <a:srgbClr val="FFFFFF"/>
                </a:solidFill>
                <a:latin typeface="Lato"/>
                <a:ea typeface="Lato"/>
                <a:cs typeface="Lato"/>
                <a:sym typeface="Lato"/>
              </a:defRPr>
            </a:lvl2pPr>
            <a:lvl3pPr indent="0" lvl="2" marL="0" marR="0" rtl="0" algn="ctr">
              <a:spcBef>
                <a:spcPts val="0"/>
              </a:spcBef>
              <a:buNone/>
              <a:defRPr b="1" i="0" sz="800">
                <a:solidFill>
                  <a:srgbClr val="FFFFFF"/>
                </a:solidFill>
                <a:latin typeface="Lato"/>
                <a:ea typeface="Lato"/>
                <a:cs typeface="Lato"/>
                <a:sym typeface="Lato"/>
              </a:defRPr>
            </a:lvl3pPr>
            <a:lvl4pPr indent="0" lvl="3" marL="0" marR="0" rtl="0" algn="ctr">
              <a:spcBef>
                <a:spcPts val="0"/>
              </a:spcBef>
              <a:buNone/>
              <a:defRPr b="1" i="0" sz="800">
                <a:solidFill>
                  <a:srgbClr val="FFFFFF"/>
                </a:solidFill>
                <a:latin typeface="Lato"/>
                <a:ea typeface="Lato"/>
                <a:cs typeface="Lato"/>
                <a:sym typeface="Lato"/>
              </a:defRPr>
            </a:lvl4pPr>
            <a:lvl5pPr indent="0" lvl="4" marL="0" marR="0" rtl="0" algn="ctr">
              <a:spcBef>
                <a:spcPts val="0"/>
              </a:spcBef>
              <a:buNone/>
              <a:defRPr b="1" i="0" sz="800">
                <a:solidFill>
                  <a:srgbClr val="FFFFFF"/>
                </a:solidFill>
                <a:latin typeface="Lato"/>
                <a:ea typeface="Lato"/>
                <a:cs typeface="Lato"/>
                <a:sym typeface="Lato"/>
              </a:defRPr>
            </a:lvl5pPr>
            <a:lvl6pPr indent="0" lvl="5" marL="0" marR="0" rtl="0" algn="ctr">
              <a:spcBef>
                <a:spcPts val="0"/>
              </a:spcBef>
              <a:buNone/>
              <a:defRPr b="1" i="0" sz="800">
                <a:solidFill>
                  <a:srgbClr val="FFFFFF"/>
                </a:solidFill>
                <a:latin typeface="Lato"/>
                <a:ea typeface="Lato"/>
                <a:cs typeface="Lato"/>
                <a:sym typeface="Lato"/>
              </a:defRPr>
            </a:lvl6pPr>
            <a:lvl7pPr indent="0" lvl="6" marL="0" marR="0" rtl="0" algn="ctr">
              <a:spcBef>
                <a:spcPts val="0"/>
              </a:spcBef>
              <a:buNone/>
              <a:defRPr b="1" i="0" sz="800">
                <a:solidFill>
                  <a:srgbClr val="FFFFFF"/>
                </a:solidFill>
                <a:latin typeface="Lato"/>
                <a:ea typeface="Lato"/>
                <a:cs typeface="Lato"/>
                <a:sym typeface="Lato"/>
              </a:defRPr>
            </a:lvl7pPr>
            <a:lvl8pPr indent="0" lvl="7" marL="0" marR="0" rtl="0" algn="ctr">
              <a:spcBef>
                <a:spcPts val="0"/>
              </a:spcBef>
              <a:buNone/>
              <a:defRPr b="1" i="0" sz="800">
                <a:solidFill>
                  <a:srgbClr val="FFFFFF"/>
                </a:solidFill>
                <a:latin typeface="Lato"/>
                <a:ea typeface="Lato"/>
                <a:cs typeface="Lato"/>
                <a:sym typeface="Lato"/>
              </a:defRPr>
            </a:lvl8pPr>
            <a:lvl9pPr indent="0" lvl="8" marL="0" marR="0" rtl="0" algn="ctr">
              <a:spcBef>
                <a:spcPts val="0"/>
              </a:spcBef>
              <a:buNone/>
              <a:defRPr b="1" i="0" sz="800">
                <a:solidFill>
                  <a:srgbClr val="FFFFFF"/>
                </a:solidFill>
                <a:latin typeface="Lato"/>
                <a:ea typeface="Lato"/>
                <a:cs typeface="Lato"/>
                <a:sym typeface="Lato"/>
              </a:defRPr>
            </a:lvl9pPr>
          </a:lstStyle>
          <a:p>
            <a:pPr indent="0" lvl="0" marL="0">
              <a:spcBef>
                <a:spcPts val="0"/>
              </a:spcBef>
              <a:spcAft>
                <a:spcPts val="0"/>
              </a:spcAft>
              <a:buNone/>
            </a:pPr>
            <a:fld id="{00000000-1234-1234-1234-123412341234}" type="slidenum">
              <a:rPr lang="en"/>
              <a:t>‹#›</a:t>
            </a:fld>
            <a:endParaRPr/>
          </a:p>
        </p:txBody>
      </p:sp>
      <p:sp>
        <p:nvSpPr>
          <p:cNvPr id="85" name="Google Shape;85;p18"/>
          <p:cNvSpPr txBox="1"/>
          <p:nvPr>
            <p:ph type="title"/>
          </p:nvPr>
        </p:nvSpPr>
        <p:spPr>
          <a:xfrm>
            <a:off x="628650" y="361242"/>
            <a:ext cx="7886700" cy="376645"/>
          </a:xfrm>
          <a:prstGeom prst="rect">
            <a:avLst/>
          </a:prstGeom>
          <a:noFill/>
          <a:ln>
            <a:noFill/>
          </a:ln>
        </p:spPr>
        <p:txBody>
          <a:bodyPr anchorCtr="0" anchor="ctr" bIns="34275" lIns="68575" spcFirstLastPara="1" rIns="68575" wrap="square" tIns="34275"/>
          <a:lstStyle>
            <a:lvl1pPr lvl="0" marR="0" rtl="0" algn="ctr">
              <a:lnSpc>
                <a:spcPct val="90000"/>
              </a:lnSpc>
              <a:spcBef>
                <a:spcPts val="0"/>
              </a:spcBef>
              <a:spcAft>
                <a:spcPts val="0"/>
              </a:spcAft>
              <a:buClr>
                <a:schemeClr val="dk1"/>
              </a:buClr>
              <a:buSzPts val="1900"/>
              <a:buFont typeface="Montserrat"/>
              <a:buNone/>
              <a:defRPr b="1" i="0" sz="1900" u="none" cap="none" strike="noStrike">
                <a:solidFill>
                  <a:schemeClr val="dk1"/>
                </a:solidFill>
                <a:latin typeface="Montserrat"/>
                <a:ea typeface="Montserrat"/>
                <a:cs typeface="Montserrat"/>
                <a:sym typeface="Montserra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86" name="Google Shape;86;p18"/>
          <p:cNvSpPr txBox="1"/>
          <p:nvPr>
            <p:ph idx="1" type="body"/>
          </p:nvPr>
        </p:nvSpPr>
        <p:spPr>
          <a:xfrm>
            <a:off x="628650" y="734269"/>
            <a:ext cx="7886700" cy="238005"/>
          </a:xfrm>
          <a:prstGeom prst="rect">
            <a:avLst/>
          </a:prstGeom>
          <a:noFill/>
          <a:ln>
            <a:noFill/>
          </a:ln>
        </p:spPr>
        <p:txBody>
          <a:bodyPr anchorCtr="0" anchor="ctr" bIns="34275" lIns="68575" spcFirstLastPara="1" rIns="68575" wrap="square" tIns="34275"/>
          <a:lstStyle>
            <a:lvl1pPr indent="-228600" lvl="0" marL="457200" marR="0" rtl="0" algn="ctr">
              <a:lnSpc>
                <a:spcPct val="90000"/>
              </a:lnSpc>
              <a:spcBef>
                <a:spcPts val="800"/>
              </a:spcBef>
              <a:spcAft>
                <a:spcPts val="0"/>
              </a:spcAft>
              <a:buClr>
                <a:srgbClr val="757070"/>
              </a:buClr>
              <a:buSzPts val="900"/>
              <a:buFont typeface="Arial"/>
              <a:buNone/>
              <a:defRPr b="0" i="0" sz="900" u="none" cap="none" strike="noStrike">
                <a:solidFill>
                  <a:srgbClr val="757070"/>
                </a:solidFill>
                <a:latin typeface="Lato"/>
                <a:ea typeface="Lato"/>
                <a:cs typeface="Lato"/>
                <a:sym typeface="Lato"/>
              </a:defRPr>
            </a:lvl1pPr>
            <a:lvl2pPr indent="-228600" lvl="1" marL="914400" marR="0" rtl="0" algn="ctr">
              <a:lnSpc>
                <a:spcPct val="90000"/>
              </a:lnSpc>
              <a:spcBef>
                <a:spcPts val="400"/>
              </a:spcBef>
              <a:spcAft>
                <a:spcPts val="0"/>
              </a:spcAft>
              <a:buClr>
                <a:srgbClr val="757070"/>
              </a:buClr>
              <a:buSzPts val="900"/>
              <a:buFont typeface="Arial"/>
              <a:buNone/>
              <a:defRPr b="0" i="0" sz="900" u="none" cap="none" strike="noStrike">
                <a:solidFill>
                  <a:srgbClr val="757070"/>
                </a:solidFill>
                <a:latin typeface="Lato"/>
                <a:ea typeface="Lato"/>
                <a:cs typeface="Lato"/>
                <a:sym typeface="Lato"/>
              </a:defRPr>
            </a:lvl2pPr>
            <a:lvl3pPr indent="-228600" lvl="2" marL="1371600" marR="0" rtl="0" algn="ctr">
              <a:lnSpc>
                <a:spcPct val="90000"/>
              </a:lnSpc>
              <a:spcBef>
                <a:spcPts val="400"/>
              </a:spcBef>
              <a:spcAft>
                <a:spcPts val="0"/>
              </a:spcAft>
              <a:buClr>
                <a:srgbClr val="757070"/>
              </a:buClr>
              <a:buSzPts val="900"/>
              <a:buFont typeface="Arial"/>
              <a:buNone/>
              <a:defRPr b="0" i="0" sz="900" u="none" cap="none" strike="noStrike">
                <a:solidFill>
                  <a:srgbClr val="757070"/>
                </a:solidFill>
                <a:latin typeface="Lato"/>
                <a:ea typeface="Lato"/>
                <a:cs typeface="Lato"/>
                <a:sym typeface="Lato"/>
              </a:defRPr>
            </a:lvl3pPr>
            <a:lvl4pPr indent="-228600" lvl="3" marL="1828800" marR="0" rtl="0" algn="ctr">
              <a:lnSpc>
                <a:spcPct val="90000"/>
              </a:lnSpc>
              <a:spcBef>
                <a:spcPts val="400"/>
              </a:spcBef>
              <a:spcAft>
                <a:spcPts val="0"/>
              </a:spcAft>
              <a:buClr>
                <a:srgbClr val="757070"/>
              </a:buClr>
              <a:buSzPts val="900"/>
              <a:buFont typeface="Arial"/>
              <a:buNone/>
              <a:defRPr b="0" i="0" sz="900" u="none" cap="none" strike="noStrike">
                <a:solidFill>
                  <a:srgbClr val="757070"/>
                </a:solidFill>
                <a:latin typeface="Lato"/>
                <a:ea typeface="Lato"/>
                <a:cs typeface="Lato"/>
                <a:sym typeface="Lato"/>
              </a:defRPr>
            </a:lvl4pPr>
            <a:lvl5pPr indent="-228600" lvl="4" marL="2286000" marR="0" rtl="0" algn="ctr">
              <a:lnSpc>
                <a:spcPct val="90000"/>
              </a:lnSpc>
              <a:spcBef>
                <a:spcPts val="400"/>
              </a:spcBef>
              <a:spcAft>
                <a:spcPts val="0"/>
              </a:spcAft>
              <a:buClr>
                <a:srgbClr val="757070"/>
              </a:buClr>
              <a:buSzPts val="900"/>
              <a:buFont typeface="Arial"/>
              <a:buNone/>
              <a:defRPr b="0" i="0" sz="900" u="none" cap="none" strike="noStrike">
                <a:solidFill>
                  <a:srgbClr val="757070"/>
                </a:solidFill>
                <a:latin typeface="Lato"/>
                <a:ea typeface="Lato"/>
                <a:cs typeface="Lato"/>
                <a:sym typeface="Lato"/>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7" name="Google Shape;87;p18"/>
          <p:cNvSpPr txBox="1"/>
          <p:nvPr>
            <p:ph idx="11" type="ftr"/>
          </p:nvPr>
        </p:nvSpPr>
        <p:spPr>
          <a:xfrm>
            <a:off x="638735" y="4790515"/>
            <a:ext cx="1630456" cy="231961"/>
          </a:xfrm>
          <a:prstGeom prst="rect">
            <a:avLst/>
          </a:prstGeom>
          <a:noFill/>
          <a:ln>
            <a:noFill/>
          </a:ln>
        </p:spPr>
        <p:txBody>
          <a:bodyPr anchorCtr="0" anchor="ctr" bIns="34275" lIns="68575" spcFirstLastPara="1" rIns="68575" wrap="square" tIns="34275"/>
          <a:lstStyle>
            <a:lvl1pPr lvl="0" marR="0" rtl="0" algn="l">
              <a:spcBef>
                <a:spcPts val="0"/>
              </a:spcBef>
              <a:spcAft>
                <a:spcPts val="0"/>
              </a:spcAft>
              <a:buSzPts val="1100"/>
              <a:buNone/>
              <a:defRPr b="1" i="0" sz="800">
                <a:solidFill>
                  <a:srgbClr val="757070"/>
                </a:solidFill>
                <a:latin typeface="Lato"/>
                <a:ea typeface="Lato"/>
                <a:cs typeface="Lato"/>
                <a:sym typeface="Lato"/>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88" name="Google Shape;88;p18"/>
          <p:cNvSpPr/>
          <p:nvPr>
            <p:ph idx="2" type="pic"/>
          </p:nvPr>
        </p:nvSpPr>
        <p:spPr>
          <a:xfrm>
            <a:off x="1255903" y="1345301"/>
            <a:ext cx="1981963" cy="1426464"/>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rgbClr val="757070"/>
              </a:buClr>
              <a:buSzPts val="1100"/>
              <a:buFont typeface="Arial"/>
              <a:buChar char="•"/>
              <a:defRPr b="0" i="0" sz="1100" u="none" cap="none" strike="noStrike">
                <a:solidFill>
                  <a:srgbClr val="757070"/>
                </a:solidFill>
                <a:latin typeface="Lato"/>
                <a:ea typeface="Lato"/>
                <a:cs typeface="Lato"/>
                <a:sym typeface="Lato"/>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9" name="Google Shape;89;p18"/>
          <p:cNvSpPr/>
          <p:nvPr>
            <p:ph idx="3" type="pic"/>
          </p:nvPr>
        </p:nvSpPr>
        <p:spPr>
          <a:xfrm>
            <a:off x="3604876" y="1345300"/>
            <a:ext cx="1981963" cy="1426464"/>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rgbClr val="757070"/>
              </a:buClr>
              <a:buSzPts val="1100"/>
              <a:buFont typeface="Arial"/>
              <a:buChar char="•"/>
              <a:defRPr b="0" i="0" sz="1100" u="none" cap="none" strike="noStrike">
                <a:solidFill>
                  <a:srgbClr val="757070"/>
                </a:solidFill>
                <a:latin typeface="Lato"/>
                <a:ea typeface="Lato"/>
                <a:cs typeface="Lato"/>
                <a:sym typeface="Lato"/>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0" name="Google Shape;90;p18"/>
          <p:cNvSpPr/>
          <p:nvPr>
            <p:ph idx="4" type="pic"/>
          </p:nvPr>
        </p:nvSpPr>
        <p:spPr>
          <a:xfrm>
            <a:off x="5953846" y="1345301"/>
            <a:ext cx="1981963" cy="1426464"/>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rgbClr val="757070"/>
              </a:buClr>
              <a:buSzPts val="1100"/>
              <a:buFont typeface="Arial"/>
              <a:buChar char="•"/>
              <a:defRPr b="0" i="0" sz="1100" u="none" cap="none" strike="noStrike">
                <a:solidFill>
                  <a:srgbClr val="757070"/>
                </a:solidFill>
                <a:latin typeface="Lato"/>
                <a:ea typeface="Lato"/>
                <a:cs typeface="Lato"/>
                <a:sym typeface="Lato"/>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6_page image 1">
  <p:cSld name="6_page image 1">
    <p:spTree>
      <p:nvGrpSpPr>
        <p:cNvPr id="91" name="Shape 91"/>
        <p:cNvGrpSpPr/>
        <p:nvPr/>
      </p:nvGrpSpPr>
      <p:grpSpPr>
        <a:xfrm>
          <a:off x="0" y="0"/>
          <a:ext cx="0" cy="0"/>
          <a:chOff x="0" y="0"/>
          <a:chExt cx="0" cy="0"/>
        </a:xfrm>
      </p:grpSpPr>
      <p:sp>
        <p:nvSpPr>
          <p:cNvPr id="92" name="Google Shape;92;p19"/>
          <p:cNvSpPr txBox="1"/>
          <p:nvPr>
            <p:ph idx="12" type="sldNum"/>
          </p:nvPr>
        </p:nvSpPr>
        <p:spPr>
          <a:xfrm>
            <a:off x="8064662" y="4767263"/>
            <a:ext cx="450688" cy="273844"/>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1" i="0" sz="800">
                <a:solidFill>
                  <a:srgbClr val="FFFFFF"/>
                </a:solidFill>
                <a:latin typeface="Lato"/>
                <a:ea typeface="Lato"/>
                <a:cs typeface="Lato"/>
                <a:sym typeface="Lato"/>
              </a:defRPr>
            </a:lvl1pPr>
            <a:lvl2pPr indent="0" lvl="1" marL="0" marR="0" rtl="0" algn="ctr">
              <a:spcBef>
                <a:spcPts val="0"/>
              </a:spcBef>
              <a:buNone/>
              <a:defRPr b="1" i="0" sz="800">
                <a:solidFill>
                  <a:srgbClr val="FFFFFF"/>
                </a:solidFill>
                <a:latin typeface="Lato"/>
                <a:ea typeface="Lato"/>
                <a:cs typeface="Lato"/>
                <a:sym typeface="Lato"/>
              </a:defRPr>
            </a:lvl2pPr>
            <a:lvl3pPr indent="0" lvl="2" marL="0" marR="0" rtl="0" algn="ctr">
              <a:spcBef>
                <a:spcPts val="0"/>
              </a:spcBef>
              <a:buNone/>
              <a:defRPr b="1" i="0" sz="800">
                <a:solidFill>
                  <a:srgbClr val="FFFFFF"/>
                </a:solidFill>
                <a:latin typeface="Lato"/>
                <a:ea typeface="Lato"/>
                <a:cs typeface="Lato"/>
                <a:sym typeface="Lato"/>
              </a:defRPr>
            </a:lvl3pPr>
            <a:lvl4pPr indent="0" lvl="3" marL="0" marR="0" rtl="0" algn="ctr">
              <a:spcBef>
                <a:spcPts val="0"/>
              </a:spcBef>
              <a:buNone/>
              <a:defRPr b="1" i="0" sz="800">
                <a:solidFill>
                  <a:srgbClr val="FFFFFF"/>
                </a:solidFill>
                <a:latin typeface="Lato"/>
                <a:ea typeface="Lato"/>
                <a:cs typeface="Lato"/>
                <a:sym typeface="Lato"/>
              </a:defRPr>
            </a:lvl4pPr>
            <a:lvl5pPr indent="0" lvl="4" marL="0" marR="0" rtl="0" algn="ctr">
              <a:spcBef>
                <a:spcPts val="0"/>
              </a:spcBef>
              <a:buNone/>
              <a:defRPr b="1" i="0" sz="800">
                <a:solidFill>
                  <a:srgbClr val="FFFFFF"/>
                </a:solidFill>
                <a:latin typeface="Lato"/>
                <a:ea typeface="Lato"/>
                <a:cs typeface="Lato"/>
                <a:sym typeface="Lato"/>
              </a:defRPr>
            </a:lvl5pPr>
            <a:lvl6pPr indent="0" lvl="5" marL="0" marR="0" rtl="0" algn="ctr">
              <a:spcBef>
                <a:spcPts val="0"/>
              </a:spcBef>
              <a:buNone/>
              <a:defRPr b="1" i="0" sz="800">
                <a:solidFill>
                  <a:srgbClr val="FFFFFF"/>
                </a:solidFill>
                <a:latin typeface="Lato"/>
                <a:ea typeface="Lato"/>
                <a:cs typeface="Lato"/>
                <a:sym typeface="Lato"/>
              </a:defRPr>
            </a:lvl6pPr>
            <a:lvl7pPr indent="0" lvl="6" marL="0" marR="0" rtl="0" algn="ctr">
              <a:spcBef>
                <a:spcPts val="0"/>
              </a:spcBef>
              <a:buNone/>
              <a:defRPr b="1" i="0" sz="800">
                <a:solidFill>
                  <a:srgbClr val="FFFFFF"/>
                </a:solidFill>
                <a:latin typeface="Lato"/>
                <a:ea typeface="Lato"/>
                <a:cs typeface="Lato"/>
                <a:sym typeface="Lato"/>
              </a:defRPr>
            </a:lvl7pPr>
            <a:lvl8pPr indent="0" lvl="7" marL="0" marR="0" rtl="0" algn="ctr">
              <a:spcBef>
                <a:spcPts val="0"/>
              </a:spcBef>
              <a:buNone/>
              <a:defRPr b="1" i="0" sz="800">
                <a:solidFill>
                  <a:srgbClr val="FFFFFF"/>
                </a:solidFill>
                <a:latin typeface="Lato"/>
                <a:ea typeface="Lato"/>
                <a:cs typeface="Lato"/>
                <a:sym typeface="Lato"/>
              </a:defRPr>
            </a:lvl8pPr>
            <a:lvl9pPr indent="0" lvl="8" marL="0" marR="0" rtl="0" algn="ctr">
              <a:spcBef>
                <a:spcPts val="0"/>
              </a:spcBef>
              <a:buNone/>
              <a:defRPr b="1" i="0" sz="800">
                <a:solidFill>
                  <a:srgbClr val="FFFFFF"/>
                </a:solidFill>
                <a:latin typeface="Lato"/>
                <a:ea typeface="Lato"/>
                <a:cs typeface="Lato"/>
                <a:sym typeface="Lato"/>
              </a:defRPr>
            </a:lvl9pPr>
          </a:lstStyle>
          <a:p>
            <a:pPr indent="0" lvl="0" marL="0">
              <a:spcBef>
                <a:spcPts val="0"/>
              </a:spcBef>
              <a:spcAft>
                <a:spcPts val="0"/>
              </a:spcAft>
              <a:buNone/>
            </a:pPr>
            <a:fld id="{00000000-1234-1234-1234-123412341234}" type="slidenum">
              <a:rPr lang="en"/>
              <a:t>‹#›</a:t>
            </a:fld>
            <a:endParaRPr/>
          </a:p>
        </p:txBody>
      </p:sp>
      <p:sp>
        <p:nvSpPr>
          <p:cNvPr id="93" name="Google Shape;93;p19"/>
          <p:cNvSpPr txBox="1"/>
          <p:nvPr>
            <p:ph type="title"/>
          </p:nvPr>
        </p:nvSpPr>
        <p:spPr>
          <a:xfrm>
            <a:off x="628650" y="361242"/>
            <a:ext cx="7886700" cy="376645"/>
          </a:xfrm>
          <a:prstGeom prst="rect">
            <a:avLst/>
          </a:prstGeom>
          <a:noFill/>
          <a:ln>
            <a:noFill/>
          </a:ln>
        </p:spPr>
        <p:txBody>
          <a:bodyPr anchorCtr="0" anchor="ctr" bIns="34275" lIns="68575" spcFirstLastPara="1" rIns="68575" wrap="square" tIns="34275"/>
          <a:lstStyle>
            <a:lvl1pPr lvl="0" marR="0" rtl="0" algn="ctr">
              <a:lnSpc>
                <a:spcPct val="90000"/>
              </a:lnSpc>
              <a:spcBef>
                <a:spcPts val="0"/>
              </a:spcBef>
              <a:spcAft>
                <a:spcPts val="0"/>
              </a:spcAft>
              <a:buClr>
                <a:schemeClr val="dk1"/>
              </a:buClr>
              <a:buSzPts val="2300"/>
              <a:buFont typeface="Montserrat"/>
              <a:buNone/>
              <a:defRPr b="1" i="0" sz="2300" u="none" cap="none" strike="noStrike">
                <a:solidFill>
                  <a:schemeClr val="dk1"/>
                </a:solidFill>
                <a:latin typeface="Montserrat"/>
                <a:ea typeface="Montserrat"/>
                <a:cs typeface="Montserrat"/>
                <a:sym typeface="Montserra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94" name="Google Shape;94;p19"/>
          <p:cNvSpPr txBox="1"/>
          <p:nvPr>
            <p:ph idx="1" type="body"/>
          </p:nvPr>
        </p:nvSpPr>
        <p:spPr>
          <a:xfrm>
            <a:off x="628650" y="684263"/>
            <a:ext cx="7886700" cy="238005"/>
          </a:xfrm>
          <a:prstGeom prst="rect">
            <a:avLst/>
          </a:prstGeom>
          <a:noFill/>
          <a:ln>
            <a:noFill/>
          </a:ln>
        </p:spPr>
        <p:txBody>
          <a:bodyPr anchorCtr="0" anchor="ctr" bIns="34275" lIns="68575" spcFirstLastPara="1" rIns="68575" wrap="square" tIns="34275"/>
          <a:lstStyle>
            <a:lvl1pPr indent="-228600" lvl="0" marL="457200" marR="0" rtl="0" algn="ctr">
              <a:lnSpc>
                <a:spcPct val="90000"/>
              </a:lnSpc>
              <a:spcBef>
                <a:spcPts val="800"/>
              </a:spcBef>
              <a:spcAft>
                <a:spcPts val="0"/>
              </a:spcAft>
              <a:buClr>
                <a:srgbClr val="757070"/>
              </a:buClr>
              <a:buSzPts val="900"/>
              <a:buFont typeface="Arial"/>
              <a:buNone/>
              <a:defRPr b="0" i="0" sz="900" u="none" cap="none" strike="noStrike">
                <a:solidFill>
                  <a:srgbClr val="757070"/>
                </a:solidFill>
                <a:latin typeface="Lato"/>
                <a:ea typeface="Lato"/>
                <a:cs typeface="Lato"/>
                <a:sym typeface="Lato"/>
              </a:defRPr>
            </a:lvl1pPr>
            <a:lvl2pPr indent="-228600" lvl="1" marL="914400" marR="0" rtl="0" algn="ctr">
              <a:lnSpc>
                <a:spcPct val="90000"/>
              </a:lnSpc>
              <a:spcBef>
                <a:spcPts val="400"/>
              </a:spcBef>
              <a:spcAft>
                <a:spcPts val="0"/>
              </a:spcAft>
              <a:buClr>
                <a:srgbClr val="757070"/>
              </a:buClr>
              <a:buSzPts val="900"/>
              <a:buFont typeface="Arial"/>
              <a:buNone/>
              <a:defRPr b="0" i="0" sz="900" u="none" cap="none" strike="noStrike">
                <a:solidFill>
                  <a:srgbClr val="757070"/>
                </a:solidFill>
                <a:latin typeface="Lato"/>
                <a:ea typeface="Lato"/>
                <a:cs typeface="Lato"/>
                <a:sym typeface="Lato"/>
              </a:defRPr>
            </a:lvl2pPr>
            <a:lvl3pPr indent="-228600" lvl="2" marL="1371600" marR="0" rtl="0" algn="ctr">
              <a:lnSpc>
                <a:spcPct val="90000"/>
              </a:lnSpc>
              <a:spcBef>
                <a:spcPts val="400"/>
              </a:spcBef>
              <a:spcAft>
                <a:spcPts val="0"/>
              </a:spcAft>
              <a:buClr>
                <a:srgbClr val="757070"/>
              </a:buClr>
              <a:buSzPts val="900"/>
              <a:buFont typeface="Arial"/>
              <a:buNone/>
              <a:defRPr b="0" i="0" sz="900" u="none" cap="none" strike="noStrike">
                <a:solidFill>
                  <a:srgbClr val="757070"/>
                </a:solidFill>
                <a:latin typeface="Lato"/>
                <a:ea typeface="Lato"/>
                <a:cs typeface="Lato"/>
                <a:sym typeface="Lato"/>
              </a:defRPr>
            </a:lvl3pPr>
            <a:lvl4pPr indent="-228600" lvl="3" marL="1828800" marR="0" rtl="0" algn="ctr">
              <a:lnSpc>
                <a:spcPct val="90000"/>
              </a:lnSpc>
              <a:spcBef>
                <a:spcPts val="400"/>
              </a:spcBef>
              <a:spcAft>
                <a:spcPts val="0"/>
              </a:spcAft>
              <a:buClr>
                <a:srgbClr val="757070"/>
              </a:buClr>
              <a:buSzPts val="900"/>
              <a:buFont typeface="Arial"/>
              <a:buNone/>
              <a:defRPr b="0" i="0" sz="900" u="none" cap="none" strike="noStrike">
                <a:solidFill>
                  <a:srgbClr val="757070"/>
                </a:solidFill>
                <a:latin typeface="Lato"/>
                <a:ea typeface="Lato"/>
                <a:cs typeface="Lato"/>
                <a:sym typeface="Lato"/>
              </a:defRPr>
            </a:lvl4pPr>
            <a:lvl5pPr indent="-228600" lvl="4" marL="2286000" marR="0" rtl="0" algn="ctr">
              <a:lnSpc>
                <a:spcPct val="90000"/>
              </a:lnSpc>
              <a:spcBef>
                <a:spcPts val="400"/>
              </a:spcBef>
              <a:spcAft>
                <a:spcPts val="0"/>
              </a:spcAft>
              <a:buClr>
                <a:srgbClr val="757070"/>
              </a:buClr>
              <a:buSzPts val="900"/>
              <a:buFont typeface="Arial"/>
              <a:buNone/>
              <a:defRPr b="0" i="0" sz="900" u="none" cap="none" strike="noStrike">
                <a:solidFill>
                  <a:srgbClr val="757070"/>
                </a:solidFill>
                <a:latin typeface="Lato"/>
                <a:ea typeface="Lato"/>
                <a:cs typeface="Lato"/>
                <a:sym typeface="Lato"/>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5" name="Google Shape;95;p19"/>
          <p:cNvSpPr txBox="1"/>
          <p:nvPr>
            <p:ph idx="11" type="ftr"/>
          </p:nvPr>
        </p:nvSpPr>
        <p:spPr>
          <a:xfrm>
            <a:off x="638735" y="4790515"/>
            <a:ext cx="1630456" cy="231961"/>
          </a:xfrm>
          <a:prstGeom prst="rect">
            <a:avLst/>
          </a:prstGeom>
          <a:noFill/>
          <a:ln>
            <a:noFill/>
          </a:ln>
        </p:spPr>
        <p:txBody>
          <a:bodyPr anchorCtr="0" anchor="ctr" bIns="34275" lIns="68575" spcFirstLastPara="1" rIns="68575" wrap="square" tIns="34275"/>
          <a:lstStyle>
            <a:lvl1pPr lvl="0" marR="0" rtl="0" algn="l">
              <a:spcBef>
                <a:spcPts val="0"/>
              </a:spcBef>
              <a:spcAft>
                <a:spcPts val="0"/>
              </a:spcAft>
              <a:buSzPts val="1100"/>
              <a:buNone/>
              <a:defRPr b="1" i="0" sz="800">
                <a:solidFill>
                  <a:srgbClr val="757070"/>
                </a:solidFill>
                <a:latin typeface="Lato"/>
                <a:ea typeface="Lato"/>
                <a:cs typeface="Lato"/>
                <a:sym typeface="Lato"/>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6" name="Google Shape;96;p19"/>
          <p:cNvSpPr/>
          <p:nvPr/>
        </p:nvSpPr>
        <p:spPr>
          <a:xfrm>
            <a:off x="4352925" y="922268"/>
            <a:ext cx="476250" cy="34289"/>
          </a:xfrm>
          <a:prstGeom prst="rect">
            <a:avLst/>
          </a:prstGeom>
          <a:solidFill>
            <a:srgbClr val="3A3838"/>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rgbClr val="3A3838"/>
              </a:solidFill>
              <a:latin typeface="Calibri"/>
              <a:ea typeface="Calibri"/>
              <a:cs typeface="Calibri"/>
              <a:sym typeface="Calibri"/>
            </a:endParaRPr>
          </a:p>
        </p:txBody>
      </p:sp>
      <p:sp>
        <p:nvSpPr>
          <p:cNvPr id="97" name="Google Shape;97;p19"/>
          <p:cNvSpPr/>
          <p:nvPr>
            <p:ph idx="2" type="pic"/>
          </p:nvPr>
        </p:nvSpPr>
        <p:spPr>
          <a:xfrm>
            <a:off x="0" y="1389647"/>
            <a:ext cx="9144000" cy="3753853"/>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rgbClr val="757070"/>
              </a:buClr>
              <a:buSzPts val="1100"/>
              <a:buFont typeface="Arial"/>
              <a:buChar char="•"/>
              <a:defRPr b="0" i="0" sz="1100" u="none" cap="none" strike="noStrike">
                <a:solidFill>
                  <a:srgbClr val="757070"/>
                </a:solidFill>
                <a:latin typeface="Lato"/>
                <a:ea typeface="Lato"/>
                <a:cs typeface="Lato"/>
                <a:sym typeface="Lato"/>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6 - page 3 - image">
  <p:cSld name="6 - page 3 - image">
    <p:spTree>
      <p:nvGrpSpPr>
        <p:cNvPr id="98" name="Shape 98"/>
        <p:cNvGrpSpPr/>
        <p:nvPr/>
      </p:nvGrpSpPr>
      <p:grpSpPr>
        <a:xfrm>
          <a:off x="0" y="0"/>
          <a:ext cx="0" cy="0"/>
          <a:chOff x="0" y="0"/>
          <a:chExt cx="0" cy="0"/>
        </a:xfrm>
      </p:grpSpPr>
      <p:sp>
        <p:nvSpPr>
          <p:cNvPr id="99" name="Google Shape;99;p20"/>
          <p:cNvSpPr txBox="1"/>
          <p:nvPr>
            <p:ph idx="12" type="sldNum"/>
          </p:nvPr>
        </p:nvSpPr>
        <p:spPr>
          <a:xfrm>
            <a:off x="8064662" y="4767263"/>
            <a:ext cx="450688" cy="273844"/>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1" i="0" sz="800">
                <a:solidFill>
                  <a:srgbClr val="FFFFFF"/>
                </a:solidFill>
                <a:latin typeface="Lato"/>
                <a:ea typeface="Lato"/>
                <a:cs typeface="Lato"/>
                <a:sym typeface="Lato"/>
              </a:defRPr>
            </a:lvl1pPr>
            <a:lvl2pPr indent="0" lvl="1" marL="0" marR="0" rtl="0" algn="ctr">
              <a:spcBef>
                <a:spcPts val="0"/>
              </a:spcBef>
              <a:buNone/>
              <a:defRPr b="1" i="0" sz="800">
                <a:solidFill>
                  <a:srgbClr val="FFFFFF"/>
                </a:solidFill>
                <a:latin typeface="Lato"/>
                <a:ea typeface="Lato"/>
                <a:cs typeface="Lato"/>
                <a:sym typeface="Lato"/>
              </a:defRPr>
            </a:lvl2pPr>
            <a:lvl3pPr indent="0" lvl="2" marL="0" marR="0" rtl="0" algn="ctr">
              <a:spcBef>
                <a:spcPts val="0"/>
              </a:spcBef>
              <a:buNone/>
              <a:defRPr b="1" i="0" sz="800">
                <a:solidFill>
                  <a:srgbClr val="FFFFFF"/>
                </a:solidFill>
                <a:latin typeface="Lato"/>
                <a:ea typeface="Lato"/>
                <a:cs typeface="Lato"/>
                <a:sym typeface="Lato"/>
              </a:defRPr>
            </a:lvl3pPr>
            <a:lvl4pPr indent="0" lvl="3" marL="0" marR="0" rtl="0" algn="ctr">
              <a:spcBef>
                <a:spcPts val="0"/>
              </a:spcBef>
              <a:buNone/>
              <a:defRPr b="1" i="0" sz="800">
                <a:solidFill>
                  <a:srgbClr val="FFFFFF"/>
                </a:solidFill>
                <a:latin typeface="Lato"/>
                <a:ea typeface="Lato"/>
                <a:cs typeface="Lato"/>
                <a:sym typeface="Lato"/>
              </a:defRPr>
            </a:lvl4pPr>
            <a:lvl5pPr indent="0" lvl="4" marL="0" marR="0" rtl="0" algn="ctr">
              <a:spcBef>
                <a:spcPts val="0"/>
              </a:spcBef>
              <a:buNone/>
              <a:defRPr b="1" i="0" sz="800">
                <a:solidFill>
                  <a:srgbClr val="FFFFFF"/>
                </a:solidFill>
                <a:latin typeface="Lato"/>
                <a:ea typeface="Lato"/>
                <a:cs typeface="Lato"/>
                <a:sym typeface="Lato"/>
              </a:defRPr>
            </a:lvl5pPr>
            <a:lvl6pPr indent="0" lvl="5" marL="0" marR="0" rtl="0" algn="ctr">
              <a:spcBef>
                <a:spcPts val="0"/>
              </a:spcBef>
              <a:buNone/>
              <a:defRPr b="1" i="0" sz="800">
                <a:solidFill>
                  <a:srgbClr val="FFFFFF"/>
                </a:solidFill>
                <a:latin typeface="Lato"/>
                <a:ea typeface="Lato"/>
                <a:cs typeface="Lato"/>
                <a:sym typeface="Lato"/>
              </a:defRPr>
            </a:lvl6pPr>
            <a:lvl7pPr indent="0" lvl="6" marL="0" marR="0" rtl="0" algn="ctr">
              <a:spcBef>
                <a:spcPts val="0"/>
              </a:spcBef>
              <a:buNone/>
              <a:defRPr b="1" i="0" sz="800">
                <a:solidFill>
                  <a:srgbClr val="FFFFFF"/>
                </a:solidFill>
                <a:latin typeface="Lato"/>
                <a:ea typeface="Lato"/>
                <a:cs typeface="Lato"/>
                <a:sym typeface="Lato"/>
              </a:defRPr>
            </a:lvl7pPr>
            <a:lvl8pPr indent="0" lvl="7" marL="0" marR="0" rtl="0" algn="ctr">
              <a:spcBef>
                <a:spcPts val="0"/>
              </a:spcBef>
              <a:buNone/>
              <a:defRPr b="1" i="0" sz="800">
                <a:solidFill>
                  <a:srgbClr val="FFFFFF"/>
                </a:solidFill>
                <a:latin typeface="Lato"/>
                <a:ea typeface="Lato"/>
                <a:cs typeface="Lato"/>
                <a:sym typeface="Lato"/>
              </a:defRPr>
            </a:lvl8pPr>
            <a:lvl9pPr indent="0" lvl="8" marL="0" marR="0" rtl="0" algn="ctr">
              <a:spcBef>
                <a:spcPts val="0"/>
              </a:spcBef>
              <a:buNone/>
              <a:defRPr b="1" i="0" sz="800">
                <a:solidFill>
                  <a:srgbClr val="FFFFFF"/>
                </a:solidFill>
                <a:latin typeface="Lato"/>
                <a:ea typeface="Lato"/>
                <a:cs typeface="Lato"/>
                <a:sym typeface="Lato"/>
              </a:defRPr>
            </a:lvl9pPr>
          </a:lstStyle>
          <a:p>
            <a:pPr indent="0" lvl="0" marL="0">
              <a:spcBef>
                <a:spcPts val="0"/>
              </a:spcBef>
              <a:spcAft>
                <a:spcPts val="0"/>
              </a:spcAft>
              <a:buNone/>
            </a:pPr>
            <a:fld id="{00000000-1234-1234-1234-123412341234}" type="slidenum">
              <a:rPr lang="en"/>
              <a:t>‹#›</a:t>
            </a:fld>
            <a:endParaRPr/>
          </a:p>
        </p:txBody>
      </p:sp>
      <p:sp>
        <p:nvSpPr>
          <p:cNvPr id="100" name="Google Shape;100;p20"/>
          <p:cNvSpPr txBox="1"/>
          <p:nvPr>
            <p:ph type="title"/>
          </p:nvPr>
        </p:nvSpPr>
        <p:spPr>
          <a:xfrm>
            <a:off x="628650" y="361242"/>
            <a:ext cx="7886700" cy="376645"/>
          </a:xfrm>
          <a:prstGeom prst="rect">
            <a:avLst/>
          </a:prstGeom>
          <a:noFill/>
          <a:ln>
            <a:noFill/>
          </a:ln>
        </p:spPr>
        <p:txBody>
          <a:bodyPr anchorCtr="0" anchor="ctr" bIns="34275" lIns="68575" spcFirstLastPara="1" rIns="68575" wrap="square" tIns="34275"/>
          <a:lstStyle>
            <a:lvl1pPr lvl="0" marR="0" rtl="0" algn="ctr">
              <a:lnSpc>
                <a:spcPct val="90000"/>
              </a:lnSpc>
              <a:spcBef>
                <a:spcPts val="0"/>
              </a:spcBef>
              <a:spcAft>
                <a:spcPts val="0"/>
              </a:spcAft>
              <a:buClr>
                <a:schemeClr val="dk1"/>
              </a:buClr>
              <a:buSzPts val="2300"/>
              <a:buFont typeface="Montserrat"/>
              <a:buNone/>
              <a:defRPr b="1" i="0" sz="2300" u="none" cap="none" strike="noStrike">
                <a:solidFill>
                  <a:schemeClr val="dk1"/>
                </a:solidFill>
                <a:latin typeface="Montserrat"/>
                <a:ea typeface="Montserrat"/>
                <a:cs typeface="Montserrat"/>
                <a:sym typeface="Montserra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01" name="Google Shape;101;p20"/>
          <p:cNvSpPr txBox="1"/>
          <p:nvPr>
            <p:ph idx="1" type="body"/>
          </p:nvPr>
        </p:nvSpPr>
        <p:spPr>
          <a:xfrm>
            <a:off x="628650" y="734269"/>
            <a:ext cx="7886700" cy="238005"/>
          </a:xfrm>
          <a:prstGeom prst="rect">
            <a:avLst/>
          </a:prstGeom>
          <a:noFill/>
          <a:ln>
            <a:noFill/>
          </a:ln>
        </p:spPr>
        <p:txBody>
          <a:bodyPr anchorCtr="0" anchor="ctr" bIns="34275" lIns="68575" spcFirstLastPara="1" rIns="68575" wrap="square" tIns="34275"/>
          <a:lstStyle>
            <a:lvl1pPr indent="-228600" lvl="0" marL="457200" marR="0" rtl="0" algn="ctr">
              <a:lnSpc>
                <a:spcPct val="90000"/>
              </a:lnSpc>
              <a:spcBef>
                <a:spcPts val="800"/>
              </a:spcBef>
              <a:spcAft>
                <a:spcPts val="0"/>
              </a:spcAft>
              <a:buClr>
                <a:srgbClr val="757070"/>
              </a:buClr>
              <a:buSzPts val="900"/>
              <a:buFont typeface="Arial"/>
              <a:buNone/>
              <a:defRPr b="0" i="0" sz="900" u="none" cap="none" strike="noStrike">
                <a:solidFill>
                  <a:srgbClr val="757070"/>
                </a:solidFill>
                <a:latin typeface="Lato"/>
                <a:ea typeface="Lato"/>
                <a:cs typeface="Lato"/>
                <a:sym typeface="Lato"/>
              </a:defRPr>
            </a:lvl1pPr>
            <a:lvl2pPr indent="-228600" lvl="1" marL="914400" marR="0" rtl="0" algn="ctr">
              <a:lnSpc>
                <a:spcPct val="90000"/>
              </a:lnSpc>
              <a:spcBef>
                <a:spcPts val="400"/>
              </a:spcBef>
              <a:spcAft>
                <a:spcPts val="0"/>
              </a:spcAft>
              <a:buClr>
                <a:srgbClr val="757070"/>
              </a:buClr>
              <a:buSzPts val="900"/>
              <a:buFont typeface="Arial"/>
              <a:buNone/>
              <a:defRPr b="0" i="0" sz="900" u="none" cap="none" strike="noStrike">
                <a:solidFill>
                  <a:srgbClr val="757070"/>
                </a:solidFill>
                <a:latin typeface="Lato"/>
                <a:ea typeface="Lato"/>
                <a:cs typeface="Lato"/>
                <a:sym typeface="Lato"/>
              </a:defRPr>
            </a:lvl2pPr>
            <a:lvl3pPr indent="-228600" lvl="2" marL="1371600" marR="0" rtl="0" algn="ctr">
              <a:lnSpc>
                <a:spcPct val="90000"/>
              </a:lnSpc>
              <a:spcBef>
                <a:spcPts val="400"/>
              </a:spcBef>
              <a:spcAft>
                <a:spcPts val="0"/>
              </a:spcAft>
              <a:buClr>
                <a:srgbClr val="757070"/>
              </a:buClr>
              <a:buSzPts val="900"/>
              <a:buFont typeface="Arial"/>
              <a:buNone/>
              <a:defRPr b="0" i="0" sz="900" u="none" cap="none" strike="noStrike">
                <a:solidFill>
                  <a:srgbClr val="757070"/>
                </a:solidFill>
                <a:latin typeface="Lato"/>
                <a:ea typeface="Lato"/>
                <a:cs typeface="Lato"/>
                <a:sym typeface="Lato"/>
              </a:defRPr>
            </a:lvl3pPr>
            <a:lvl4pPr indent="-228600" lvl="3" marL="1828800" marR="0" rtl="0" algn="ctr">
              <a:lnSpc>
                <a:spcPct val="90000"/>
              </a:lnSpc>
              <a:spcBef>
                <a:spcPts val="400"/>
              </a:spcBef>
              <a:spcAft>
                <a:spcPts val="0"/>
              </a:spcAft>
              <a:buClr>
                <a:srgbClr val="757070"/>
              </a:buClr>
              <a:buSzPts val="900"/>
              <a:buFont typeface="Arial"/>
              <a:buNone/>
              <a:defRPr b="0" i="0" sz="900" u="none" cap="none" strike="noStrike">
                <a:solidFill>
                  <a:srgbClr val="757070"/>
                </a:solidFill>
                <a:latin typeface="Lato"/>
                <a:ea typeface="Lato"/>
                <a:cs typeface="Lato"/>
                <a:sym typeface="Lato"/>
              </a:defRPr>
            </a:lvl4pPr>
            <a:lvl5pPr indent="-228600" lvl="4" marL="2286000" marR="0" rtl="0" algn="ctr">
              <a:lnSpc>
                <a:spcPct val="90000"/>
              </a:lnSpc>
              <a:spcBef>
                <a:spcPts val="400"/>
              </a:spcBef>
              <a:spcAft>
                <a:spcPts val="0"/>
              </a:spcAft>
              <a:buClr>
                <a:srgbClr val="757070"/>
              </a:buClr>
              <a:buSzPts val="900"/>
              <a:buFont typeface="Arial"/>
              <a:buNone/>
              <a:defRPr b="0" i="0" sz="900" u="none" cap="none" strike="noStrike">
                <a:solidFill>
                  <a:srgbClr val="757070"/>
                </a:solidFill>
                <a:latin typeface="Lato"/>
                <a:ea typeface="Lato"/>
                <a:cs typeface="Lato"/>
                <a:sym typeface="Lato"/>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02" name="Google Shape;102;p20"/>
          <p:cNvSpPr txBox="1"/>
          <p:nvPr>
            <p:ph idx="11" type="ftr"/>
          </p:nvPr>
        </p:nvSpPr>
        <p:spPr>
          <a:xfrm>
            <a:off x="638735" y="4790515"/>
            <a:ext cx="1630456" cy="231961"/>
          </a:xfrm>
          <a:prstGeom prst="rect">
            <a:avLst/>
          </a:prstGeom>
          <a:noFill/>
          <a:ln>
            <a:noFill/>
          </a:ln>
        </p:spPr>
        <p:txBody>
          <a:bodyPr anchorCtr="0" anchor="ctr" bIns="34275" lIns="68575" spcFirstLastPara="1" rIns="68575" wrap="square" tIns="34275"/>
          <a:lstStyle>
            <a:lvl1pPr lvl="0" marR="0" rtl="0" algn="l">
              <a:spcBef>
                <a:spcPts val="0"/>
              </a:spcBef>
              <a:spcAft>
                <a:spcPts val="0"/>
              </a:spcAft>
              <a:buSzPts val="1100"/>
              <a:buNone/>
              <a:defRPr b="1" i="0" sz="800">
                <a:solidFill>
                  <a:srgbClr val="757070"/>
                </a:solidFill>
                <a:latin typeface="Lato"/>
                <a:ea typeface="Lato"/>
                <a:cs typeface="Lato"/>
                <a:sym typeface="Lato"/>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03" name="Google Shape;103;p20"/>
          <p:cNvSpPr/>
          <p:nvPr>
            <p:ph idx="2" type="pic"/>
          </p:nvPr>
        </p:nvSpPr>
        <p:spPr>
          <a:xfrm>
            <a:off x="1130643" y="1579298"/>
            <a:ext cx="2018391" cy="2804259"/>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rgbClr val="757070"/>
              </a:buClr>
              <a:buSzPts val="1100"/>
              <a:buFont typeface="Arial"/>
              <a:buChar char="•"/>
              <a:defRPr b="0" i="0" sz="1100" u="none" cap="none" strike="noStrike">
                <a:solidFill>
                  <a:srgbClr val="757070"/>
                </a:solidFill>
                <a:latin typeface="Lato"/>
                <a:ea typeface="Lato"/>
                <a:cs typeface="Lato"/>
                <a:sym typeface="Lato"/>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04" name="Google Shape;104;p20"/>
          <p:cNvSpPr/>
          <p:nvPr>
            <p:ph idx="3" type="pic"/>
          </p:nvPr>
        </p:nvSpPr>
        <p:spPr>
          <a:xfrm>
            <a:off x="3562804" y="1579298"/>
            <a:ext cx="2018391" cy="2804259"/>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rgbClr val="757070"/>
              </a:buClr>
              <a:buSzPts val="1100"/>
              <a:buFont typeface="Arial"/>
              <a:buChar char="•"/>
              <a:defRPr b="0" i="0" sz="1100" u="none" cap="none" strike="noStrike">
                <a:solidFill>
                  <a:srgbClr val="757070"/>
                </a:solidFill>
                <a:latin typeface="Lato"/>
                <a:ea typeface="Lato"/>
                <a:cs typeface="Lato"/>
                <a:sym typeface="Lato"/>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05" name="Google Shape;105;p20"/>
          <p:cNvSpPr/>
          <p:nvPr>
            <p:ph idx="4" type="pic"/>
          </p:nvPr>
        </p:nvSpPr>
        <p:spPr>
          <a:xfrm>
            <a:off x="5994965" y="1579298"/>
            <a:ext cx="2018391" cy="2804259"/>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rgbClr val="757070"/>
              </a:buClr>
              <a:buSzPts val="1100"/>
              <a:buFont typeface="Arial"/>
              <a:buChar char="•"/>
              <a:defRPr b="0" i="0" sz="1100" u="none" cap="none" strike="noStrike">
                <a:solidFill>
                  <a:srgbClr val="757070"/>
                </a:solidFill>
                <a:latin typeface="Lato"/>
                <a:ea typeface="Lato"/>
                <a:cs typeface="Lato"/>
                <a:sym typeface="Lato"/>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7 - page About Us">
  <p:cSld name="7 - page About Us">
    <p:spTree>
      <p:nvGrpSpPr>
        <p:cNvPr id="106" name="Shape 106"/>
        <p:cNvGrpSpPr/>
        <p:nvPr/>
      </p:nvGrpSpPr>
      <p:grpSpPr>
        <a:xfrm>
          <a:off x="0" y="0"/>
          <a:ext cx="0" cy="0"/>
          <a:chOff x="0" y="0"/>
          <a:chExt cx="0" cy="0"/>
        </a:xfrm>
      </p:grpSpPr>
      <p:sp>
        <p:nvSpPr>
          <p:cNvPr id="107" name="Google Shape;107;p21"/>
          <p:cNvSpPr txBox="1"/>
          <p:nvPr>
            <p:ph idx="12" type="sldNum"/>
          </p:nvPr>
        </p:nvSpPr>
        <p:spPr>
          <a:xfrm>
            <a:off x="8064662" y="4767263"/>
            <a:ext cx="450688" cy="273844"/>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1" i="0" sz="800">
                <a:solidFill>
                  <a:srgbClr val="FFFFFF"/>
                </a:solidFill>
                <a:latin typeface="Lato"/>
                <a:ea typeface="Lato"/>
                <a:cs typeface="Lato"/>
                <a:sym typeface="Lato"/>
              </a:defRPr>
            </a:lvl1pPr>
            <a:lvl2pPr indent="0" lvl="1" marL="0" marR="0" rtl="0" algn="ctr">
              <a:spcBef>
                <a:spcPts val="0"/>
              </a:spcBef>
              <a:buNone/>
              <a:defRPr b="1" i="0" sz="800">
                <a:solidFill>
                  <a:srgbClr val="FFFFFF"/>
                </a:solidFill>
                <a:latin typeface="Lato"/>
                <a:ea typeface="Lato"/>
                <a:cs typeface="Lato"/>
                <a:sym typeface="Lato"/>
              </a:defRPr>
            </a:lvl2pPr>
            <a:lvl3pPr indent="0" lvl="2" marL="0" marR="0" rtl="0" algn="ctr">
              <a:spcBef>
                <a:spcPts val="0"/>
              </a:spcBef>
              <a:buNone/>
              <a:defRPr b="1" i="0" sz="800">
                <a:solidFill>
                  <a:srgbClr val="FFFFFF"/>
                </a:solidFill>
                <a:latin typeface="Lato"/>
                <a:ea typeface="Lato"/>
                <a:cs typeface="Lato"/>
                <a:sym typeface="Lato"/>
              </a:defRPr>
            </a:lvl3pPr>
            <a:lvl4pPr indent="0" lvl="3" marL="0" marR="0" rtl="0" algn="ctr">
              <a:spcBef>
                <a:spcPts val="0"/>
              </a:spcBef>
              <a:buNone/>
              <a:defRPr b="1" i="0" sz="800">
                <a:solidFill>
                  <a:srgbClr val="FFFFFF"/>
                </a:solidFill>
                <a:latin typeface="Lato"/>
                <a:ea typeface="Lato"/>
                <a:cs typeface="Lato"/>
                <a:sym typeface="Lato"/>
              </a:defRPr>
            </a:lvl4pPr>
            <a:lvl5pPr indent="0" lvl="4" marL="0" marR="0" rtl="0" algn="ctr">
              <a:spcBef>
                <a:spcPts val="0"/>
              </a:spcBef>
              <a:buNone/>
              <a:defRPr b="1" i="0" sz="800">
                <a:solidFill>
                  <a:srgbClr val="FFFFFF"/>
                </a:solidFill>
                <a:latin typeface="Lato"/>
                <a:ea typeface="Lato"/>
                <a:cs typeface="Lato"/>
                <a:sym typeface="Lato"/>
              </a:defRPr>
            </a:lvl5pPr>
            <a:lvl6pPr indent="0" lvl="5" marL="0" marR="0" rtl="0" algn="ctr">
              <a:spcBef>
                <a:spcPts val="0"/>
              </a:spcBef>
              <a:buNone/>
              <a:defRPr b="1" i="0" sz="800">
                <a:solidFill>
                  <a:srgbClr val="FFFFFF"/>
                </a:solidFill>
                <a:latin typeface="Lato"/>
                <a:ea typeface="Lato"/>
                <a:cs typeface="Lato"/>
                <a:sym typeface="Lato"/>
              </a:defRPr>
            </a:lvl6pPr>
            <a:lvl7pPr indent="0" lvl="6" marL="0" marR="0" rtl="0" algn="ctr">
              <a:spcBef>
                <a:spcPts val="0"/>
              </a:spcBef>
              <a:buNone/>
              <a:defRPr b="1" i="0" sz="800">
                <a:solidFill>
                  <a:srgbClr val="FFFFFF"/>
                </a:solidFill>
                <a:latin typeface="Lato"/>
                <a:ea typeface="Lato"/>
                <a:cs typeface="Lato"/>
                <a:sym typeface="Lato"/>
              </a:defRPr>
            </a:lvl7pPr>
            <a:lvl8pPr indent="0" lvl="7" marL="0" marR="0" rtl="0" algn="ctr">
              <a:spcBef>
                <a:spcPts val="0"/>
              </a:spcBef>
              <a:buNone/>
              <a:defRPr b="1" i="0" sz="800">
                <a:solidFill>
                  <a:srgbClr val="FFFFFF"/>
                </a:solidFill>
                <a:latin typeface="Lato"/>
                <a:ea typeface="Lato"/>
                <a:cs typeface="Lato"/>
                <a:sym typeface="Lato"/>
              </a:defRPr>
            </a:lvl8pPr>
            <a:lvl9pPr indent="0" lvl="8" marL="0" marR="0" rtl="0" algn="ctr">
              <a:spcBef>
                <a:spcPts val="0"/>
              </a:spcBef>
              <a:buNone/>
              <a:defRPr b="1" i="0" sz="800">
                <a:solidFill>
                  <a:srgbClr val="FFFFFF"/>
                </a:solidFill>
                <a:latin typeface="Lato"/>
                <a:ea typeface="Lato"/>
                <a:cs typeface="Lato"/>
                <a:sym typeface="Lato"/>
              </a:defRPr>
            </a:lvl9pPr>
          </a:lstStyle>
          <a:p>
            <a:pPr indent="0" lvl="0" marL="0">
              <a:spcBef>
                <a:spcPts val="0"/>
              </a:spcBef>
              <a:spcAft>
                <a:spcPts val="0"/>
              </a:spcAft>
              <a:buNone/>
            </a:pPr>
            <a:fld id="{00000000-1234-1234-1234-123412341234}" type="slidenum">
              <a:rPr lang="en"/>
              <a:t>‹#›</a:t>
            </a:fld>
            <a:endParaRPr/>
          </a:p>
        </p:txBody>
      </p:sp>
      <p:sp>
        <p:nvSpPr>
          <p:cNvPr id="108" name="Google Shape;108;p21"/>
          <p:cNvSpPr txBox="1"/>
          <p:nvPr>
            <p:ph type="title"/>
          </p:nvPr>
        </p:nvSpPr>
        <p:spPr>
          <a:xfrm>
            <a:off x="628650" y="361242"/>
            <a:ext cx="7886700" cy="376645"/>
          </a:xfrm>
          <a:prstGeom prst="rect">
            <a:avLst/>
          </a:prstGeom>
          <a:noFill/>
          <a:ln>
            <a:noFill/>
          </a:ln>
        </p:spPr>
        <p:txBody>
          <a:bodyPr anchorCtr="0" anchor="ctr" bIns="34275" lIns="68575" spcFirstLastPara="1" rIns="68575" wrap="square" tIns="34275"/>
          <a:lstStyle>
            <a:lvl1pPr lvl="0" marR="0" rtl="0" algn="ctr">
              <a:lnSpc>
                <a:spcPct val="90000"/>
              </a:lnSpc>
              <a:spcBef>
                <a:spcPts val="0"/>
              </a:spcBef>
              <a:spcAft>
                <a:spcPts val="0"/>
              </a:spcAft>
              <a:buClr>
                <a:schemeClr val="dk1"/>
              </a:buClr>
              <a:buSzPts val="2300"/>
              <a:buFont typeface="Montserrat"/>
              <a:buNone/>
              <a:defRPr b="1" i="0" sz="2300" u="none" cap="none" strike="noStrike">
                <a:solidFill>
                  <a:schemeClr val="dk1"/>
                </a:solidFill>
                <a:latin typeface="Montserrat"/>
                <a:ea typeface="Montserrat"/>
                <a:cs typeface="Montserrat"/>
                <a:sym typeface="Montserra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09" name="Google Shape;109;p21"/>
          <p:cNvSpPr txBox="1"/>
          <p:nvPr>
            <p:ph idx="1" type="body"/>
          </p:nvPr>
        </p:nvSpPr>
        <p:spPr>
          <a:xfrm>
            <a:off x="628650" y="734269"/>
            <a:ext cx="7886700" cy="238005"/>
          </a:xfrm>
          <a:prstGeom prst="rect">
            <a:avLst/>
          </a:prstGeom>
          <a:noFill/>
          <a:ln>
            <a:noFill/>
          </a:ln>
        </p:spPr>
        <p:txBody>
          <a:bodyPr anchorCtr="0" anchor="ctr" bIns="34275" lIns="68575" spcFirstLastPara="1" rIns="68575" wrap="square" tIns="34275"/>
          <a:lstStyle>
            <a:lvl1pPr indent="-228600" lvl="0" marL="457200" marR="0" rtl="0" algn="ctr">
              <a:lnSpc>
                <a:spcPct val="90000"/>
              </a:lnSpc>
              <a:spcBef>
                <a:spcPts val="800"/>
              </a:spcBef>
              <a:spcAft>
                <a:spcPts val="0"/>
              </a:spcAft>
              <a:buClr>
                <a:srgbClr val="757070"/>
              </a:buClr>
              <a:buSzPts val="900"/>
              <a:buFont typeface="Arial"/>
              <a:buNone/>
              <a:defRPr b="0" i="0" sz="900" u="none" cap="none" strike="noStrike">
                <a:solidFill>
                  <a:srgbClr val="757070"/>
                </a:solidFill>
                <a:latin typeface="Lato"/>
                <a:ea typeface="Lato"/>
                <a:cs typeface="Lato"/>
                <a:sym typeface="Lato"/>
              </a:defRPr>
            </a:lvl1pPr>
            <a:lvl2pPr indent="-228600" lvl="1" marL="914400" marR="0" rtl="0" algn="ctr">
              <a:lnSpc>
                <a:spcPct val="90000"/>
              </a:lnSpc>
              <a:spcBef>
                <a:spcPts val="400"/>
              </a:spcBef>
              <a:spcAft>
                <a:spcPts val="0"/>
              </a:spcAft>
              <a:buClr>
                <a:srgbClr val="757070"/>
              </a:buClr>
              <a:buSzPts val="900"/>
              <a:buFont typeface="Arial"/>
              <a:buNone/>
              <a:defRPr b="0" i="0" sz="900" u="none" cap="none" strike="noStrike">
                <a:solidFill>
                  <a:srgbClr val="757070"/>
                </a:solidFill>
                <a:latin typeface="Lato"/>
                <a:ea typeface="Lato"/>
                <a:cs typeface="Lato"/>
                <a:sym typeface="Lato"/>
              </a:defRPr>
            </a:lvl2pPr>
            <a:lvl3pPr indent="-228600" lvl="2" marL="1371600" marR="0" rtl="0" algn="ctr">
              <a:lnSpc>
                <a:spcPct val="90000"/>
              </a:lnSpc>
              <a:spcBef>
                <a:spcPts val="400"/>
              </a:spcBef>
              <a:spcAft>
                <a:spcPts val="0"/>
              </a:spcAft>
              <a:buClr>
                <a:srgbClr val="757070"/>
              </a:buClr>
              <a:buSzPts val="900"/>
              <a:buFont typeface="Arial"/>
              <a:buNone/>
              <a:defRPr b="0" i="0" sz="900" u="none" cap="none" strike="noStrike">
                <a:solidFill>
                  <a:srgbClr val="757070"/>
                </a:solidFill>
                <a:latin typeface="Lato"/>
                <a:ea typeface="Lato"/>
                <a:cs typeface="Lato"/>
                <a:sym typeface="Lato"/>
              </a:defRPr>
            </a:lvl3pPr>
            <a:lvl4pPr indent="-228600" lvl="3" marL="1828800" marR="0" rtl="0" algn="ctr">
              <a:lnSpc>
                <a:spcPct val="90000"/>
              </a:lnSpc>
              <a:spcBef>
                <a:spcPts val="400"/>
              </a:spcBef>
              <a:spcAft>
                <a:spcPts val="0"/>
              </a:spcAft>
              <a:buClr>
                <a:srgbClr val="757070"/>
              </a:buClr>
              <a:buSzPts val="900"/>
              <a:buFont typeface="Arial"/>
              <a:buNone/>
              <a:defRPr b="0" i="0" sz="900" u="none" cap="none" strike="noStrike">
                <a:solidFill>
                  <a:srgbClr val="757070"/>
                </a:solidFill>
                <a:latin typeface="Lato"/>
                <a:ea typeface="Lato"/>
                <a:cs typeface="Lato"/>
                <a:sym typeface="Lato"/>
              </a:defRPr>
            </a:lvl4pPr>
            <a:lvl5pPr indent="-228600" lvl="4" marL="2286000" marR="0" rtl="0" algn="ctr">
              <a:lnSpc>
                <a:spcPct val="90000"/>
              </a:lnSpc>
              <a:spcBef>
                <a:spcPts val="400"/>
              </a:spcBef>
              <a:spcAft>
                <a:spcPts val="0"/>
              </a:spcAft>
              <a:buClr>
                <a:srgbClr val="757070"/>
              </a:buClr>
              <a:buSzPts val="900"/>
              <a:buFont typeface="Arial"/>
              <a:buNone/>
              <a:defRPr b="0" i="0" sz="900" u="none" cap="none" strike="noStrike">
                <a:solidFill>
                  <a:srgbClr val="757070"/>
                </a:solidFill>
                <a:latin typeface="Lato"/>
                <a:ea typeface="Lato"/>
                <a:cs typeface="Lato"/>
                <a:sym typeface="Lato"/>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10" name="Google Shape;110;p21"/>
          <p:cNvSpPr txBox="1"/>
          <p:nvPr>
            <p:ph idx="11" type="ftr"/>
          </p:nvPr>
        </p:nvSpPr>
        <p:spPr>
          <a:xfrm>
            <a:off x="638735" y="4790515"/>
            <a:ext cx="1630456" cy="231961"/>
          </a:xfrm>
          <a:prstGeom prst="rect">
            <a:avLst/>
          </a:prstGeom>
          <a:noFill/>
          <a:ln>
            <a:noFill/>
          </a:ln>
        </p:spPr>
        <p:txBody>
          <a:bodyPr anchorCtr="0" anchor="ctr" bIns="34275" lIns="68575" spcFirstLastPara="1" rIns="68575" wrap="square" tIns="34275"/>
          <a:lstStyle>
            <a:lvl1pPr lvl="0" marR="0" rtl="0" algn="l">
              <a:spcBef>
                <a:spcPts val="0"/>
              </a:spcBef>
              <a:spcAft>
                <a:spcPts val="0"/>
              </a:spcAft>
              <a:buSzPts val="1100"/>
              <a:buNone/>
              <a:defRPr b="1" i="0" sz="800">
                <a:solidFill>
                  <a:srgbClr val="757070"/>
                </a:solidFill>
                <a:latin typeface="Lato"/>
                <a:ea typeface="Lato"/>
                <a:cs typeface="Lato"/>
                <a:sym typeface="Lato"/>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8 - page1- image our Service">
  <p:cSld name="8 - page1- image our Service">
    <p:spTree>
      <p:nvGrpSpPr>
        <p:cNvPr id="111" name="Shape 111"/>
        <p:cNvGrpSpPr/>
        <p:nvPr/>
      </p:nvGrpSpPr>
      <p:grpSpPr>
        <a:xfrm>
          <a:off x="0" y="0"/>
          <a:ext cx="0" cy="0"/>
          <a:chOff x="0" y="0"/>
          <a:chExt cx="0" cy="0"/>
        </a:xfrm>
      </p:grpSpPr>
      <p:sp>
        <p:nvSpPr>
          <p:cNvPr id="112" name="Google Shape;112;p22"/>
          <p:cNvSpPr txBox="1"/>
          <p:nvPr>
            <p:ph idx="12" type="sldNum"/>
          </p:nvPr>
        </p:nvSpPr>
        <p:spPr>
          <a:xfrm>
            <a:off x="8064662" y="4767263"/>
            <a:ext cx="450688" cy="273844"/>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1" i="0" sz="800">
                <a:solidFill>
                  <a:srgbClr val="FFFFFF"/>
                </a:solidFill>
                <a:latin typeface="Lato"/>
                <a:ea typeface="Lato"/>
                <a:cs typeface="Lato"/>
                <a:sym typeface="Lato"/>
              </a:defRPr>
            </a:lvl1pPr>
            <a:lvl2pPr indent="0" lvl="1" marL="0" marR="0" rtl="0" algn="ctr">
              <a:spcBef>
                <a:spcPts val="0"/>
              </a:spcBef>
              <a:buNone/>
              <a:defRPr b="1" i="0" sz="800">
                <a:solidFill>
                  <a:srgbClr val="FFFFFF"/>
                </a:solidFill>
                <a:latin typeface="Lato"/>
                <a:ea typeface="Lato"/>
                <a:cs typeface="Lato"/>
                <a:sym typeface="Lato"/>
              </a:defRPr>
            </a:lvl2pPr>
            <a:lvl3pPr indent="0" lvl="2" marL="0" marR="0" rtl="0" algn="ctr">
              <a:spcBef>
                <a:spcPts val="0"/>
              </a:spcBef>
              <a:buNone/>
              <a:defRPr b="1" i="0" sz="800">
                <a:solidFill>
                  <a:srgbClr val="FFFFFF"/>
                </a:solidFill>
                <a:latin typeface="Lato"/>
                <a:ea typeface="Lato"/>
                <a:cs typeface="Lato"/>
                <a:sym typeface="Lato"/>
              </a:defRPr>
            </a:lvl3pPr>
            <a:lvl4pPr indent="0" lvl="3" marL="0" marR="0" rtl="0" algn="ctr">
              <a:spcBef>
                <a:spcPts val="0"/>
              </a:spcBef>
              <a:buNone/>
              <a:defRPr b="1" i="0" sz="800">
                <a:solidFill>
                  <a:srgbClr val="FFFFFF"/>
                </a:solidFill>
                <a:latin typeface="Lato"/>
                <a:ea typeface="Lato"/>
                <a:cs typeface="Lato"/>
                <a:sym typeface="Lato"/>
              </a:defRPr>
            </a:lvl4pPr>
            <a:lvl5pPr indent="0" lvl="4" marL="0" marR="0" rtl="0" algn="ctr">
              <a:spcBef>
                <a:spcPts val="0"/>
              </a:spcBef>
              <a:buNone/>
              <a:defRPr b="1" i="0" sz="800">
                <a:solidFill>
                  <a:srgbClr val="FFFFFF"/>
                </a:solidFill>
                <a:latin typeface="Lato"/>
                <a:ea typeface="Lato"/>
                <a:cs typeface="Lato"/>
                <a:sym typeface="Lato"/>
              </a:defRPr>
            </a:lvl5pPr>
            <a:lvl6pPr indent="0" lvl="5" marL="0" marR="0" rtl="0" algn="ctr">
              <a:spcBef>
                <a:spcPts val="0"/>
              </a:spcBef>
              <a:buNone/>
              <a:defRPr b="1" i="0" sz="800">
                <a:solidFill>
                  <a:srgbClr val="FFFFFF"/>
                </a:solidFill>
                <a:latin typeface="Lato"/>
                <a:ea typeface="Lato"/>
                <a:cs typeface="Lato"/>
                <a:sym typeface="Lato"/>
              </a:defRPr>
            </a:lvl6pPr>
            <a:lvl7pPr indent="0" lvl="6" marL="0" marR="0" rtl="0" algn="ctr">
              <a:spcBef>
                <a:spcPts val="0"/>
              </a:spcBef>
              <a:buNone/>
              <a:defRPr b="1" i="0" sz="800">
                <a:solidFill>
                  <a:srgbClr val="FFFFFF"/>
                </a:solidFill>
                <a:latin typeface="Lato"/>
                <a:ea typeface="Lato"/>
                <a:cs typeface="Lato"/>
                <a:sym typeface="Lato"/>
              </a:defRPr>
            </a:lvl7pPr>
            <a:lvl8pPr indent="0" lvl="7" marL="0" marR="0" rtl="0" algn="ctr">
              <a:spcBef>
                <a:spcPts val="0"/>
              </a:spcBef>
              <a:buNone/>
              <a:defRPr b="1" i="0" sz="800">
                <a:solidFill>
                  <a:srgbClr val="FFFFFF"/>
                </a:solidFill>
                <a:latin typeface="Lato"/>
                <a:ea typeface="Lato"/>
                <a:cs typeface="Lato"/>
                <a:sym typeface="Lato"/>
              </a:defRPr>
            </a:lvl8pPr>
            <a:lvl9pPr indent="0" lvl="8" marL="0" marR="0" rtl="0" algn="ctr">
              <a:spcBef>
                <a:spcPts val="0"/>
              </a:spcBef>
              <a:buNone/>
              <a:defRPr b="1" i="0" sz="800">
                <a:solidFill>
                  <a:srgbClr val="FFFFFF"/>
                </a:solidFill>
                <a:latin typeface="Lato"/>
                <a:ea typeface="Lato"/>
                <a:cs typeface="Lato"/>
                <a:sym typeface="Lato"/>
              </a:defRPr>
            </a:lvl9pPr>
          </a:lstStyle>
          <a:p>
            <a:pPr indent="0" lvl="0" marL="0">
              <a:spcBef>
                <a:spcPts val="0"/>
              </a:spcBef>
              <a:spcAft>
                <a:spcPts val="0"/>
              </a:spcAft>
              <a:buNone/>
            </a:pPr>
            <a:fld id="{00000000-1234-1234-1234-123412341234}" type="slidenum">
              <a:rPr lang="en"/>
              <a:t>‹#›</a:t>
            </a:fld>
            <a:endParaRPr/>
          </a:p>
        </p:txBody>
      </p:sp>
      <p:sp>
        <p:nvSpPr>
          <p:cNvPr id="113" name="Google Shape;113;p22"/>
          <p:cNvSpPr txBox="1"/>
          <p:nvPr>
            <p:ph type="title"/>
          </p:nvPr>
        </p:nvSpPr>
        <p:spPr>
          <a:xfrm>
            <a:off x="628650" y="361242"/>
            <a:ext cx="7886700" cy="376645"/>
          </a:xfrm>
          <a:prstGeom prst="rect">
            <a:avLst/>
          </a:prstGeom>
          <a:noFill/>
          <a:ln>
            <a:noFill/>
          </a:ln>
        </p:spPr>
        <p:txBody>
          <a:bodyPr anchorCtr="0" anchor="ctr" bIns="34275" lIns="68575" spcFirstLastPara="1" rIns="68575" wrap="square" tIns="34275"/>
          <a:lstStyle>
            <a:lvl1pPr lvl="0" marR="0" rtl="0" algn="ctr">
              <a:lnSpc>
                <a:spcPct val="90000"/>
              </a:lnSpc>
              <a:spcBef>
                <a:spcPts val="0"/>
              </a:spcBef>
              <a:spcAft>
                <a:spcPts val="0"/>
              </a:spcAft>
              <a:buClr>
                <a:schemeClr val="dk1"/>
              </a:buClr>
              <a:buSzPts val="2300"/>
              <a:buFont typeface="Montserrat"/>
              <a:buNone/>
              <a:defRPr b="1" i="0" sz="2300" u="none" cap="none" strike="noStrike">
                <a:solidFill>
                  <a:schemeClr val="dk1"/>
                </a:solidFill>
                <a:latin typeface="Montserrat"/>
                <a:ea typeface="Montserrat"/>
                <a:cs typeface="Montserrat"/>
                <a:sym typeface="Montserra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14" name="Google Shape;114;p22"/>
          <p:cNvSpPr txBox="1"/>
          <p:nvPr>
            <p:ph idx="1" type="body"/>
          </p:nvPr>
        </p:nvSpPr>
        <p:spPr>
          <a:xfrm>
            <a:off x="628650" y="734269"/>
            <a:ext cx="7886700" cy="238005"/>
          </a:xfrm>
          <a:prstGeom prst="rect">
            <a:avLst/>
          </a:prstGeom>
          <a:noFill/>
          <a:ln>
            <a:noFill/>
          </a:ln>
        </p:spPr>
        <p:txBody>
          <a:bodyPr anchorCtr="0" anchor="ctr" bIns="34275" lIns="68575" spcFirstLastPara="1" rIns="68575" wrap="square" tIns="34275"/>
          <a:lstStyle>
            <a:lvl1pPr indent="-228600" lvl="0" marL="457200" marR="0" rtl="0" algn="ctr">
              <a:lnSpc>
                <a:spcPct val="90000"/>
              </a:lnSpc>
              <a:spcBef>
                <a:spcPts val="800"/>
              </a:spcBef>
              <a:spcAft>
                <a:spcPts val="0"/>
              </a:spcAft>
              <a:buClr>
                <a:srgbClr val="757070"/>
              </a:buClr>
              <a:buSzPts val="900"/>
              <a:buFont typeface="Arial"/>
              <a:buNone/>
              <a:defRPr b="0" i="0" sz="900" u="none" cap="none" strike="noStrike">
                <a:solidFill>
                  <a:srgbClr val="757070"/>
                </a:solidFill>
                <a:latin typeface="Lato"/>
                <a:ea typeface="Lato"/>
                <a:cs typeface="Lato"/>
                <a:sym typeface="Lato"/>
              </a:defRPr>
            </a:lvl1pPr>
            <a:lvl2pPr indent="-228600" lvl="1" marL="914400" marR="0" rtl="0" algn="ctr">
              <a:lnSpc>
                <a:spcPct val="90000"/>
              </a:lnSpc>
              <a:spcBef>
                <a:spcPts val="400"/>
              </a:spcBef>
              <a:spcAft>
                <a:spcPts val="0"/>
              </a:spcAft>
              <a:buClr>
                <a:srgbClr val="757070"/>
              </a:buClr>
              <a:buSzPts val="900"/>
              <a:buFont typeface="Arial"/>
              <a:buNone/>
              <a:defRPr b="0" i="0" sz="900" u="none" cap="none" strike="noStrike">
                <a:solidFill>
                  <a:srgbClr val="757070"/>
                </a:solidFill>
                <a:latin typeface="Lato"/>
                <a:ea typeface="Lato"/>
                <a:cs typeface="Lato"/>
                <a:sym typeface="Lato"/>
              </a:defRPr>
            </a:lvl2pPr>
            <a:lvl3pPr indent="-228600" lvl="2" marL="1371600" marR="0" rtl="0" algn="ctr">
              <a:lnSpc>
                <a:spcPct val="90000"/>
              </a:lnSpc>
              <a:spcBef>
                <a:spcPts val="400"/>
              </a:spcBef>
              <a:spcAft>
                <a:spcPts val="0"/>
              </a:spcAft>
              <a:buClr>
                <a:srgbClr val="757070"/>
              </a:buClr>
              <a:buSzPts val="900"/>
              <a:buFont typeface="Arial"/>
              <a:buNone/>
              <a:defRPr b="0" i="0" sz="900" u="none" cap="none" strike="noStrike">
                <a:solidFill>
                  <a:srgbClr val="757070"/>
                </a:solidFill>
                <a:latin typeface="Lato"/>
                <a:ea typeface="Lato"/>
                <a:cs typeface="Lato"/>
                <a:sym typeface="Lato"/>
              </a:defRPr>
            </a:lvl3pPr>
            <a:lvl4pPr indent="-228600" lvl="3" marL="1828800" marR="0" rtl="0" algn="ctr">
              <a:lnSpc>
                <a:spcPct val="90000"/>
              </a:lnSpc>
              <a:spcBef>
                <a:spcPts val="400"/>
              </a:spcBef>
              <a:spcAft>
                <a:spcPts val="0"/>
              </a:spcAft>
              <a:buClr>
                <a:srgbClr val="757070"/>
              </a:buClr>
              <a:buSzPts val="900"/>
              <a:buFont typeface="Arial"/>
              <a:buNone/>
              <a:defRPr b="0" i="0" sz="900" u="none" cap="none" strike="noStrike">
                <a:solidFill>
                  <a:srgbClr val="757070"/>
                </a:solidFill>
                <a:latin typeface="Lato"/>
                <a:ea typeface="Lato"/>
                <a:cs typeface="Lato"/>
                <a:sym typeface="Lato"/>
              </a:defRPr>
            </a:lvl4pPr>
            <a:lvl5pPr indent="-228600" lvl="4" marL="2286000" marR="0" rtl="0" algn="ctr">
              <a:lnSpc>
                <a:spcPct val="90000"/>
              </a:lnSpc>
              <a:spcBef>
                <a:spcPts val="400"/>
              </a:spcBef>
              <a:spcAft>
                <a:spcPts val="0"/>
              </a:spcAft>
              <a:buClr>
                <a:srgbClr val="757070"/>
              </a:buClr>
              <a:buSzPts val="900"/>
              <a:buFont typeface="Arial"/>
              <a:buNone/>
              <a:defRPr b="0" i="0" sz="900" u="none" cap="none" strike="noStrike">
                <a:solidFill>
                  <a:srgbClr val="757070"/>
                </a:solidFill>
                <a:latin typeface="Lato"/>
                <a:ea typeface="Lato"/>
                <a:cs typeface="Lato"/>
                <a:sym typeface="Lato"/>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15" name="Google Shape;115;p22"/>
          <p:cNvSpPr txBox="1"/>
          <p:nvPr>
            <p:ph idx="11" type="ftr"/>
          </p:nvPr>
        </p:nvSpPr>
        <p:spPr>
          <a:xfrm>
            <a:off x="638735" y="4790515"/>
            <a:ext cx="1630456" cy="231961"/>
          </a:xfrm>
          <a:prstGeom prst="rect">
            <a:avLst/>
          </a:prstGeom>
          <a:noFill/>
          <a:ln>
            <a:noFill/>
          </a:ln>
        </p:spPr>
        <p:txBody>
          <a:bodyPr anchorCtr="0" anchor="ctr" bIns="34275" lIns="68575" spcFirstLastPara="1" rIns="68575" wrap="square" tIns="34275"/>
          <a:lstStyle>
            <a:lvl1pPr lvl="0" marR="0" rtl="0" algn="l">
              <a:spcBef>
                <a:spcPts val="0"/>
              </a:spcBef>
              <a:spcAft>
                <a:spcPts val="0"/>
              </a:spcAft>
              <a:buSzPts val="1100"/>
              <a:buNone/>
              <a:defRPr b="1" i="0" sz="800">
                <a:solidFill>
                  <a:srgbClr val="757070"/>
                </a:solidFill>
                <a:latin typeface="Lato"/>
                <a:ea typeface="Lato"/>
                <a:cs typeface="Lato"/>
                <a:sym typeface="Lato"/>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6" name="Google Shape;116;p22"/>
          <p:cNvSpPr/>
          <p:nvPr>
            <p:ph idx="2" type="pic"/>
          </p:nvPr>
        </p:nvSpPr>
        <p:spPr>
          <a:xfrm>
            <a:off x="0" y="3026310"/>
            <a:ext cx="9144000" cy="2117189"/>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rgbClr val="757070"/>
              </a:buClr>
              <a:buSzPts val="1100"/>
              <a:buFont typeface="Arial"/>
              <a:buChar char="•"/>
              <a:defRPr b="0" i="0" sz="1100" u="none" cap="none" strike="noStrike">
                <a:solidFill>
                  <a:srgbClr val="757070"/>
                </a:solidFill>
                <a:latin typeface="Lato"/>
                <a:ea typeface="Lato"/>
                <a:cs typeface="Lato"/>
                <a:sym typeface="Lato"/>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 page1- image Social Media Device">
  <p:cSld name=" page1- image Social Media Device">
    <p:spTree>
      <p:nvGrpSpPr>
        <p:cNvPr id="117" name="Shape 117"/>
        <p:cNvGrpSpPr/>
        <p:nvPr/>
      </p:nvGrpSpPr>
      <p:grpSpPr>
        <a:xfrm>
          <a:off x="0" y="0"/>
          <a:ext cx="0" cy="0"/>
          <a:chOff x="0" y="0"/>
          <a:chExt cx="0" cy="0"/>
        </a:xfrm>
      </p:grpSpPr>
      <p:sp>
        <p:nvSpPr>
          <p:cNvPr id="118" name="Google Shape;118;p23"/>
          <p:cNvSpPr txBox="1"/>
          <p:nvPr>
            <p:ph idx="12" type="sldNum"/>
          </p:nvPr>
        </p:nvSpPr>
        <p:spPr>
          <a:xfrm>
            <a:off x="8064662" y="4767263"/>
            <a:ext cx="450688" cy="273844"/>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1" i="0" sz="800">
                <a:solidFill>
                  <a:srgbClr val="FFFFFF"/>
                </a:solidFill>
                <a:latin typeface="Lato"/>
                <a:ea typeface="Lato"/>
                <a:cs typeface="Lato"/>
                <a:sym typeface="Lato"/>
              </a:defRPr>
            </a:lvl1pPr>
            <a:lvl2pPr indent="0" lvl="1" marL="0" marR="0" rtl="0" algn="ctr">
              <a:spcBef>
                <a:spcPts val="0"/>
              </a:spcBef>
              <a:buNone/>
              <a:defRPr b="1" i="0" sz="800">
                <a:solidFill>
                  <a:srgbClr val="FFFFFF"/>
                </a:solidFill>
                <a:latin typeface="Lato"/>
                <a:ea typeface="Lato"/>
                <a:cs typeface="Lato"/>
                <a:sym typeface="Lato"/>
              </a:defRPr>
            </a:lvl2pPr>
            <a:lvl3pPr indent="0" lvl="2" marL="0" marR="0" rtl="0" algn="ctr">
              <a:spcBef>
                <a:spcPts val="0"/>
              </a:spcBef>
              <a:buNone/>
              <a:defRPr b="1" i="0" sz="800">
                <a:solidFill>
                  <a:srgbClr val="FFFFFF"/>
                </a:solidFill>
                <a:latin typeface="Lato"/>
                <a:ea typeface="Lato"/>
                <a:cs typeface="Lato"/>
                <a:sym typeface="Lato"/>
              </a:defRPr>
            </a:lvl3pPr>
            <a:lvl4pPr indent="0" lvl="3" marL="0" marR="0" rtl="0" algn="ctr">
              <a:spcBef>
                <a:spcPts val="0"/>
              </a:spcBef>
              <a:buNone/>
              <a:defRPr b="1" i="0" sz="800">
                <a:solidFill>
                  <a:srgbClr val="FFFFFF"/>
                </a:solidFill>
                <a:latin typeface="Lato"/>
                <a:ea typeface="Lato"/>
                <a:cs typeface="Lato"/>
                <a:sym typeface="Lato"/>
              </a:defRPr>
            </a:lvl4pPr>
            <a:lvl5pPr indent="0" lvl="4" marL="0" marR="0" rtl="0" algn="ctr">
              <a:spcBef>
                <a:spcPts val="0"/>
              </a:spcBef>
              <a:buNone/>
              <a:defRPr b="1" i="0" sz="800">
                <a:solidFill>
                  <a:srgbClr val="FFFFFF"/>
                </a:solidFill>
                <a:latin typeface="Lato"/>
                <a:ea typeface="Lato"/>
                <a:cs typeface="Lato"/>
                <a:sym typeface="Lato"/>
              </a:defRPr>
            </a:lvl5pPr>
            <a:lvl6pPr indent="0" lvl="5" marL="0" marR="0" rtl="0" algn="ctr">
              <a:spcBef>
                <a:spcPts val="0"/>
              </a:spcBef>
              <a:buNone/>
              <a:defRPr b="1" i="0" sz="800">
                <a:solidFill>
                  <a:srgbClr val="FFFFFF"/>
                </a:solidFill>
                <a:latin typeface="Lato"/>
                <a:ea typeface="Lato"/>
                <a:cs typeface="Lato"/>
                <a:sym typeface="Lato"/>
              </a:defRPr>
            </a:lvl6pPr>
            <a:lvl7pPr indent="0" lvl="6" marL="0" marR="0" rtl="0" algn="ctr">
              <a:spcBef>
                <a:spcPts val="0"/>
              </a:spcBef>
              <a:buNone/>
              <a:defRPr b="1" i="0" sz="800">
                <a:solidFill>
                  <a:srgbClr val="FFFFFF"/>
                </a:solidFill>
                <a:latin typeface="Lato"/>
                <a:ea typeface="Lato"/>
                <a:cs typeface="Lato"/>
                <a:sym typeface="Lato"/>
              </a:defRPr>
            </a:lvl7pPr>
            <a:lvl8pPr indent="0" lvl="7" marL="0" marR="0" rtl="0" algn="ctr">
              <a:spcBef>
                <a:spcPts val="0"/>
              </a:spcBef>
              <a:buNone/>
              <a:defRPr b="1" i="0" sz="800">
                <a:solidFill>
                  <a:srgbClr val="FFFFFF"/>
                </a:solidFill>
                <a:latin typeface="Lato"/>
                <a:ea typeface="Lato"/>
                <a:cs typeface="Lato"/>
                <a:sym typeface="Lato"/>
              </a:defRPr>
            </a:lvl8pPr>
            <a:lvl9pPr indent="0" lvl="8" marL="0" marR="0" rtl="0" algn="ctr">
              <a:spcBef>
                <a:spcPts val="0"/>
              </a:spcBef>
              <a:buNone/>
              <a:defRPr b="1" i="0" sz="800">
                <a:solidFill>
                  <a:srgbClr val="FFFFFF"/>
                </a:solidFill>
                <a:latin typeface="Lato"/>
                <a:ea typeface="Lato"/>
                <a:cs typeface="Lato"/>
                <a:sym typeface="Lato"/>
              </a:defRPr>
            </a:lvl9pPr>
          </a:lstStyle>
          <a:p>
            <a:pPr indent="0" lvl="0" marL="0">
              <a:spcBef>
                <a:spcPts val="0"/>
              </a:spcBef>
              <a:spcAft>
                <a:spcPts val="0"/>
              </a:spcAft>
              <a:buNone/>
            </a:pPr>
            <a:fld id="{00000000-1234-1234-1234-123412341234}" type="slidenum">
              <a:rPr lang="en"/>
              <a:t>‹#›</a:t>
            </a:fld>
            <a:endParaRPr/>
          </a:p>
        </p:txBody>
      </p:sp>
      <p:sp>
        <p:nvSpPr>
          <p:cNvPr id="119" name="Google Shape;119;p23"/>
          <p:cNvSpPr txBox="1"/>
          <p:nvPr>
            <p:ph type="title"/>
          </p:nvPr>
        </p:nvSpPr>
        <p:spPr>
          <a:xfrm>
            <a:off x="628650" y="361242"/>
            <a:ext cx="7886700" cy="376645"/>
          </a:xfrm>
          <a:prstGeom prst="rect">
            <a:avLst/>
          </a:prstGeom>
          <a:noFill/>
          <a:ln>
            <a:noFill/>
          </a:ln>
        </p:spPr>
        <p:txBody>
          <a:bodyPr anchorCtr="0" anchor="ctr" bIns="34275" lIns="68575" spcFirstLastPara="1" rIns="68575" wrap="square" tIns="34275"/>
          <a:lstStyle>
            <a:lvl1pPr lvl="0" marR="0" rtl="0" algn="ctr">
              <a:lnSpc>
                <a:spcPct val="90000"/>
              </a:lnSpc>
              <a:spcBef>
                <a:spcPts val="0"/>
              </a:spcBef>
              <a:spcAft>
                <a:spcPts val="0"/>
              </a:spcAft>
              <a:buClr>
                <a:schemeClr val="dk1"/>
              </a:buClr>
              <a:buSzPts val="2300"/>
              <a:buFont typeface="Montserrat"/>
              <a:buNone/>
              <a:defRPr b="1" i="0" sz="2300" u="none" cap="none" strike="noStrike">
                <a:solidFill>
                  <a:schemeClr val="dk1"/>
                </a:solidFill>
                <a:latin typeface="Montserrat"/>
                <a:ea typeface="Montserrat"/>
                <a:cs typeface="Montserrat"/>
                <a:sym typeface="Montserra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20" name="Google Shape;120;p23"/>
          <p:cNvSpPr txBox="1"/>
          <p:nvPr>
            <p:ph idx="1" type="body"/>
          </p:nvPr>
        </p:nvSpPr>
        <p:spPr>
          <a:xfrm>
            <a:off x="628650" y="734269"/>
            <a:ext cx="7886700" cy="238005"/>
          </a:xfrm>
          <a:prstGeom prst="rect">
            <a:avLst/>
          </a:prstGeom>
          <a:noFill/>
          <a:ln>
            <a:noFill/>
          </a:ln>
        </p:spPr>
        <p:txBody>
          <a:bodyPr anchorCtr="0" anchor="ctr" bIns="34275" lIns="68575" spcFirstLastPara="1" rIns="68575" wrap="square" tIns="34275"/>
          <a:lstStyle>
            <a:lvl1pPr indent="-228600" lvl="0" marL="457200" marR="0" rtl="0" algn="ctr">
              <a:lnSpc>
                <a:spcPct val="90000"/>
              </a:lnSpc>
              <a:spcBef>
                <a:spcPts val="800"/>
              </a:spcBef>
              <a:spcAft>
                <a:spcPts val="0"/>
              </a:spcAft>
              <a:buClr>
                <a:srgbClr val="757070"/>
              </a:buClr>
              <a:buSzPts val="900"/>
              <a:buFont typeface="Arial"/>
              <a:buNone/>
              <a:defRPr b="0" i="0" sz="900" u="none" cap="none" strike="noStrike">
                <a:solidFill>
                  <a:srgbClr val="757070"/>
                </a:solidFill>
                <a:latin typeface="Lato"/>
                <a:ea typeface="Lato"/>
                <a:cs typeface="Lato"/>
                <a:sym typeface="Lato"/>
              </a:defRPr>
            </a:lvl1pPr>
            <a:lvl2pPr indent="-228600" lvl="1" marL="914400" marR="0" rtl="0" algn="ctr">
              <a:lnSpc>
                <a:spcPct val="90000"/>
              </a:lnSpc>
              <a:spcBef>
                <a:spcPts val="400"/>
              </a:spcBef>
              <a:spcAft>
                <a:spcPts val="0"/>
              </a:spcAft>
              <a:buClr>
                <a:srgbClr val="757070"/>
              </a:buClr>
              <a:buSzPts val="900"/>
              <a:buFont typeface="Arial"/>
              <a:buNone/>
              <a:defRPr b="0" i="0" sz="900" u="none" cap="none" strike="noStrike">
                <a:solidFill>
                  <a:srgbClr val="757070"/>
                </a:solidFill>
                <a:latin typeface="Lato"/>
                <a:ea typeface="Lato"/>
                <a:cs typeface="Lato"/>
                <a:sym typeface="Lato"/>
              </a:defRPr>
            </a:lvl2pPr>
            <a:lvl3pPr indent="-228600" lvl="2" marL="1371600" marR="0" rtl="0" algn="ctr">
              <a:lnSpc>
                <a:spcPct val="90000"/>
              </a:lnSpc>
              <a:spcBef>
                <a:spcPts val="400"/>
              </a:spcBef>
              <a:spcAft>
                <a:spcPts val="0"/>
              </a:spcAft>
              <a:buClr>
                <a:srgbClr val="757070"/>
              </a:buClr>
              <a:buSzPts val="900"/>
              <a:buFont typeface="Arial"/>
              <a:buNone/>
              <a:defRPr b="0" i="0" sz="900" u="none" cap="none" strike="noStrike">
                <a:solidFill>
                  <a:srgbClr val="757070"/>
                </a:solidFill>
                <a:latin typeface="Lato"/>
                <a:ea typeface="Lato"/>
                <a:cs typeface="Lato"/>
                <a:sym typeface="Lato"/>
              </a:defRPr>
            </a:lvl3pPr>
            <a:lvl4pPr indent="-228600" lvl="3" marL="1828800" marR="0" rtl="0" algn="ctr">
              <a:lnSpc>
                <a:spcPct val="90000"/>
              </a:lnSpc>
              <a:spcBef>
                <a:spcPts val="400"/>
              </a:spcBef>
              <a:spcAft>
                <a:spcPts val="0"/>
              </a:spcAft>
              <a:buClr>
                <a:srgbClr val="757070"/>
              </a:buClr>
              <a:buSzPts val="900"/>
              <a:buFont typeface="Arial"/>
              <a:buNone/>
              <a:defRPr b="0" i="0" sz="900" u="none" cap="none" strike="noStrike">
                <a:solidFill>
                  <a:srgbClr val="757070"/>
                </a:solidFill>
                <a:latin typeface="Lato"/>
                <a:ea typeface="Lato"/>
                <a:cs typeface="Lato"/>
                <a:sym typeface="Lato"/>
              </a:defRPr>
            </a:lvl4pPr>
            <a:lvl5pPr indent="-228600" lvl="4" marL="2286000" marR="0" rtl="0" algn="ctr">
              <a:lnSpc>
                <a:spcPct val="90000"/>
              </a:lnSpc>
              <a:spcBef>
                <a:spcPts val="400"/>
              </a:spcBef>
              <a:spcAft>
                <a:spcPts val="0"/>
              </a:spcAft>
              <a:buClr>
                <a:srgbClr val="757070"/>
              </a:buClr>
              <a:buSzPts val="900"/>
              <a:buFont typeface="Arial"/>
              <a:buNone/>
              <a:defRPr b="0" i="0" sz="900" u="none" cap="none" strike="noStrike">
                <a:solidFill>
                  <a:srgbClr val="757070"/>
                </a:solidFill>
                <a:latin typeface="Lato"/>
                <a:ea typeface="Lato"/>
                <a:cs typeface="Lato"/>
                <a:sym typeface="Lato"/>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21" name="Google Shape;121;p23"/>
          <p:cNvSpPr txBox="1"/>
          <p:nvPr>
            <p:ph idx="11" type="ftr"/>
          </p:nvPr>
        </p:nvSpPr>
        <p:spPr>
          <a:xfrm>
            <a:off x="638735" y="4790515"/>
            <a:ext cx="1630456" cy="231961"/>
          </a:xfrm>
          <a:prstGeom prst="rect">
            <a:avLst/>
          </a:prstGeom>
          <a:noFill/>
          <a:ln>
            <a:noFill/>
          </a:ln>
        </p:spPr>
        <p:txBody>
          <a:bodyPr anchorCtr="0" anchor="ctr" bIns="34275" lIns="68575" spcFirstLastPara="1" rIns="68575" wrap="square" tIns="34275"/>
          <a:lstStyle>
            <a:lvl1pPr lvl="0" marR="0" rtl="0" algn="l">
              <a:spcBef>
                <a:spcPts val="0"/>
              </a:spcBef>
              <a:spcAft>
                <a:spcPts val="0"/>
              </a:spcAft>
              <a:buSzPts val="1100"/>
              <a:buNone/>
              <a:defRPr b="1" i="0" sz="800">
                <a:solidFill>
                  <a:srgbClr val="757070"/>
                </a:solidFill>
                <a:latin typeface="Lato"/>
                <a:ea typeface="Lato"/>
                <a:cs typeface="Lato"/>
                <a:sym typeface="Lato"/>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22" name="Google Shape;122;p23"/>
          <p:cNvSpPr/>
          <p:nvPr>
            <p:ph idx="2" type="pic"/>
          </p:nvPr>
        </p:nvSpPr>
        <p:spPr>
          <a:xfrm>
            <a:off x="1831578" y="2134390"/>
            <a:ext cx="2041557" cy="3009109"/>
          </a:xfrm>
          <a:prstGeom prst="rect">
            <a:avLst/>
          </a:prstGeom>
          <a:noFill/>
          <a:ln>
            <a:noFill/>
          </a:ln>
        </p:spPr>
        <p:txBody>
          <a:bodyPr anchorCtr="0" anchor="ctr" bIns="68575" lIns="68575" spcFirstLastPara="1" rIns="68575" wrap="square" tIns="68575"/>
          <a:lstStyle>
            <a:lvl1pPr lvl="0">
              <a:spcBef>
                <a:spcPts val="0"/>
              </a:spcBef>
              <a:spcAft>
                <a:spcPts val="0"/>
              </a:spcAft>
              <a:buNone/>
              <a:defRPr/>
            </a:lvl1pPr>
          </a:lstStyl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 page1- image laptop infographic">
  <p:cSld name=" page1- image laptop infographic">
    <p:spTree>
      <p:nvGrpSpPr>
        <p:cNvPr id="123" name="Shape 123"/>
        <p:cNvGrpSpPr/>
        <p:nvPr/>
      </p:nvGrpSpPr>
      <p:grpSpPr>
        <a:xfrm>
          <a:off x="0" y="0"/>
          <a:ext cx="0" cy="0"/>
          <a:chOff x="0" y="0"/>
          <a:chExt cx="0" cy="0"/>
        </a:xfrm>
      </p:grpSpPr>
      <p:sp>
        <p:nvSpPr>
          <p:cNvPr id="124" name="Google Shape;124;p24"/>
          <p:cNvSpPr txBox="1"/>
          <p:nvPr>
            <p:ph idx="12" type="sldNum"/>
          </p:nvPr>
        </p:nvSpPr>
        <p:spPr>
          <a:xfrm>
            <a:off x="8064662" y="4767263"/>
            <a:ext cx="450688" cy="273844"/>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1" i="0" sz="800">
                <a:solidFill>
                  <a:srgbClr val="FFFFFF"/>
                </a:solidFill>
                <a:latin typeface="Lato"/>
                <a:ea typeface="Lato"/>
                <a:cs typeface="Lato"/>
                <a:sym typeface="Lato"/>
              </a:defRPr>
            </a:lvl1pPr>
            <a:lvl2pPr indent="0" lvl="1" marL="0" marR="0" rtl="0" algn="ctr">
              <a:spcBef>
                <a:spcPts val="0"/>
              </a:spcBef>
              <a:buNone/>
              <a:defRPr b="1" i="0" sz="800">
                <a:solidFill>
                  <a:srgbClr val="FFFFFF"/>
                </a:solidFill>
                <a:latin typeface="Lato"/>
                <a:ea typeface="Lato"/>
                <a:cs typeface="Lato"/>
                <a:sym typeface="Lato"/>
              </a:defRPr>
            </a:lvl2pPr>
            <a:lvl3pPr indent="0" lvl="2" marL="0" marR="0" rtl="0" algn="ctr">
              <a:spcBef>
                <a:spcPts val="0"/>
              </a:spcBef>
              <a:buNone/>
              <a:defRPr b="1" i="0" sz="800">
                <a:solidFill>
                  <a:srgbClr val="FFFFFF"/>
                </a:solidFill>
                <a:latin typeface="Lato"/>
                <a:ea typeface="Lato"/>
                <a:cs typeface="Lato"/>
                <a:sym typeface="Lato"/>
              </a:defRPr>
            </a:lvl3pPr>
            <a:lvl4pPr indent="0" lvl="3" marL="0" marR="0" rtl="0" algn="ctr">
              <a:spcBef>
                <a:spcPts val="0"/>
              </a:spcBef>
              <a:buNone/>
              <a:defRPr b="1" i="0" sz="800">
                <a:solidFill>
                  <a:srgbClr val="FFFFFF"/>
                </a:solidFill>
                <a:latin typeface="Lato"/>
                <a:ea typeface="Lato"/>
                <a:cs typeface="Lato"/>
                <a:sym typeface="Lato"/>
              </a:defRPr>
            </a:lvl4pPr>
            <a:lvl5pPr indent="0" lvl="4" marL="0" marR="0" rtl="0" algn="ctr">
              <a:spcBef>
                <a:spcPts val="0"/>
              </a:spcBef>
              <a:buNone/>
              <a:defRPr b="1" i="0" sz="800">
                <a:solidFill>
                  <a:srgbClr val="FFFFFF"/>
                </a:solidFill>
                <a:latin typeface="Lato"/>
                <a:ea typeface="Lato"/>
                <a:cs typeface="Lato"/>
                <a:sym typeface="Lato"/>
              </a:defRPr>
            </a:lvl5pPr>
            <a:lvl6pPr indent="0" lvl="5" marL="0" marR="0" rtl="0" algn="ctr">
              <a:spcBef>
                <a:spcPts val="0"/>
              </a:spcBef>
              <a:buNone/>
              <a:defRPr b="1" i="0" sz="800">
                <a:solidFill>
                  <a:srgbClr val="FFFFFF"/>
                </a:solidFill>
                <a:latin typeface="Lato"/>
                <a:ea typeface="Lato"/>
                <a:cs typeface="Lato"/>
                <a:sym typeface="Lato"/>
              </a:defRPr>
            </a:lvl6pPr>
            <a:lvl7pPr indent="0" lvl="6" marL="0" marR="0" rtl="0" algn="ctr">
              <a:spcBef>
                <a:spcPts val="0"/>
              </a:spcBef>
              <a:buNone/>
              <a:defRPr b="1" i="0" sz="800">
                <a:solidFill>
                  <a:srgbClr val="FFFFFF"/>
                </a:solidFill>
                <a:latin typeface="Lato"/>
                <a:ea typeface="Lato"/>
                <a:cs typeface="Lato"/>
                <a:sym typeface="Lato"/>
              </a:defRPr>
            </a:lvl7pPr>
            <a:lvl8pPr indent="0" lvl="7" marL="0" marR="0" rtl="0" algn="ctr">
              <a:spcBef>
                <a:spcPts val="0"/>
              </a:spcBef>
              <a:buNone/>
              <a:defRPr b="1" i="0" sz="800">
                <a:solidFill>
                  <a:srgbClr val="FFFFFF"/>
                </a:solidFill>
                <a:latin typeface="Lato"/>
                <a:ea typeface="Lato"/>
                <a:cs typeface="Lato"/>
                <a:sym typeface="Lato"/>
              </a:defRPr>
            </a:lvl8pPr>
            <a:lvl9pPr indent="0" lvl="8" marL="0" marR="0" rtl="0" algn="ctr">
              <a:spcBef>
                <a:spcPts val="0"/>
              </a:spcBef>
              <a:buNone/>
              <a:defRPr b="1" i="0" sz="800">
                <a:solidFill>
                  <a:srgbClr val="FFFFFF"/>
                </a:solidFill>
                <a:latin typeface="Lato"/>
                <a:ea typeface="Lato"/>
                <a:cs typeface="Lato"/>
                <a:sym typeface="Lato"/>
              </a:defRPr>
            </a:lvl9pPr>
          </a:lstStyle>
          <a:p>
            <a:pPr indent="0" lvl="0" marL="0">
              <a:spcBef>
                <a:spcPts val="0"/>
              </a:spcBef>
              <a:spcAft>
                <a:spcPts val="0"/>
              </a:spcAft>
              <a:buNone/>
            </a:pPr>
            <a:fld id="{00000000-1234-1234-1234-123412341234}" type="slidenum">
              <a:rPr lang="en"/>
              <a:t>‹#›</a:t>
            </a:fld>
            <a:endParaRPr/>
          </a:p>
        </p:txBody>
      </p:sp>
      <p:sp>
        <p:nvSpPr>
          <p:cNvPr id="125" name="Google Shape;125;p24"/>
          <p:cNvSpPr txBox="1"/>
          <p:nvPr>
            <p:ph type="title"/>
          </p:nvPr>
        </p:nvSpPr>
        <p:spPr>
          <a:xfrm>
            <a:off x="628650" y="361242"/>
            <a:ext cx="7886700" cy="376645"/>
          </a:xfrm>
          <a:prstGeom prst="rect">
            <a:avLst/>
          </a:prstGeom>
          <a:noFill/>
          <a:ln>
            <a:noFill/>
          </a:ln>
        </p:spPr>
        <p:txBody>
          <a:bodyPr anchorCtr="0" anchor="ctr" bIns="34275" lIns="68575" spcFirstLastPara="1" rIns="68575" wrap="square" tIns="34275"/>
          <a:lstStyle>
            <a:lvl1pPr lvl="0" marR="0" rtl="0" algn="ctr">
              <a:lnSpc>
                <a:spcPct val="90000"/>
              </a:lnSpc>
              <a:spcBef>
                <a:spcPts val="0"/>
              </a:spcBef>
              <a:spcAft>
                <a:spcPts val="0"/>
              </a:spcAft>
              <a:buClr>
                <a:schemeClr val="dk1"/>
              </a:buClr>
              <a:buSzPts val="2300"/>
              <a:buFont typeface="Montserrat"/>
              <a:buNone/>
              <a:defRPr b="1" i="0" sz="2300" u="none" cap="none" strike="noStrike">
                <a:solidFill>
                  <a:schemeClr val="dk1"/>
                </a:solidFill>
                <a:latin typeface="Montserrat"/>
                <a:ea typeface="Montserrat"/>
                <a:cs typeface="Montserrat"/>
                <a:sym typeface="Montserra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26" name="Google Shape;126;p24"/>
          <p:cNvSpPr txBox="1"/>
          <p:nvPr>
            <p:ph idx="1" type="body"/>
          </p:nvPr>
        </p:nvSpPr>
        <p:spPr>
          <a:xfrm>
            <a:off x="628650" y="734269"/>
            <a:ext cx="7886700" cy="238005"/>
          </a:xfrm>
          <a:prstGeom prst="rect">
            <a:avLst/>
          </a:prstGeom>
          <a:noFill/>
          <a:ln>
            <a:noFill/>
          </a:ln>
        </p:spPr>
        <p:txBody>
          <a:bodyPr anchorCtr="0" anchor="ctr" bIns="34275" lIns="68575" spcFirstLastPara="1" rIns="68575" wrap="square" tIns="34275"/>
          <a:lstStyle>
            <a:lvl1pPr indent="-228600" lvl="0" marL="457200" marR="0" rtl="0" algn="ctr">
              <a:lnSpc>
                <a:spcPct val="90000"/>
              </a:lnSpc>
              <a:spcBef>
                <a:spcPts val="800"/>
              </a:spcBef>
              <a:spcAft>
                <a:spcPts val="0"/>
              </a:spcAft>
              <a:buClr>
                <a:srgbClr val="757070"/>
              </a:buClr>
              <a:buSzPts val="900"/>
              <a:buFont typeface="Arial"/>
              <a:buNone/>
              <a:defRPr b="0" i="0" sz="900" u="none" cap="none" strike="noStrike">
                <a:solidFill>
                  <a:srgbClr val="757070"/>
                </a:solidFill>
                <a:latin typeface="Lato"/>
                <a:ea typeface="Lato"/>
                <a:cs typeface="Lato"/>
                <a:sym typeface="Lato"/>
              </a:defRPr>
            </a:lvl1pPr>
            <a:lvl2pPr indent="-228600" lvl="1" marL="914400" marR="0" rtl="0" algn="ctr">
              <a:lnSpc>
                <a:spcPct val="90000"/>
              </a:lnSpc>
              <a:spcBef>
                <a:spcPts val="400"/>
              </a:spcBef>
              <a:spcAft>
                <a:spcPts val="0"/>
              </a:spcAft>
              <a:buClr>
                <a:srgbClr val="757070"/>
              </a:buClr>
              <a:buSzPts val="900"/>
              <a:buFont typeface="Arial"/>
              <a:buNone/>
              <a:defRPr b="0" i="0" sz="900" u="none" cap="none" strike="noStrike">
                <a:solidFill>
                  <a:srgbClr val="757070"/>
                </a:solidFill>
                <a:latin typeface="Lato"/>
                <a:ea typeface="Lato"/>
                <a:cs typeface="Lato"/>
                <a:sym typeface="Lato"/>
              </a:defRPr>
            </a:lvl2pPr>
            <a:lvl3pPr indent="-228600" lvl="2" marL="1371600" marR="0" rtl="0" algn="ctr">
              <a:lnSpc>
                <a:spcPct val="90000"/>
              </a:lnSpc>
              <a:spcBef>
                <a:spcPts val="400"/>
              </a:spcBef>
              <a:spcAft>
                <a:spcPts val="0"/>
              </a:spcAft>
              <a:buClr>
                <a:srgbClr val="757070"/>
              </a:buClr>
              <a:buSzPts val="900"/>
              <a:buFont typeface="Arial"/>
              <a:buNone/>
              <a:defRPr b="0" i="0" sz="900" u="none" cap="none" strike="noStrike">
                <a:solidFill>
                  <a:srgbClr val="757070"/>
                </a:solidFill>
                <a:latin typeface="Lato"/>
                <a:ea typeface="Lato"/>
                <a:cs typeface="Lato"/>
                <a:sym typeface="Lato"/>
              </a:defRPr>
            </a:lvl3pPr>
            <a:lvl4pPr indent="-228600" lvl="3" marL="1828800" marR="0" rtl="0" algn="ctr">
              <a:lnSpc>
                <a:spcPct val="90000"/>
              </a:lnSpc>
              <a:spcBef>
                <a:spcPts val="400"/>
              </a:spcBef>
              <a:spcAft>
                <a:spcPts val="0"/>
              </a:spcAft>
              <a:buClr>
                <a:srgbClr val="757070"/>
              </a:buClr>
              <a:buSzPts val="900"/>
              <a:buFont typeface="Arial"/>
              <a:buNone/>
              <a:defRPr b="0" i="0" sz="900" u="none" cap="none" strike="noStrike">
                <a:solidFill>
                  <a:srgbClr val="757070"/>
                </a:solidFill>
                <a:latin typeface="Lato"/>
                <a:ea typeface="Lato"/>
                <a:cs typeface="Lato"/>
                <a:sym typeface="Lato"/>
              </a:defRPr>
            </a:lvl4pPr>
            <a:lvl5pPr indent="-228600" lvl="4" marL="2286000" marR="0" rtl="0" algn="ctr">
              <a:lnSpc>
                <a:spcPct val="90000"/>
              </a:lnSpc>
              <a:spcBef>
                <a:spcPts val="400"/>
              </a:spcBef>
              <a:spcAft>
                <a:spcPts val="0"/>
              </a:spcAft>
              <a:buClr>
                <a:srgbClr val="757070"/>
              </a:buClr>
              <a:buSzPts val="900"/>
              <a:buFont typeface="Arial"/>
              <a:buNone/>
              <a:defRPr b="0" i="0" sz="900" u="none" cap="none" strike="noStrike">
                <a:solidFill>
                  <a:srgbClr val="757070"/>
                </a:solidFill>
                <a:latin typeface="Lato"/>
                <a:ea typeface="Lato"/>
                <a:cs typeface="Lato"/>
                <a:sym typeface="Lato"/>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27" name="Google Shape;127;p24"/>
          <p:cNvSpPr txBox="1"/>
          <p:nvPr>
            <p:ph idx="11" type="ftr"/>
          </p:nvPr>
        </p:nvSpPr>
        <p:spPr>
          <a:xfrm>
            <a:off x="638735" y="4790515"/>
            <a:ext cx="1630456" cy="231961"/>
          </a:xfrm>
          <a:prstGeom prst="rect">
            <a:avLst/>
          </a:prstGeom>
          <a:noFill/>
          <a:ln>
            <a:noFill/>
          </a:ln>
        </p:spPr>
        <p:txBody>
          <a:bodyPr anchorCtr="0" anchor="ctr" bIns="34275" lIns="68575" spcFirstLastPara="1" rIns="68575" wrap="square" tIns="34275"/>
          <a:lstStyle>
            <a:lvl1pPr lvl="0" marR="0" rtl="0" algn="l">
              <a:spcBef>
                <a:spcPts val="0"/>
              </a:spcBef>
              <a:spcAft>
                <a:spcPts val="0"/>
              </a:spcAft>
              <a:buSzPts val="1100"/>
              <a:buNone/>
              <a:defRPr b="1" i="0" sz="800">
                <a:solidFill>
                  <a:srgbClr val="757070"/>
                </a:solidFill>
                <a:latin typeface="Lato"/>
                <a:ea typeface="Lato"/>
                <a:cs typeface="Lato"/>
                <a:sym typeface="Lato"/>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28" name="Google Shape;128;p24"/>
          <p:cNvSpPr/>
          <p:nvPr>
            <p:ph idx="2" type="pic"/>
          </p:nvPr>
        </p:nvSpPr>
        <p:spPr>
          <a:xfrm>
            <a:off x="2952740" y="1835447"/>
            <a:ext cx="3239590" cy="2009092"/>
          </a:xfrm>
          <a:prstGeom prst="rect">
            <a:avLst/>
          </a:prstGeom>
          <a:noFill/>
          <a:ln>
            <a:noFill/>
          </a:ln>
        </p:spPr>
        <p:txBody>
          <a:bodyPr anchorCtr="0" anchor="ctr" bIns="68575" lIns="68575" spcFirstLastPara="1" rIns="68575" wrap="square" tIns="68575"/>
          <a:lstStyle>
            <a:lvl1pPr lvl="0">
              <a:spcBef>
                <a:spcPts val="0"/>
              </a:spcBef>
              <a:spcAft>
                <a:spcPts val="0"/>
              </a:spcAft>
              <a:buNone/>
              <a:defRPr/>
            </a:lvl1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9 image 1">
  <p:cSld name="9 image 1">
    <p:spTree>
      <p:nvGrpSpPr>
        <p:cNvPr id="129" name="Shape 129"/>
        <p:cNvGrpSpPr/>
        <p:nvPr/>
      </p:nvGrpSpPr>
      <p:grpSpPr>
        <a:xfrm>
          <a:off x="0" y="0"/>
          <a:ext cx="0" cy="0"/>
          <a:chOff x="0" y="0"/>
          <a:chExt cx="0" cy="0"/>
        </a:xfrm>
      </p:grpSpPr>
      <p:sp>
        <p:nvSpPr>
          <p:cNvPr id="130" name="Google Shape;130;p25"/>
          <p:cNvSpPr/>
          <p:nvPr/>
        </p:nvSpPr>
        <p:spPr>
          <a:xfrm>
            <a:off x="0" y="2682433"/>
            <a:ext cx="9143999" cy="2461067"/>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31" name="Google Shape;131;p25"/>
          <p:cNvSpPr/>
          <p:nvPr>
            <p:ph idx="2" type="pic"/>
          </p:nvPr>
        </p:nvSpPr>
        <p:spPr>
          <a:xfrm>
            <a:off x="0" y="0"/>
            <a:ext cx="9144000" cy="5143500"/>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rgbClr val="757070"/>
              </a:buClr>
              <a:buSzPts val="1100"/>
              <a:buFont typeface="Arial"/>
              <a:buChar char="•"/>
              <a:defRPr b="0" i="0" sz="1100" u="none" cap="none" strike="noStrike">
                <a:solidFill>
                  <a:srgbClr val="757070"/>
                </a:solidFill>
                <a:latin typeface="Lato"/>
                <a:ea typeface="Lato"/>
                <a:cs typeface="Lato"/>
                <a:sym typeface="Lato"/>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3 image box design">
  <p:cSld name="3 image box design">
    <p:spTree>
      <p:nvGrpSpPr>
        <p:cNvPr id="132" name="Shape 132"/>
        <p:cNvGrpSpPr/>
        <p:nvPr/>
      </p:nvGrpSpPr>
      <p:grpSpPr>
        <a:xfrm>
          <a:off x="0" y="0"/>
          <a:ext cx="0" cy="0"/>
          <a:chOff x="0" y="0"/>
          <a:chExt cx="0" cy="0"/>
        </a:xfrm>
      </p:grpSpPr>
      <p:sp>
        <p:nvSpPr>
          <p:cNvPr id="133" name="Google Shape;133;p26"/>
          <p:cNvSpPr txBox="1"/>
          <p:nvPr>
            <p:ph idx="12" type="sldNum"/>
          </p:nvPr>
        </p:nvSpPr>
        <p:spPr>
          <a:xfrm>
            <a:off x="8064662" y="4767263"/>
            <a:ext cx="450688" cy="273844"/>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1" i="0" sz="800">
                <a:solidFill>
                  <a:srgbClr val="FFFFFF"/>
                </a:solidFill>
                <a:latin typeface="Lato"/>
                <a:ea typeface="Lato"/>
                <a:cs typeface="Lato"/>
                <a:sym typeface="Lato"/>
              </a:defRPr>
            </a:lvl1pPr>
            <a:lvl2pPr indent="0" lvl="1" marL="0" marR="0" rtl="0" algn="ctr">
              <a:spcBef>
                <a:spcPts val="0"/>
              </a:spcBef>
              <a:buNone/>
              <a:defRPr b="1" i="0" sz="800">
                <a:solidFill>
                  <a:srgbClr val="FFFFFF"/>
                </a:solidFill>
                <a:latin typeface="Lato"/>
                <a:ea typeface="Lato"/>
                <a:cs typeface="Lato"/>
                <a:sym typeface="Lato"/>
              </a:defRPr>
            </a:lvl2pPr>
            <a:lvl3pPr indent="0" lvl="2" marL="0" marR="0" rtl="0" algn="ctr">
              <a:spcBef>
                <a:spcPts val="0"/>
              </a:spcBef>
              <a:buNone/>
              <a:defRPr b="1" i="0" sz="800">
                <a:solidFill>
                  <a:srgbClr val="FFFFFF"/>
                </a:solidFill>
                <a:latin typeface="Lato"/>
                <a:ea typeface="Lato"/>
                <a:cs typeface="Lato"/>
                <a:sym typeface="Lato"/>
              </a:defRPr>
            </a:lvl3pPr>
            <a:lvl4pPr indent="0" lvl="3" marL="0" marR="0" rtl="0" algn="ctr">
              <a:spcBef>
                <a:spcPts val="0"/>
              </a:spcBef>
              <a:buNone/>
              <a:defRPr b="1" i="0" sz="800">
                <a:solidFill>
                  <a:srgbClr val="FFFFFF"/>
                </a:solidFill>
                <a:latin typeface="Lato"/>
                <a:ea typeface="Lato"/>
                <a:cs typeface="Lato"/>
                <a:sym typeface="Lato"/>
              </a:defRPr>
            </a:lvl4pPr>
            <a:lvl5pPr indent="0" lvl="4" marL="0" marR="0" rtl="0" algn="ctr">
              <a:spcBef>
                <a:spcPts val="0"/>
              </a:spcBef>
              <a:buNone/>
              <a:defRPr b="1" i="0" sz="800">
                <a:solidFill>
                  <a:srgbClr val="FFFFFF"/>
                </a:solidFill>
                <a:latin typeface="Lato"/>
                <a:ea typeface="Lato"/>
                <a:cs typeface="Lato"/>
                <a:sym typeface="Lato"/>
              </a:defRPr>
            </a:lvl5pPr>
            <a:lvl6pPr indent="0" lvl="5" marL="0" marR="0" rtl="0" algn="ctr">
              <a:spcBef>
                <a:spcPts val="0"/>
              </a:spcBef>
              <a:buNone/>
              <a:defRPr b="1" i="0" sz="800">
                <a:solidFill>
                  <a:srgbClr val="FFFFFF"/>
                </a:solidFill>
                <a:latin typeface="Lato"/>
                <a:ea typeface="Lato"/>
                <a:cs typeface="Lato"/>
                <a:sym typeface="Lato"/>
              </a:defRPr>
            </a:lvl6pPr>
            <a:lvl7pPr indent="0" lvl="6" marL="0" marR="0" rtl="0" algn="ctr">
              <a:spcBef>
                <a:spcPts val="0"/>
              </a:spcBef>
              <a:buNone/>
              <a:defRPr b="1" i="0" sz="800">
                <a:solidFill>
                  <a:srgbClr val="FFFFFF"/>
                </a:solidFill>
                <a:latin typeface="Lato"/>
                <a:ea typeface="Lato"/>
                <a:cs typeface="Lato"/>
                <a:sym typeface="Lato"/>
              </a:defRPr>
            </a:lvl7pPr>
            <a:lvl8pPr indent="0" lvl="7" marL="0" marR="0" rtl="0" algn="ctr">
              <a:spcBef>
                <a:spcPts val="0"/>
              </a:spcBef>
              <a:buNone/>
              <a:defRPr b="1" i="0" sz="800">
                <a:solidFill>
                  <a:srgbClr val="FFFFFF"/>
                </a:solidFill>
                <a:latin typeface="Lato"/>
                <a:ea typeface="Lato"/>
                <a:cs typeface="Lato"/>
                <a:sym typeface="Lato"/>
              </a:defRPr>
            </a:lvl8pPr>
            <a:lvl9pPr indent="0" lvl="8" marL="0" marR="0" rtl="0" algn="ctr">
              <a:spcBef>
                <a:spcPts val="0"/>
              </a:spcBef>
              <a:buNone/>
              <a:defRPr b="1" i="0" sz="800">
                <a:solidFill>
                  <a:srgbClr val="FFFFFF"/>
                </a:solidFill>
                <a:latin typeface="Lato"/>
                <a:ea typeface="Lato"/>
                <a:cs typeface="Lato"/>
                <a:sym typeface="Lato"/>
              </a:defRPr>
            </a:lvl9pPr>
          </a:lstStyle>
          <a:p>
            <a:pPr indent="0" lvl="0" marL="0">
              <a:spcBef>
                <a:spcPts val="0"/>
              </a:spcBef>
              <a:spcAft>
                <a:spcPts val="0"/>
              </a:spcAft>
              <a:buNone/>
            </a:pPr>
            <a:fld id="{00000000-1234-1234-1234-123412341234}" type="slidenum">
              <a:rPr lang="en"/>
              <a:t>‹#›</a:t>
            </a:fld>
            <a:endParaRPr/>
          </a:p>
        </p:txBody>
      </p:sp>
      <p:sp>
        <p:nvSpPr>
          <p:cNvPr id="134" name="Google Shape;134;p26"/>
          <p:cNvSpPr txBox="1"/>
          <p:nvPr>
            <p:ph type="title"/>
          </p:nvPr>
        </p:nvSpPr>
        <p:spPr>
          <a:xfrm>
            <a:off x="628650" y="361242"/>
            <a:ext cx="7886700" cy="376645"/>
          </a:xfrm>
          <a:prstGeom prst="rect">
            <a:avLst/>
          </a:prstGeom>
          <a:noFill/>
          <a:ln>
            <a:noFill/>
          </a:ln>
        </p:spPr>
        <p:txBody>
          <a:bodyPr anchorCtr="0" anchor="ctr" bIns="34275" lIns="68575" spcFirstLastPara="1" rIns="68575" wrap="square" tIns="34275"/>
          <a:lstStyle>
            <a:lvl1pPr lvl="0" marR="0" rtl="0" algn="ctr">
              <a:lnSpc>
                <a:spcPct val="90000"/>
              </a:lnSpc>
              <a:spcBef>
                <a:spcPts val="0"/>
              </a:spcBef>
              <a:spcAft>
                <a:spcPts val="0"/>
              </a:spcAft>
              <a:buClr>
                <a:schemeClr val="dk1"/>
              </a:buClr>
              <a:buSzPts val="1900"/>
              <a:buFont typeface="Montserrat"/>
              <a:buNone/>
              <a:defRPr b="1" i="0" sz="1900" u="none" cap="none" strike="noStrike">
                <a:solidFill>
                  <a:schemeClr val="dk1"/>
                </a:solidFill>
                <a:latin typeface="Montserrat"/>
                <a:ea typeface="Montserrat"/>
                <a:cs typeface="Montserrat"/>
                <a:sym typeface="Montserra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35" name="Google Shape;135;p26"/>
          <p:cNvSpPr txBox="1"/>
          <p:nvPr>
            <p:ph idx="1" type="body"/>
          </p:nvPr>
        </p:nvSpPr>
        <p:spPr>
          <a:xfrm>
            <a:off x="628650" y="734269"/>
            <a:ext cx="7886700" cy="238005"/>
          </a:xfrm>
          <a:prstGeom prst="rect">
            <a:avLst/>
          </a:prstGeom>
          <a:noFill/>
          <a:ln>
            <a:noFill/>
          </a:ln>
        </p:spPr>
        <p:txBody>
          <a:bodyPr anchorCtr="0" anchor="ctr" bIns="34275" lIns="68575" spcFirstLastPara="1" rIns="68575" wrap="square" tIns="34275"/>
          <a:lstStyle>
            <a:lvl1pPr indent="-228600" lvl="0" marL="457200" marR="0" rtl="0" algn="ctr">
              <a:lnSpc>
                <a:spcPct val="90000"/>
              </a:lnSpc>
              <a:spcBef>
                <a:spcPts val="800"/>
              </a:spcBef>
              <a:spcAft>
                <a:spcPts val="0"/>
              </a:spcAft>
              <a:buClr>
                <a:srgbClr val="757070"/>
              </a:buClr>
              <a:buSzPts val="900"/>
              <a:buFont typeface="Arial"/>
              <a:buNone/>
              <a:defRPr b="0" i="0" sz="900" u="none" cap="none" strike="noStrike">
                <a:solidFill>
                  <a:srgbClr val="757070"/>
                </a:solidFill>
                <a:latin typeface="Lato"/>
                <a:ea typeface="Lato"/>
                <a:cs typeface="Lato"/>
                <a:sym typeface="Lato"/>
              </a:defRPr>
            </a:lvl1pPr>
            <a:lvl2pPr indent="-228600" lvl="1" marL="914400" marR="0" rtl="0" algn="ctr">
              <a:lnSpc>
                <a:spcPct val="90000"/>
              </a:lnSpc>
              <a:spcBef>
                <a:spcPts val="400"/>
              </a:spcBef>
              <a:spcAft>
                <a:spcPts val="0"/>
              </a:spcAft>
              <a:buClr>
                <a:srgbClr val="757070"/>
              </a:buClr>
              <a:buSzPts val="900"/>
              <a:buFont typeface="Arial"/>
              <a:buNone/>
              <a:defRPr b="0" i="0" sz="900" u="none" cap="none" strike="noStrike">
                <a:solidFill>
                  <a:srgbClr val="757070"/>
                </a:solidFill>
                <a:latin typeface="Lato"/>
                <a:ea typeface="Lato"/>
                <a:cs typeface="Lato"/>
                <a:sym typeface="Lato"/>
              </a:defRPr>
            </a:lvl2pPr>
            <a:lvl3pPr indent="-228600" lvl="2" marL="1371600" marR="0" rtl="0" algn="ctr">
              <a:lnSpc>
                <a:spcPct val="90000"/>
              </a:lnSpc>
              <a:spcBef>
                <a:spcPts val="400"/>
              </a:spcBef>
              <a:spcAft>
                <a:spcPts val="0"/>
              </a:spcAft>
              <a:buClr>
                <a:srgbClr val="757070"/>
              </a:buClr>
              <a:buSzPts val="900"/>
              <a:buFont typeface="Arial"/>
              <a:buNone/>
              <a:defRPr b="0" i="0" sz="900" u="none" cap="none" strike="noStrike">
                <a:solidFill>
                  <a:srgbClr val="757070"/>
                </a:solidFill>
                <a:latin typeface="Lato"/>
                <a:ea typeface="Lato"/>
                <a:cs typeface="Lato"/>
                <a:sym typeface="Lato"/>
              </a:defRPr>
            </a:lvl3pPr>
            <a:lvl4pPr indent="-228600" lvl="3" marL="1828800" marR="0" rtl="0" algn="ctr">
              <a:lnSpc>
                <a:spcPct val="90000"/>
              </a:lnSpc>
              <a:spcBef>
                <a:spcPts val="400"/>
              </a:spcBef>
              <a:spcAft>
                <a:spcPts val="0"/>
              </a:spcAft>
              <a:buClr>
                <a:srgbClr val="757070"/>
              </a:buClr>
              <a:buSzPts val="900"/>
              <a:buFont typeface="Arial"/>
              <a:buNone/>
              <a:defRPr b="0" i="0" sz="900" u="none" cap="none" strike="noStrike">
                <a:solidFill>
                  <a:srgbClr val="757070"/>
                </a:solidFill>
                <a:latin typeface="Lato"/>
                <a:ea typeface="Lato"/>
                <a:cs typeface="Lato"/>
                <a:sym typeface="Lato"/>
              </a:defRPr>
            </a:lvl4pPr>
            <a:lvl5pPr indent="-228600" lvl="4" marL="2286000" marR="0" rtl="0" algn="ctr">
              <a:lnSpc>
                <a:spcPct val="90000"/>
              </a:lnSpc>
              <a:spcBef>
                <a:spcPts val="400"/>
              </a:spcBef>
              <a:spcAft>
                <a:spcPts val="0"/>
              </a:spcAft>
              <a:buClr>
                <a:srgbClr val="757070"/>
              </a:buClr>
              <a:buSzPts val="900"/>
              <a:buFont typeface="Arial"/>
              <a:buNone/>
              <a:defRPr b="0" i="0" sz="900" u="none" cap="none" strike="noStrike">
                <a:solidFill>
                  <a:srgbClr val="757070"/>
                </a:solidFill>
                <a:latin typeface="Lato"/>
                <a:ea typeface="Lato"/>
                <a:cs typeface="Lato"/>
                <a:sym typeface="Lato"/>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36" name="Google Shape;136;p26"/>
          <p:cNvSpPr txBox="1"/>
          <p:nvPr>
            <p:ph idx="11" type="ftr"/>
          </p:nvPr>
        </p:nvSpPr>
        <p:spPr>
          <a:xfrm>
            <a:off x="638735" y="4790515"/>
            <a:ext cx="1630456" cy="231961"/>
          </a:xfrm>
          <a:prstGeom prst="rect">
            <a:avLst/>
          </a:prstGeom>
          <a:noFill/>
          <a:ln>
            <a:noFill/>
          </a:ln>
        </p:spPr>
        <p:txBody>
          <a:bodyPr anchorCtr="0" anchor="ctr" bIns="34275" lIns="68575" spcFirstLastPara="1" rIns="68575" wrap="square" tIns="34275"/>
          <a:lstStyle>
            <a:lvl1pPr lvl="0" marR="0" rtl="0" algn="l">
              <a:spcBef>
                <a:spcPts val="0"/>
              </a:spcBef>
              <a:spcAft>
                <a:spcPts val="0"/>
              </a:spcAft>
              <a:buSzPts val="1100"/>
              <a:buNone/>
              <a:defRPr b="1" i="0" sz="800">
                <a:solidFill>
                  <a:srgbClr val="757070"/>
                </a:solidFill>
                <a:latin typeface="Lato"/>
                <a:ea typeface="Lato"/>
                <a:cs typeface="Lato"/>
                <a:sym typeface="Lato"/>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37" name="Google Shape;137;p26"/>
          <p:cNvSpPr/>
          <p:nvPr>
            <p:ph idx="2" type="pic"/>
          </p:nvPr>
        </p:nvSpPr>
        <p:spPr>
          <a:xfrm>
            <a:off x="2802896" y="2745715"/>
            <a:ext cx="1700532" cy="1646067"/>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rgbClr val="757070"/>
              </a:buClr>
              <a:buSzPts val="1100"/>
              <a:buFont typeface="Arial"/>
              <a:buChar char="•"/>
              <a:defRPr b="0" i="0" sz="1100" u="none" cap="none" strike="noStrike">
                <a:solidFill>
                  <a:srgbClr val="757070"/>
                </a:solidFill>
                <a:latin typeface="Lato"/>
                <a:ea typeface="Lato"/>
                <a:cs typeface="Lato"/>
                <a:sym typeface="Lato"/>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38" name="Google Shape;138;p26"/>
          <p:cNvSpPr/>
          <p:nvPr>
            <p:ph idx="3" type="pic"/>
          </p:nvPr>
        </p:nvSpPr>
        <p:spPr>
          <a:xfrm>
            <a:off x="6478246" y="2745715"/>
            <a:ext cx="1700532" cy="1646067"/>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rgbClr val="757070"/>
              </a:buClr>
              <a:buSzPts val="1100"/>
              <a:buFont typeface="Arial"/>
              <a:buChar char="•"/>
              <a:defRPr b="0" i="0" sz="1100" u="none" cap="none" strike="noStrike">
                <a:solidFill>
                  <a:srgbClr val="757070"/>
                </a:solidFill>
                <a:latin typeface="Lato"/>
                <a:ea typeface="Lato"/>
                <a:cs typeface="Lato"/>
                <a:sym typeface="Lato"/>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39" name="Google Shape;139;p26"/>
          <p:cNvSpPr/>
          <p:nvPr>
            <p:ph idx="4" type="pic"/>
          </p:nvPr>
        </p:nvSpPr>
        <p:spPr>
          <a:xfrm>
            <a:off x="965221" y="1324501"/>
            <a:ext cx="7213557" cy="1323813"/>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rgbClr val="757070"/>
              </a:buClr>
              <a:buSzPts val="1100"/>
              <a:buFont typeface="Arial"/>
              <a:buChar char="•"/>
              <a:defRPr b="0" i="0" sz="1100" u="none" cap="none" strike="noStrike">
                <a:solidFill>
                  <a:srgbClr val="757070"/>
                </a:solidFill>
                <a:latin typeface="Lato"/>
                <a:ea typeface="Lato"/>
                <a:cs typeface="Lato"/>
                <a:sym typeface="Lato"/>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page 8 - image Showcase">
  <p:cSld name="page 8 - image Showcase">
    <p:spTree>
      <p:nvGrpSpPr>
        <p:cNvPr id="140" name="Shape 140"/>
        <p:cNvGrpSpPr/>
        <p:nvPr/>
      </p:nvGrpSpPr>
      <p:grpSpPr>
        <a:xfrm>
          <a:off x="0" y="0"/>
          <a:ext cx="0" cy="0"/>
          <a:chOff x="0" y="0"/>
          <a:chExt cx="0" cy="0"/>
        </a:xfrm>
      </p:grpSpPr>
      <p:sp>
        <p:nvSpPr>
          <p:cNvPr id="141" name="Google Shape;141;p27"/>
          <p:cNvSpPr txBox="1"/>
          <p:nvPr>
            <p:ph idx="12" type="sldNum"/>
          </p:nvPr>
        </p:nvSpPr>
        <p:spPr>
          <a:xfrm>
            <a:off x="8064662" y="4767263"/>
            <a:ext cx="450688" cy="273844"/>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1" i="0" sz="800">
                <a:solidFill>
                  <a:srgbClr val="FFFFFF"/>
                </a:solidFill>
                <a:latin typeface="Lato"/>
                <a:ea typeface="Lato"/>
                <a:cs typeface="Lato"/>
                <a:sym typeface="Lato"/>
              </a:defRPr>
            </a:lvl1pPr>
            <a:lvl2pPr indent="0" lvl="1" marL="0" marR="0" rtl="0" algn="ctr">
              <a:spcBef>
                <a:spcPts val="0"/>
              </a:spcBef>
              <a:buNone/>
              <a:defRPr b="1" i="0" sz="800">
                <a:solidFill>
                  <a:srgbClr val="FFFFFF"/>
                </a:solidFill>
                <a:latin typeface="Lato"/>
                <a:ea typeface="Lato"/>
                <a:cs typeface="Lato"/>
                <a:sym typeface="Lato"/>
              </a:defRPr>
            </a:lvl2pPr>
            <a:lvl3pPr indent="0" lvl="2" marL="0" marR="0" rtl="0" algn="ctr">
              <a:spcBef>
                <a:spcPts val="0"/>
              </a:spcBef>
              <a:buNone/>
              <a:defRPr b="1" i="0" sz="800">
                <a:solidFill>
                  <a:srgbClr val="FFFFFF"/>
                </a:solidFill>
                <a:latin typeface="Lato"/>
                <a:ea typeface="Lato"/>
                <a:cs typeface="Lato"/>
                <a:sym typeface="Lato"/>
              </a:defRPr>
            </a:lvl3pPr>
            <a:lvl4pPr indent="0" lvl="3" marL="0" marR="0" rtl="0" algn="ctr">
              <a:spcBef>
                <a:spcPts val="0"/>
              </a:spcBef>
              <a:buNone/>
              <a:defRPr b="1" i="0" sz="800">
                <a:solidFill>
                  <a:srgbClr val="FFFFFF"/>
                </a:solidFill>
                <a:latin typeface="Lato"/>
                <a:ea typeface="Lato"/>
                <a:cs typeface="Lato"/>
                <a:sym typeface="Lato"/>
              </a:defRPr>
            </a:lvl4pPr>
            <a:lvl5pPr indent="0" lvl="4" marL="0" marR="0" rtl="0" algn="ctr">
              <a:spcBef>
                <a:spcPts val="0"/>
              </a:spcBef>
              <a:buNone/>
              <a:defRPr b="1" i="0" sz="800">
                <a:solidFill>
                  <a:srgbClr val="FFFFFF"/>
                </a:solidFill>
                <a:latin typeface="Lato"/>
                <a:ea typeface="Lato"/>
                <a:cs typeface="Lato"/>
                <a:sym typeface="Lato"/>
              </a:defRPr>
            </a:lvl5pPr>
            <a:lvl6pPr indent="0" lvl="5" marL="0" marR="0" rtl="0" algn="ctr">
              <a:spcBef>
                <a:spcPts val="0"/>
              </a:spcBef>
              <a:buNone/>
              <a:defRPr b="1" i="0" sz="800">
                <a:solidFill>
                  <a:srgbClr val="FFFFFF"/>
                </a:solidFill>
                <a:latin typeface="Lato"/>
                <a:ea typeface="Lato"/>
                <a:cs typeface="Lato"/>
                <a:sym typeface="Lato"/>
              </a:defRPr>
            </a:lvl6pPr>
            <a:lvl7pPr indent="0" lvl="6" marL="0" marR="0" rtl="0" algn="ctr">
              <a:spcBef>
                <a:spcPts val="0"/>
              </a:spcBef>
              <a:buNone/>
              <a:defRPr b="1" i="0" sz="800">
                <a:solidFill>
                  <a:srgbClr val="FFFFFF"/>
                </a:solidFill>
                <a:latin typeface="Lato"/>
                <a:ea typeface="Lato"/>
                <a:cs typeface="Lato"/>
                <a:sym typeface="Lato"/>
              </a:defRPr>
            </a:lvl7pPr>
            <a:lvl8pPr indent="0" lvl="7" marL="0" marR="0" rtl="0" algn="ctr">
              <a:spcBef>
                <a:spcPts val="0"/>
              </a:spcBef>
              <a:buNone/>
              <a:defRPr b="1" i="0" sz="800">
                <a:solidFill>
                  <a:srgbClr val="FFFFFF"/>
                </a:solidFill>
                <a:latin typeface="Lato"/>
                <a:ea typeface="Lato"/>
                <a:cs typeface="Lato"/>
                <a:sym typeface="Lato"/>
              </a:defRPr>
            </a:lvl8pPr>
            <a:lvl9pPr indent="0" lvl="8" marL="0" marR="0" rtl="0" algn="ctr">
              <a:spcBef>
                <a:spcPts val="0"/>
              </a:spcBef>
              <a:buNone/>
              <a:defRPr b="1" i="0" sz="800">
                <a:solidFill>
                  <a:srgbClr val="FFFFFF"/>
                </a:solidFill>
                <a:latin typeface="Lato"/>
                <a:ea typeface="Lato"/>
                <a:cs typeface="Lato"/>
                <a:sym typeface="Lato"/>
              </a:defRPr>
            </a:lvl9pPr>
          </a:lstStyle>
          <a:p>
            <a:pPr indent="0" lvl="0" marL="0">
              <a:spcBef>
                <a:spcPts val="0"/>
              </a:spcBef>
              <a:spcAft>
                <a:spcPts val="0"/>
              </a:spcAft>
              <a:buNone/>
            </a:pPr>
            <a:fld id="{00000000-1234-1234-1234-123412341234}" type="slidenum">
              <a:rPr lang="en"/>
              <a:t>‹#›</a:t>
            </a:fld>
            <a:endParaRPr/>
          </a:p>
        </p:txBody>
      </p:sp>
      <p:sp>
        <p:nvSpPr>
          <p:cNvPr id="142" name="Google Shape;142;p27"/>
          <p:cNvSpPr txBox="1"/>
          <p:nvPr>
            <p:ph type="title"/>
          </p:nvPr>
        </p:nvSpPr>
        <p:spPr>
          <a:xfrm>
            <a:off x="628650" y="361242"/>
            <a:ext cx="7886700" cy="376645"/>
          </a:xfrm>
          <a:prstGeom prst="rect">
            <a:avLst/>
          </a:prstGeom>
          <a:noFill/>
          <a:ln>
            <a:noFill/>
          </a:ln>
        </p:spPr>
        <p:txBody>
          <a:bodyPr anchorCtr="0" anchor="ctr" bIns="34275" lIns="68575" spcFirstLastPara="1" rIns="68575" wrap="square" tIns="34275"/>
          <a:lstStyle>
            <a:lvl1pPr lvl="0" marR="0" rtl="0" algn="ctr">
              <a:lnSpc>
                <a:spcPct val="90000"/>
              </a:lnSpc>
              <a:spcBef>
                <a:spcPts val="0"/>
              </a:spcBef>
              <a:spcAft>
                <a:spcPts val="0"/>
              </a:spcAft>
              <a:buClr>
                <a:schemeClr val="dk1"/>
              </a:buClr>
              <a:buSzPts val="1900"/>
              <a:buFont typeface="Montserrat"/>
              <a:buNone/>
              <a:defRPr b="1" i="0" sz="1900" u="none" cap="none" strike="noStrike">
                <a:solidFill>
                  <a:schemeClr val="dk1"/>
                </a:solidFill>
                <a:latin typeface="Montserrat"/>
                <a:ea typeface="Montserrat"/>
                <a:cs typeface="Montserrat"/>
                <a:sym typeface="Montserra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43" name="Google Shape;143;p27"/>
          <p:cNvSpPr txBox="1"/>
          <p:nvPr>
            <p:ph idx="1" type="body"/>
          </p:nvPr>
        </p:nvSpPr>
        <p:spPr>
          <a:xfrm>
            <a:off x="628650" y="734269"/>
            <a:ext cx="7886700" cy="238005"/>
          </a:xfrm>
          <a:prstGeom prst="rect">
            <a:avLst/>
          </a:prstGeom>
          <a:noFill/>
          <a:ln>
            <a:noFill/>
          </a:ln>
        </p:spPr>
        <p:txBody>
          <a:bodyPr anchorCtr="0" anchor="ctr" bIns="34275" lIns="68575" spcFirstLastPara="1" rIns="68575" wrap="square" tIns="34275"/>
          <a:lstStyle>
            <a:lvl1pPr indent="-228600" lvl="0" marL="457200" marR="0" rtl="0" algn="ctr">
              <a:lnSpc>
                <a:spcPct val="90000"/>
              </a:lnSpc>
              <a:spcBef>
                <a:spcPts val="800"/>
              </a:spcBef>
              <a:spcAft>
                <a:spcPts val="0"/>
              </a:spcAft>
              <a:buClr>
                <a:srgbClr val="757070"/>
              </a:buClr>
              <a:buSzPts val="900"/>
              <a:buFont typeface="Arial"/>
              <a:buNone/>
              <a:defRPr b="0" i="0" sz="900" u="none" cap="none" strike="noStrike">
                <a:solidFill>
                  <a:srgbClr val="757070"/>
                </a:solidFill>
                <a:latin typeface="Lato"/>
                <a:ea typeface="Lato"/>
                <a:cs typeface="Lato"/>
                <a:sym typeface="Lato"/>
              </a:defRPr>
            </a:lvl1pPr>
            <a:lvl2pPr indent="-228600" lvl="1" marL="914400" marR="0" rtl="0" algn="ctr">
              <a:lnSpc>
                <a:spcPct val="90000"/>
              </a:lnSpc>
              <a:spcBef>
                <a:spcPts val="400"/>
              </a:spcBef>
              <a:spcAft>
                <a:spcPts val="0"/>
              </a:spcAft>
              <a:buClr>
                <a:srgbClr val="757070"/>
              </a:buClr>
              <a:buSzPts val="900"/>
              <a:buFont typeface="Arial"/>
              <a:buNone/>
              <a:defRPr b="0" i="0" sz="900" u="none" cap="none" strike="noStrike">
                <a:solidFill>
                  <a:srgbClr val="757070"/>
                </a:solidFill>
                <a:latin typeface="Lato"/>
                <a:ea typeface="Lato"/>
                <a:cs typeface="Lato"/>
                <a:sym typeface="Lato"/>
              </a:defRPr>
            </a:lvl2pPr>
            <a:lvl3pPr indent="-228600" lvl="2" marL="1371600" marR="0" rtl="0" algn="ctr">
              <a:lnSpc>
                <a:spcPct val="90000"/>
              </a:lnSpc>
              <a:spcBef>
                <a:spcPts val="400"/>
              </a:spcBef>
              <a:spcAft>
                <a:spcPts val="0"/>
              </a:spcAft>
              <a:buClr>
                <a:srgbClr val="757070"/>
              </a:buClr>
              <a:buSzPts val="900"/>
              <a:buFont typeface="Arial"/>
              <a:buNone/>
              <a:defRPr b="0" i="0" sz="900" u="none" cap="none" strike="noStrike">
                <a:solidFill>
                  <a:srgbClr val="757070"/>
                </a:solidFill>
                <a:latin typeface="Lato"/>
                <a:ea typeface="Lato"/>
                <a:cs typeface="Lato"/>
                <a:sym typeface="Lato"/>
              </a:defRPr>
            </a:lvl3pPr>
            <a:lvl4pPr indent="-228600" lvl="3" marL="1828800" marR="0" rtl="0" algn="ctr">
              <a:lnSpc>
                <a:spcPct val="90000"/>
              </a:lnSpc>
              <a:spcBef>
                <a:spcPts val="400"/>
              </a:spcBef>
              <a:spcAft>
                <a:spcPts val="0"/>
              </a:spcAft>
              <a:buClr>
                <a:srgbClr val="757070"/>
              </a:buClr>
              <a:buSzPts val="900"/>
              <a:buFont typeface="Arial"/>
              <a:buNone/>
              <a:defRPr b="0" i="0" sz="900" u="none" cap="none" strike="noStrike">
                <a:solidFill>
                  <a:srgbClr val="757070"/>
                </a:solidFill>
                <a:latin typeface="Lato"/>
                <a:ea typeface="Lato"/>
                <a:cs typeface="Lato"/>
                <a:sym typeface="Lato"/>
              </a:defRPr>
            </a:lvl4pPr>
            <a:lvl5pPr indent="-228600" lvl="4" marL="2286000" marR="0" rtl="0" algn="ctr">
              <a:lnSpc>
                <a:spcPct val="90000"/>
              </a:lnSpc>
              <a:spcBef>
                <a:spcPts val="400"/>
              </a:spcBef>
              <a:spcAft>
                <a:spcPts val="0"/>
              </a:spcAft>
              <a:buClr>
                <a:srgbClr val="757070"/>
              </a:buClr>
              <a:buSzPts val="900"/>
              <a:buFont typeface="Arial"/>
              <a:buNone/>
              <a:defRPr b="0" i="0" sz="900" u="none" cap="none" strike="noStrike">
                <a:solidFill>
                  <a:srgbClr val="757070"/>
                </a:solidFill>
                <a:latin typeface="Lato"/>
                <a:ea typeface="Lato"/>
                <a:cs typeface="Lato"/>
                <a:sym typeface="Lato"/>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44" name="Google Shape;144;p27"/>
          <p:cNvSpPr txBox="1"/>
          <p:nvPr>
            <p:ph idx="11" type="ftr"/>
          </p:nvPr>
        </p:nvSpPr>
        <p:spPr>
          <a:xfrm>
            <a:off x="638735" y="4790515"/>
            <a:ext cx="1630456" cy="231961"/>
          </a:xfrm>
          <a:prstGeom prst="rect">
            <a:avLst/>
          </a:prstGeom>
          <a:noFill/>
          <a:ln>
            <a:noFill/>
          </a:ln>
        </p:spPr>
        <p:txBody>
          <a:bodyPr anchorCtr="0" anchor="ctr" bIns="34275" lIns="68575" spcFirstLastPara="1" rIns="68575" wrap="square" tIns="34275"/>
          <a:lstStyle>
            <a:lvl1pPr lvl="0" marR="0" rtl="0" algn="l">
              <a:spcBef>
                <a:spcPts val="0"/>
              </a:spcBef>
              <a:spcAft>
                <a:spcPts val="0"/>
              </a:spcAft>
              <a:buSzPts val="1100"/>
              <a:buNone/>
              <a:defRPr b="1" i="0" sz="800">
                <a:solidFill>
                  <a:srgbClr val="757070"/>
                </a:solidFill>
                <a:latin typeface="Lato"/>
                <a:ea typeface="Lato"/>
                <a:cs typeface="Lato"/>
                <a:sym typeface="Lato"/>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45" name="Google Shape;145;p27"/>
          <p:cNvSpPr/>
          <p:nvPr>
            <p:ph idx="2" type="pic"/>
          </p:nvPr>
        </p:nvSpPr>
        <p:spPr>
          <a:xfrm>
            <a:off x="1034967" y="1395665"/>
            <a:ext cx="1701962" cy="1509931"/>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rgbClr val="757070"/>
              </a:buClr>
              <a:buSzPts val="1100"/>
              <a:buFont typeface="Arial"/>
              <a:buChar char="•"/>
              <a:defRPr b="0" i="0" sz="1100" u="none" cap="none" strike="noStrike">
                <a:solidFill>
                  <a:srgbClr val="757070"/>
                </a:solidFill>
                <a:latin typeface="Lato"/>
                <a:ea typeface="Lato"/>
                <a:cs typeface="Lato"/>
                <a:sym typeface="Lato"/>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46" name="Google Shape;146;p27"/>
          <p:cNvSpPr/>
          <p:nvPr>
            <p:ph idx="3" type="pic"/>
          </p:nvPr>
        </p:nvSpPr>
        <p:spPr>
          <a:xfrm>
            <a:off x="2825668" y="1395665"/>
            <a:ext cx="1701962" cy="1509931"/>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rgbClr val="757070"/>
              </a:buClr>
              <a:buSzPts val="1100"/>
              <a:buFont typeface="Arial"/>
              <a:buChar char="•"/>
              <a:defRPr b="0" i="0" sz="1100" u="none" cap="none" strike="noStrike">
                <a:solidFill>
                  <a:srgbClr val="757070"/>
                </a:solidFill>
                <a:latin typeface="Lato"/>
                <a:ea typeface="Lato"/>
                <a:cs typeface="Lato"/>
                <a:sym typeface="Lato"/>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47" name="Google Shape;147;p27"/>
          <p:cNvSpPr/>
          <p:nvPr>
            <p:ph idx="4" type="pic"/>
          </p:nvPr>
        </p:nvSpPr>
        <p:spPr>
          <a:xfrm>
            <a:off x="4616369" y="1395665"/>
            <a:ext cx="1701962" cy="1509931"/>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rgbClr val="757070"/>
              </a:buClr>
              <a:buSzPts val="1100"/>
              <a:buFont typeface="Arial"/>
              <a:buChar char="•"/>
              <a:defRPr b="0" i="0" sz="1100" u="none" cap="none" strike="noStrike">
                <a:solidFill>
                  <a:srgbClr val="757070"/>
                </a:solidFill>
                <a:latin typeface="Lato"/>
                <a:ea typeface="Lato"/>
                <a:cs typeface="Lato"/>
                <a:sym typeface="Lato"/>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48" name="Google Shape;148;p27"/>
          <p:cNvSpPr/>
          <p:nvPr>
            <p:ph idx="5" type="pic"/>
          </p:nvPr>
        </p:nvSpPr>
        <p:spPr>
          <a:xfrm>
            <a:off x="6407070" y="1395665"/>
            <a:ext cx="1701962" cy="1509931"/>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rgbClr val="757070"/>
              </a:buClr>
              <a:buSzPts val="1100"/>
              <a:buFont typeface="Arial"/>
              <a:buChar char="•"/>
              <a:defRPr b="0" i="0" sz="1100" u="none" cap="none" strike="noStrike">
                <a:solidFill>
                  <a:srgbClr val="757070"/>
                </a:solidFill>
                <a:latin typeface="Lato"/>
                <a:ea typeface="Lato"/>
                <a:cs typeface="Lato"/>
                <a:sym typeface="Lato"/>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49" name="Google Shape;149;p27"/>
          <p:cNvSpPr/>
          <p:nvPr>
            <p:ph idx="6" type="pic"/>
          </p:nvPr>
        </p:nvSpPr>
        <p:spPr>
          <a:xfrm>
            <a:off x="6407070" y="2986341"/>
            <a:ext cx="1701962" cy="1509931"/>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rgbClr val="757070"/>
              </a:buClr>
              <a:buSzPts val="1100"/>
              <a:buFont typeface="Arial"/>
              <a:buChar char="•"/>
              <a:defRPr b="0" i="0" sz="1100" u="none" cap="none" strike="noStrike">
                <a:solidFill>
                  <a:srgbClr val="757070"/>
                </a:solidFill>
                <a:latin typeface="Lato"/>
                <a:ea typeface="Lato"/>
                <a:cs typeface="Lato"/>
                <a:sym typeface="Lato"/>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50" name="Google Shape;150;p27"/>
          <p:cNvSpPr/>
          <p:nvPr>
            <p:ph idx="7" type="pic"/>
          </p:nvPr>
        </p:nvSpPr>
        <p:spPr>
          <a:xfrm>
            <a:off x="4616369" y="2986339"/>
            <a:ext cx="1701962" cy="1509931"/>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rgbClr val="757070"/>
              </a:buClr>
              <a:buSzPts val="1100"/>
              <a:buFont typeface="Arial"/>
              <a:buChar char="•"/>
              <a:defRPr b="0" i="0" sz="1100" u="none" cap="none" strike="noStrike">
                <a:solidFill>
                  <a:srgbClr val="757070"/>
                </a:solidFill>
                <a:latin typeface="Lato"/>
                <a:ea typeface="Lato"/>
                <a:cs typeface="Lato"/>
                <a:sym typeface="Lato"/>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51" name="Google Shape;151;p27"/>
          <p:cNvSpPr/>
          <p:nvPr>
            <p:ph idx="8" type="pic"/>
          </p:nvPr>
        </p:nvSpPr>
        <p:spPr>
          <a:xfrm>
            <a:off x="2825668" y="2986341"/>
            <a:ext cx="1701962" cy="1509931"/>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rgbClr val="757070"/>
              </a:buClr>
              <a:buSzPts val="1100"/>
              <a:buFont typeface="Arial"/>
              <a:buChar char="•"/>
              <a:defRPr b="0" i="0" sz="1100" u="none" cap="none" strike="noStrike">
                <a:solidFill>
                  <a:srgbClr val="757070"/>
                </a:solidFill>
                <a:latin typeface="Lato"/>
                <a:ea typeface="Lato"/>
                <a:cs typeface="Lato"/>
                <a:sym typeface="Lato"/>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52" name="Google Shape;152;p27"/>
          <p:cNvSpPr/>
          <p:nvPr>
            <p:ph idx="9" type="pic"/>
          </p:nvPr>
        </p:nvSpPr>
        <p:spPr>
          <a:xfrm>
            <a:off x="1034968" y="2986339"/>
            <a:ext cx="1701962" cy="1509931"/>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rgbClr val="757070"/>
              </a:buClr>
              <a:buSzPts val="1100"/>
              <a:buFont typeface="Arial"/>
              <a:buChar char="•"/>
              <a:defRPr b="0" i="0" sz="1100" u="none" cap="none" strike="noStrike">
                <a:solidFill>
                  <a:srgbClr val="757070"/>
                </a:solidFill>
                <a:latin typeface="Lato"/>
                <a:ea typeface="Lato"/>
                <a:cs typeface="Lato"/>
                <a:sym typeface="Lato"/>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_10 IMAGE 3">
  <p:cSld name="1_10 IMAGE 3">
    <p:spTree>
      <p:nvGrpSpPr>
        <p:cNvPr id="153" name="Shape 153"/>
        <p:cNvGrpSpPr/>
        <p:nvPr/>
      </p:nvGrpSpPr>
      <p:grpSpPr>
        <a:xfrm>
          <a:off x="0" y="0"/>
          <a:ext cx="0" cy="0"/>
          <a:chOff x="0" y="0"/>
          <a:chExt cx="0" cy="0"/>
        </a:xfrm>
      </p:grpSpPr>
      <p:sp>
        <p:nvSpPr>
          <p:cNvPr id="154" name="Google Shape;154;p28"/>
          <p:cNvSpPr txBox="1"/>
          <p:nvPr>
            <p:ph type="title"/>
          </p:nvPr>
        </p:nvSpPr>
        <p:spPr>
          <a:xfrm>
            <a:off x="628650" y="361242"/>
            <a:ext cx="7886700" cy="376645"/>
          </a:xfrm>
          <a:prstGeom prst="rect">
            <a:avLst/>
          </a:prstGeom>
          <a:noFill/>
          <a:ln>
            <a:noFill/>
          </a:ln>
        </p:spPr>
        <p:txBody>
          <a:bodyPr anchorCtr="0" anchor="ctr" bIns="34275" lIns="68575" spcFirstLastPara="1" rIns="68575" wrap="square" tIns="34275"/>
          <a:lstStyle>
            <a:lvl1pPr lvl="0" marR="0" rtl="0" algn="ctr">
              <a:lnSpc>
                <a:spcPct val="90000"/>
              </a:lnSpc>
              <a:spcBef>
                <a:spcPts val="0"/>
              </a:spcBef>
              <a:spcAft>
                <a:spcPts val="0"/>
              </a:spcAft>
              <a:buClr>
                <a:schemeClr val="dk1"/>
              </a:buClr>
              <a:buSzPts val="1900"/>
              <a:buFont typeface="Montserrat"/>
              <a:buNone/>
              <a:defRPr b="1" i="0" sz="1900" u="none" cap="none" strike="noStrike">
                <a:solidFill>
                  <a:schemeClr val="dk1"/>
                </a:solidFill>
                <a:latin typeface="Montserrat"/>
                <a:ea typeface="Montserrat"/>
                <a:cs typeface="Montserrat"/>
                <a:sym typeface="Montserra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55" name="Google Shape;155;p28"/>
          <p:cNvSpPr txBox="1"/>
          <p:nvPr/>
        </p:nvSpPr>
        <p:spPr>
          <a:xfrm>
            <a:off x="2943425" y="713272"/>
            <a:ext cx="3177023" cy="276999"/>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400">
                <a:solidFill>
                  <a:schemeClr val="dk1"/>
                </a:solidFill>
                <a:latin typeface="Calibri"/>
                <a:ea typeface="Calibri"/>
                <a:cs typeface="Calibri"/>
                <a:sym typeface="Calibri"/>
              </a:rPr>
              <a:t>Lorem Ipsum Dolor Site AmetTxt Here.</a:t>
            </a:r>
            <a:endParaRPr sz="1100"/>
          </a:p>
        </p:txBody>
      </p:sp>
      <p:sp>
        <p:nvSpPr>
          <p:cNvPr id="156" name="Google Shape;156;p28"/>
          <p:cNvSpPr/>
          <p:nvPr>
            <p:ph idx="2" type="pic"/>
          </p:nvPr>
        </p:nvSpPr>
        <p:spPr>
          <a:xfrm>
            <a:off x="1990373" y="1579778"/>
            <a:ext cx="1402205" cy="1213299"/>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rgbClr val="757070"/>
              </a:buClr>
              <a:buSzPts val="1100"/>
              <a:buFont typeface="Arial"/>
              <a:buChar char="•"/>
              <a:defRPr b="0" i="0" sz="1100" u="none" cap="none" strike="noStrike">
                <a:solidFill>
                  <a:srgbClr val="757070"/>
                </a:solidFill>
                <a:latin typeface="Lato"/>
                <a:ea typeface="Lato"/>
                <a:cs typeface="Lato"/>
                <a:sym typeface="Lato"/>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57" name="Google Shape;157;p28"/>
          <p:cNvSpPr/>
          <p:nvPr>
            <p:ph idx="3" type="pic"/>
          </p:nvPr>
        </p:nvSpPr>
        <p:spPr>
          <a:xfrm>
            <a:off x="3944412" y="1579777"/>
            <a:ext cx="1402205" cy="1213299"/>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rgbClr val="757070"/>
              </a:buClr>
              <a:buSzPts val="1100"/>
              <a:buFont typeface="Arial"/>
              <a:buChar char="•"/>
              <a:defRPr b="0" i="0" sz="1100" u="none" cap="none" strike="noStrike">
                <a:solidFill>
                  <a:srgbClr val="757070"/>
                </a:solidFill>
                <a:latin typeface="Lato"/>
                <a:ea typeface="Lato"/>
                <a:cs typeface="Lato"/>
                <a:sym typeface="Lato"/>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58" name="Google Shape;158;p28"/>
          <p:cNvSpPr/>
          <p:nvPr>
            <p:ph idx="4" type="pic"/>
          </p:nvPr>
        </p:nvSpPr>
        <p:spPr>
          <a:xfrm>
            <a:off x="5898451" y="1579779"/>
            <a:ext cx="1402205" cy="1213299"/>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rgbClr val="757070"/>
              </a:buClr>
              <a:buSzPts val="1100"/>
              <a:buFont typeface="Arial"/>
              <a:buChar char="•"/>
              <a:defRPr b="0" i="0" sz="1100" u="none" cap="none" strike="noStrike">
                <a:solidFill>
                  <a:srgbClr val="757070"/>
                </a:solidFill>
                <a:latin typeface="Lato"/>
                <a:ea typeface="Lato"/>
                <a:cs typeface="Lato"/>
                <a:sym typeface="Lato"/>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ly Footer">
  <p:cSld name="Only Footer">
    <p:spTree>
      <p:nvGrpSpPr>
        <p:cNvPr id="159" name="Shape 159"/>
        <p:cNvGrpSpPr/>
        <p:nvPr/>
      </p:nvGrpSpPr>
      <p:grpSpPr>
        <a:xfrm>
          <a:off x="0" y="0"/>
          <a:ext cx="0" cy="0"/>
          <a:chOff x="0" y="0"/>
          <a:chExt cx="0" cy="0"/>
        </a:xfrm>
      </p:grpSpPr>
      <p:sp>
        <p:nvSpPr>
          <p:cNvPr id="160" name="Google Shape;160;p29"/>
          <p:cNvSpPr txBox="1"/>
          <p:nvPr>
            <p:ph idx="12" type="sldNum"/>
          </p:nvPr>
        </p:nvSpPr>
        <p:spPr>
          <a:xfrm>
            <a:off x="8064662" y="4767263"/>
            <a:ext cx="450688" cy="273844"/>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1" i="0" sz="800">
                <a:solidFill>
                  <a:srgbClr val="FFFFFF"/>
                </a:solidFill>
                <a:latin typeface="Lato"/>
                <a:ea typeface="Lato"/>
                <a:cs typeface="Lato"/>
                <a:sym typeface="Lato"/>
              </a:defRPr>
            </a:lvl1pPr>
            <a:lvl2pPr indent="0" lvl="1" marL="0" marR="0" rtl="0" algn="ctr">
              <a:spcBef>
                <a:spcPts val="0"/>
              </a:spcBef>
              <a:buNone/>
              <a:defRPr b="1" i="0" sz="800">
                <a:solidFill>
                  <a:srgbClr val="FFFFFF"/>
                </a:solidFill>
                <a:latin typeface="Lato"/>
                <a:ea typeface="Lato"/>
                <a:cs typeface="Lato"/>
                <a:sym typeface="Lato"/>
              </a:defRPr>
            </a:lvl2pPr>
            <a:lvl3pPr indent="0" lvl="2" marL="0" marR="0" rtl="0" algn="ctr">
              <a:spcBef>
                <a:spcPts val="0"/>
              </a:spcBef>
              <a:buNone/>
              <a:defRPr b="1" i="0" sz="800">
                <a:solidFill>
                  <a:srgbClr val="FFFFFF"/>
                </a:solidFill>
                <a:latin typeface="Lato"/>
                <a:ea typeface="Lato"/>
                <a:cs typeface="Lato"/>
                <a:sym typeface="Lato"/>
              </a:defRPr>
            </a:lvl3pPr>
            <a:lvl4pPr indent="0" lvl="3" marL="0" marR="0" rtl="0" algn="ctr">
              <a:spcBef>
                <a:spcPts val="0"/>
              </a:spcBef>
              <a:buNone/>
              <a:defRPr b="1" i="0" sz="800">
                <a:solidFill>
                  <a:srgbClr val="FFFFFF"/>
                </a:solidFill>
                <a:latin typeface="Lato"/>
                <a:ea typeface="Lato"/>
                <a:cs typeface="Lato"/>
                <a:sym typeface="Lato"/>
              </a:defRPr>
            </a:lvl4pPr>
            <a:lvl5pPr indent="0" lvl="4" marL="0" marR="0" rtl="0" algn="ctr">
              <a:spcBef>
                <a:spcPts val="0"/>
              </a:spcBef>
              <a:buNone/>
              <a:defRPr b="1" i="0" sz="800">
                <a:solidFill>
                  <a:srgbClr val="FFFFFF"/>
                </a:solidFill>
                <a:latin typeface="Lato"/>
                <a:ea typeface="Lato"/>
                <a:cs typeface="Lato"/>
                <a:sym typeface="Lato"/>
              </a:defRPr>
            </a:lvl5pPr>
            <a:lvl6pPr indent="0" lvl="5" marL="0" marR="0" rtl="0" algn="ctr">
              <a:spcBef>
                <a:spcPts val="0"/>
              </a:spcBef>
              <a:buNone/>
              <a:defRPr b="1" i="0" sz="800">
                <a:solidFill>
                  <a:srgbClr val="FFFFFF"/>
                </a:solidFill>
                <a:latin typeface="Lato"/>
                <a:ea typeface="Lato"/>
                <a:cs typeface="Lato"/>
                <a:sym typeface="Lato"/>
              </a:defRPr>
            </a:lvl6pPr>
            <a:lvl7pPr indent="0" lvl="6" marL="0" marR="0" rtl="0" algn="ctr">
              <a:spcBef>
                <a:spcPts val="0"/>
              </a:spcBef>
              <a:buNone/>
              <a:defRPr b="1" i="0" sz="800">
                <a:solidFill>
                  <a:srgbClr val="FFFFFF"/>
                </a:solidFill>
                <a:latin typeface="Lato"/>
                <a:ea typeface="Lato"/>
                <a:cs typeface="Lato"/>
                <a:sym typeface="Lato"/>
              </a:defRPr>
            </a:lvl7pPr>
            <a:lvl8pPr indent="0" lvl="7" marL="0" marR="0" rtl="0" algn="ctr">
              <a:spcBef>
                <a:spcPts val="0"/>
              </a:spcBef>
              <a:buNone/>
              <a:defRPr b="1" i="0" sz="800">
                <a:solidFill>
                  <a:srgbClr val="FFFFFF"/>
                </a:solidFill>
                <a:latin typeface="Lato"/>
                <a:ea typeface="Lato"/>
                <a:cs typeface="Lato"/>
                <a:sym typeface="Lato"/>
              </a:defRPr>
            </a:lvl8pPr>
            <a:lvl9pPr indent="0" lvl="8" marL="0" marR="0" rtl="0" algn="ctr">
              <a:spcBef>
                <a:spcPts val="0"/>
              </a:spcBef>
              <a:buNone/>
              <a:defRPr b="1" i="0" sz="800">
                <a:solidFill>
                  <a:srgbClr val="FFFFFF"/>
                </a:solidFill>
                <a:latin typeface="Lato"/>
                <a:ea typeface="Lato"/>
                <a:cs typeface="Lato"/>
                <a:sym typeface="Lato"/>
              </a:defRPr>
            </a:lvl9pPr>
          </a:lstStyle>
          <a:p>
            <a:pPr indent="0" lvl="0" marL="0">
              <a:spcBef>
                <a:spcPts val="0"/>
              </a:spcBef>
              <a:spcAft>
                <a:spcPts val="0"/>
              </a:spcAft>
              <a:buNone/>
            </a:pPr>
            <a:fld id="{00000000-1234-1234-1234-123412341234}" type="slidenum">
              <a:rPr lang="en"/>
              <a:t>‹#›</a:t>
            </a:fld>
            <a:endParaRPr/>
          </a:p>
        </p:txBody>
      </p:sp>
      <p:sp>
        <p:nvSpPr>
          <p:cNvPr id="161" name="Google Shape;161;p29"/>
          <p:cNvSpPr txBox="1"/>
          <p:nvPr>
            <p:ph idx="11" type="ftr"/>
          </p:nvPr>
        </p:nvSpPr>
        <p:spPr>
          <a:xfrm>
            <a:off x="638735" y="4790515"/>
            <a:ext cx="1630456" cy="231961"/>
          </a:xfrm>
          <a:prstGeom prst="rect">
            <a:avLst/>
          </a:prstGeom>
          <a:noFill/>
          <a:ln>
            <a:noFill/>
          </a:ln>
        </p:spPr>
        <p:txBody>
          <a:bodyPr anchorCtr="0" anchor="ctr" bIns="34275" lIns="68575" spcFirstLastPara="1" rIns="68575" wrap="square" tIns="34275"/>
          <a:lstStyle>
            <a:lvl1pPr lvl="0" marR="0" rtl="0" algn="l">
              <a:spcBef>
                <a:spcPts val="0"/>
              </a:spcBef>
              <a:spcAft>
                <a:spcPts val="0"/>
              </a:spcAft>
              <a:buSzPts val="1100"/>
              <a:buNone/>
              <a:defRPr b="1" i="0" sz="800">
                <a:solidFill>
                  <a:srgbClr val="757070"/>
                </a:solidFill>
                <a:latin typeface="Lato"/>
                <a:ea typeface="Lato"/>
                <a:cs typeface="Lato"/>
                <a:sym typeface="Lato"/>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62" name="Google Shape;162;p29"/>
          <p:cNvSpPr/>
          <p:nvPr>
            <p:ph idx="2" type="pic"/>
          </p:nvPr>
        </p:nvSpPr>
        <p:spPr>
          <a:xfrm>
            <a:off x="1489362" y="1084401"/>
            <a:ext cx="1083564" cy="1083564"/>
          </a:xfrm>
          <a:prstGeom prst="ellipse">
            <a:avLst/>
          </a:prstGeom>
          <a:noFill/>
          <a:ln>
            <a:noFill/>
          </a:ln>
        </p:spPr>
        <p:txBody>
          <a:bodyPr anchorCtr="0" anchor="ctr" bIns="68575" lIns="68575" spcFirstLastPara="1" rIns="68575" wrap="square" tIns="68575"/>
          <a:lstStyle>
            <a:lvl1pPr lvl="0">
              <a:spcBef>
                <a:spcPts val="0"/>
              </a:spcBef>
              <a:spcAft>
                <a:spcPts val="0"/>
              </a:spcAft>
              <a:buNone/>
              <a:defRPr/>
            </a:lvl1pPr>
          </a:lstStyle>
          <a:p/>
        </p:txBody>
      </p:sp>
      <p:sp>
        <p:nvSpPr>
          <p:cNvPr id="163" name="Google Shape;163;p29"/>
          <p:cNvSpPr/>
          <p:nvPr>
            <p:ph idx="3" type="pic"/>
          </p:nvPr>
        </p:nvSpPr>
        <p:spPr>
          <a:xfrm>
            <a:off x="3466889" y="1084401"/>
            <a:ext cx="1083564" cy="1083564"/>
          </a:xfrm>
          <a:prstGeom prst="ellipse">
            <a:avLst/>
          </a:prstGeom>
          <a:noFill/>
          <a:ln>
            <a:noFill/>
          </a:ln>
        </p:spPr>
        <p:txBody>
          <a:bodyPr anchorCtr="0" anchor="ctr" bIns="68575" lIns="68575" spcFirstLastPara="1" rIns="68575" wrap="square" tIns="68575"/>
          <a:lstStyle>
            <a:lvl1pPr lvl="0">
              <a:spcBef>
                <a:spcPts val="0"/>
              </a:spcBef>
              <a:spcAft>
                <a:spcPts val="0"/>
              </a:spcAft>
              <a:buNone/>
              <a:defRPr/>
            </a:lvl1pPr>
          </a:lstStyle>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 image analysis">
  <p:cSld name="1 image analysis">
    <p:spTree>
      <p:nvGrpSpPr>
        <p:cNvPr id="164" name="Shape 164"/>
        <p:cNvGrpSpPr/>
        <p:nvPr/>
      </p:nvGrpSpPr>
      <p:grpSpPr>
        <a:xfrm>
          <a:off x="0" y="0"/>
          <a:ext cx="0" cy="0"/>
          <a:chOff x="0" y="0"/>
          <a:chExt cx="0" cy="0"/>
        </a:xfrm>
      </p:grpSpPr>
      <p:sp>
        <p:nvSpPr>
          <p:cNvPr id="165" name="Google Shape;165;p30"/>
          <p:cNvSpPr/>
          <p:nvPr/>
        </p:nvSpPr>
        <p:spPr>
          <a:xfrm>
            <a:off x="0" y="2682433"/>
            <a:ext cx="9143999" cy="2461067"/>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66" name="Google Shape;166;p30"/>
          <p:cNvSpPr/>
          <p:nvPr>
            <p:ph idx="2" type="pic"/>
          </p:nvPr>
        </p:nvSpPr>
        <p:spPr>
          <a:xfrm>
            <a:off x="0" y="0"/>
            <a:ext cx="9144000" cy="5143500"/>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rgbClr val="757070"/>
              </a:buClr>
              <a:buSzPts val="1100"/>
              <a:buFont typeface="Arial"/>
              <a:buChar char="•"/>
              <a:defRPr b="0" i="0" sz="1100" u="none" cap="none" strike="noStrike">
                <a:solidFill>
                  <a:srgbClr val="757070"/>
                </a:solidFill>
                <a:latin typeface="Lato"/>
                <a:ea typeface="Lato"/>
                <a:cs typeface="Lato"/>
                <a:sym typeface="Lato"/>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0 image 4">
  <p:cSld name="10 image 4">
    <p:spTree>
      <p:nvGrpSpPr>
        <p:cNvPr id="167" name="Shape 167"/>
        <p:cNvGrpSpPr/>
        <p:nvPr/>
      </p:nvGrpSpPr>
      <p:grpSpPr>
        <a:xfrm>
          <a:off x="0" y="0"/>
          <a:ext cx="0" cy="0"/>
          <a:chOff x="0" y="0"/>
          <a:chExt cx="0" cy="0"/>
        </a:xfrm>
      </p:grpSpPr>
      <p:sp>
        <p:nvSpPr>
          <p:cNvPr id="168" name="Google Shape;168;p31"/>
          <p:cNvSpPr txBox="1"/>
          <p:nvPr>
            <p:ph idx="12" type="sldNum"/>
          </p:nvPr>
        </p:nvSpPr>
        <p:spPr>
          <a:xfrm>
            <a:off x="8064662" y="4767263"/>
            <a:ext cx="450688" cy="273844"/>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1" i="0" sz="800">
                <a:solidFill>
                  <a:srgbClr val="FFFFFF"/>
                </a:solidFill>
                <a:latin typeface="Lato"/>
                <a:ea typeface="Lato"/>
                <a:cs typeface="Lato"/>
                <a:sym typeface="Lato"/>
              </a:defRPr>
            </a:lvl1pPr>
            <a:lvl2pPr indent="0" lvl="1" marL="0" marR="0" rtl="0" algn="ctr">
              <a:spcBef>
                <a:spcPts val="0"/>
              </a:spcBef>
              <a:buNone/>
              <a:defRPr b="1" i="0" sz="800">
                <a:solidFill>
                  <a:srgbClr val="FFFFFF"/>
                </a:solidFill>
                <a:latin typeface="Lato"/>
                <a:ea typeface="Lato"/>
                <a:cs typeface="Lato"/>
                <a:sym typeface="Lato"/>
              </a:defRPr>
            </a:lvl2pPr>
            <a:lvl3pPr indent="0" lvl="2" marL="0" marR="0" rtl="0" algn="ctr">
              <a:spcBef>
                <a:spcPts val="0"/>
              </a:spcBef>
              <a:buNone/>
              <a:defRPr b="1" i="0" sz="800">
                <a:solidFill>
                  <a:srgbClr val="FFFFFF"/>
                </a:solidFill>
                <a:latin typeface="Lato"/>
                <a:ea typeface="Lato"/>
                <a:cs typeface="Lato"/>
                <a:sym typeface="Lato"/>
              </a:defRPr>
            </a:lvl3pPr>
            <a:lvl4pPr indent="0" lvl="3" marL="0" marR="0" rtl="0" algn="ctr">
              <a:spcBef>
                <a:spcPts val="0"/>
              </a:spcBef>
              <a:buNone/>
              <a:defRPr b="1" i="0" sz="800">
                <a:solidFill>
                  <a:srgbClr val="FFFFFF"/>
                </a:solidFill>
                <a:latin typeface="Lato"/>
                <a:ea typeface="Lato"/>
                <a:cs typeface="Lato"/>
                <a:sym typeface="Lato"/>
              </a:defRPr>
            </a:lvl4pPr>
            <a:lvl5pPr indent="0" lvl="4" marL="0" marR="0" rtl="0" algn="ctr">
              <a:spcBef>
                <a:spcPts val="0"/>
              </a:spcBef>
              <a:buNone/>
              <a:defRPr b="1" i="0" sz="800">
                <a:solidFill>
                  <a:srgbClr val="FFFFFF"/>
                </a:solidFill>
                <a:latin typeface="Lato"/>
                <a:ea typeface="Lato"/>
                <a:cs typeface="Lato"/>
                <a:sym typeface="Lato"/>
              </a:defRPr>
            </a:lvl5pPr>
            <a:lvl6pPr indent="0" lvl="5" marL="0" marR="0" rtl="0" algn="ctr">
              <a:spcBef>
                <a:spcPts val="0"/>
              </a:spcBef>
              <a:buNone/>
              <a:defRPr b="1" i="0" sz="800">
                <a:solidFill>
                  <a:srgbClr val="FFFFFF"/>
                </a:solidFill>
                <a:latin typeface="Lato"/>
                <a:ea typeface="Lato"/>
                <a:cs typeface="Lato"/>
                <a:sym typeface="Lato"/>
              </a:defRPr>
            </a:lvl6pPr>
            <a:lvl7pPr indent="0" lvl="6" marL="0" marR="0" rtl="0" algn="ctr">
              <a:spcBef>
                <a:spcPts val="0"/>
              </a:spcBef>
              <a:buNone/>
              <a:defRPr b="1" i="0" sz="800">
                <a:solidFill>
                  <a:srgbClr val="FFFFFF"/>
                </a:solidFill>
                <a:latin typeface="Lato"/>
                <a:ea typeface="Lato"/>
                <a:cs typeface="Lato"/>
                <a:sym typeface="Lato"/>
              </a:defRPr>
            </a:lvl7pPr>
            <a:lvl8pPr indent="0" lvl="7" marL="0" marR="0" rtl="0" algn="ctr">
              <a:spcBef>
                <a:spcPts val="0"/>
              </a:spcBef>
              <a:buNone/>
              <a:defRPr b="1" i="0" sz="800">
                <a:solidFill>
                  <a:srgbClr val="FFFFFF"/>
                </a:solidFill>
                <a:latin typeface="Lato"/>
                <a:ea typeface="Lato"/>
                <a:cs typeface="Lato"/>
                <a:sym typeface="Lato"/>
              </a:defRPr>
            </a:lvl8pPr>
            <a:lvl9pPr indent="0" lvl="8" marL="0" marR="0" rtl="0" algn="ctr">
              <a:spcBef>
                <a:spcPts val="0"/>
              </a:spcBef>
              <a:buNone/>
              <a:defRPr b="1" i="0" sz="800">
                <a:solidFill>
                  <a:srgbClr val="FFFFFF"/>
                </a:solidFill>
                <a:latin typeface="Lato"/>
                <a:ea typeface="Lato"/>
                <a:cs typeface="Lato"/>
                <a:sym typeface="Lato"/>
              </a:defRPr>
            </a:lvl9pPr>
          </a:lstStyle>
          <a:p>
            <a:pPr indent="0" lvl="0" marL="0">
              <a:spcBef>
                <a:spcPts val="0"/>
              </a:spcBef>
              <a:spcAft>
                <a:spcPts val="0"/>
              </a:spcAft>
              <a:buNone/>
            </a:pPr>
            <a:fld id="{00000000-1234-1234-1234-123412341234}" type="slidenum">
              <a:rPr lang="en"/>
              <a:t>‹#›</a:t>
            </a:fld>
            <a:endParaRPr/>
          </a:p>
        </p:txBody>
      </p:sp>
      <p:sp>
        <p:nvSpPr>
          <p:cNvPr id="169" name="Google Shape;169;p31"/>
          <p:cNvSpPr txBox="1"/>
          <p:nvPr>
            <p:ph type="title"/>
          </p:nvPr>
        </p:nvSpPr>
        <p:spPr>
          <a:xfrm>
            <a:off x="628650" y="361242"/>
            <a:ext cx="7886700" cy="376645"/>
          </a:xfrm>
          <a:prstGeom prst="rect">
            <a:avLst/>
          </a:prstGeom>
          <a:noFill/>
          <a:ln>
            <a:noFill/>
          </a:ln>
        </p:spPr>
        <p:txBody>
          <a:bodyPr anchorCtr="0" anchor="ctr" bIns="34275" lIns="68575" spcFirstLastPara="1" rIns="68575" wrap="square" tIns="34275"/>
          <a:lstStyle>
            <a:lvl1pPr lvl="0" marR="0" rtl="0" algn="ctr">
              <a:lnSpc>
                <a:spcPct val="90000"/>
              </a:lnSpc>
              <a:spcBef>
                <a:spcPts val="0"/>
              </a:spcBef>
              <a:spcAft>
                <a:spcPts val="0"/>
              </a:spcAft>
              <a:buClr>
                <a:schemeClr val="dk1"/>
              </a:buClr>
              <a:buSzPts val="1900"/>
              <a:buFont typeface="Montserrat"/>
              <a:buNone/>
              <a:defRPr b="1" i="0" sz="1900" u="none" cap="none" strike="noStrike">
                <a:solidFill>
                  <a:schemeClr val="dk1"/>
                </a:solidFill>
                <a:latin typeface="Montserrat"/>
                <a:ea typeface="Montserrat"/>
                <a:cs typeface="Montserrat"/>
                <a:sym typeface="Montserra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70" name="Google Shape;170;p31"/>
          <p:cNvSpPr txBox="1"/>
          <p:nvPr>
            <p:ph idx="1" type="body"/>
          </p:nvPr>
        </p:nvSpPr>
        <p:spPr>
          <a:xfrm>
            <a:off x="628650" y="734269"/>
            <a:ext cx="7886700" cy="238005"/>
          </a:xfrm>
          <a:prstGeom prst="rect">
            <a:avLst/>
          </a:prstGeom>
          <a:noFill/>
          <a:ln>
            <a:noFill/>
          </a:ln>
        </p:spPr>
        <p:txBody>
          <a:bodyPr anchorCtr="0" anchor="ctr" bIns="34275" lIns="68575" spcFirstLastPara="1" rIns="68575" wrap="square" tIns="34275"/>
          <a:lstStyle>
            <a:lvl1pPr indent="-228600" lvl="0" marL="457200" marR="0" rtl="0" algn="ctr">
              <a:lnSpc>
                <a:spcPct val="90000"/>
              </a:lnSpc>
              <a:spcBef>
                <a:spcPts val="800"/>
              </a:spcBef>
              <a:spcAft>
                <a:spcPts val="0"/>
              </a:spcAft>
              <a:buClr>
                <a:srgbClr val="757070"/>
              </a:buClr>
              <a:buSzPts val="900"/>
              <a:buFont typeface="Arial"/>
              <a:buNone/>
              <a:defRPr b="0" i="0" sz="900" u="none" cap="none" strike="noStrike">
                <a:solidFill>
                  <a:srgbClr val="757070"/>
                </a:solidFill>
                <a:latin typeface="Lato"/>
                <a:ea typeface="Lato"/>
                <a:cs typeface="Lato"/>
                <a:sym typeface="Lato"/>
              </a:defRPr>
            </a:lvl1pPr>
            <a:lvl2pPr indent="-228600" lvl="1" marL="914400" marR="0" rtl="0" algn="ctr">
              <a:lnSpc>
                <a:spcPct val="90000"/>
              </a:lnSpc>
              <a:spcBef>
                <a:spcPts val="400"/>
              </a:spcBef>
              <a:spcAft>
                <a:spcPts val="0"/>
              </a:spcAft>
              <a:buClr>
                <a:srgbClr val="757070"/>
              </a:buClr>
              <a:buSzPts val="900"/>
              <a:buFont typeface="Arial"/>
              <a:buNone/>
              <a:defRPr b="0" i="0" sz="900" u="none" cap="none" strike="noStrike">
                <a:solidFill>
                  <a:srgbClr val="757070"/>
                </a:solidFill>
                <a:latin typeface="Lato"/>
                <a:ea typeface="Lato"/>
                <a:cs typeface="Lato"/>
                <a:sym typeface="Lato"/>
              </a:defRPr>
            </a:lvl2pPr>
            <a:lvl3pPr indent="-228600" lvl="2" marL="1371600" marR="0" rtl="0" algn="ctr">
              <a:lnSpc>
                <a:spcPct val="90000"/>
              </a:lnSpc>
              <a:spcBef>
                <a:spcPts val="400"/>
              </a:spcBef>
              <a:spcAft>
                <a:spcPts val="0"/>
              </a:spcAft>
              <a:buClr>
                <a:srgbClr val="757070"/>
              </a:buClr>
              <a:buSzPts val="900"/>
              <a:buFont typeface="Arial"/>
              <a:buNone/>
              <a:defRPr b="0" i="0" sz="900" u="none" cap="none" strike="noStrike">
                <a:solidFill>
                  <a:srgbClr val="757070"/>
                </a:solidFill>
                <a:latin typeface="Lato"/>
                <a:ea typeface="Lato"/>
                <a:cs typeface="Lato"/>
                <a:sym typeface="Lato"/>
              </a:defRPr>
            </a:lvl3pPr>
            <a:lvl4pPr indent="-228600" lvl="3" marL="1828800" marR="0" rtl="0" algn="ctr">
              <a:lnSpc>
                <a:spcPct val="90000"/>
              </a:lnSpc>
              <a:spcBef>
                <a:spcPts val="400"/>
              </a:spcBef>
              <a:spcAft>
                <a:spcPts val="0"/>
              </a:spcAft>
              <a:buClr>
                <a:srgbClr val="757070"/>
              </a:buClr>
              <a:buSzPts val="900"/>
              <a:buFont typeface="Arial"/>
              <a:buNone/>
              <a:defRPr b="0" i="0" sz="900" u="none" cap="none" strike="noStrike">
                <a:solidFill>
                  <a:srgbClr val="757070"/>
                </a:solidFill>
                <a:latin typeface="Lato"/>
                <a:ea typeface="Lato"/>
                <a:cs typeface="Lato"/>
                <a:sym typeface="Lato"/>
              </a:defRPr>
            </a:lvl4pPr>
            <a:lvl5pPr indent="-228600" lvl="4" marL="2286000" marR="0" rtl="0" algn="ctr">
              <a:lnSpc>
                <a:spcPct val="90000"/>
              </a:lnSpc>
              <a:spcBef>
                <a:spcPts val="400"/>
              </a:spcBef>
              <a:spcAft>
                <a:spcPts val="0"/>
              </a:spcAft>
              <a:buClr>
                <a:srgbClr val="757070"/>
              </a:buClr>
              <a:buSzPts val="900"/>
              <a:buFont typeface="Arial"/>
              <a:buNone/>
              <a:defRPr b="0" i="0" sz="900" u="none" cap="none" strike="noStrike">
                <a:solidFill>
                  <a:srgbClr val="757070"/>
                </a:solidFill>
                <a:latin typeface="Lato"/>
                <a:ea typeface="Lato"/>
                <a:cs typeface="Lato"/>
                <a:sym typeface="Lato"/>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71" name="Google Shape;171;p31"/>
          <p:cNvSpPr txBox="1"/>
          <p:nvPr>
            <p:ph idx="11" type="ftr"/>
          </p:nvPr>
        </p:nvSpPr>
        <p:spPr>
          <a:xfrm>
            <a:off x="638735" y="4790515"/>
            <a:ext cx="1630456" cy="231961"/>
          </a:xfrm>
          <a:prstGeom prst="rect">
            <a:avLst/>
          </a:prstGeom>
          <a:noFill/>
          <a:ln>
            <a:noFill/>
          </a:ln>
        </p:spPr>
        <p:txBody>
          <a:bodyPr anchorCtr="0" anchor="ctr" bIns="34275" lIns="68575" spcFirstLastPara="1" rIns="68575" wrap="square" tIns="34275"/>
          <a:lstStyle>
            <a:lvl1pPr lvl="0" marR="0" rtl="0" algn="l">
              <a:spcBef>
                <a:spcPts val="0"/>
              </a:spcBef>
              <a:spcAft>
                <a:spcPts val="0"/>
              </a:spcAft>
              <a:buSzPts val="1100"/>
              <a:buNone/>
              <a:defRPr b="1" i="0" sz="800">
                <a:solidFill>
                  <a:srgbClr val="757070"/>
                </a:solidFill>
                <a:latin typeface="Lato"/>
                <a:ea typeface="Lato"/>
                <a:cs typeface="Lato"/>
                <a:sym typeface="Lato"/>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72" name="Google Shape;172;p31"/>
          <p:cNvSpPr/>
          <p:nvPr>
            <p:ph idx="2" type="pic"/>
          </p:nvPr>
        </p:nvSpPr>
        <p:spPr>
          <a:xfrm>
            <a:off x="1094543" y="1376198"/>
            <a:ext cx="3424019" cy="1451759"/>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rgbClr val="757070"/>
              </a:buClr>
              <a:buSzPts val="1100"/>
              <a:buFont typeface="Arial"/>
              <a:buChar char="•"/>
              <a:defRPr b="0" i="0" sz="1100" u="none" cap="none" strike="noStrike">
                <a:solidFill>
                  <a:srgbClr val="757070"/>
                </a:solidFill>
                <a:latin typeface="Lato"/>
                <a:ea typeface="Lato"/>
                <a:cs typeface="Lato"/>
                <a:sym typeface="Lato"/>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73" name="Google Shape;173;p31"/>
          <p:cNvSpPr/>
          <p:nvPr>
            <p:ph idx="3" type="pic"/>
          </p:nvPr>
        </p:nvSpPr>
        <p:spPr>
          <a:xfrm>
            <a:off x="4625438" y="2934832"/>
            <a:ext cx="3424019" cy="1451759"/>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rgbClr val="757070"/>
              </a:buClr>
              <a:buSzPts val="1100"/>
              <a:buFont typeface="Arial"/>
              <a:buChar char="•"/>
              <a:defRPr b="0" i="0" sz="1100" u="none" cap="none" strike="noStrike">
                <a:solidFill>
                  <a:srgbClr val="757070"/>
                </a:solidFill>
                <a:latin typeface="Lato"/>
                <a:ea typeface="Lato"/>
                <a:cs typeface="Lato"/>
                <a:sym typeface="Lato"/>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74" name="Google Shape;174;p31"/>
          <p:cNvSpPr/>
          <p:nvPr>
            <p:ph idx="4" type="pic"/>
          </p:nvPr>
        </p:nvSpPr>
        <p:spPr>
          <a:xfrm>
            <a:off x="6401636" y="1376198"/>
            <a:ext cx="1655423" cy="1451759"/>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rgbClr val="757070"/>
              </a:buClr>
              <a:buSzPts val="1100"/>
              <a:buFont typeface="Arial"/>
              <a:buChar char="•"/>
              <a:defRPr b="0" i="0" sz="1100" u="none" cap="none" strike="noStrike">
                <a:solidFill>
                  <a:srgbClr val="757070"/>
                </a:solidFill>
                <a:latin typeface="Lato"/>
                <a:ea typeface="Lato"/>
                <a:cs typeface="Lato"/>
                <a:sym typeface="Lato"/>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75" name="Google Shape;175;p31"/>
          <p:cNvSpPr/>
          <p:nvPr>
            <p:ph idx="5" type="pic"/>
          </p:nvPr>
        </p:nvSpPr>
        <p:spPr>
          <a:xfrm>
            <a:off x="1094543" y="2934831"/>
            <a:ext cx="1655423" cy="1451759"/>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rgbClr val="757070"/>
              </a:buClr>
              <a:buSzPts val="1100"/>
              <a:buFont typeface="Arial"/>
              <a:buChar char="•"/>
              <a:defRPr b="0" i="0" sz="1100" u="none" cap="none" strike="noStrike">
                <a:solidFill>
                  <a:srgbClr val="757070"/>
                </a:solidFill>
                <a:latin typeface="Lato"/>
                <a:ea typeface="Lato"/>
                <a:cs typeface="Lato"/>
                <a:sym typeface="Lato"/>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 image coffee break">
  <p:cSld name="1 image coffee break">
    <p:spTree>
      <p:nvGrpSpPr>
        <p:cNvPr id="176" name="Shape 176"/>
        <p:cNvGrpSpPr/>
        <p:nvPr/>
      </p:nvGrpSpPr>
      <p:grpSpPr>
        <a:xfrm>
          <a:off x="0" y="0"/>
          <a:ext cx="0" cy="0"/>
          <a:chOff x="0" y="0"/>
          <a:chExt cx="0" cy="0"/>
        </a:xfrm>
      </p:grpSpPr>
      <p:sp>
        <p:nvSpPr>
          <p:cNvPr id="177" name="Google Shape;177;p32"/>
          <p:cNvSpPr txBox="1"/>
          <p:nvPr>
            <p:ph idx="12" type="sldNum"/>
          </p:nvPr>
        </p:nvSpPr>
        <p:spPr>
          <a:xfrm>
            <a:off x="8064662" y="4767263"/>
            <a:ext cx="450688" cy="273844"/>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1" i="0" sz="800">
                <a:solidFill>
                  <a:srgbClr val="FFFFFF"/>
                </a:solidFill>
                <a:latin typeface="Lato"/>
                <a:ea typeface="Lato"/>
                <a:cs typeface="Lato"/>
                <a:sym typeface="Lato"/>
              </a:defRPr>
            </a:lvl1pPr>
            <a:lvl2pPr indent="0" lvl="1" marL="0" marR="0" rtl="0" algn="ctr">
              <a:spcBef>
                <a:spcPts val="0"/>
              </a:spcBef>
              <a:buNone/>
              <a:defRPr b="1" i="0" sz="800">
                <a:solidFill>
                  <a:srgbClr val="FFFFFF"/>
                </a:solidFill>
                <a:latin typeface="Lato"/>
                <a:ea typeface="Lato"/>
                <a:cs typeface="Lato"/>
                <a:sym typeface="Lato"/>
              </a:defRPr>
            </a:lvl2pPr>
            <a:lvl3pPr indent="0" lvl="2" marL="0" marR="0" rtl="0" algn="ctr">
              <a:spcBef>
                <a:spcPts val="0"/>
              </a:spcBef>
              <a:buNone/>
              <a:defRPr b="1" i="0" sz="800">
                <a:solidFill>
                  <a:srgbClr val="FFFFFF"/>
                </a:solidFill>
                <a:latin typeface="Lato"/>
                <a:ea typeface="Lato"/>
                <a:cs typeface="Lato"/>
                <a:sym typeface="Lato"/>
              </a:defRPr>
            </a:lvl3pPr>
            <a:lvl4pPr indent="0" lvl="3" marL="0" marR="0" rtl="0" algn="ctr">
              <a:spcBef>
                <a:spcPts val="0"/>
              </a:spcBef>
              <a:buNone/>
              <a:defRPr b="1" i="0" sz="800">
                <a:solidFill>
                  <a:srgbClr val="FFFFFF"/>
                </a:solidFill>
                <a:latin typeface="Lato"/>
                <a:ea typeface="Lato"/>
                <a:cs typeface="Lato"/>
                <a:sym typeface="Lato"/>
              </a:defRPr>
            </a:lvl4pPr>
            <a:lvl5pPr indent="0" lvl="4" marL="0" marR="0" rtl="0" algn="ctr">
              <a:spcBef>
                <a:spcPts val="0"/>
              </a:spcBef>
              <a:buNone/>
              <a:defRPr b="1" i="0" sz="800">
                <a:solidFill>
                  <a:srgbClr val="FFFFFF"/>
                </a:solidFill>
                <a:latin typeface="Lato"/>
                <a:ea typeface="Lato"/>
                <a:cs typeface="Lato"/>
                <a:sym typeface="Lato"/>
              </a:defRPr>
            </a:lvl5pPr>
            <a:lvl6pPr indent="0" lvl="5" marL="0" marR="0" rtl="0" algn="ctr">
              <a:spcBef>
                <a:spcPts val="0"/>
              </a:spcBef>
              <a:buNone/>
              <a:defRPr b="1" i="0" sz="800">
                <a:solidFill>
                  <a:srgbClr val="FFFFFF"/>
                </a:solidFill>
                <a:latin typeface="Lato"/>
                <a:ea typeface="Lato"/>
                <a:cs typeface="Lato"/>
                <a:sym typeface="Lato"/>
              </a:defRPr>
            </a:lvl6pPr>
            <a:lvl7pPr indent="0" lvl="6" marL="0" marR="0" rtl="0" algn="ctr">
              <a:spcBef>
                <a:spcPts val="0"/>
              </a:spcBef>
              <a:buNone/>
              <a:defRPr b="1" i="0" sz="800">
                <a:solidFill>
                  <a:srgbClr val="FFFFFF"/>
                </a:solidFill>
                <a:latin typeface="Lato"/>
                <a:ea typeface="Lato"/>
                <a:cs typeface="Lato"/>
                <a:sym typeface="Lato"/>
              </a:defRPr>
            </a:lvl7pPr>
            <a:lvl8pPr indent="0" lvl="7" marL="0" marR="0" rtl="0" algn="ctr">
              <a:spcBef>
                <a:spcPts val="0"/>
              </a:spcBef>
              <a:buNone/>
              <a:defRPr b="1" i="0" sz="800">
                <a:solidFill>
                  <a:srgbClr val="FFFFFF"/>
                </a:solidFill>
                <a:latin typeface="Lato"/>
                <a:ea typeface="Lato"/>
                <a:cs typeface="Lato"/>
                <a:sym typeface="Lato"/>
              </a:defRPr>
            </a:lvl8pPr>
            <a:lvl9pPr indent="0" lvl="8" marL="0" marR="0" rtl="0" algn="ctr">
              <a:spcBef>
                <a:spcPts val="0"/>
              </a:spcBef>
              <a:buNone/>
              <a:defRPr b="1" i="0" sz="800">
                <a:solidFill>
                  <a:srgbClr val="FFFFFF"/>
                </a:solidFill>
                <a:latin typeface="Lato"/>
                <a:ea typeface="Lato"/>
                <a:cs typeface="Lato"/>
                <a:sym typeface="Lato"/>
              </a:defRPr>
            </a:lvl9pPr>
          </a:lstStyle>
          <a:p>
            <a:pPr indent="0" lvl="0" marL="0">
              <a:spcBef>
                <a:spcPts val="0"/>
              </a:spcBef>
              <a:spcAft>
                <a:spcPts val="0"/>
              </a:spcAft>
              <a:buNone/>
            </a:pPr>
            <a:fld id="{00000000-1234-1234-1234-123412341234}" type="slidenum">
              <a:rPr lang="en"/>
              <a:t>‹#›</a:t>
            </a:fld>
            <a:endParaRPr/>
          </a:p>
        </p:txBody>
      </p:sp>
      <p:sp>
        <p:nvSpPr>
          <p:cNvPr id="178" name="Google Shape;178;p32"/>
          <p:cNvSpPr txBox="1"/>
          <p:nvPr>
            <p:ph idx="11" type="ftr"/>
          </p:nvPr>
        </p:nvSpPr>
        <p:spPr>
          <a:xfrm>
            <a:off x="638735" y="4790515"/>
            <a:ext cx="1630456" cy="231961"/>
          </a:xfrm>
          <a:prstGeom prst="rect">
            <a:avLst/>
          </a:prstGeom>
          <a:noFill/>
          <a:ln>
            <a:noFill/>
          </a:ln>
        </p:spPr>
        <p:txBody>
          <a:bodyPr anchorCtr="0" anchor="ctr" bIns="34275" lIns="68575" spcFirstLastPara="1" rIns="68575" wrap="square" tIns="34275"/>
          <a:lstStyle>
            <a:lvl1pPr lvl="0" marR="0" rtl="0" algn="l">
              <a:spcBef>
                <a:spcPts val="0"/>
              </a:spcBef>
              <a:spcAft>
                <a:spcPts val="0"/>
              </a:spcAft>
              <a:buSzPts val="1100"/>
              <a:buNone/>
              <a:defRPr b="1" i="0" sz="800">
                <a:solidFill>
                  <a:srgbClr val="757070"/>
                </a:solidFill>
                <a:latin typeface="Lato"/>
                <a:ea typeface="Lato"/>
                <a:cs typeface="Lato"/>
                <a:sym typeface="Lato"/>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79" name="Google Shape;179;p32"/>
          <p:cNvSpPr/>
          <p:nvPr>
            <p:ph idx="2" type="pic"/>
          </p:nvPr>
        </p:nvSpPr>
        <p:spPr>
          <a:xfrm>
            <a:off x="1" y="878682"/>
            <a:ext cx="9143998" cy="3386137"/>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rgbClr val="757070"/>
              </a:buClr>
              <a:buSzPts val="1100"/>
              <a:buFont typeface="Arial"/>
              <a:buChar char="•"/>
              <a:defRPr b="0" i="0" sz="1100" u="none" cap="none" strike="noStrike">
                <a:solidFill>
                  <a:srgbClr val="757070"/>
                </a:solidFill>
                <a:latin typeface="Lato"/>
                <a:ea typeface="Lato"/>
                <a:cs typeface="Lato"/>
                <a:sym typeface="Lato"/>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3 image 4 in 1">
  <p:cSld name="23 image 4 in 1">
    <p:spTree>
      <p:nvGrpSpPr>
        <p:cNvPr id="180" name="Shape 180"/>
        <p:cNvGrpSpPr/>
        <p:nvPr/>
      </p:nvGrpSpPr>
      <p:grpSpPr>
        <a:xfrm>
          <a:off x="0" y="0"/>
          <a:ext cx="0" cy="0"/>
          <a:chOff x="0" y="0"/>
          <a:chExt cx="0" cy="0"/>
        </a:xfrm>
      </p:grpSpPr>
      <p:sp>
        <p:nvSpPr>
          <p:cNvPr id="181" name="Google Shape;181;p33"/>
          <p:cNvSpPr txBox="1"/>
          <p:nvPr>
            <p:ph idx="12" type="sldNum"/>
          </p:nvPr>
        </p:nvSpPr>
        <p:spPr>
          <a:xfrm>
            <a:off x="8064662" y="4767263"/>
            <a:ext cx="450688" cy="273844"/>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1" i="0" sz="800">
                <a:solidFill>
                  <a:srgbClr val="FFFFFF"/>
                </a:solidFill>
                <a:latin typeface="Lato"/>
                <a:ea typeface="Lato"/>
                <a:cs typeface="Lato"/>
                <a:sym typeface="Lato"/>
              </a:defRPr>
            </a:lvl1pPr>
            <a:lvl2pPr indent="0" lvl="1" marL="0" marR="0" rtl="0" algn="ctr">
              <a:spcBef>
                <a:spcPts val="0"/>
              </a:spcBef>
              <a:buNone/>
              <a:defRPr b="1" i="0" sz="800">
                <a:solidFill>
                  <a:srgbClr val="FFFFFF"/>
                </a:solidFill>
                <a:latin typeface="Lato"/>
                <a:ea typeface="Lato"/>
                <a:cs typeface="Lato"/>
                <a:sym typeface="Lato"/>
              </a:defRPr>
            </a:lvl2pPr>
            <a:lvl3pPr indent="0" lvl="2" marL="0" marR="0" rtl="0" algn="ctr">
              <a:spcBef>
                <a:spcPts val="0"/>
              </a:spcBef>
              <a:buNone/>
              <a:defRPr b="1" i="0" sz="800">
                <a:solidFill>
                  <a:srgbClr val="FFFFFF"/>
                </a:solidFill>
                <a:latin typeface="Lato"/>
                <a:ea typeface="Lato"/>
                <a:cs typeface="Lato"/>
                <a:sym typeface="Lato"/>
              </a:defRPr>
            </a:lvl3pPr>
            <a:lvl4pPr indent="0" lvl="3" marL="0" marR="0" rtl="0" algn="ctr">
              <a:spcBef>
                <a:spcPts val="0"/>
              </a:spcBef>
              <a:buNone/>
              <a:defRPr b="1" i="0" sz="800">
                <a:solidFill>
                  <a:srgbClr val="FFFFFF"/>
                </a:solidFill>
                <a:latin typeface="Lato"/>
                <a:ea typeface="Lato"/>
                <a:cs typeface="Lato"/>
                <a:sym typeface="Lato"/>
              </a:defRPr>
            </a:lvl4pPr>
            <a:lvl5pPr indent="0" lvl="4" marL="0" marR="0" rtl="0" algn="ctr">
              <a:spcBef>
                <a:spcPts val="0"/>
              </a:spcBef>
              <a:buNone/>
              <a:defRPr b="1" i="0" sz="800">
                <a:solidFill>
                  <a:srgbClr val="FFFFFF"/>
                </a:solidFill>
                <a:latin typeface="Lato"/>
                <a:ea typeface="Lato"/>
                <a:cs typeface="Lato"/>
                <a:sym typeface="Lato"/>
              </a:defRPr>
            </a:lvl5pPr>
            <a:lvl6pPr indent="0" lvl="5" marL="0" marR="0" rtl="0" algn="ctr">
              <a:spcBef>
                <a:spcPts val="0"/>
              </a:spcBef>
              <a:buNone/>
              <a:defRPr b="1" i="0" sz="800">
                <a:solidFill>
                  <a:srgbClr val="FFFFFF"/>
                </a:solidFill>
                <a:latin typeface="Lato"/>
                <a:ea typeface="Lato"/>
                <a:cs typeface="Lato"/>
                <a:sym typeface="Lato"/>
              </a:defRPr>
            </a:lvl6pPr>
            <a:lvl7pPr indent="0" lvl="6" marL="0" marR="0" rtl="0" algn="ctr">
              <a:spcBef>
                <a:spcPts val="0"/>
              </a:spcBef>
              <a:buNone/>
              <a:defRPr b="1" i="0" sz="800">
                <a:solidFill>
                  <a:srgbClr val="FFFFFF"/>
                </a:solidFill>
                <a:latin typeface="Lato"/>
                <a:ea typeface="Lato"/>
                <a:cs typeface="Lato"/>
                <a:sym typeface="Lato"/>
              </a:defRPr>
            </a:lvl7pPr>
            <a:lvl8pPr indent="0" lvl="7" marL="0" marR="0" rtl="0" algn="ctr">
              <a:spcBef>
                <a:spcPts val="0"/>
              </a:spcBef>
              <a:buNone/>
              <a:defRPr b="1" i="0" sz="800">
                <a:solidFill>
                  <a:srgbClr val="FFFFFF"/>
                </a:solidFill>
                <a:latin typeface="Lato"/>
                <a:ea typeface="Lato"/>
                <a:cs typeface="Lato"/>
                <a:sym typeface="Lato"/>
              </a:defRPr>
            </a:lvl8pPr>
            <a:lvl9pPr indent="0" lvl="8" marL="0" marR="0" rtl="0" algn="ctr">
              <a:spcBef>
                <a:spcPts val="0"/>
              </a:spcBef>
              <a:buNone/>
              <a:defRPr b="1" i="0" sz="800">
                <a:solidFill>
                  <a:srgbClr val="FFFFFF"/>
                </a:solidFill>
                <a:latin typeface="Lato"/>
                <a:ea typeface="Lato"/>
                <a:cs typeface="Lato"/>
                <a:sym typeface="Lato"/>
              </a:defRPr>
            </a:lvl9pPr>
          </a:lstStyle>
          <a:p>
            <a:pPr indent="0" lvl="0" marL="0">
              <a:spcBef>
                <a:spcPts val="0"/>
              </a:spcBef>
              <a:spcAft>
                <a:spcPts val="0"/>
              </a:spcAft>
              <a:buNone/>
            </a:pPr>
            <a:fld id="{00000000-1234-1234-1234-123412341234}" type="slidenum">
              <a:rPr lang="en"/>
              <a:t>‹#›</a:t>
            </a:fld>
            <a:endParaRPr/>
          </a:p>
        </p:txBody>
      </p:sp>
      <p:sp>
        <p:nvSpPr>
          <p:cNvPr id="182" name="Google Shape;182;p33"/>
          <p:cNvSpPr txBox="1"/>
          <p:nvPr>
            <p:ph idx="11" type="ftr"/>
          </p:nvPr>
        </p:nvSpPr>
        <p:spPr>
          <a:xfrm>
            <a:off x="638735" y="4790515"/>
            <a:ext cx="1630456" cy="231961"/>
          </a:xfrm>
          <a:prstGeom prst="rect">
            <a:avLst/>
          </a:prstGeom>
          <a:noFill/>
          <a:ln>
            <a:noFill/>
          </a:ln>
        </p:spPr>
        <p:txBody>
          <a:bodyPr anchorCtr="0" anchor="ctr" bIns="34275" lIns="68575" spcFirstLastPara="1" rIns="68575" wrap="square" tIns="34275"/>
          <a:lstStyle>
            <a:lvl1pPr lvl="0" marR="0" rtl="0" algn="l">
              <a:spcBef>
                <a:spcPts val="0"/>
              </a:spcBef>
              <a:spcAft>
                <a:spcPts val="0"/>
              </a:spcAft>
              <a:buSzPts val="1100"/>
              <a:buNone/>
              <a:defRPr b="1" i="0" sz="800">
                <a:solidFill>
                  <a:srgbClr val="757070"/>
                </a:solidFill>
                <a:latin typeface="Lato"/>
                <a:ea typeface="Lato"/>
                <a:cs typeface="Lato"/>
                <a:sym typeface="Lato"/>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83" name="Google Shape;183;p33"/>
          <p:cNvSpPr/>
          <p:nvPr>
            <p:ph idx="2" type="pic"/>
          </p:nvPr>
        </p:nvSpPr>
        <p:spPr>
          <a:xfrm>
            <a:off x="1" y="0"/>
            <a:ext cx="2286000" cy="2514600"/>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rgbClr val="757070"/>
              </a:buClr>
              <a:buSzPts val="1100"/>
              <a:buFont typeface="Arial"/>
              <a:buChar char="•"/>
              <a:defRPr b="0" i="0" sz="1100" u="none" cap="none" strike="noStrike">
                <a:solidFill>
                  <a:srgbClr val="757070"/>
                </a:solidFill>
                <a:latin typeface="Lato"/>
                <a:ea typeface="Lato"/>
                <a:cs typeface="Lato"/>
                <a:sym typeface="Lato"/>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84" name="Google Shape;184;p33"/>
          <p:cNvSpPr/>
          <p:nvPr>
            <p:ph idx="3" type="pic"/>
          </p:nvPr>
        </p:nvSpPr>
        <p:spPr>
          <a:xfrm>
            <a:off x="6858000" y="2628900"/>
            <a:ext cx="2286000" cy="2514600"/>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rgbClr val="757070"/>
              </a:buClr>
              <a:buSzPts val="1100"/>
              <a:buFont typeface="Arial"/>
              <a:buChar char="•"/>
              <a:defRPr b="0" i="0" sz="1100" u="none" cap="none" strike="noStrike">
                <a:solidFill>
                  <a:srgbClr val="757070"/>
                </a:solidFill>
                <a:latin typeface="Lato"/>
                <a:ea typeface="Lato"/>
                <a:cs typeface="Lato"/>
                <a:sym typeface="Lato"/>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85" name="Google Shape;185;p33"/>
          <p:cNvSpPr/>
          <p:nvPr>
            <p:ph idx="4" type="pic"/>
          </p:nvPr>
        </p:nvSpPr>
        <p:spPr>
          <a:xfrm>
            <a:off x="4572000" y="0"/>
            <a:ext cx="2286000" cy="2514600"/>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rgbClr val="757070"/>
              </a:buClr>
              <a:buSzPts val="1100"/>
              <a:buFont typeface="Arial"/>
              <a:buChar char="•"/>
              <a:defRPr b="0" i="0" sz="1100" u="none" cap="none" strike="noStrike">
                <a:solidFill>
                  <a:srgbClr val="757070"/>
                </a:solidFill>
                <a:latin typeface="Lato"/>
                <a:ea typeface="Lato"/>
                <a:cs typeface="Lato"/>
                <a:sym typeface="Lato"/>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86" name="Google Shape;186;p33"/>
          <p:cNvSpPr/>
          <p:nvPr>
            <p:ph idx="5" type="pic"/>
          </p:nvPr>
        </p:nvSpPr>
        <p:spPr>
          <a:xfrm>
            <a:off x="2286000" y="2628900"/>
            <a:ext cx="2286000" cy="2514600"/>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rgbClr val="757070"/>
              </a:buClr>
              <a:buSzPts val="1100"/>
              <a:buFont typeface="Arial"/>
              <a:buChar char="•"/>
              <a:defRPr b="0" i="0" sz="1100" u="none" cap="none" strike="noStrike">
                <a:solidFill>
                  <a:srgbClr val="757070"/>
                </a:solidFill>
                <a:latin typeface="Lato"/>
                <a:ea typeface="Lato"/>
                <a:cs typeface="Lato"/>
                <a:sym typeface="Lato"/>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infographic 2 image 1">
  <p:cSld name="infographic 2 image 1">
    <p:spTree>
      <p:nvGrpSpPr>
        <p:cNvPr id="187" name="Shape 187"/>
        <p:cNvGrpSpPr/>
        <p:nvPr/>
      </p:nvGrpSpPr>
      <p:grpSpPr>
        <a:xfrm>
          <a:off x="0" y="0"/>
          <a:ext cx="0" cy="0"/>
          <a:chOff x="0" y="0"/>
          <a:chExt cx="0" cy="0"/>
        </a:xfrm>
      </p:grpSpPr>
      <p:sp>
        <p:nvSpPr>
          <p:cNvPr id="188" name="Google Shape;188;p34"/>
          <p:cNvSpPr txBox="1"/>
          <p:nvPr>
            <p:ph idx="12" type="sldNum"/>
          </p:nvPr>
        </p:nvSpPr>
        <p:spPr>
          <a:xfrm>
            <a:off x="8064662" y="4767263"/>
            <a:ext cx="450688" cy="273844"/>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1" i="0" sz="800">
                <a:solidFill>
                  <a:srgbClr val="FFFFFF"/>
                </a:solidFill>
                <a:latin typeface="Lato"/>
                <a:ea typeface="Lato"/>
                <a:cs typeface="Lato"/>
                <a:sym typeface="Lato"/>
              </a:defRPr>
            </a:lvl1pPr>
            <a:lvl2pPr indent="0" lvl="1" marL="0" marR="0" rtl="0" algn="ctr">
              <a:spcBef>
                <a:spcPts val="0"/>
              </a:spcBef>
              <a:buNone/>
              <a:defRPr b="1" i="0" sz="800">
                <a:solidFill>
                  <a:srgbClr val="FFFFFF"/>
                </a:solidFill>
                <a:latin typeface="Lato"/>
                <a:ea typeface="Lato"/>
                <a:cs typeface="Lato"/>
                <a:sym typeface="Lato"/>
              </a:defRPr>
            </a:lvl2pPr>
            <a:lvl3pPr indent="0" lvl="2" marL="0" marR="0" rtl="0" algn="ctr">
              <a:spcBef>
                <a:spcPts val="0"/>
              </a:spcBef>
              <a:buNone/>
              <a:defRPr b="1" i="0" sz="800">
                <a:solidFill>
                  <a:srgbClr val="FFFFFF"/>
                </a:solidFill>
                <a:latin typeface="Lato"/>
                <a:ea typeface="Lato"/>
                <a:cs typeface="Lato"/>
                <a:sym typeface="Lato"/>
              </a:defRPr>
            </a:lvl3pPr>
            <a:lvl4pPr indent="0" lvl="3" marL="0" marR="0" rtl="0" algn="ctr">
              <a:spcBef>
                <a:spcPts val="0"/>
              </a:spcBef>
              <a:buNone/>
              <a:defRPr b="1" i="0" sz="800">
                <a:solidFill>
                  <a:srgbClr val="FFFFFF"/>
                </a:solidFill>
                <a:latin typeface="Lato"/>
                <a:ea typeface="Lato"/>
                <a:cs typeface="Lato"/>
                <a:sym typeface="Lato"/>
              </a:defRPr>
            </a:lvl4pPr>
            <a:lvl5pPr indent="0" lvl="4" marL="0" marR="0" rtl="0" algn="ctr">
              <a:spcBef>
                <a:spcPts val="0"/>
              </a:spcBef>
              <a:buNone/>
              <a:defRPr b="1" i="0" sz="800">
                <a:solidFill>
                  <a:srgbClr val="FFFFFF"/>
                </a:solidFill>
                <a:latin typeface="Lato"/>
                <a:ea typeface="Lato"/>
                <a:cs typeface="Lato"/>
                <a:sym typeface="Lato"/>
              </a:defRPr>
            </a:lvl5pPr>
            <a:lvl6pPr indent="0" lvl="5" marL="0" marR="0" rtl="0" algn="ctr">
              <a:spcBef>
                <a:spcPts val="0"/>
              </a:spcBef>
              <a:buNone/>
              <a:defRPr b="1" i="0" sz="800">
                <a:solidFill>
                  <a:srgbClr val="FFFFFF"/>
                </a:solidFill>
                <a:latin typeface="Lato"/>
                <a:ea typeface="Lato"/>
                <a:cs typeface="Lato"/>
                <a:sym typeface="Lato"/>
              </a:defRPr>
            </a:lvl6pPr>
            <a:lvl7pPr indent="0" lvl="6" marL="0" marR="0" rtl="0" algn="ctr">
              <a:spcBef>
                <a:spcPts val="0"/>
              </a:spcBef>
              <a:buNone/>
              <a:defRPr b="1" i="0" sz="800">
                <a:solidFill>
                  <a:srgbClr val="FFFFFF"/>
                </a:solidFill>
                <a:latin typeface="Lato"/>
                <a:ea typeface="Lato"/>
                <a:cs typeface="Lato"/>
                <a:sym typeface="Lato"/>
              </a:defRPr>
            </a:lvl7pPr>
            <a:lvl8pPr indent="0" lvl="7" marL="0" marR="0" rtl="0" algn="ctr">
              <a:spcBef>
                <a:spcPts val="0"/>
              </a:spcBef>
              <a:buNone/>
              <a:defRPr b="1" i="0" sz="800">
                <a:solidFill>
                  <a:srgbClr val="FFFFFF"/>
                </a:solidFill>
                <a:latin typeface="Lato"/>
                <a:ea typeface="Lato"/>
                <a:cs typeface="Lato"/>
                <a:sym typeface="Lato"/>
              </a:defRPr>
            </a:lvl8pPr>
            <a:lvl9pPr indent="0" lvl="8" marL="0" marR="0" rtl="0" algn="ctr">
              <a:spcBef>
                <a:spcPts val="0"/>
              </a:spcBef>
              <a:buNone/>
              <a:defRPr b="1" i="0" sz="800">
                <a:solidFill>
                  <a:srgbClr val="FFFFFF"/>
                </a:solidFill>
                <a:latin typeface="Lato"/>
                <a:ea typeface="Lato"/>
                <a:cs typeface="Lato"/>
                <a:sym typeface="Lato"/>
              </a:defRPr>
            </a:lvl9pPr>
          </a:lstStyle>
          <a:p>
            <a:pPr indent="0" lvl="0" marL="0">
              <a:spcBef>
                <a:spcPts val="0"/>
              </a:spcBef>
              <a:spcAft>
                <a:spcPts val="0"/>
              </a:spcAft>
              <a:buNone/>
            </a:pPr>
            <a:fld id="{00000000-1234-1234-1234-123412341234}" type="slidenum">
              <a:rPr lang="en"/>
              <a:t>‹#›</a:t>
            </a:fld>
            <a:endParaRPr/>
          </a:p>
        </p:txBody>
      </p:sp>
      <p:sp>
        <p:nvSpPr>
          <p:cNvPr id="189" name="Google Shape;189;p34"/>
          <p:cNvSpPr txBox="1"/>
          <p:nvPr>
            <p:ph type="title"/>
          </p:nvPr>
        </p:nvSpPr>
        <p:spPr>
          <a:xfrm>
            <a:off x="628650" y="361242"/>
            <a:ext cx="7886700" cy="376645"/>
          </a:xfrm>
          <a:prstGeom prst="rect">
            <a:avLst/>
          </a:prstGeom>
          <a:noFill/>
          <a:ln>
            <a:noFill/>
          </a:ln>
        </p:spPr>
        <p:txBody>
          <a:bodyPr anchorCtr="0" anchor="ctr" bIns="34275" lIns="68575" spcFirstLastPara="1" rIns="68575" wrap="square" tIns="34275"/>
          <a:lstStyle>
            <a:lvl1pPr lvl="0" marR="0" rtl="0" algn="ctr">
              <a:lnSpc>
                <a:spcPct val="90000"/>
              </a:lnSpc>
              <a:spcBef>
                <a:spcPts val="0"/>
              </a:spcBef>
              <a:spcAft>
                <a:spcPts val="0"/>
              </a:spcAft>
              <a:buClr>
                <a:schemeClr val="dk1"/>
              </a:buClr>
              <a:buSzPts val="1900"/>
              <a:buFont typeface="Montserrat"/>
              <a:buNone/>
              <a:defRPr b="1" i="0" sz="1900" u="none" cap="none" strike="noStrike">
                <a:solidFill>
                  <a:schemeClr val="dk1"/>
                </a:solidFill>
                <a:latin typeface="Montserrat"/>
                <a:ea typeface="Montserrat"/>
                <a:cs typeface="Montserrat"/>
                <a:sym typeface="Montserra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90" name="Google Shape;190;p34"/>
          <p:cNvSpPr txBox="1"/>
          <p:nvPr>
            <p:ph idx="1" type="body"/>
          </p:nvPr>
        </p:nvSpPr>
        <p:spPr>
          <a:xfrm>
            <a:off x="628650" y="734269"/>
            <a:ext cx="7886700" cy="238005"/>
          </a:xfrm>
          <a:prstGeom prst="rect">
            <a:avLst/>
          </a:prstGeom>
          <a:noFill/>
          <a:ln>
            <a:noFill/>
          </a:ln>
        </p:spPr>
        <p:txBody>
          <a:bodyPr anchorCtr="0" anchor="ctr" bIns="34275" lIns="68575" spcFirstLastPara="1" rIns="68575" wrap="square" tIns="34275"/>
          <a:lstStyle>
            <a:lvl1pPr indent="-228600" lvl="0" marL="457200" marR="0" rtl="0" algn="ctr">
              <a:lnSpc>
                <a:spcPct val="90000"/>
              </a:lnSpc>
              <a:spcBef>
                <a:spcPts val="800"/>
              </a:spcBef>
              <a:spcAft>
                <a:spcPts val="0"/>
              </a:spcAft>
              <a:buClr>
                <a:srgbClr val="757070"/>
              </a:buClr>
              <a:buSzPts val="900"/>
              <a:buFont typeface="Arial"/>
              <a:buNone/>
              <a:defRPr b="0" i="0" sz="900" u="none" cap="none" strike="noStrike">
                <a:solidFill>
                  <a:srgbClr val="757070"/>
                </a:solidFill>
                <a:latin typeface="Lato"/>
                <a:ea typeface="Lato"/>
                <a:cs typeface="Lato"/>
                <a:sym typeface="Lato"/>
              </a:defRPr>
            </a:lvl1pPr>
            <a:lvl2pPr indent="-228600" lvl="1" marL="914400" marR="0" rtl="0" algn="ctr">
              <a:lnSpc>
                <a:spcPct val="90000"/>
              </a:lnSpc>
              <a:spcBef>
                <a:spcPts val="400"/>
              </a:spcBef>
              <a:spcAft>
                <a:spcPts val="0"/>
              </a:spcAft>
              <a:buClr>
                <a:srgbClr val="757070"/>
              </a:buClr>
              <a:buSzPts val="900"/>
              <a:buFont typeface="Arial"/>
              <a:buNone/>
              <a:defRPr b="0" i="0" sz="900" u="none" cap="none" strike="noStrike">
                <a:solidFill>
                  <a:srgbClr val="757070"/>
                </a:solidFill>
                <a:latin typeface="Lato"/>
                <a:ea typeface="Lato"/>
                <a:cs typeface="Lato"/>
                <a:sym typeface="Lato"/>
              </a:defRPr>
            </a:lvl2pPr>
            <a:lvl3pPr indent="-228600" lvl="2" marL="1371600" marR="0" rtl="0" algn="ctr">
              <a:lnSpc>
                <a:spcPct val="90000"/>
              </a:lnSpc>
              <a:spcBef>
                <a:spcPts val="400"/>
              </a:spcBef>
              <a:spcAft>
                <a:spcPts val="0"/>
              </a:spcAft>
              <a:buClr>
                <a:srgbClr val="757070"/>
              </a:buClr>
              <a:buSzPts val="900"/>
              <a:buFont typeface="Arial"/>
              <a:buNone/>
              <a:defRPr b="0" i="0" sz="900" u="none" cap="none" strike="noStrike">
                <a:solidFill>
                  <a:srgbClr val="757070"/>
                </a:solidFill>
                <a:latin typeface="Lato"/>
                <a:ea typeface="Lato"/>
                <a:cs typeface="Lato"/>
                <a:sym typeface="Lato"/>
              </a:defRPr>
            </a:lvl3pPr>
            <a:lvl4pPr indent="-228600" lvl="3" marL="1828800" marR="0" rtl="0" algn="ctr">
              <a:lnSpc>
                <a:spcPct val="90000"/>
              </a:lnSpc>
              <a:spcBef>
                <a:spcPts val="400"/>
              </a:spcBef>
              <a:spcAft>
                <a:spcPts val="0"/>
              </a:spcAft>
              <a:buClr>
                <a:srgbClr val="757070"/>
              </a:buClr>
              <a:buSzPts val="900"/>
              <a:buFont typeface="Arial"/>
              <a:buNone/>
              <a:defRPr b="0" i="0" sz="900" u="none" cap="none" strike="noStrike">
                <a:solidFill>
                  <a:srgbClr val="757070"/>
                </a:solidFill>
                <a:latin typeface="Lato"/>
                <a:ea typeface="Lato"/>
                <a:cs typeface="Lato"/>
                <a:sym typeface="Lato"/>
              </a:defRPr>
            </a:lvl4pPr>
            <a:lvl5pPr indent="-228600" lvl="4" marL="2286000" marR="0" rtl="0" algn="ctr">
              <a:lnSpc>
                <a:spcPct val="90000"/>
              </a:lnSpc>
              <a:spcBef>
                <a:spcPts val="400"/>
              </a:spcBef>
              <a:spcAft>
                <a:spcPts val="0"/>
              </a:spcAft>
              <a:buClr>
                <a:srgbClr val="757070"/>
              </a:buClr>
              <a:buSzPts val="900"/>
              <a:buFont typeface="Arial"/>
              <a:buNone/>
              <a:defRPr b="0" i="0" sz="900" u="none" cap="none" strike="noStrike">
                <a:solidFill>
                  <a:srgbClr val="757070"/>
                </a:solidFill>
                <a:latin typeface="Lato"/>
                <a:ea typeface="Lato"/>
                <a:cs typeface="Lato"/>
                <a:sym typeface="Lato"/>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91" name="Google Shape;191;p34"/>
          <p:cNvSpPr txBox="1"/>
          <p:nvPr>
            <p:ph idx="11" type="ftr"/>
          </p:nvPr>
        </p:nvSpPr>
        <p:spPr>
          <a:xfrm>
            <a:off x="638735" y="4790515"/>
            <a:ext cx="1630456" cy="231961"/>
          </a:xfrm>
          <a:prstGeom prst="rect">
            <a:avLst/>
          </a:prstGeom>
          <a:noFill/>
          <a:ln>
            <a:noFill/>
          </a:ln>
        </p:spPr>
        <p:txBody>
          <a:bodyPr anchorCtr="0" anchor="ctr" bIns="34275" lIns="68575" spcFirstLastPara="1" rIns="68575" wrap="square" tIns="34275"/>
          <a:lstStyle>
            <a:lvl1pPr lvl="0" marR="0" rtl="0" algn="l">
              <a:spcBef>
                <a:spcPts val="0"/>
              </a:spcBef>
              <a:spcAft>
                <a:spcPts val="0"/>
              </a:spcAft>
              <a:buSzPts val="1100"/>
              <a:buNone/>
              <a:defRPr b="1" i="0" sz="800">
                <a:solidFill>
                  <a:srgbClr val="757070"/>
                </a:solidFill>
                <a:latin typeface="Lato"/>
                <a:ea typeface="Lato"/>
                <a:cs typeface="Lato"/>
                <a:sym typeface="Lato"/>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92" name="Google Shape;192;p34"/>
          <p:cNvSpPr/>
          <p:nvPr>
            <p:ph idx="2" type="pic"/>
          </p:nvPr>
        </p:nvSpPr>
        <p:spPr>
          <a:xfrm>
            <a:off x="3310989" y="1665514"/>
            <a:ext cx="2522022" cy="3477985"/>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rgbClr val="757070"/>
              </a:buClr>
              <a:buSzPts val="1100"/>
              <a:buFont typeface="Arial"/>
              <a:buChar char="•"/>
              <a:defRPr b="0" i="0" sz="1100" u="none" cap="none" strike="noStrike">
                <a:solidFill>
                  <a:srgbClr val="757070"/>
                </a:solidFill>
                <a:latin typeface="Lato"/>
                <a:ea typeface="Lato"/>
                <a:cs typeface="Lato"/>
                <a:sym typeface="Lato"/>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page 2 image contact us">
  <p:cSld name="page 2 image contact us">
    <p:spTree>
      <p:nvGrpSpPr>
        <p:cNvPr id="193" name="Shape 193"/>
        <p:cNvGrpSpPr/>
        <p:nvPr/>
      </p:nvGrpSpPr>
      <p:grpSpPr>
        <a:xfrm>
          <a:off x="0" y="0"/>
          <a:ext cx="0" cy="0"/>
          <a:chOff x="0" y="0"/>
          <a:chExt cx="0" cy="0"/>
        </a:xfrm>
      </p:grpSpPr>
      <p:sp>
        <p:nvSpPr>
          <p:cNvPr id="194" name="Google Shape;194;p35"/>
          <p:cNvSpPr txBox="1"/>
          <p:nvPr>
            <p:ph idx="12" type="sldNum"/>
          </p:nvPr>
        </p:nvSpPr>
        <p:spPr>
          <a:xfrm>
            <a:off x="8064662" y="4767263"/>
            <a:ext cx="450688" cy="273844"/>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1" i="0" sz="800">
                <a:solidFill>
                  <a:srgbClr val="FFFFFF"/>
                </a:solidFill>
                <a:latin typeface="Lato"/>
                <a:ea typeface="Lato"/>
                <a:cs typeface="Lato"/>
                <a:sym typeface="Lato"/>
              </a:defRPr>
            </a:lvl1pPr>
            <a:lvl2pPr indent="0" lvl="1" marL="0" marR="0" rtl="0" algn="ctr">
              <a:spcBef>
                <a:spcPts val="0"/>
              </a:spcBef>
              <a:buNone/>
              <a:defRPr b="1" i="0" sz="800">
                <a:solidFill>
                  <a:srgbClr val="FFFFFF"/>
                </a:solidFill>
                <a:latin typeface="Lato"/>
                <a:ea typeface="Lato"/>
                <a:cs typeface="Lato"/>
                <a:sym typeface="Lato"/>
              </a:defRPr>
            </a:lvl2pPr>
            <a:lvl3pPr indent="0" lvl="2" marL="0" marR="0" rtl="0" algn="ctr">
              <a:spcBef>
                <a:spcPts val="0"/>
              </a:spcBef>
              <a:buNone/>
              <a:defRPr b="1" i="0" sz="800">
                <a:solidFill>
                  <a:srgbClr val="FFFFFF"/>
                </a:solidFill>
                <a:latin typeface="Lato"/>
                <a:ea typeface="Lato"/>
                <a:cs typeface="Lato"/>
                <a:sym typeface="Lato"/>
              </a:defRPr>
            </a:lvl3pPr>
            <a:lvl4pPr indent="0" lvl="3" marL="0" marR="0" rtl="0" algn="ctr">
              <a:spcBef>
                <a:spcPts val="0"/>
              </a:spcBef>
              <a:buNone/>
              <a:defRPr b="1" i="0" sz="800">
                <a:solidFill>
                  <a:srgbClr val="FFFFFF"/>
                </a:solidFill>
                <a:latin typeface="Lato"/>
                <a:ea typeface="Lato"/>
                <a:cs typeface="Lato"/>
                <a:sym typeface="Lato"/>
              </a:defRPr>
            </a:lvl4pPr>
            <a:lvl5pPr indent="0" lvl="4" marL="0" marR="0" rtl="0" algn="ctr">
              <a:spcBef>
                <a:spcPts val="0"/>
              </a:spcBef>
              <a:buNone/>
              <a:defRPr b="1" i="0" sz="800">
                <a:solidFill>
                  <a:srgbClr val="FFFFFF"/>
                </a:solidFill>
                <a:latin typeface="Lato"/>
                <a:ea typeface="Lato"/>
                <a:cs typeface="Lato"/>
                <a:sym typeface="Lato"/>
              </a:defRPr>
            </a:lvl5pPr>
            <a:lvl6pPr indent="0" lvl="5" marL="0" marR="0" rtl="0" algn="ctr">
              <a:spcBef>
                <a:spcPts val="0"/>
              </a:spcBef>
              <a:buNone/>
              <a:defRPr b="1" i="0" sz="800">
                <a:solidFill>
                  <a:srgbClr val="FFFFFF"/>
                </a:solidFill>
                <a:latin typeface="Lato"/>
                <a:ea typeface="Lato"/>
                <a:cs typeface="Lato"/>
                <a:sym typeface="Lato"/>
              </a:defRPr>
            </a:lvl6pPr>
            <a:lvl7pPr indent="0" lvl="6" marL="0" marR="0" rtl="0" algn="ctr">
              <a:spcBef>
                <a:spcPts val="0"/>
              </a:spcBef>
              <a:buNone/>
              <a:defRPr b="1" i="0" sz="800">
                <a:solidFill>
                  <a:srgbClr val="FFFFFF"/>
                </a:solidFill>
                <a:latin typeface="Lato"/>
                <a:ea typeface="Lato"/>
                <a:cs typeface="Lato"/>
                <a:sym typeface="Lato"/>
              </a:defRPr>
            </a:lvl7pPr>
            <a:lvl8pPr indent="0" lvl="7" marL="0" marR="0" rtl="0" algn="ctr">
              <a:spcBef>
                <a:spcPts val="0"/>
              </a:spcBef>
              <a:buNone/>
              <a:defRPr b="1" i="0" sz="800">
                <a:solidFill>
                  <a:srgbClr val="FFFFFF"/>
                </a:solidFill>
                <a:latin typeface="Lato"/>
                <a:ea typeface="Lato"/>
                <a:cs typeface="Lato"/>
                <a:sym typeface="Lato"/>
              </a:defRPr>
            </a:lvl8pPr>
            <a:lvl9pPr indent="0" lvl="8" marL="0" marR="0" rtl="0" algn="ctr">
              <a:spcBef>
                <a:spcPts val="0"/>
              </a:spcBef>
              <a:buNone/>
              <a:defRPr b="1" i="0" sz="800">
                <a:solidFill>
                  <a:srgbClr val="FFFFFF"/>
                </a:solidFill>
                <a:latin typeface="Lato"/>
                <a:ea typeface="Lato"/>
                <a:cs typeface="Lato"/>
                <a:sym typeface="Lato"/>
              </a:defRPr>
            </a:lvl9pPr>
          </a:lstStyle>
          <a:p>
            <a:pPr indent="0" lvl="0" marL="0">
              <a:spcBef>
                <a:spcPts val="0"/>
              </a:spcBef>
              <a:spcAft>
                <a:spcPts val="0"/>
              </a:spcAft>
              <a:buNone/>
            </a:pPr>
            <a:fld id="{00000000-1234-1234-1234-123412341234}" type="slidenum">
              <a:rPr lang="en"/>
              <a:t>‹#›</a:t>
            </a:fld>
            <a:endParaRPr/>
          </a:p>
        </p:txBody>
      </p:sp>
      <p:sp>
        <p:nvSpPr>
          <p:cNvPr id="195" name="Google Shape;195;p35"/>
          <p:cNvSpPr txBox="1"/>
          <p:nvPr>
            <p:ph type="title"/>
          </p:nvPr>
        </p:nvSpPr>
        <p:spPr>
          <a:xfrm>
            <a:off x="628650" y="361242"/>
            <a:ext cx="7886700" cy="376645"/>
          </a:xfrm>
          <a:prstGeom prst="rect">
            <a:avLst/>
          </a:prstGeom>
          <a:noFill/>
          <a:ln>
            <a:noFill/>
          </a:ln>
        </p:spPr>
        <p:txBody>
          <a:bodyPr anchorCtr="0" anchor="ctr" bIns="34275" lIns="68575" spcFirstLastPara="1" rIns="68575" wrap="square" tIns="34275"/>
          <a:lstStyle>
            <a:lvl1pPr lvl="0" marR="0" rtl="0" algn="ctr">
              <a:lnSpc>
                <a:spcPct val="90000"/>
              </a:lnSpc>
              <a:spcBef>
                <a:spcPts val="0"/>
              </a:spcBef>
              <a:spcAft>
                <a:spcPts val="0"/>
              </a:spcAft>
              <a:buClr>
                <a:schemeClr val="dk1"/>
              </a:buClr>
              <a:buSzPts val="1900"/>
              <a:buFont typeface="Montserrat"/>
              <a:buNone/>
              <a:defRPr b="1" i="0" sz="1900" u="none" cap="none" strike="noStrike">
                <a:solidFill>
                  <a:schemeClr val="dk1"/>
                </a:solidFill>
                <a:latin typeface="Montserrat"/>
                <a:ea typeface="Montserrat"/>
                <a:cs typeface="Montserrat"/>
                <a:sym typeface="Montserra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96" name="Google Shape;196;p35"/>
          <p:cNvSpPr txBox="1"/>
          <p:nvPr>
            <p:ph idx="1" type="body"/>
          </p:nvPr>
        </p:nvSpPr>
        <p:spPr>
          <a:xfrm>
            <a:off x="628650" y="734269"/>
            <a:ext cx="7886700" cy="238005"/>
          </a:xfrm>
          <a:prstGeom prst="rect">
            <a:avLst/>
          </a:prstGeom>
          <a:noFill/>
          <a:ln>
            <a:noFill/>
          </a:ln>
        </p:spPr>
        <p:txBody>
          <a:bodyPr anchorCtr="0" anchor="ctr" bIns="34275" lIns="68575" spcFirstLastPara="1" rIns="68575" wrap="square" tIns="34275"/>
          <a:lstStyle>
            <a:lvl1pPr indent="-228600" lvl="0" marL="457200" marR="0" rtl="0" algn="ctr">
              <a:lnSpc>
                <a:spcPct val="90000"/>
              </a:lnSpc>
              <a:spcBef>
                <a:spcPts val="800"/>
              </a:spcBef>
              <a:spcAft>
                <a:spcPts val="0"/>
              </a:spcAft>
              <a:buClr>
                <a:srgbClr val="757070"/>
              </a:buClr>
              <a:buSzPts val="900"/>
              <a:buFont typeface="Arial"/>
              <a:buNone/>
              <a:defRPr b="0" i="0" sz="900" u="none" cap="none" strike="noStrike">
                <a:solidFill>
                  <a:srgbClr val="757070"/>
                </a:solidFill>
                <a:latin typeface="Lato"/>
                <a:ea typeface="Lato"/>
                <a:cs typeface="Lato"/>
                <a:sym typeface="Lato"/>
              </a:defRPr>
            </a:lvl1pPr>
            <a:lvl2pPr indent="-228600" lvl="1" marL="914400" marR="0" rtl="0" algn="ctr">
              <a:lnSpc>
                <a:spcPct val="90000"/>
              </a:lnSpc>
              <a:spcBef>
                <a:spcPts val="400"/>
              </a:spcBef>
              <a:spcAft>
                <a:spcPts val="0"/>
              </a:spcAft>
              <a:buClr>
                <a:srgbClr val="757070"/>
              </a:buClr>
              <a:buSzPts val="900"/>
              <a:buFont typeface="Arial"/>
              <a:buNone/>
              <a:defRPr b="0" i="0" sz="900" u="none" cap="none" strike="noStrike">
                <a:solidFill>
                  <a:srgbClr val="757070"/>
                </a:solidFill>
                <a:latin typeface="Lato"/>
                <a:ea typeface="Lato"/>
                <a:cs typeface="Lato"/>
                <a:sym typeface="Lato"/>
              </a:defRPr>
            </a:lvl2pPr>
            <a:lvl3pPr indent="-228600" lvl="2" marL="1371600" marR="0" rtl="0" algn="ctr">
              <a:lnSpc>
                <a:spcPct val="90000"/>
              </a:lnSpc>
              <a:spcBef>
                <a:spcPts val="400"/>
              </a:spcBef>
              <a:spcAft>
                <a:spcPts val="0"/>
              </a:spcAft>
              <a:buClr>
                <a:srgbClr val="757070"/>
              </a:buClr>
              <a:buSzPts val="900"/>
              <a:buFont typeface="Arial"/>
              <a:buNone/>
              <a:defRPr b="0" i="0" sz="900" u="none" cap="none" strike="noStrike">
                <a:solidFill>
                  <a:srgbClr val="757070"/>
                </a:solidFill>
                <a:latin typeface="Lato"/>
                <a:ea typeface="Lato"/>
                <a:cs typeface="Lato"/>
                <a:sym typeface="Lato"/>
              </a:defRPr>
            </a:lvl3pPr>
            <a:lvl4pPr indent="-228600" lvl="3" marL="1828800" marR="0" rtl="0" algn="ctr">
              <a:lnSpc>
                <a:spcPct val="90000"/>
              </a:lnSpc>
              <a:spcBef>
                <a:spcPts val="400"/>
              </a:spcBef>
              <a:spcAft>
                <a:spcPts val="0"/>
              </a:spcAft>
              <a:buClr>
                <a:srgbClr val="757070"/>
              </a:buClr>
              <a:buSzPts val="900"/>
              <a:buFont typeface="Arial"/>
              <a:buNone/>
              <a:defRPr b="0" i="0" sz="900" u="none" cap="none" strike="noStrike">
                <a:solidFill>
                  <a:srgbClr val="757070"/>
                </a:solidFill>
                <a:latin typeface="Lato"/>
                <a:ea typeface="Lato"/>
                <a:cs typeface="Lato"/>
                <a:sym typeface="Lato"/>
              </a:defRPr>
            </a:lvl4pPr>
            <a:lvl5pPr indent="-228600" lvl="4" marL="2286000" marR="0" rtl="0" algn="ctr">
              <a:lnSpc>
                <a:spcPct val="90000"/>
              </a:lnSpc>
              <a:spcBef>
                <a:spcPts val="400"/>
              </a:spcBef>
              <a:spcAft>
                <a:spcPts val="0"/>
              </a:spcAft>
              <a:buClr>
                <a:srgbClr val="757070"/>
              </a:buClr>
              <a:buSzPts val="900"/>
              <a:buFont typeface="Arial"/>
              <a:buNone/>
              <a:defRPr b="0" i="0" sz="900" u="none" cap="none" strike="noStrike">
                <a:solidFill>
                  <a:srgbClr val="757070"/>
                </a:solidFill>
                <a:latin typeface="Lato"/>
                <a:ea typeface="Lato"/>
                <a:cs typeface="Lato"/>
                <a:sym typeface="Lato"/>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97" name="Google Shape;197;p35"/>
          <p:cNvSpPr txBox="1"/>
          <p:nvPr>
            <p:ph idx="11" type="ftr"/>
          </p:nvPr>
        </p:nvSpPr>
        <p:spPr>
          <a:xfrm>
            <a:off x="638735" y="4790515"/>
            <a:ext cx="1630456" cy="231961"/>
          </a:xfrm>
          <a:prstGeom prst="rect">
            <a:avLst/>
          </a:prstGeom>
          <a:noFill/>
          <a:ln>
            <a:noFill/>
          </a:ln>
        </p:spPr>
        <p:txBody>
          <a:bodyPr anchorCtr="0" anchor="ctr" bIns="34275" lIns="68575" spcFirstLastPara="1" rIns="68575" wrap="square" tIns="34275"/>
          <a:lstStyle>
            <a:lvl1pPr lvl="0" marR="0" rtl="0" algn="l">
              <a:spcBef>
                <a:spcPts val="0"/>
              </a:spcBef>
              <a:spcAft>
                <a:spcPts val="0"/>
              </a:spcAft>
              <a:buSzPts val="1100"/>
              <a:buNone/>
              <a:defRPr b="1" i="0" sz="800">
                <a:solidFill>
                  <a:srgbClr val="757070"/>
                </a:solidFill>
                <a:latin typeface="Lato"/>
                <a:ea typeface="Lato"/>
                <a:cs typeface="Lato"/>
                <a:sym typeface="Lato"/>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98" name="Google Shape;198;p35"/>
          <p:cNvSpPr/>
          <p:nvPr>
            <p:ph idx="2" type="pic"/>
          </p:nvPr>
        </p:nvSpPr>
        <p:spPr>
          <a:xfrm>
            <a:off x="0" y="1579299"/>
            <a:ext cx="9144000" cy="3107000"/>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rgbClr val="757070"/>
              </a:buClr>
              <a:buSzPts val="1100"/>
              <a:buFont typeface="Arial"/>
              <a:buChar char="•"/>
              <a:defRPr b="0" i="0" sz="1100" u="none" cap="none" strike="noStrike">
                <a:solidFill>
                  <a:srgbClr val="757070"/>
                </a:solidFill>
                <a:latin typeface="Lato"/>
                <a:ea typeface="Lato"/>
                <a:cs typeface="Lato"/>
                <a:sym typeface="Lato"/>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99" name="Google Shape;199;p35"/>
          <p:cNvSpPr/>
          <p:nvPr>
            <p:ph idx="3" type="pic"/>
          </p:nvPr>
        </p:nvSpPr>
        <p:spPr>
          <a:xfrm>
            <a:off x="561246" y="827315"/>
            <a:ext cx="2160182" cy="3858984"/>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rgbClr val="757070"/>
              </a:buClr>
              <a:buSzPts val="1100"/>
              <a:buFont typeface="Arial"/>
              <a:buChar char="•"/>
              <a:defRPr b="0" i="0" sz="1100" u="none" cap="none" strike="noStrike">
                <a:solidFill>
                  <a:srgbClr val="757070"/>
                </a:solidFill>
                <a:latin typeface="Lato"/>
                <a:ea typeface="Lato"/>
                <a:cs typeface="Lato"/>
                <a:sym typeface="Lato"/>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4 image 1">
  <p:cSld name="4 image 1">
    <p:spTree>
      <p:nvGrpSpPr>
        <p:cNvPr id="200" name="Shape 200"/>
        <p:cNvGrpSpPr/>
        <p:nvPr/>
      </p:nvGrpSpPr>
      <p:grpSpPr>
        <a:xfrm>
          <a:off x="0" y="0"/>
          <a:ext cx="0" cy="0"/>
          <a:chOff x="0" y="0"/>
          <a:chExt cx="0" cy="0"/>
        </a:xfrm>
      </p:grpSpPr>
      <p:sp>
        <p:nvSpPr>
          <p:cNvPr id="201" name="Google Shape;201;p36"/>
          <p:cNvSpPr txBox="1"/>
          <p:nvPr>
            <p:ph idx="12" type="sldNum"/>
          </p:nvPr>
        </p:nvSpPr>
        <p:spPr>
          <a:xfrm>
            <a:off x="8064662" y="4767263"/>
            <a:ext cx="450688" cy="273844"/>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1" i="0" sz="800">
                <a:solidFill>
                  <a:srgbClr val="FFFFFF"/>
                </a:solidFill>
                <a:latin typeface="Lato"/>
                <a:ea typeface="Lato"/>
                <a:cs typeface="Lato"/>
                <a:sym typeface="Lato"/>
              </a:defRPr>
            </a:lvl1pPr>
            <a:lvl2pPr indent="0" lvl="1" marL="0" marR="0" rtl="0" algn="ctr">
              <a:spcBef>
                <a:spcPts val="0"/>
              </a:spcBef>
              <a:buNone/>
              <a:defRPr b="1" i="0" sz="800">
                <a:solidFill>
                  <a:srgbClr val="FFFFFF"/>
                </a:solidFill>
                <a:latin typeface="Lato"/>
                <a:ea typeface="Lato"/>
                <a:cs typeface="Lato"/>
                <a:sym typeface="Lato"/>
              </a:defRPr>
            </a:lvl2pPr>
            <a:lvl3pPr indent="0" lvl="2" marL="0" marR="0" rtl="0" algn="ctr">
              <a:spcBef>
                <a:spcPts val="0"/>
              </a:spcBef>
              <a:buNone/>
              <a:defRPr b="1" i="0" sz="800">
                <a:solidFill>
                  <a:srgbClr val="FFFFFF"/>
                </a:solidFill>
                <a:latin typeface="Lato"/>
                <a:ea typeface="Lato"/>
                <a:cs typeface="Lato"/>
                <a:sym typeface="Lato"/>
              </a:defRPr>
            </a:lvl3pPr>
            <a:lvl4pPr indent="0" lvl="3" marL="0" marR="0" rtl="0" algn="ctr">
              <a:spcBef>
                <a:spcPts val="0"/>
              </a:spcBef>
              <a:buNone/>
              <a:defRPr b="1" i="0" sz="800">
                <a:solidFill>
                  <a:srgbClr val="FFFFFF"/>
                </a:solidFill>
                <a:latin typeface="Lato"/>
                <a:ea typeface="Lato"/>
                <a:cs typeface="Lato"/>
                <a:sym typeface="Lato"/>
              </a:defRPr>
            </a:lvl4pPr>
            <a:lvl5pPr indent="0" lvl="4" marL="0" marR="0" rtl="0" algn="ctr">
              <a:spcBef>
                <a:spcPts val="0"/>
              </a:spcBef>
              <a:buNone/>
              <a:defRPr b="1" i="0" sz="800">
                <a:solidFill>
                  <a:srgbClr val="FFFFFF"/>
                </a:solidFill>
                <a:latin typeface="Lato"/>
                <a:ea typeface="Lato"/>
                <a:cs typeface="Lato"/>
                <a:sym typeface="Lato"/>
              </a:defRPr>
            </a:lvl5pPr>
            <a:lvl6pPr indent="0" lvl="5" marL="0" marR="0" rtl="0" algn="ctr">
              <a:spcBef>
                <a:spcPts val="0"/>
              </a:spcBef>
              <a:buNone/>
              <a:defRPr b="1" i="0" sz="800">
                <a:solidFill>
                  <a:srgbClr val="FFFFFF"/>
                </a:solidFill>
                <a:latin typeface="Lato"/>
                <a:ea typeface="Lato"/>
                <a:cs typeface="Lato"/>
                <a:sym typeface="Lato"/>
              </a:defRPr>
            </a:lvl6pPr>
            <a:lvl7pPr indent="0" lvl="6" marL="0" marR="0" rtl="0" algn="ctr">
              <a:spcBef>
                <a:spcPts val="0"/>
              </a:spcBef>
              <a:buNone/>
              <a:defRPr b="1" i="0" sz="800">
                <a:solidFill>
                  <a:srgbClr val="FFFFFF"/>
                </a:solidFill>
                <a:latin typeface="Lato"/>
                <a:ea typeface="Lato"/>
                <a:cs typeface="Lato"/>
                <a:sym typeface="Lato"/>
              </a:defRPr>
            </a:lvl7pPr>
            <a:lvl8pPr indent="0" lvl="7" marL="0" marR="0" rtl="0" algn="ctr">
              <a:spcBef>
                <a:spcPts val="0"/>
              </a:spcBef>
              <a:buNone/>
              <a:defRPr b="1" i="0" sz="800">
                <a:solidFill>
                  <a:srgbClr val="FFFFFF"/>
                </a:solidFill>
                <a:latin typeface="Lato"/>
                <a:ea typeface="Lato"/>
                <a:cs typeface="Lato"/>
                <a:sym typeface="Lato"/>
              </a:defRPr>
            </a:lvl8pPr>
            <a:lvl9pPr indent="0" lvl="8" marL="0" marR="0" rtl="0" algn="ctr">
              <a:spcBef>
                <a:spcPts val="0"/>
              </a:spcBef>
              <a:buNone/>
              <a:defRPr b="1" i="0" sz="800">
                <a:solidFill>
                  <a:srgbClr val="FFFFFF"/>
                </a:solidFill>
                <a:latin typeface="Lato"/>
                <a:ea typeface="Lato"/>
                <a:cs typeface="Lato"/>
                <a:sym typeface="Lato"/>
              </a:defRPr>
            </a:lvl9pPr>
          </a:lstStyle>
          <a:p>
            <a:pPr indent="0" lvl="0" marL="0">
              <a:spcBef>
                <a:spcPts val="0"/>
              </a:spcBef>
              <a:spcAft>
                <a:spcPts val="0"/>
              </a:spcAft>
              <a:buNone/>
            </a:pPr>
            <a:fld id="{00000000-1234-1234-1234-123412341234}" type="slidenum">
              <a:rPr lang="en"/>
              <a:t>‹#›</a:t>
            </a:fld>
            <a:endParaRPr/>
          </a:p>
        </p:txBody>
      </p:sp>
      <p:sp>
        <p:nvSpPr>
          <p:cNvPr id="202" name="Google Shape;202;p36"/>
          <p:cNvSpPr txBox="1"/>
          <p:nvPr>
            <p:ph idx="11" type="ftr"/>
          </p:nvPr>
        </p:nvSpPr>
        <p:spPr>
          <a:xfrm>
            <a:off x="638735" y="4790515"/>
            <a:ext cx="1630456" cy="231961"/>
          </a:xfrm>
          <a:prstGeom prst="rect">
            <a:avLst/>
          </a:prstGeom>
          <a:noFill/>
          <a:ln>
            <a:noFill/>
          </a:ln>
        </p:spPr>
        <p:txBody>
          <a:bodyPr anchorCtr="0" anchor="ctr" bIns="34275" lIns="68575" spcFirstLastPara="1" rIns="68575" wrap="square" tIns="34275"/>
          <a:lstStyle>
            <a:lvl1pPr lvl="0" marR="0" rtl="0" algn="l">
              <a:spcBef>
                <a:spcPts val="0"/>
              </a:spcBef>
              <a:spcAft>
                <a:spcPts val="0"/>
              </a:spcAft>
              <a:buSzPts val="1100"/>
              <a:buNone/>
              <a:defRPr b="1" i="0" sz="800">
                <a:solidFill>
                  <a:srgbClr val="757070"/>
                </a:solidFill>
                <a:latin typeface="Lato"/>
                <a:ea typeface="Lato"/>
                <a:cs typeface="Lato"/>
                <a:sym typeface="Lato"/>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203" name="Google Shape;203;p36"/>
          <p:cNvSpPr/>
          <p:nvPr>
            <p:ph idx="2" type="pic"/>
          </p:nvPr>
        </p:nvSpPr>
        <p:spPr>
          <a:xfrm>
            <a:off x="789232" y="1023819"/>
            <a:ext cx="4554664" cy="3095861"/>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rgbClr val="757070"/>
              </a:buClr>
              <a:buSzPts val="1100"/>
              <a:buFont typeface="Arial"/>
              <a:buChar char="•"/>
              <a:defRPr b="0" i="0" sz="1100" u="none" cap="none" strike="noStrike">
                <a:solidFill>
                  <a:srgbClr val="757070"/>
                </a:solidFill>
                <a:latin typeface="Lato"/>
                <a:ea typeface="Lato"/>
                <a:cs typeface="Lato"/>
                <a:sym typeface="Lato"/>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 image any q">
  <p:cSld name="1 image any q">
    <p:spTree>
      <p:nvGrpSpPr>
        <p:cNvPr id="204" name="Shape 204"/>
        <p:cNvGrpSpPr/>
        <p:nvPr/>
      </p:nvGrpSpPr>
      <p:grpSpPr>
        <a:xfrm>
          <a:off x="0" y="0"/>
          <a:ext cx="0" cy="0"/>
          <a:chOff x="0" y="0"/>
          <a:chExt cx="0" cy="0"/>
        </a:xfrm>
      </p:grpSpPr>
      <p:sp>
        <p:nvSpPr>
          <p:cNvPr id="205" name="Google Shape;205;p37"/>
          <p:cNvSpPr txBox="1"/>
          <p:nvPr>
            <p:ph idx="12" type="sldNum"/>
          </p:nvPr>
        </p:nvSpPr>
        <p:spPr>
          <a:xfrm>
            <a:off x="8064662" y="4767263"/>
            <a:ext cx="450688" cy="273844"/>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1" i="0" sz="800">
                <a:solidFill>
                  <a:srgbClr val="FFFFFF"/>
                </a:solidFill>
                <a:latin typeface="Lato"/>
                <a:ea typeface="Lato"/>
                <a:cs typeface="Lato"/>
                <a:sym typeface="Lato"/>
              </a:defRPr>
            </a:lvl1pPr>
            <a:lvl2pPr indent="0" lvl="1" marL="0" marR="0" rtl="0" algn="ctr">
              <a:spcBef>
                <a:spcPts val="0"/>
              </a:spcBef>
              <a:buNone/>
              <a:defRPr b="1" i="0" sz="800">
                <a:solidFill>
                  <a:srgbClr val="FFFFFF"/>
                </a:solidFill>
                <a:latin typeface="Lato"/>
                <a:ea typeface="Lato"/>
                <a:cs typeface="Lato"/>
                <a:sym typeface="Lato"/>
              </a:defRPr>
            </a:lvl2pPr>
            <a:lvl3pPr indent="0" lvl="2" marL="0" marR="0" rtl="0" algn="ctr">
              <a:spcBef>
                <a:spcPts val="0"/>
              </a:spcBef>
              <a:buNone/>
              <a:defRPr b="1" i="0" sz="800">
                <a:solidFill>
                  <a:srgbClr val="FFFFFF"/>
                </a:solidFill>
                <a:latin typeface="Lato"/>
                <a:ea typeface="Lato"/>
                <a:cs typeface="Lato"/>
                <a:sym typeface="Lato"/>
              </a:defRPr>
            </a:lvl3pPr>
            <a:lvl4pPr indent="0" lvl="3" marL="0" marR="0" rtl="0" algn="ctr">
              <a:spcBef>
                <a:spcPts val="0"/>
              </a:spcBef>
              <a:buNone/>
              <a:defRPr b="1" i="0" sz="800">
                <a:solidFill>
                  <a:srgbClr val="FFFFFF"/>
                </a:solidFill>
                <a:latin typeface="Lato"/>
                <a:ea typeface="Lato"/>
                <a:cs typeface="Lato"/>
                <a:sym typeface="Lato"/>
              </a:defRPr>
            </a:lvl4pPr>
            <a:lvl5pPr indent="0" lvl="4" marL="0" marR="0" rtl="0" algn="ctr">
              <a:spcBef>
                <a:spcPts val="0"/>
              </a:spcBef>
              <a:buNone/>
              <a:defRPr b="1" i="0" sz="800">
                <a:solidFill>
                  <a:srgbClr val="FFFFFF"/>
                </a:solidFill>
                <a:latin typeface="Lato"/>
                <a:ea typeface="Lato"/>
                <a:cs typeface="Lato"/>
                <a:sym typeface="Lato"/>
              </a:defRPr>
            </a:lvl5pPr>
            <a:lvl6pPr indent="0" lvl="5" marL="0" marR="0" rtl="0" algn="ctr">
              <a:spcBef>
                <a:spcPts val="0"/>
              </a:spcBef>
              <a:buNone/>
              <a:defRPr b="1" i="0" sz="800">
                <a:solidFill>
                  <a:srgbClr val="FFFFFF"/>
                </a:solidFill>
                <a:latin typeface="Lato"/>
                <a:ea typeface="Lato"/>
                <a:cs typeface="Lato"/>
                <a:sym typeface="Lato"/>
              </a:defRPr>
            </a:lvl6pPr>
            <a:lvl7pPr indent="0" lvl="6" marL="0" marR="0" rtl="0" algn="ctr">
              <a:spcBef>
                <a:spcPts val="0"/>
              </a:spcBef>
              <a:buNone/>
              <a:defRPr b="1" i="0" sz="800">
                <a:solidFill>
                  <a:srgbClr val="FFFFFF"/>
                </a:solidFill>
                <a:latin typeface="Lato"/>
                <a:ea typeface="Lato"/>
                <a:cs typeface="Lato"/>
                <a:sym typeface="Lato"/>
              </a:defRPr>
            </a:lvl7pPr>
            <a:lvl8pPr indent="0" lvl="7" marL="0" marR="0" rtl="0" algn="ctr">
              <a:spcBef>
                <a:spcPts val="0"/>
              </a:spcBef>
              <a:buNone/>
              <a:defRPr b="1" i="0" sz="800">
                <a:solidFill>
                  <a:srgbClr val="FFFFFF"/>
                </a:solidFill>
                <a:latin typeface="Lato"/>
                <a:ea typeface="Lato"/>
                <a:cs typeface="Lato"/>
                <a:sym typeface="Lato"/>
              </a:defRPr>
            </a:lvl8pPr>
            <a:lvl9pPr indent="0" lvl="8" marL="0" marR="0" rtl="0" algn="ctr">
              <a:spcBef>
                <a:spcPts val="0"/>
              </a:spcBef>
              <a:buNone/>
              <a:defRPr b="1" i="0" sz="800">
                <a:solidFill>
                  <a:srgbClr val="FFFFFF"/>
                </a:solidFill>
                <a:latin typeface="Lato"/>
                <a:ea typeface="Lato"/>
                <a:cs typeface="Lato"/>
                <a:sym typeface="Lato"/>
              </a:defRPr>
            </a:lvl9pPr>
          </a:lstStyle>
          <a:p>
            <a:pPr indent="0" lvl="0" marL="0">
              <a:spcBef>
                <a:spcPts val="0"/>
              </a:spcBef>
              <a:spcAft>
                <a:spcPts val="0"/>
              </a:spcAft>
              <a:buNone/>
            </a:pPr>
            <a:fld id="{00000000-1234-1234-1234-123412341234}" type="slidenum">
              <a:rPr lang="en"/>
              <a:t>‹#›</a:t>
            </a:fld>
            <a:endParaRPr/>
          </a:p>
        </p:txBody>
      </p:sp>
      <p:sp>
        <p:nvSpPr>
          <p:cNvPr id="206" name="Google Shape;206;p37"/>
          <p:cNvSpPr txBox="1"/>
          <p:nvPr>
            <p:ph type="title"/>
          </p:nvPr>
        </p:nvSpPr>
        <p:spPr>
          <a:xfrm>
            <a:off x="628650" y="361242"/>
            <a:ext cx="7886700" cy="376645"/>
          </a:xfrm>
          <a:prstGeom prst="rect">
            <a:avLst/>
          </a:prstGeom>
          <a:noFill/>
          <a:ln>
            <a:noFill/>
          </a:ln>
        </p:spPr>
        <p:txBody>
          <a:bodyPr anchorCtr="0" anchor="ctr" bIns="34275" lIns="68575" spcFirstLastPara="1" rIns="68575" wrap="square" tIns="34275"/>
          <a:lstStyle>
            <a:lvl1pPr lvl="0" marR="0" rtl="0" algn="ctr">
              <a:lnSpc>
                <a:spcPct val="90000"/>
              </a:lnSpc>
              <a:spcBef>
                <a:spcPts val="0"/>
              </a:spcBef>
              <a:spcAft>
                <a:spcPts val="0"/>
              </a:spcAft>
              <a:buClr>
                <a:schemeClr val="dk1"/>
              </a:buClr>
              <a:buSzPts val="1900"/>
              <a:buFont typeface="Montserrat"/>
              <a:buNone/>
              <a:defRPr b="1" i="0" sz="1900" u="none" cap="none" strike="noStrike">
                <a:solidFill>
                  <a:schemeClr val="dk1"/>
                </a:solidFill>
                <a:latin typeface="Montserrat"/>
                <a:ea typeface="Montserrat"/>
                <a:cs typeface="Montserrat"/>
                <a:sym typeface="Montserra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207" name="Google Shape;207;p37"/>
          <p:cNvSpPr txBox="1"/>
          <p:nvPr>
            <p:ph idx="1" type="body"/>
          </p:nvPr>
        </p:nvSpPr>
        <p:spPr>
          <a:xfrm>
            <a:off x="628650" y="734269"/>
            <a:ext cx="7886700" cy="238005"/>
          </a:xfrm>
          <a:prstGeom prst="rect">
            <a:avLst/>
          </a:prstGeom>
          <a:noFill/>
          <a:ln>
            <a:noFill/>
          </a:ln>
        </p:spPr>
        <p:txBody>
          <a:bodyPr anchorCtr="0" anchor="ctr" bIns="34275" lIns="68575" spcFirstLastPara="1" rIns="68575" wrap="square" tIns="34275"/>
          <a:lstStyle>
            <a:lvl1pPr indent="-228600" lvl="0" marL="457200" marR="0" rtl="0" algn="ctr">
              <a:lnSpc>
                <a:spcPct val="90000"/>
              </a:lnSpc>
              <a:spcBef>
                <a:spcPts val="800"/>
              </a:spcBef>
              <a:spcAft>
                <a:spcPts val="0"/>
              </a:spcAft>
              <a:buClr>
                <a:srgbClr val="757070"/>
              </a:buClr>
              <a:buSzPts val="900"/>
              <a:buFont typeface="Arial"/>
              <a:buNone/>
              <a:defRPr b="0" i="0" sz="900" u="none" cap="none" strike="noStrike">
                <a:solidFill>
                  <a:srgbClr val="757070"/>
                </a:solidFill>
                <a:latin typeface="Lato"/>
                <a:ea typeface="Lato"/>
                <a:cs typeface="Lato"/>
                <a:sym typeface="Lato"/>
              </a:defRPr>
            </a:lvl1pPr>
            <a:lvl2pPr indent="-228600" lvl="1" marL="914400" marR="0" rtl="0" algn="ctr">
              <a:lnSpc>
                <a:spcPct val="90000"/>
              </a:lnSpc>
              <a:spcBef>
                <a:spcPts val="400"/>
              </a:spcBef>
              <a:spcAft>
                <a:spcPts val="0"/>
              </a:spcAft>
              <a:buClr>
                <a:srgbClr val="757070"/>
              </a:buClr>
              <a:buSzPts val="900"/>
              <a:buFont typeface="Arial"/>
              <a:buNone/>
              <a:defRPr b="0" i="0" sz="900" u="none" cap="none" strike="noStrike">
                <a:solidFill>
                  <a:srgbClr val="757070"/>
                </a:solidFill>
                <a:latin typeface="Lato"/>
                <a:ea typeface="Lato"/>
                <a:cs typeface="Lato"/>
                <a:sym typeface="Lato"/>
              </a:defRPr>
            </a:lvl2pPr>
            <a:lvl3pPr indent="-228600" lvl="2" marL="1371600" marR="0" rtl="0" algn="ctr">
              <a:lnSpc>
                <a:spcPct val="90000"/>
              </a:lnSpc>
              <a:spcBef>
                <a:spcPts val="400"/>
              </a:spcBef>
              <a:spcAft>
                <a:spcPts val="0"/>
              </a:spcAft>
              <a:buClr>
                <a:srgbClr val="757070"/>
              </a:buClr>
              <a:buSzPts val="900"/>
              <a:buFont typeface="Arial"/>
              <a:buNone/>
              <a:defRPr b="0" i="0" sz="900" u="none" cap="none" strike="noStrike">
                <a:solidFill>
                  <a:srgbClr val="757070"/>
                </a:solidFill>
                <a:latin typeface="Lato"/>
                <a:ea typeface="Lato"/>
                <a:cs typeface="Lato"/>
                <a:sym typeface="Lato"/>
              </a:defRPr>
            </a:lvl3pPr>
            <a:lvl4pPr indent="-228600" lvl="3" marL="1828800" marR="0" rtl="0" algn="ctr">
              <a:lnSpc>
                <a:spcPct val="90000"/>
              </a:lnSpc>
              <a:spcBef>
                <a:spcPts val="400"/>
              </a:spcBef>
              <a:spcAft>
                <a:spcPts val="0"/>
              </a:spcAft>
              <a:buClr>
                <a:srgbClr val="757070"/>
              </a:buClr>
              <a:buSzPts val="900"/>
              <a:buFont typeface="Arial"/>
              <a:buNone/>
              <a:defRPr b="0" i="0" sz="900" u="none" cap="none" strike="noStrike">
                <a:solidFill>
                  <a:srgbClr val="757070"/>
                </a:solidFill>
                <a:latin typeface="Lato"/>
                <a:ea typeface="Lato"/>
                <a:cs typeface="Lato"/>
                <a:sym typeface="Lato"/>
              </a:defRPr>
            </a:lvl4pPr>
            <a:lvl5pPr indent="-228600" lvl="4" marL="2286000" marR="0" rtl="0" algn="ctr">
              <a:lnSpc>
                <a:spcPct val="90000"/>
              </a:lnSpc>
              <a:spcBef>
                <a:spcPts val="400"/>
              </a:spcBef>
              <a:spcAft>
                <a:spcPts val="0"/>
              </a:spcAft>
              <a:buClr>
                <a:srgbClr val="757070"/>
              </a:buClr>
              <a:buSzPts val="900"/>
              <a:buFont typeface="Arial"/>
              <a:buNone/>
              <a:defRPr b="0" i="0" sz="900" u="none" cap="none" strike="noStrike">
                <a:solidFill>
                  <a:srgbClr val="757070"/>
                </a:solidFill>
                <a:latin typeface="Lato"/>
                <a:ea typeface="Lato"/>
                <a:cs typeface="Lato"/>
                <a:sym typeface="Lato"/>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208" name="Google Shape;208;p37"/>
          <p:cNvSpPr txBox="1"/>
          <p:nvPr>
            <p:ph idx="11" type="ftr"/>
          </p:nvPr>
        </p:nvSpPr>
        <p:spPr>
          <a:xfrm>
            <a:off x="638735" y="4790515"/>
            <a:ext cx="1630456" cy="231961"/>
          </a:xfrm>
          <a:prstGeom prst="rect">
            <a:avLst/>
          </a:prstGeom>
          <a:noFill/>
          <a:ln>
            <a:noFill/>
          </a:ln>
        </p:spPr>
        <p:txBody>
          <a:bodyPr anchorCtr="0" anchor="ctr" bIns="34275" lIns="68575" spcFirstLastPara="1" rIns="68575" wrap="square" tIns="34275"/>
          <a:lstStyle>
            <a:lvl1pPr lvl="0" marR="0" rtl="0" algn="l">
              <a:spcBef>
                <a:spcPts val="0"/>
              </a:spcBef>
              <a:spcAft>
                <a:spcPts val="0"/>
              </a:spcAft>
              <a:buSzPts val="1100"/>
              <a:buNone/>
              <a:defRPr b="1" i="0" sz="800">
                <a:solidFill>
                  <a:srgbClr val="757070"/>
                </a:solidFill>
                <a:latin typeface="Lato"/>
                <a:ea typeface="Lato"/>
                <a:cs typeface="Lato"/>
                <a:sym typeface="Lato"/>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209" name="Google Shape;209;p37"/>
          <p:cNvSpPr/>
          <p:nvPr>
            <p:ph idx="2" type="pic"/>
          </p:nvPr>
        </p:nvSpPr>
        <p:spPr>
          <a:xfrm>
            <a:off x="891341" y="1345300"/>
            <a:ext cx="7361317" cy="3045725"/>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rgbClr val="757070"/>
              </a:buClr>
              <a:buSzPts val="1100"/>
              <a:buFont typeface="Arial"/>
              <a:buChar char="•"/>
              <a:defRPr b="0" i="0" sz="1100" u="none" cap="none" strike="noStrike">
                <a:solidFill>
                  <a:srgbClr val="757070"/>
                </a:solidFill>
                <a:latin typeface="Lato"/>
                <a:ea typeface="Lato"/>
                <a:cs typeface="Lato"/>
                <a:sym typeface="Lato"/>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Usual Page">
  <p:cSld name="Usual Page">
    <p:spTree>
      <p:nvGrpSpPr>
        <p:cNvPr id="210" name="Shape 210"/>
        <p:cNvGrpSpPr/>
        <p:nvPr/>
      </p:nvGrpSpPr>
      <p:grpSpPr>
        <a:xfrm>
          <a:off x="0" y="0"/>
          <a:ext cx="0" cy="0"/>
          <a:chOff x="0" y="0"/>
          <a:chExt cx="0" cy="0"/>
        </a:xfrm>
      </p:grpSpPr>
      <p:sp>
        <p:nvSpPr>
          <p:cNvPr id="211" name="Google Shape;211;p38"/>
          <p:cNvSpPr txBox="1"/>
          <p:nvPr>
            <p:ph idx="12" type="sldNum"/>
          </p:nvPr>
        </p:nvSpPr>
        <p:spPr>
          <a:xfrm>
            <a:off x="8064662" y="4767263"/>
            <a:ext cx="450688" cy="273844"/>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1" i="0" sz="800">
                <a:solidFill>
                  <a:srgbClr val="FFFFFF"/>
                </a:solidFill>
                <a:latin typeface="Lato"/>
                <a:ea typeface="Lato"/>
                <a:cs typeface="Lato"/>
                <a:sym typeface="Lato"/>
              </a:defRPr>
            </a:lvl1pPr>
            <a:lvl2pPr indent="0" lvl="1" marL="0" marR="0" rtl="0" algn="ctr">
              <a:spcBef>
                <a:spcPts val="0"/>
              </a:spcBef>
              <a:buNone/>
              <a:defRPr b="1" i="0" sz="800">
                <a:solidFill>
                  <a:srgbClr val="FFFFFF"/>
                </a:solidFill>
                <a:latin typeface="Lato"/>
                <a:ea typeface="Lato"/>
                <a:cs typeface="Lato"/>
                <a:sym typeface="Lato"/>
              </a:defRPr>
            </a:lvl2pPr>
            <a:lvl3pPr indent="0" lvl="2" marL="0" marR="0" rtl="0" algn="ctr">
              <a:spcBef>
                <a:spcPts val="0"/>
              </a:spcBef>
              <a:buNone/>
              <a:defRPr b="1" i="0" sz="800">
                <a:solidFill>
                  <a:srgbClr val="FFFFFF"/>
                </a:solidFill>
                <a:latin typeface="Lato"/>
                <a:ea typeface="Lato"/>
                <a:cs typeface="Lato"/>
                <a:sym typeface="Lato"/>
              </a:defRPr>
            </a:lvl3pPr>
            <a:lvl4pPr indent="0" lvl="3" marL="0" marR="0" rtl="0" algn="ctr">
              <a:spcBef>
                <a:spcPts val="0"/>
              </a:spcBef>
              <a:buNone/>
              <a:defRPr b="1" i="0" sz="800">
                <a:solidFill>
                  <a:srgbClr val="FFFFFF"/>
                </a:solidFill>
                <a:latin typeface="Lato"/>
                <a:ea typeface="Lato"/>
                <a:cs typeface="Lato"/>
                <a:sym typeface="Lato"/>
              </a:defRPr>
            </a:lvl4pPr>
            <a:lvl5pPr indent="0" lvl="4" marL="0" marR="0" rtl="0" algn="ctr">
              <a:spcBef>
                <a:spcPts val="0"/>
              </a:spcBef>
              <a:buNone/>
              <a:defRPr b="1" i="0" sz="800">
                <a:solidFill>
                  <a:srgbClr val="FFFFFF"/>
                </a:solidFill>
                <a:latin typeface="Lato"/>
                <a:ea typeface="Lato"/>
                <a:cs typeface="Lato"/>
                <a:sym typeface="Lato"/>
              </a:defRPr>
            </a:lvl5pPr>
            <a:lvl6pPr indent="0" lvl="5" marL="0" marR="0" rtl="0" algn="ctr">
              <a:spcBef>
                <a:spcPts val="0"/>
              </a:spcBef>
              <a:buNone/>
              <a:defRPr b="1" i="0" sz="800">
                <a:solidFill>
                  <a:srgbClr val="FFFFFF"/>
                </a:solidFill>
                <a:latin typeface="Lato"/>
                <a:ea typeface="Lato"/>
                <a:cs typeface="Lato"/>
                <a:sym typeface="Lato"/>
              </a:defRPr>
            </a:lvl6pPr>
            <a:lvl7pPr indent="0" lvl="6" marL="0" marR="0" rtl="0" algn="ctr">
              <a:spcBef>
                <a:spcPts val="0"/>
              </a:spcBef>
              <a:buNone/>
              <a:defRPr b="1" i="0" sz="800">
                <a:solidFill>
                  <a:srgbClr val="FFFFFF"/>
                </a:solidFill>
                <a:latin typeface="Lato"/>
                <a:ea typeface="Lato"/>
                <a:cs typeface="Lato"/>
                <a:sym typeface="Lato"/>
              </a:defRPr>
            </a:lvl7pPr>
            <a:lvl8pPr indent="0" lvl="7" marL="0" marR="0" rtl="0" algn="ctr">
              <a:spcBef>
                <a:spcPts val="0"/>
              </a:spcBef>
              <a:buNone/>
              <a:defRPr b="1" i="0" sz="800">
                <a:solidFill>
                  <a:srgbClr val="FFFFFF"/>
                </a:solidFill>
                <a:latin typeface="Lato"/>
                <a:ea typeface="Lato"/>
                <a:cs typeface="Lato"/>
                <a:sym typeface="Lato"/>
              </a:defRPr>
            </a:lvl8pPr>
            <a:lvl9pPr indent="0" lvl="8" marL="0" marR="0" rtl="0" algn="ctr">
              <a:spcBef>
                <a:spcPts val="0"/>
              </a:spcBef>
              <a:buNone/>
              <a:defRPr b="1" i="0" sz="800">
                <a:solidFill>
                  <a:srgbClr val="FFFFFF"/>
                </a:solidFill>
                <a:latin typeface="Lato"/>
                <a:ea typeface="Lato"/>
                <a:cs typeface="Lato"/>
                <a:sym typeface="Lato"/>
              </a:defRPr>
            </a:lvl9pPr>
          </a:lstStyle>
          <a:p>
            <a:pPr indent="0" lvl="0" marL="0">
              <a:spcBef>
                <a:spcPts val="0"/>
              </a:spcBef>
              <a:spcAft>
                <a:spcPts val="0"/>
              </a:spcAft>
              <a:buNone/>
            </a:pPr>
            <a:fld id="{00000000-1234-1234-1234-123412341234}" type="slidenum">
              <a:rPr lang="en"/>
              <a:t>‹#›</a:t>
            </a:fld>
            <a:endParaRPr/>
          </a:p>
        </p:txBody>
      </p:sp>
      <p:sp>
        <p:nvSpPr>
          <p:cNvPr id="212" name="Google Shape;212;p38"/>
          <p:cNvSpPr txBox="1"/>
          <p:nvPr>
            <p:ph type="title"/>
          </p:nvPr>
        </p:nvSpPr>
        <p:spPr>
          <a:xfrm>
            <a:off x="628650" y="361242"/>
            <a:ext cx="7886700" cy="376645"/>
          </a:xfrm>
          <a:prstGeom prst="rect">
            <a:avLst/>
          </a:prstGeom>
          <a:noFill/>
          <a:ln>
            <a:noFill/>
          </a:ln>
        </p:spPr>
        <p:txBody>
          <a:bodyPr anchorCtr="0" anchor="ctr" bIns="34275" lIns="68575" spcFirstLastPara="1" rIns="68575" wrap="square" tIns="34275"/>
          <a:lstStyle>
            <a:lvl1pPr lvl="0" marR="0" rtl="0" algn="ctr">
              <a:lnSpc>
                <a:spcPct val="90000"/>
              </a:lnSpc>
              <a:spcBef>
                <a:spcPts val="0"/>
              </a:spcBef>
              <a:spcAft>
                <a:spcPts val="0"/>
              </a:spcAft>
              <a:buClr>
                <a:schemeClr val="dk1"/>
              </a:buClr>
              <a:buSzPts val="1900"/>
              <a:buFont typeface="Montserrat"/>
              <a:buNone/>
              <a:defRPr b="1" i="0" sz="1900" u="none" cap="none" strike="noStrike">
                <a:solidFill>
                  <a:schemeClr val="dk1"/>
                </a:solidFill>
                <a:latin typeface="Montserrat"/>
                <a:ea typeface="Montserrat"/>
                <a:cs typeface="Montserrat"/>
                <a:sym typeface="Montserra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213" name="Google Shape;213;p38"/>
          <p:cNvSpPr txBox="1"/>
          <p:nvPr>
            <p:ph idx="1" type="body"/>
          </p:nvPr>
        </p:nvSpPr>
        <p:spPr>
          <a:xfrm>
            <a:off x="628650" y="734269"/>
            <a:ext cx="7886700" cy="238005"/>
          </a:xfrm>
          <a:prstGeom prst="rect">
            <a:avLst/>
          </a:prstGeom>
          <a:noFill/>
          <a:ln>
            <a:noFill/>
          </a:ln>
        </p:spPr>
        <p:txBody>
          <a:bodyPr anchorCtr="0" anchor="ctr" bIns="34275" lIns="68575" spcFirstLastPara="1" rIns="68575" wrap="square" tIns="34275"/>
          <a:lstStyle>
            <a:lvl1pPr indent="-228600" lvl="0" marL="457200" marR="0" rtl="0" algn="ctr">
              <a:lnSpc>
                <a:spcPct val="90000"/>
              </a:lnSpc>
              <a:spcBef>
                <a:spcPts val="800"/>
              </a:spcBef>
              <a:spcAft>
                <a:spcPts val="0"/>
              </a:spcAft>
              <a:buClr>
                <a:srgbClr val="757070"/>
              </a:buClr>
              <a:buSzPts val="900"/>
              <a:buFont typeface="Arial"/>
              <a:buNone/>
              <a:defRPr b="0" i="0" sz="900" u="none" cap="none" strike="noStrike">
                <a:solidFill>
                  <a:srgbClr val="757070"/>
                </a:solidFill>
                <a:latin typeface="Lato"/>
                <a:ea typeface="Lato"/>
                <a:cs typeface="Lato"/>
                <a:sym typeface="Lato"/>
              </a:defRPr>
            </a:lvl1pPr>
            <a:lvl2pPr indent="-228600" lvl="1" marL="914400" marR="0" rtl="0" algn="ctr">
              <a:lnSpc>
                <a:spcPct val="90000"/>
              </a:lnSpc>
              <a:spcBef>
                <a:spcPts val="400"/>
              </a:spcBef>
              <a:spcAft>
                <a:spcPts val="0"/>
              </a:spcAft>
              <a:buClr>
                <a:srgbClr val="757070"/>
              </a:buClr>
              <a:buSzPts val="900"/>
              <a:buFont typeface="Arial"/>
              <a:buNone/>
              <a:defRPr b="0" i="0" sz="900" u="none" cap="none" strike="noStrike">
                <a:solidFill>
                  <a:srgbClr val="757070"/>
                </a:solidFill>
                <a:latin typeface="Lato"/>
                <a:ea typeface="Lato"/>
                <a:cs typeface="Lato"/>
                <a:sym typeface="Lato"/>
              </a:defRPr>
            </a:lvl2pPr>
            <a:lvl3pPr indent="-228600" lvl="2" marL="1371600" marR="0" rtl="0" algn="ctr">
              <a:lnSpc>
                <a:spcPct val="90000"/>
              </a:lnSpc>
              <a:spcBef>
                <a:spcPts val="400"/>
              </a:spcBef>
              <a:spcAft>
                <a:spcPts val="0"/>
              </a:spcAft>
              <a:buClr>
                <a:srgbClr val="757070"/>
              </a:buClr>
              <a:buSzPts val="900"/>
              <a:buFont typeface="Arial"/>
              <a:buNone/>
              <a:defRPr b="0" i="0" sz="900" u="none" cap="none" strike="noStrike">
                <a:solidFill>
                  <a:srgbClr val="757070"/>
                </a:solidFill>
                <a:latin typeface="Lato"/>
                <a:ea typeface="Lato"/>
                <a:cs typeface="Lato"/>
                <a:sym typeface="Lato"/>
              </a:defRPr>
            </a:lvl3pPr>
            <a:lvl4pPr indent="-228600" lvl="3" marL="1828800" marR="0" rtl="0" algn="ctr">
              <a:lnSpc>
                <a:spcPct val="90000"/>
              </a:lnSpc>
              <a:spcBef>
                <a:spcPts val="400"/>
              </a:spcBef>
              <a:spcAft>
                <a:spcPts val="0"/>
              </a:spcAft>
              <a:buClr>
                <a:srgbClr val="757070"/>
              </a:buClr>
              <a:buSzPts val="900"/>
              <a:buFont typeface="Arial"/>
              <a:buNone/>
              <a:defRPr b="0" i="0" sz="900" u="none" cap="none" strike="noStrike">
                <a:solidFill>
                  <a:srgbClr val="757070"/>
                </a:solidFill>
                <a:latin typeface="Lato"/>
                <a:ea typeface="Lato"/>
                <a:cs typeface="Lato"/>
                <a:sym typeface="Lato"/>
              </a:defRPr>
            </a:lvl4pPr>
            <a:lvl5pPr indent="-228600" lvl="4" marL="2286000" marR="0" rtl="0" algn="ctr">
              <a:lnSpc>
                <a:spcPct val="90000"/>
              </a:lnSpc>
              <a:spcBef>
                <a:spcPts val="400"/>
              </a:spcBef>
              <a:spcAft>
                <a:spcPts val="0"/>
              </a:spcAft>
              <a:buClr>
                <a:srgbClr val="757070"/>
              </a:buClr>
              <a:buSzPts val="900"/>
              <a:buFont typeface="Arial"/>
              <a:buNone/>
              <a:defRPr b="0" i="0" sz="900" u="none" cap="none" strike="noStrike">
                <a:solidFill>
                  <a:srgbClr val="757070"/>
                </a:solidFill>
                <a:latin typeface="Lato"/>
                <a:ea typeface="Lato"/>
                <a:cs typeface="Lato"/>
                <a:sym typeface="Lato"/>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214" name="Google Shape;214;p38"/>
          <p:cNvSpPr txBox="1"/>
          <p:nvPr>
            <p:ph idx="11" type="ftr"/>
          </p:nvPr>
        </p:nvSpPr>
        <p:spPr>
          <a:xfrm>
            <a:off x="638735" y="4790515"/>
            <a:ext cx="1630456" cy="231961"/>
          </a:xfrm>
          <a:prstGeom prst="rect">
            <a:avLst/>
          </a:prstGeom>
          <a:noFill/>
          <a:ln>
            <a:noFill/>
          </a:ln>
        </p:spPr>
        <p:txBody>
          <a:bodyPr anchorCtr="0" anchor="ctr" bIns="34275" lIns="68575" spcFirstLastPara="1" rIns="68575" wrap="square" tIns="34275"/>
          <a:lstStyle>
            <a:lvl1pPr lvl="0" marR="0" rtl="0" algn="l">
              <a:spcBef>
                <a:spcPts val="0"/>
              </a:spcBef>
              <a:spcAft>
                <a:spcPts val="0"/>
              </a:spcAft>
              <a:buSzPts val="1100"/>
              <a:buNone/>
              <a:defRPr b="1" i="0" sz="800">
                <a:solidFill>
                  <a:srgbClr val="757070"/>
                </a:solidFill>
                <a:latin typeface="Lato"/>
                <a:ea typeface="Lato"/>
                <a:cs typeface="Lato"/>
                <a:sym typeface="Lato"/>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_Usual Page">
  <p:cSld name="1_Usual Page">
    <p:spTree>
      <p:nvGrpSpPr>
        <p:cNvPr id="215" name="Shape 215"/>
        <p:cNvGrpSpPr/>
        <p:nvPr/>
      </p:nvGrpSpPr>
      <p:grpSpPr>
        <a:xfrm>
          <a:off x="0" y="0"/>
          <a:ext cx="0" cy="0"/>
          <a:chOff x="0" y="0"/>
          <a:chExt cx="0" cy="0"/>
        </a:xfrm>
      </p:grpSpPr>
      <p:sp>
        <p:nvSpPr>
          <p:cNvPr id="216" name="Google Shape;216;p39"/>
          <p:cNvSpPr txBox="1"/>
          <p:nvPr>
            <p:ph idx="12" type="sldNum"/>
          </p:nvPr>
        </p:nvSpPr>
        <p:spPr>
          <a:xfrm>
            <a:off x="8064662" y="4767263"/>
            <a:ext cx="450688" cy="273844"/>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1" i="0" sz="800">
                <a:solidFill>
                  <a:srgbClr val="FFFFFF"/>
                </a:solidFill>
                <a:latin typeface="Lato"/>
                <a:ea typeface="Lato"/>
                <a:cs typeface="Lato"/>
                <a:sym typeface="Lato"/>
              </a:defRPr>
            </a:lvl1pPr>
            <a:lvl2pPr indent="0" lvl="1" marL="0" marR="0" rtl="0" algn="ctr">
              <a:spcBef>
                <a:spcPts val="0"/>
              </a:spcBef>
              <a:buNone/>
              <a:defRPr b="1" i="0" sz="800">
                <a:solidFill>
                  <a:srgbClr val="FFFFFF"/>
                </a:solidFill>
                <a:latin typeface="Lato"/>
                <a:ea typeface="Lato"/>
                <a:cs typeface="Lato"/>
                <a:sym typeface="Lato"/>
              </a:defRPr>
            </a:lvl2pPr>
            <a:lvl3pPr indent="0" lvl="2" marL="0" marR="0" rtl="0" algn="ctr">
              <a:spcBef>
                <a:spcPts val="0"/>
              </a:spcBef>
              <a:buNone/>
              <a:defRPr b="1" i="0" sz="800">
                <a:solidFill>
                  <a:srgbClr val="FFFFFF"/>
                </a:solidFill>
                <a:latin typeface="Lato"/>
                <a:ea typeface="Lato"/>
                <a:cs typeface="Lato"/>
                <a:sym typeface="Lato"/>
              </a:defRPr>
            </a:lvl3pPr>
            <a:lvl4pPr indent="0" lvl="3" marL="0" marR="0" rtl="0" algn="ctr">
              <a:spcBef>
                <a:spcPts val="0"/>
              </a:spcBef>
              <a:buNone/>
              <a:defRPr b="1" i="0" sz="800">
                <a:solidFill>
                  <a:srgbClr val="FFFFFF"/>
                </a:solidFill>
                <a:latin typeface="Lato"/>
                <a:ea typeface="Lato"/>
                <a:cs typeface="Lato"/>
                <a:sym typeface="Lato"/>
              </a:defRPr>
            </a:lvl4pPr>
            <a:lvl5pPr indent="0" lvl="4" marL="0" marR="0" rtl="0" algn="ctr">
              <a:spcBef>
                <a:spcPts val="0"/>
              </a:spcBef>
              <a:buNone/>
              <a:defRPr b="1" i="0" sz="800">
                <a:solidFill>
                  <a:srgbClr val="FFFFFF"/>
                </a:solidFill>
                <a:latin typeface="Lato"/>
                <a:ea typeface="Lato"/>
                <a:cs typeface="Lato"/>
                <a:sym typeface="Lato"/>
              </a:defRPr>
            </a:lvl5pPr>
            <a:lvl6pPr indent="0" lvl="5" marL="0" marR="0" rtl="0" algn="ctr">
              <a:spcBef>
                <a:spcPts val="0"/>
              </a:spcBef>
              <a:buNone/>
              <a:defRPr b="1" i="0" sz="800">
                <a:solidFill>
                  <a:srgbClr val="FFFFFF"/>
                </a:solidFill>
                <a:latin typeface="Lato"/>
                <a:ea typeface="Lato"/>
                <a:cs typeface="Lato"/>
                <a:sym typeface="Lato"/>
              </a:defRPr>
            </a:lvl6pPr>
            <a:lvl7pPr indent="0" lvl="6" marL="0" marR="0" rtl="0" algn="ctr">
              <a:spcBef>
                <a:spcPts val="0"/>
              </a:spcBef>
              <a:buNone/>
              <a:defRPr b="1" i="0" sz="800">
                <a:solidFill>
                  <a:srgbClr val="FFFFFF"/>
                </a:solidFill>
                <a:latin typeface="Lato"/>
                <a:ea typeface="Lato"/>
                <a:cs typeface="Lato"/>
                <a:sym typeface="Lato"/>
              </a:defRPr>
            </a:lvl7pPr>
            <a:lvl8pPr indent="0" lvl="7" marL="0" marR="0" rtl="0" algn="ctr">
              <a:spcBef>
                <a:spcPts val="0"/>
              </a:spcBef>
              <a:buNone/>
              <a:defRPr b="1" i="0" sz="800">
                <a:solidFill>
                  <a:srgbClr val="FFFFFF"/>
                </a:solidFill>
                <a:latin typeface="Lato"/>
                <a:ea typeface="Lato"/>
                <a:cs typeface="Lato"/>
                <a:sym typeface="Lato"/>
              </a:defRPr>
            </a:lvl8pPr>
            <a:lvl9pPr indent="0" lvl="8" marL="0" marR="0" rtl="0" algn="ctr">
              <a:spcBef>
                <a:spcPts val="0"/>
              </a:spcBef>
              <a:buNone/>
              <a:defRPr b="1" i="0" sz="800">
                <a:solidFill>
                  <a:srgbClr val="FFFFFF"/>
                </a:solidFill>
                <a:latin typeface="Lato"/>
                <a:ea typeface="Lato"/>
                <a:cs typeface="Lato"/>
                <a:sym typeface="Lato"/>
              </a:defRPr>
            </a:lvl9pPr>
          </a:lstStyle>
          <a:p>
            <a:pPr indent="0" lvl="0" marL="0">
              <a:spcBef>
                <a:spcPts val="0"/>
              </a:spcBef>
              <a:spcAft>
                <a:spcPts val="0"/>
              </a:spcAft>
              <a:buNone/>
            </a:pPr>
            <a:fld id="{00000000-1234-1234-1234-123412341234}" type="slidenum">
              <a:rPr lang="en"/>
              <a:t>‹#›</a:t>
            </a:fld>
            <a:endParaRPr/>
          </a:p>
        </p:txBody>
      </p:sp>
      <p:sp>
        <p:nvSpPr>
          <p:cNvPr id="217" name="Google Shape;217;p39"/>
          <p:cNvSpPr txBox="1"/>
          <p:nvPr>
            <p:ph type="title"/>
          </p:nvPr>
        </p:nvSpPr>
        <p:spPr>
          <a:xfrm>
            <a:off x="628650" y="361242"/>
            <a:ext cx="7886700" cy="376645"/>
          </a:xfrm>
          <a:prstGeom prst="rect">
            <a:avLst/>
          </a:prstGeom>
          <a:noFill/>
          <a:ln>
            <a:noFill/>
          </a:ln>
        </p:spPr>
        <p:txBody>
          <a:bodyPr anchorCtr="0" anchor="ctr" bIns="34275" lIns="68575" spcFirstLastPara="1" rIns="68575" wrap="square" tIns="34275"/>
          <a:lstStyle>
            <a:lvl1pPr lvl="0" marR="0" rtl="0" algn="ctr">
              <a:lnSpc>
                <a:spcPct val="90000"/>
              </a:lnSpc>
              <a:spcBef>
                <a:spcPts val="0"/>
              </a:spcBef>
              <a:spcAft>
                <a:spcPts val="0"/>
              </a:spcAft>
              <a:buClr>
                <a:schemeClr val="dk1"/>
              </a:buClr>
              <a:buSzPts val="1900"/>
              <a:buFont typeface="Montserrat"/>
              <a:buNone/>
              <a:defRPr b="1" i="0" sz="1900" u="none" cap="none" strike="noStrike">
                <a:solidFill>
                  <a:schemeClr val="dk1"/>
                </a:solidFill>
                <a:latin typeface="Montserrat"/>
                <a:ea typeface="Montserrat"/>
                <a:cs typeface="Montserrat"/>
                <a:sym typeface="Montserra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218" name="Google Shape;218;p39"/>
          <p:cNvSpPr txBox="1"/>
          <p:nvPr>
            <p:ph idx="1" type="body"/>
          </p:nvPr>
        </p:nvSpPr>
        <p:spPr>
          <a:xfrm>
            <a:off x="628650" y="734269"/>
            <a:ext cx="7886700" cy="238005"/>
          </a:xfrm>
          <a:prstGeom prst="rect">
            <a:avLst/>
          </a:prstGeom>
          <a:noFill/>
          <a:ln>
            <a:noFill/>
          </a:ln>
        </p:spPr>
        <p:txBody>
          <a:bodyPr anchorCtr="0" anchor="ctr" bIns="34275" lIns="68575" spcFirstLastPara="1" rIns="68575" wrap="square" tIns="34275"/>
          <a:lstStyle>
            <a:lvl1pPr indent="-228600" lvl="0" marL="457200" marR="0" rtl="0" algn="ctr">
              <a:lnSpc>
                <a:spcPct val="90000"/>
              </a:lnSpc>
              <a:spcBef>
                <a:spcPts val="800"/>
              </a:spcBef>
              <a:spcAft>
                <a:spcPts val="0"/>
              </a:spcAft>
              <a:buClr>
                <a:srgbClr val="757070"/>
              </a:buClr>
              <a:buSzPts val="900"/>
              <a:buFont typeface="Arial"/>
              <a:buNone/>
              <a:defRPr b="0" i="0" sz="900" u="none" cap="none" strike="noStrike">
                <a:solidFill>
                  <a:srgbClr val="757070"/>
                </a:solidFill>
                <a:latin typeface="Lato"/>
                <a:ea typeface="Lato"/>
                <a:cs typeface="Lato"/>
                <a:sym typeface="Lato"/>
              </a:defRPr>
            </a:lvl1pPr>
            <a:lvl2pPr indent="-228600" lvl="1" marL="914400" marR="0" rtl="0" algn="ctr">
              <a:lnSpc>
                <a:spcPct val="90000"/>
              </a:lnSpc>
              <a:spcBef>
                <a:spcPts val="400"/>
              </a:spcBef>
              <a:spcAft>
                <a:spcPts val="0"/>
              </a:spcAft>
              <a:buClr>
                <a:srgbClr val="757070"/>
              </a:buClr>
              <a:buSzPts val="900"/>
              <a:buFont typeface="Arial"/>
              <a:buNone/>
              <a:defRPr b="0" i="0" sz="900" u="none" cap="none" strike="noStrike">
                <a:solidFill>
                  <a:srgbClr val="757070"/>
                </a:solidFill>
                <a:latin typeface="Lato"/>
                <a:ea typeface="Lato"/>
                <a:cs typeface="Lato"/>
                <a:sym typeface="Lato"/>
              </a:defRPr>
            </a:lvl2pPr>
            <a:lvl3pPr indent="-228600" lvl="2" marL="1371600" marR="0" rtl="0" algn="ctr">
              <a:lnSpc>
                <a:spcPct val="90000"/>
              </a:lnSpc>
              <a:spcBef>
                <a:spcPts val="400"/>
              </a:spcBef>
              <a:spcAft>
                <a:spcPts val="0"/>
              </a:spcAft>
              <a:buClr>
                <a:srgbClr val="757070"/>
              </a:buClr>
              <a:buSzPts val="900"/>
              <a:buFont typeface="Arial"/>
              <a:buNone/>
              <a:defRPr b="0" i="0" sz="900" u="none" cap="none" strike="noStrike">
                <a:solidFill>
                  <a:srgbClr val="757070"/>
                </a:solidFill>
                <a:latin typeface="Lato"/>
                <a:ea typeface="Lato"/>
                <a:cs typeface="Lato"/>
                <a:sym typeface="Lato"/>
              </a:defRPr>
            </a:lvl3pPr>
            <a:lvl4pPr indent="-228600" lvl="3" marL="1828800" marR="0" rtl="0" algn="ctr">
              <a:lnSpc>
                <a:spcPct val="90000"/>
              </a:lnSpc>
              <a:spcBef>
                <a:spcPts val="400"/>
              </a:spcBef>
              <a:spcAft>
                <a:spcPts val="0"/>
              </a:spcAft>
              <a:buClr>
                <a:srgbClr val="757070"/>
              </a:buClr>
              <a:buSzPts val="900"/>
              <a:buFont typeface="Arial"/>
              <a:buNone/>
              <a:defRPr b="0" i="0" sz="900" u="none" cap="none" strike="noStrike">
                <a:solidFill>
                  <a:srgbClr val="757070"/>
                </a:solidFill>
                <a:latin typeface="Lato"/>
                <a:ea typeface="Lato"/>
                <a:cs typeface="Lato"/>
                <a:sym typeface="Lato"/>
              </a:defRPr>
            </a:lvl4pPr>
            <a:lvl5pPr indent="-228600" lvl="4" marL="2286000" marR="0" rtl="0" algn="ctr">
              <a:lnSpc>
                <a:spcPct val="90000"/>
              </a:lnSpc>
              <a:spcBef>
                <a:spcPts val="400"/>
              </a:spcBef>
              <a:spcAft>
                <a:spcPts val="0"/>
              </a:spcAft>
              <a:buClr>
                <a:srgbClr val="757070"/>
              </a:buClr>
              <a:buSzPts val="900"/>
              <a:buFont typeface="Arial"/>
              <a:buNone/>
              <a:defRPr b="0" i="0" sz="900" u="none" cap="none" strike="noStrike">
                <a:solidFill>
                  <a:srgbClr val="757070"/>
                </a:solidFill>
                <a:latin typeface="Lato"/>
                <a:ea typeface="Lato"/>
                <a:cs typeface="Lato"/>
                <a:sym typeface="Lato"/>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219" name="Google Shape;219;p39"/>
          <p:cNvSpPr txBox="1"/>
          <p:nvPr>
            <p:ph idx="11" type="ftr"/>
          </p:nvPr>
        </p:nvSpPr>
        <p:spPr>
          <a:xfrm>
            <a:off x="638735" y="4790515"/>
            <a:ext cx="1630456" cy="231961"/>
          </a:xfrm>
          <a:prstGeom prst="rect">
            <a:avLst/>
          </a:prstGeom>
          <a:noFill/>
          <a:ln>
            <a:noFill/>
          </a:ln>
        </p:spPr>
        <p:txBody>
          <a:bodyPr anchorCtr="0" anchor="ctr" bIns="34275" lIns="68575" spcFirstLastPara="1" rIns="68575" wrap="square" tIns="34275"/>
          <a:lstStyle>
            <a:lvl1pPr lvl="0" marR="0" rtl="0" algn="l">
              <a:spcBef>
                <a:spcPts val="0"/>
              </a:spcBef>
              <a:spcAft>
                <a:spcPts val="0"/>
              </a:spcAft>
              <a:buSzPts val="1100"/>
              <a:buNone/>
              <a:defRPr b="1" i="0" sz="800">
                <a:solidFill>
                  <a:srgbClr val="757070"/>
                </a:solidFill>
                <a:latin typeface="Lato"/>
                <a:ea typeface="Lato"/>
                <a:cs typeface="Lato"/>
                <a:sym typeface="Lato"/>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220" name="Google Shape;220;p39"/>
          <p:cNvSpPr/>
          <p:nvPr>
            <p:ph idx="2" type="pic"/>
          </p:nvPr>
        </p:nvSpPr>
        <p:spPr>
          <a:xfrm>
            <a:off x="1095499" y="1454930"/>
            <a:ext cx="2719449" cy="1493811"/>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rgbClr val="757070"/>
              </a:buClr>
              <a:buSzPts val="1100"/>
              <a:buFont typeface="Arial"/>
              <a:buChar char="•"/>
              <a:defRPr b="0" i="0" sz="1100" u="none" cap="none" strike="noStrike">
                <a:solidFill>
                  <a:srgbClr val="757070"/>
                </a:solidFill>
                <a:latin typeface="Lato"/>
                <a:ea typeface="Lato"/>
                <a:cs typeface="Lato"/>
                <a:sym typeface="Lato"/>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221" name="Google Shape;221;p39"/>
          <p:cNvSpPr/>
          <p:nvPr>
            <p:ph idx="3" type="pic"/>
          </p:nvPr>
        </p:nvSpPr>
        <p:spPr>
          <a:xfrm>
            <a:off x="5144984" y="1454930"/>
            <a:ext cx="2719449" cy="1493811"/>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rgbClr val="757070"/>
              </a:buClr>
              <a:buSzPts val="1100"/>
              <a:buFont typeface="Arial"/>
              <a:buChar char="•"/>
              <a:defRPr b="0" i="0" sz="1100" u="none" cap="none" strike="noStrike">
                <a:solidFill>
                  <a:srgbClr val="757070"/>
                </a:solidFill>
                <a:latin typeface="Lato"/>
                <a:ea typeface="Lato"/>
                <a:cs typeface="Lato"/>
                <a:sym typeface="Lato"/>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page 1 image">
  <p:cSld name="page 1 image">
    <p:spTree>
      <p:nvGrpSpPr>
        <p:cNvPr id="222" name="Shape 222"/>
        <p:cNvGrpSpPr/>
        <p:nvPr/>
      </p:nvGrpSpPr>
      <p:grpSpPr>
        <a:xfrm>
          <a:off x="0" y="0"/>
          <a:ext cx="0" cy="0"/>
          <a:chOff x="0" y="0"/>
          <a:chExt cx="0" cy="0"/>
        </a:xfrm>
      </p:grpSpPr>
      <p:sp>
        <p:nvSpPr>
          <p:cNvPr id="223" name="Google Shape;223;p40"/>
          <p:cNvSpPr/>
          <p:nvPr>
            <p:ph idx="2" type="pic"/>
          </p:nvPr>
        </p:nvSpPr>
        <p:spPr>
          <a:xfrm>
            <a:off x="0" y="0"/>
            <a:ext cx="9143999" cy="5143500"/>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rgbClr val="757070"/>
              </a:buClr>
              <a:buSzPts val="1100"/>
              <a:buFont typeface="Arial"/>
              <a:buChar char="•"/>
              <a:defRPr b="0" i="0" sz="1100" u="none" cap="none" strike="noStrike">
                <a:solidFill>
                  <a:srgbClr val="757070"/>
                </a:solidFill>
                <a:latin typeface="Lato"/>
                <a:ea typeface="Lato"/>
                <a:cs typeface="Lato"/>
                <a:sym typeface="Lato"/>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224" name="Google Shape;224;p40"/>
          <p:cNvSpPr txBox="1"/>
          <p:nvPr>
            <p:ph idx="12" type="sldNum"/>
          </p:nvPr>
        </p:nvSpPr>
        <p:spPr>
          <a:xfrm>
            <a:off x="8064662" y="4767263"/>
            <a:ext cx="450688" cy="273844"/>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1" i="0" sz="800">
                <a:solidFill>
                  <a:srgbClr val="FFFFFF"/>
                </a:solidFill>
                <a:latin typeface="Lato"/>
                <a:ea typeface="Lato"/>
                <a:cs typeface="Lato"/>
                <a:sym typeface="Lato"/>
              </a:defRPr>
            </a:lvl1pPr>
            <a:lvl2pPr indent="0" lvl="1" marL="0" marR="0" rtl="0" algn="ctr">
              <a:spcBef>
                <a:spcPts val="0"/>
              </a:spcBef>
              <a:buNone/>
              <a:defRPr b="1" i="0" sz="800">
                <a:solidFill>
                  <a:srgbClr val="FFFFFF"/>
                </a:solidFill>
                <a:latin typeface="Lato"/>
                <a:ea typeface="Lato"/>
                <a:cs typeface="Lato"/>
                <a:sym typeface="Lato"/>
              </a:defRPr>
            </a:lvl2pPr>
            <a:lvl3pPr indent="0" lvl="2" marL="0" marR="0" rtl="0" algn="ctr">
              <a:spcBef>
                <a:spcPts val="0"/>
              </a:spcBef>
              <a:buNone/>
              <a:defRPr b="1" i="0" sz="800">
                <a:solidFill>
                  <a:srgbClr val="FFFFFF"/>
                </a:solidFill>
                <a:latin typeface="Lato"/>
                <a:ea typeface="Lato"/>
                <a:cs typeface="Lato"/>
                <a:sym typeface="Lato"/>
              </a:defRPr>
            </a:lvl3pPr>
            <a:lvl4pPr indent="0" lvl="3" marL="0" marR="0" rtl="0" algn="ctr">
              <a:spcBef>
                <a:spcPts val="0"/>
              </a:spcBef>
              <a:buNone/>
              <a:defRPr b="1" i="0" sz="800">
                <a:solidFill>
                  <a:srgbClr val="FFFFFF"/>
                </a:solidFill>
                <a:latin typeface="Lato"/>
                <a:ea typeface="Lato"/>
                <a:cs typeface="Lato"/>
                <a:sym typeface="Lato"/>
              </a:defRPr>
            </a:lvl4pPr>
            <a:lvl5pPr indent="0" lvl="4" marL="0" marR="0" rtl="0" algn="ctr">
              <a:spcBef>
                <a:spcPts val="0"/>
              </a:spcBef>
              <a:buNone/>
              <a:defRPr b="1" i="0" sz="800">
                <a:solidFill>
                  <a:srgbClr val="FFFFFF"/>
                </a:solidFill>
                <a:latin typeface="Lato"/>
                <a:ea typeface="Lato"/>
                <a:cs typeface="Lato"/>
                <a:sym typeface="Lato"/>
              </a:defRPr>
            </a:lvl5pPr>
            <a:lvl6pPr indent="0" lvl="5" marL="0" marR="0" rtl="0" algn="ctr">
              <a:spcBef>
                <a:spcPts val="0"/>
              </a:spcBef>
              <a:buNone/>
              <a:defRPr b="1" i="0" sz="800">
                <a:solidFill>
                  <a:srgbClr val="FFFFFF"/>
                </a:solidFill>
                <a:latin typeface="Lato"/>
                <a:ea typeface="Lato"/>
                <a:cs typeface="Lato"/>
                <a:sym typeface="Lato"/>
              </a:defRPr>
            </a:lvl6pPr>
            <a:lvl7pPr indent="0" lvl="6" marL="0" marR="0" rtl="0" algn="ctr">
              <a:spcBef>
                <a:spcPts val="0"/>
              </a:spcBef>
              <a:buNone/>
              <a:defRPr b="1" i="0" sz="800">
                <a:solidFill>
                  <a:srgbClr val="FFFFFF"/>
                </a:solidFill>
                <a:latin typeface="Lato"/>
                <a:ea typeface="Lato"/>
                <a:cs typeface="Lato"/>
                <a:sym typeface="Lato"/>
              </a:defRPr>
            </a:lvl7pPr>
            <a:lvl8pPr indent="0" lvl="7" marL="0" marR="0" rtl="0" algn="ctr">
              <a:spcBef>
                <a:spcPts val="0"/>
              </a:spcBef>
              <a:buNone/>
              <a:defRPr b="1" i="0" sz="800">
                <a:solidFill>
                  <a:srgbClr val="FFFFFF"/>
                </a:solidFill>
                <a:latin typeface="Lato"/>
                <a:ea typeface="Lato"/>
                <a:cs typeface="Lato"/>
                <a:sym typeface="Lato"/>
              </a:defRPr>
            </a:lvl8pPr>
            <a:lvl9pPr indent="0" lvl="8" marL="0" marR="0" rtl="0" algn="ctr">
              <a:spcBef>
                <a:spcPts val="0"/>
              </a:spcBef>
              <a:buNone/>
              <a:defRPr b="1" i="0" sz="800">
                <a:solidFill>
                  <a:srgbClr val="FFFFFF"/>
                </a:solidFill>
                <a:latin typeface="Lato"/>
                <a:ea typeface="Lato"/>
                <a:cs typeface="Lato"/>
                <a:sym typeface="Lato"/>
              </a:defRPr>
            </a:lvl9pPr>
          </a:lstStyle>
          <a:p>
            <a:pPr indent="0" lvl="0" marL="0">
              <a:spcBef>
                <a:spcPts val="0"/>
              </a:spcBef>
              <a:spcAft>
                <a:spcPts val="0"/>
              </a:spcAft>
              <a:buNone/>
            </a:pPr>
            <a:fld id="{00000000-1234-1234-1234-123412341234}" type="slidenum">
              <a:rPr lang="en"/>
              <a:t>‹#›</a:t>
            </a:fld>
            <a:endParaRPr/>
          </a:p>
        </p:txBody>
      </p:sp>
      <p:sp>
        <p:nvSpPr>
          <p:cNvPr id="225" name="Google Shape;225;p40"/>
          <p:cNvSpPr txBox="1"/>
          <p:nvPr>
            <p:ph type="title"/>
          </p:nvPr>
        </p:nvSpPr>
        <p:spPr>
          <a:xfrm>
            <a:off x="628650" y="361242"/>
            <a:ext cx="7886700" cy="376645"/>
          </a:xfrm>
          <a:prstGeom prst="rect">
            <a:avLst/>
          </a:prstGeom>
          <a:noFill/>
          <a:ln>
            <a:noFill/>
          </a:ln>
        </p:spPr>
        <p:txBody>
          <a:bodyPr anchorCtr="0" anchor="ctr" bIns="34275" lIns="68575" spcFirstLastPara="1" rIns="68575" wrap="square" tIns="34275"/>
          <a:lstStyle>
            <a:lvl1pPr lvl="0" marR="0" rtl="0" algn="ctr">
              <a:lnSpc>
                <a:spcPct val="90000"/>
              </a:lnSpc>
              <a:spcBef>
                <a:spcPts val="0"/>
              </a:spcBef>
              <a:spcAft>
                <a:spcPts val="0"/>
              </a:spcAft>
              <a:buClr>
                <a:srgbClr val="FFFFFF"/>
              </a:buClr>
              <a:buSzPts val="1900"/>
              <a:buFont typeface="Montserrat"/>
              <a:buNone/>
              <a:defRPr b="1" i="0" sz="1900" u="none" cap="none" strike="noStrike">
                <a:solidFill>
                  <a:srgbClr val="FFFFFF"/>
                </a:solidFill>
                <a:latin typeface="Montserrat"/>
                <a:ea typeface="Montserrat"/>
                <a:cs typeface="Montserrat"/>
                <a:sym typeface="Montserra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226" name="Google Shape;226;p40"/>
          <p:cNvSpPr txBox="1"/>
          <p:nvPr>
            <p:ph idx="1" type="body"/>
          </p:nvPr>
        </p:nvSpPr>
        <p:spPr>
          <a:xfrm>
            <a:off x="628650" y="734269"/>
            <a:ext cx="7886700" cy="238005"/>
          </a:xfrm>
          <a:prstGeom prst="rect">
            <a:avLst/>
          </a:prstGeom>
          <a:noFill/>
          <a:ln>
            <a:noFill/>
          </a:ln>
        </p:spPr>
        <p:txBody>
          <a:bodyPr anchorCtr="0" anchor="ctr" bIns="34275" lIns="68575" spcFirstLastPara="1" rIns="68575" wrap="square" tIns="34275"/>
          <a:lstStyle>
            <a:lvl1pPr indent="-228600" lvl="0" marL="457200" marR="0" rtl="0" algn="ctr">
              <a:lnSpc>
                <a:spcPct val="90000"/>
              </a:lnSpc>
              <a:spcBef>
                <a:spcPts val="800"/>
              </a:spcBef>
              <a:spcAft>
                <a:spcPts val="0"/>
              </a:spcAft>
              <a:buClr>
                <a:srgbClr val="757070"/>
              </a:buClr>
              <a:buSzPts val="900"/>
              <a:buFont typeface="Arial"/>
              <a:buNone/>
              <a:defRPr b="0" i="0" sz="900" u="none" cap="none" strike="noStrike">
                <a:solidFill>
                  <a:srgbClr val="757070"/>
                </a:solidFill>
                <a:latin typeface="Lato"/>
                <a:ea typeface="Lato"/>
                <a:cs typeface="Lato"/>
                <a:sym typeface="Lato"/>
              </a:defRPr>
            </a:lvl1pPr>
            <a:lvl2pPr indent="-228600" lvl="1" marL="914400" marR="0" rtl="0" algn="ctr">
              <a:lnSpc>
                <a:spcPct val="90000"/>
              </a:lnSpc>
              <a:spcBef>
                <a:spcPts val="400"/>
              </a:spcBef>
              <a:spcAft>
                <a:spcPts val="0"/>
              </a:spcAft>
              <a:buClr>
                <a:srgbClr val="757070"/>
              </a:buClr>
              <a:buSzPts val="900"/>
              <a:buFont typeface="Arial"/>
              <a:buNone/>
              <a:defRPr b="0" i="0" sz="900" u="none" cap="none" strike="noStrike">
                <a:solidFill>
                  <a:srgbClr val="757070"/>
                </a:solidFill>
                <a:latin typeface="Lato"/>
                <a:ea typeface="Lato"/>
                <a:cs typeface="Lato"/>
                <a:sym typeface="Lato"/>
              </a:defRPr>
            </a:lvl2pPr>
            <a:lvl3pPr indent="-228600" lvl="2" marL="1371600" marR="0" rtl="0" algn="ctr">
              <a:lnSpc>
                <a:spcPct val="90000"/>
              </a:lnSpc>
              <a:spcBef>
                <a:spcPts val="400"/>
              </a:spcBef>
              <a:spcAft>
                <a:spcPts val="0"/>
              </a:spcAft>
              <a:buClr>
                <a:srgbClr val="757070"/>
              </a:buClr>
              <a:buSzPts val="900"/>
              <a:buFont typeface="Arial"/>
              <a:buNone/>
              <a:defRPr b="0" i="0" sz="900" u="none" cap="none" strike="noStrike">
                <a:solidFill>
                  <a:srgbClr val="757070"/>
                </a:solidFill>
                <a:latin typeface="Lato"/>
                <a:ea typeface="Lato"/>
                <a:cs typeface="Lato"/>
                <a:sym typeface="Lato"/>
              </a:defRPr>
            </a:lvl3pPr>
            <a:lvl4pPr indent="-228600" lvl="3" marL="1828800" marR="0" rtl="0" algn="ctr">
              <a:lnSpc>
                <a:spcPct val="90000"/>
              </a:lnSpc>
              <a:spcBef>
                <a:spcPts val="400"/>
              </a:spcBef>
              <a:spcAft>
                <a:spcPts val="0"/>
              </a:spcAft>
              <a:buClr>
                <a:srgbClr val="757070"/>
              </a:buClr>
              <a:buSzPts val="900"/>
              <a:buFont typeface="Arial"/>
              <a:buNone/>
              <a:defRPr b="0" i="0" sz="900" u="none" cap="none" strike="noStrike">
                <a:solidFill>
                  <a:srgbClr val="757070"/>
                </a:solidFill>
                <a:latin typeface="Lato"/>
                <a:ea typeface="Lato"/>
                <a:cs typeface="Lato"/>
                <a:sym typeface="Lato"/>
              </a:defRPr>
            </a:lvl4pPr>
            <a:lvl5pPr indent="-228600" lvl="4" marL="2286000" marR="0" rtl="0" algn="ctr">
              <a:lnSpc>
                <a:spcPct val="90000"/>
              </a:lnSpc>
              <a:spcBef>
                <a:spcPts val="400"/>
              </a:spcBef>
              <a:spcAft>
                <a:spcPts val="0"/>
              </a:spcAft>
              <a:buClr>
                <a:srgbClr val="757070"/>
              </a:buClr>
              <a:buSzPts val="900"/>
              <a:buFont typeface="Arial"/>
              <a:buNone/>
              <a:defRPr b="0" i="0" sz="900" u="none" cap="none" strike="noStrike">
                <a:solidFill>
                  <a:srgbClr val="757070"/>
                </a:solidFill>
                <a:latin typeface="Lato"/>
                <a:ea typeface="Lato"/>
                <a:cs typeface="Lato"/>
                <a:sym typeface="Lato"/>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227" name="Google Shape;227;p40"/>
          <p:cNvSpPr txBox="1"/>
          <p:nvPr>
            <p:ph idx="11" type="ftr"/>
          </p:nvPr>
        </p:nvSpPr>
        <p:spPr>
          <a:xfrm>
            <a:off x="638735" y="4790515"/>
            <a:ext cx="1630456" cy="231961"/>
          </a:xfrm>
          <a:prstGeom prst="rect">
            <a:avLst/>
          </a:prstGeom>
          <a:noFill/>
          <a:ln>
            <a:noFill/>
          </a:ln>
        </p:spPr>
        <p:txBody>
          <a:bodyPr anchorCtr="0" anchor="ctr" bIns="34275" lIns="68575" spcFirstLastPara="1" rIns="68575" wrap="square" tIns="34275"/>
          <a:lstStyle>
            <a:lvl1pPr lvl="0" marR="0" rtl="0" algn="l">
              <a:spcBef>
                <a:spcPts val="0"/>
              </a:spcBef>
              <a:spcAft>
                <a:spcPts val="0"/>
              </a:spcAft>
              <a:buSzPts val="1100"/>
              <a:buNone/>
              <a:defRPr b="1" i="0" sz="800">
                <a:solidFill>
                  <a:srgbClr val="757070"/>
                </a:solidFill>
                <a:latin typeface="Lato"/>
                <a:ea typeface="Lato"/>
                <a:cs typeface="Lato"/>
                <a:sym typeface="Lato"/>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INFOGRAPHIC IMAGE 1">
  <p:cSld name="INFOGRAPHIC IMAGE 1">
    <p:spTree>
      <p:nvGrpSpPr>
        <p:cNvPr id="228" name="Shape 228"/>
        <p:cNvGrpSpPr/>
        <p:nvPr/>
      </p:nvGrpSpPr>
      <p:grpSpPr>
        <a:xfrm>
          <a:off x="0" y="0"/>
          <a:ext cx="0" cy="0"/>
          <a:chOff x="0" y="0"/>
          <a:chExt cx="0" cy="0"/>
        </a:xfrm>
      </p:grpSpPr>
      <p:sp>
        <p:nvSpPr>
          <p:cNvPr id="229" name="Google Shape;229;p41"/>
          <p:cNvSpPr txBox="1"/>
          <p:nvPr>
            <p:ph idx="12" type="sldNum"/>
          </p:nvPr>
        </p:nvSpPr>
        <p:spPr>
          <a:xfrm>
            <a:off x="8064662" y="4767263"/>
            <a:ext cx="450688" cy="273844"/>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1" i="0" sz="800">
                <a:solidFill>
                  <a:srgbClr val="FFFFFF"/>
                </a:solidFill>
                <a:latin typeface="Lato"/>
                <a:ea typeface="Lato"/>
                <a:cs typeface="Lato"/>
                <a:sym typeface="Lato"/>
              </a:defRPr>
            </a:lvl1pPr>
            <a:lvl2pPr indent="0" lvl="1" marL="0" marR="0" rtl="0" algn="ctr">
              <a:spcBef>
                <a:spcPts val="0"/>
              </a:spcBef>
              <a:buNone/>
              <a:defRPr b="1" i="0" sz="800">
                <a:solidFill>
                  <a:srgbClr val="FFFFFF"/>
                </a:solidFill>
                <a:latin typeface="Lato"/>
                <a:ea typeface="Lato"/>
                <a:cs typeface="Lato"/>
                <a:sym typeface="Lato"/>
              </a:defRPr>
            </a:lvl2pPr>
            <a:lvl3pPr indent="0" lvl="2" marL="0" marR="0" rtl="0" algn="ctr">
              <a:spcBef>
                <a:spcPts val="0"/>
              </a:spcBef>
              <a:buNone/>
              <a:defRPr b="1" i="0" sz="800">
                <a:solidFill>
                  <a:srgbClr val="FFFFFF"/>
                </a:solidFill>
                <a:latin typeface="Lato"/>
                <a:ea typeface="Lato"/>
                <a:cs typeface="Lato"/>
                <a:sym typeface="Lato"/>
              </a:defRPr>
            </a:lvl3pPr>
            <a:lvl4pPr indent="0" lvl="3" marL="0" marR="0" rtl="0" algn="ctr">
              <a:spcBef>
                <a:spcPts val="0"/>
              </a:spcBef>
              <a:buNone/>
              <a:defRPr b="1" i="0" sz="800">
                <a:solidFill>
                  <a:srgbClr val="FFFFFF"/>
                </a:solidFill>
                <a:latin typeface="Lato"/>
                <a:ea typeface="Lato"/>
                <a:cs typeface="Lato"/>
                <a:sym typeface="Lato"/>
              </a:defRPr>
            </a:lvl4pPr>
            <a:lvl5pPr indent="0" lvl="4" marL="0" marR="0" rtl="0" algn="ctr">
              <a:spcBef>
                <a:spcPts val="0"/>
              </a:spcBef>
              <a:buNone/>
              <a:defRPr b="1" i="0" sz="800">
                <a:solidFill>
                  <a:srgbClr val="FFFFFF"/>
                </a:solidFill>
                <a:latin typeface="Lato"/>
                <a:ea typeface="Lato"/>
                <a:cs typeface="Lato"/>
                <a:sym typeface="Lato"/>
              </a:defRPr>
            </a:lvl5pPr>
            <a:lvl6pPr indent="0" lvl="5" marL="0" marR="0" rtl="0" algn="ctr">
              <a:spcBef>
                <a:spcPts val="0"/>
              </a:spcBef>
              <a:buNone/>
              <a:defRPr b="1" i="0" sz="800">
                <a:solidFill>
                  <a:srgbClr val="FFFFFF"/>
                </a:solidFill>
                <a:latin typeface="Lato"/>
                <a:ea typeface="Lato"/>
                <a:cs typeface="Lato"/>
                <a:sym typeface="Lato"/>
              </a:defRPr>
            </a:lvl6pPr>
            <a:lvl7pPr indent="0" lvl="6" marL="0" marR="0" rtl="0" algn="ctr">
              <a:spcBef>
                <a:spcPts val="0"/>
              </a:spcBef>
              <a:buNone/>
              <a:defRPr b="1" i="0" sz="800">
                <a:solidFill>
                  <a:srgbClr val="FFFFFF"/>
                </a:solidFill>
                <a:latin typeface="Lato"/>
                <a:ea typeface="Lato"/>
                <a:cs typeface="Lato"/>
                <a:sym typeface="Lato"/>
              </a:defRPr>
            </a:lvl7pPr>
            <a:lvl8pPr indent="0" lvl="7" marL="0" marR="0" rtl="0" algn="ctr">
              <a:spcBef>
                <a:spcPts val="0"/>
              </a:spcBef>
              <a:buNone/>
              <a:defRPr b="1" i="0" sz="800">
                <a:solidFill>
                  <a:srgbClr val="FFFFFF"/>
                </a:solidFill>
                <a:latin typeface="Lato"/>
                <a:ea typeface="Lato"/>
                <a:cs typeface="Lato"/>
                <a:sym typeface="Lato"/>
              </a:defRPr>
            </a:lvl8pPr>
            <a:lvl9pPr indent="0" lvl="8" marL="0" marR="0" rtl="0" algn="ctr">
              <a:spcBef>
                <a:spcPts val="0"/>
              </a:spcBef>
              <a:buNone/>
              <a:defRPr b="1" i="0" sz="800">
                <a:solidFill>
                  <a:srgbClr val="FFFFFF"/>
                </a:solidFill>
                <a:latin typeface="Lato"/>
                <a:ea typeface="Lato"/>
                <a:cs typeface="Lato"/>
                <a:sym typeface="Lato"/>
              </a:defRPr>
            </a:lvl9pPr>
          </a:lstStyle>
          <a:p>
            <a:pPr indent="0" lvl="0" marL="0">
              <a:spcBef>
                <a:spcPts val="0"/>
              </a:spcBef>
              <a:spcAft>
                <a:spcPts val="0"/>
              </a:spcAft>
              <a:buNone/>
            </a:pPr>
            <a:fld id="{00000000-1234-1234-1234-123412341234}" type="slidenum">
              <a:rPr lang="en"/>
              <a:t>‹#›</a:t>
            </a:fld>
            <a:endParaRPr/>
          </a:p>
        </p:txBody>
      </p:sp>
      <p:sp>
        <p:nvSpPr>
          <p:cNvPr id="230" name="Google Shape;230;p41"/>
          <p:cNvSpPr txBox="1"/>
          <p:nvPr>
            <p:ph idx="11" type="ftr"/>
          </p:nvPr>
        </p:nvSpPr>
        <p:spPr>
          <a:xfrm>
            <a:off x="638735" y="4790515"/>
            <a:ext cx="1630456" cy="231961"/>
          </a:xfrm>
          <a:prstGeom prst="rect">
            <a:avLst/>
          </a:prstGeom>
          <a:noFill/>
          <a:ln>
            <a:noFill/>
          </a:ln>
        </p:spPr>
        <p:txBody>
          <a:bodyPr anchorCtr="0" anchor="ctr" bIns="34275" lIns="68575" spcFirstLastPara="1" rIns="68575" wrap="square" tIns="34275"/>
          <a:lstStyle>
            <a:lvl1pPr lvl="0" marR="0" rtl="0" algn="l">
              <a:spcBef>
                <a:spcPts val="0"/>
              </a:spcBef>
              <a:spcAft>
                <a:spcPts val="0"/>
              </a:spcAft>
              <a:buSzPts val="1100"/>
              <a:buNone/>
              <a:defRPr b="1" i="0" sz="800">
                <a:solidFill>
                  <a:srgbClr val="757070"/>
                </a:solidFill>
                <a:latin typeface="Lato"/>
                <a:ea typeface="Lato"/>
                <a:cs typeface="Lato"/>
                <a:sym typeface="Lato"/>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231" name="Google Shape;231;p41"/>
          <p:cNvSpPr/>
          <p:nvPr>
            <p:ph idx="2" type="pic"/>
          </p:nvPr>
        </p:nvSpPr>
        <p:spPr>
          <a:xfrm>
            <a:off x="0" y="0"/>
            <a:ext cx="9143999" cy="5143500"/>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rgbClr val="757070"/>
              </a:buClr>
              <a:buSzPts val="1100"/>
              <a:buFont typeface="Arial"/>
              <a:buChar char="•"/>
              <a:defRPr b="0" i="0" sz="1100" u="none" cap="none" strike="noStrike">
                <a:solidFill>
                  <a:srgbClr val="757070"/>
                </a:solidFill>
                <a:latin typeface="Lato"/>
                <a:ea typeface="Lato"/>
                <a:cs typeface="Lato"/>
                <a:sym typeface="Lato"/>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_22 image 1">
  <p:cSld name="1_22 image 1">
    <p:spTree>
      <p:nvGrpSpPr>
        <p:cNvPr id="232" name="Shape 232"/>
        <p:cNvGrpSpPr/>
        <p:nvPr/>
      </p:nvGrpSpPr>
      <p:grpSpPr>
        <a:xfrm>
          <a:off x="0" y="0"/>
          <a:ext cx="0" cy="0"/>
          <a:chOff x="0" y="0"/>
          <a:chExt cx="0" cy="0"/>
        </a:xfrm>
      </p:grpSpPr>
      <p:sp>
        <p:nvSpPr>
          <p:cNvPr id="233" name="Google Shape;233;p42"/>
          <p:cNvSpPr txBox="1"/>
          <p:nvPr>
            <p:ph idx="12" type="sldNum"/>
          </p:nvPr>
        </p:nvSpPr>
        <p:spPr>
          <a:xfrm>
            <a:off x="8064662" y="4767263"/>
            <a:ext cx="450688" cy="273844"/>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1" i="0" sz="800">
                <a:solidFill>
                  <a:srgbClr val="FFFFFF"/>
                </a:solidFill>
                <a:latin typeface="Lato"/>
                <a:ea typeface="Lato"/>
                <a:cs typeface="Lato"/>
                <a:sym typeface="Lato"/>
              </a:defRPr>
            </a:lvl1pPr>
            <a:lvl2pPr indent="0" lvl="1" marL="0" marR="0" rtl="0" algn="ctr">
              <a:spcBef>
                <a:spcPts val="0"/>
              </a:spcBef>
              <a:buNone/>
              <a:defRPr b="1" i="0" sz="800">
                <a:solidFill>
                  <a:srgbClr val="FFFFFF"/>
                </a:solidFill>
                <a:latin typeface="Lato"/>
                <a:ea typeface="Lato"/>
                <a:cs typeface="Lato"/>
                <a:sym typeface="Lato"/>
              </a:defRPr>
            </a:lvl2pPr>
            <a:lvl3pPr indent="0" lvl="2" marL="0" marR="0" rtl="0" algn="ctr">
              <a:spcBef>
                <a:spcPts val="0"/>
              </a:spcBef>
              <a:buNone/>
              <a:defRPr b="1" i="0" sz="800">
                <a:solidFill>
                  <a:srgbClr val="FFFFFF"/>
                </a:solidFill>
                <a:latin typeface="Lato"/>
                <a:ea typeface="Lato"/>
                <a:cs typeface="Lato"/>
                <a:sym typeface="Lato"/>
              </a:defRPr>
            </a:lvl3pPr>
            <a:lvl4pPr indent="0" lvl="3" marL="0" marR="0" rtl="0" algn="ctr">
              <a:spcBef>
                <a:spcPts val="0"/>
              </a:spcBef>
              <a:buNone/>
              <a:defRPr b="1" i="0" sz="800">
                <a:solidFill>
                  <a:srgbClr val="FFFFFF"/>
                </a:solidFill>
                <a:latin typeface="Lato"/>
                <a:ea typeface="Lato"/>
                <a:cs typeface="Lato"/>
                <a:sym typeface="Lato"/>
              </a:defRPr>
            </a:lvl4pPr>
            <a:lvl5pPr indent="0" lvl="4" marL="0" marR="0" rtl="0" algn="ctr">
              <a:spcBef>
                <a:spcPts val="0"/>
              </a:spcBef>
              <a:buNone/>
              <a:defRPr b="1" i="0" sz="800">
                <a:solidFill>
                  <a:srgbClr val="FFFFFF"/>
                </a:solidFill>
                <a:latin typeface="Lato"/>
                <a:ea typeface="Lato"/>
                <a:cs typeface="Lato"/>
                <a:sym typeface="Lato"/>
              </a:defRPr>
            </a:lvl5pPr>
            <a:lvl6pPr indent="0" lvl="5" marL="0" marR="0" rtl="0" algn="ctr">
              <a:spcBef>
                <a:spcPts val="0"/>
              </a:spcBef>
              <a:buNone/>
              <a:defRPr b="1" i="0" sz="800">
                <a:solidFill>
                  <a:srgbClr val="FFFFFF"/>
                </a:solidFill>
                <a:latin typeface="Lato"/>
                <a:ea typeface="Lato"/>
                <a:cs typeface="Lato"/>
                <a:sym typeface="Lato"/>
              </a:defRPr>
            </a:lvl6pPr>
            <a:lvl7pPr indent="0" lvl="6" marL="0" marR="0" rtl="0" algn="ctr">
              <a:spcBef>
                <a:spcPts val="0"/>
              </a:spcBef>
              <a:buNone/>
              <a:defRPr b="1" i="0" sz="800">
                <a:solidFill>
                  <a:srgbClr val="FFFFFF"/>
                </a:solidFill>
                <a:latin typeface="Lato"/>
                <a:ea typeface="Lato"/>
                <a:cs typeface="Lato"/>
                <a:sym typeface="Lato"/>
              </a:defRPr>
            </a:lvl7pPr>
            <a:lvl8pPr indent="0" lvl="7" marL="0" marR="0" rtl="0" algn="ctr">
              <a:spcBef>
                <a:spcPts val="0"/>
              </a:spcBef>
              <a:buNone/>
              <a:defRPr b="1" i="0" sz="800">
                <a:solidFill>
                  <a:srgbClr val="FFFFFF"/>
                </a:solidFill>
                <a:latin typeface="Lato"/>
                <a:ea typeface="Lato"/>
                <a:cs typeface="Lato"/>
                <a:sym typeface="Lato"/>
              </a:defRPr>
            </a:lvl8pPr>
            <a:lvl9pPr indent="0" lvl="8" marL="0" marR="0" rtl="0" algn="ctr">
              <a:spcBef>
                <a:spcPts val="0"/>
              </a:spcBef>
              <a:buNone/>
              <a:defRPr b="1" i="0" sz="800">
                <a:solidFill>
                  <a:srgbClr val="FFFFFF"/>
                </a:solidFill>
                <a:latin typeface="Lato"/>
                <a:ea typeface="Lato"/>
                <a:cs typeface="Lato"/>
                <a:sym typeface="Lato"/>
              </a:defRPr>
            </a:lvl9pPr>
          </a:lstStyle>
          <a:p>
            <a:pPr indent="0" lvl="0" marL="0">
              <a:spcBef>
                <a:spcPts val="0"/>
              </a:spcBef>
              <a:spcAft>
                <a:spcPts val="0"/>
              </a:spcAft>
              <a:buNone/>
            </a:pPr>
            <a:fld id="{00000000-1234-1234-1234-123412341234}" type="slidenum">
              <a:rPr lang="en"/>
              <a:t>‹#›</a:t>
            </a:fld>
            <a:endParaRPr/>
          </a:p>
        </p:txBody>
      </p:sp>
      <p:sp>
        <p:nvSpPr>
          <p:cNvPr id="234" name="Google Shape;234;p42"/>
          <p:cNvSpPr txBox="1"/>
          <p:nvPr>
            <p:ph type="title"/>
          </p:nvPr>
        </p:nvSpPr>
        <p:spPr>
          <a:xfrm>
            <a:off x="628650" y="361242"/>
            <a:ext cx="7886700" cy="376645"/>
          </a:xfrm>
          <a:prstGeom prst="rect">
            <a:avLst/>
          </a:prstGeom>
          <a:noFill/>
          <a:ln>
            <a:noFill/>
          </a:ln>
        </p:spPr>
        <p:txBody>
          <a:bodyPr anchorCtr="0" anchor="ctr" bIns="34275" lIns="68575" spcFirstLastPara="1" rIns="68575" wrap="square" tIns="34275"/>
          <a:lstStyle>
            <a:lvl1pPr lvl="0" marR="0" rtl="0" algn="ctr">
              <a:lnSpc>
                <a:spcPct val="90000"/>
              </a:lnSpc>
              <a:spcBef>
                <a:spcPts val="0"/>
              </a:spcBef>
              <a:spcAft>
                <a:spcPts val="0"/>
              </a:spcAft>
              <a:buClr>
                <a:schemeClr val="dk1"/>
              </a:buClr>
              <a:buSzPts val="1900"/>
              <a:buFont typeface="Montserrat"/>
              <a:buNone/>
              <a:defRPr b="1" i="0" sz="1900" u="none" cap="none" strike="noStrike">
                <a:solidFill>
                  <a:schemeClr val="dk1"/>
                </a:solidFill>
                <a:latin typeface="Montserrat"/>
                <a:ea typeface="Montserrat"/>
                <a:cs typeface="Montserrat"/>
                <a:sym typeface="Montserra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235" name="Google Shape;235;p42"/>
          <p:cNvSpPr txBox="1"/>
          <p:nvPr>
            <p:ph idx="1" type="body"/>
          </p:nvPr>
        </p:nvSpPr>
        <p:spPr>
          <a:xfrm>
            <a:off x="628650" y="734269"/>
            <a:ext cx="7886700" cy="238005"/>
          </a:xfrm>
          <a:prstGeom prst="rect">
            <a:avLst/>
          </a:prstGeom>
          <a:noFill/>
          <a:ln>
            <a:noFill/>
          </a:ln>
        </p:spPr>
        <p:txBody>
          <a:bodyPr anchorCtr="0" anchor="ctr" bIns="34275" lIns="68575" spcFirstLastPara="1" rIns="68575" wrap="square" tIns="34275"/>
          <a:lstStyle>
            <a:lvl1pPr indent="-228600" lvl="0" marL="457200" marR="0" rtl="0" algn="ctr">
              <a:lnSpc>
                <a:spcPct val="90000"/>
              </a:lnSpc>
              <a:spcBef>
                <a:spcPts val="800"/>
              </a:spcBef>
              <a:spcAft>
                <a:spcPts val="0"/>
              </a:spcAft>
              <a:buClr>
                <a:srgbClr val="757070"/>
              </a:buClr>
              <a:buSzPts val="900"/>
              <a:buFont typeface="Arial"/>
              <a:buNone/>
              <a:defRPr b="0" i="0" sz="900" u="none" cap="none" strike="noStrike">
                <a:solidFill>
                  <a:srgbClr val="757070"/>
                </a:solidFill>
                <a:latin typeface="Lato"/>
                <a:ea typeface="Lato"/>
                <a:cs typeface="Lato"/>
                <a:sym typeface="Lato"/>
              </a:defRPr>
            </a:lvl1pPr>
            <a:lvl2pPr indent="-228600" lvl="1" marL="914400" marR="0" rtl="0" algn="ctr">
              <a:lnSpc>
                <a:spcPct val="90000"/>
              </a:lnSpc>
              <a:spcBef>
                <a:spcPts val="400"/>
              </a:spcBef>
              <a:spcAft>
                <a:spcPts val="0"/>
              </a:spcAft>
              <a:buClr>
                <a:srgbClr val="757070"/>
              </a:buClr>
              <a:buSzPts val="900"/>
              <a:buFont typeface="Arial"/>
              <a:buNone/>
              <a:defRPr b="0" i="0" sz="900" u="none" cap="none" strike="noStrike">
                <a:solidFill>
                  <a:srgbClr val="757070"/>
                </a:solidFill>
                <a:latin typeface="Lato"/>
                <a:ea typeface="Lato"/>
                <a:cs typeface="Lato"/>
                <a:sym typeface="Lato"/>
              </a:defRPr>
            </a:lvl2pPr>
            <a:lvl3pPr indent="-228600" lvl="2" marL="1371600" marR="0" rtl="0" algn="ctr">
              <a:lnSpc>
                <a:spcPct val="90000"/>
              </a:lnSpc>
              <a:spcBef>
                <a:spcPts val="400"/>
              </a:spcBef>
              <a:spcAft>
                <a:spcPts val="0"/>
              </a:spcAft>
              <a:buClr>
                <a:srgbClr val="757070"/>
              </a:buClr>
              <a:buSzPts val="900"/>
              <a:buFont typeface="Arial"/>
              <a:buNone/>
              <a:defRPr b="0" i="0" sz="900" u="none" cap="none" strike="noStrike">
                <a:solidFill>
                  <a:srgbClr val="757070"/>
                </a:solidFill>
                <a:latin typeface="Lato"/>
                <a:ea typeface="Lato"/>
                <a:cs typeface="Lato"/>
                <a:sym typeface="Lato"/>
              </a:defRPr>
            </a:lvl3pPr>
            <a:lvl4pPr indent="-228600" lvl="3" marL="1828800" marR="0" rtl="0" algn="ctr">
              <a:lnSpc>
                <a:spcPct val="90000"/>
              </a:lnSpc>
              <a:spcBef>
                <a:spcPts val="400"/>
              </a:spcBef>
              <a:spcAft>
                <a:spcPts val="0"/>
              </a:spcAft>
              <a:buClr>
                <a:srgbClr val="757070"/>
              </a:buClr>
              <a:buSzPts val="900"/>
              <a:buFont typeface="Arial"/>
              <a:buNone/>
              <a:defRPr b="0" i="0" sz="900" u="none" cap="none" strike="noStrike">
                <a:solidFill>
                  <a:srgbClr val="757070"/>
                </a:solidFill>
                <a:latin typeface="Lato"/>
                <a:ea typeface="Lato"/>
                <a:cs typeface="Lato"/>
                <a:sym typeface="Lato"/>
              </a:defRPr>
            </a:lvl4pPr>
            <a:lvl5pPr indent="-228600" lvl="4" marL="2286000" marR="0" rtl="0" algn="ctr">
              <a:lnSpc>
                <a:spcPct val="90000"/>
              </a:lnSpc>
              <a:spcBef>
                <a:spcPts val="400"/>
              </a:spcBef>
              <a:spcAft>
                <a:spcPts val="0"/>
              </a:spcAft>
              <a:buClr>
                <a:srgbClr val="757070"/>
              </a:buClr>
              <a:buSzPts val="900"/>
              <a:buFont typeface="Arial"/>
              <a:buNone/>
              <a:defRPr b="0" i="0" sz="900" u="none" cap="none" strike="noStrike">
                <a:solidFill>
                  <a:srgbClr val="757070"/>
                </a:solidFill>
                <a:latin typeface="Lato"/>
                <a:ea typeface="Lato"/>
                <a:cs typeface="Lato"/>
                <a:sym typeface="Lato"/>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236" name="Google Shape;236;p42"/>
          <p:cNvSpPr txBox="1"/>
          <p:nvPr>
            <p:ph idx="11" type="ftr"/>
          </p:nvPr>
        </p:nvSpPr>
        <p:spPr>
          <a:xfrm>
            <a:off x="638735" y="4790515"/>
            <a:ext cx="1630456" cy="231961"/>
          </a:xfrm>
          <a:prstGeom prst="rect">
            <a:avLst/>
          </a:prstGeom>
          <a:noFill/>
          <a:ln>
            <a:noFill/>
          </a:ln>
        </p:spPr>
        <p:txBody>
          <a:bodyPr anchorCtr="0" anchor="ctr" bIns="34275" lIns="68575" spcFirstLastPara="1" rIns="68575" wrap="square" tIns="34275"/>
          <a:lstStyle>
            <a:lvl1pPr lvl="0" marR="0" rtl="0" algn="l">
              <a:spcBef>
                <a:spcPts val="0"/>
              </a:spcBef>
              <a:spcAft>
                <a:spcPts val="0"/>
              </a:spcAft>
              <a:buSzPts val="1100"/>
              <a:buNone/>
              <a:defRPr b="1" i="0" sz="800">
                <a:solidFill>
                  <a:srgbClr val="757070"/>
                </a:solidFill>
                <a:latin typeface="Lato"/>
                <a:ea typeface="Lato"/>
                <a:cs typeface="Lato"/>
                <a:sym typeface="Lato"/>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237" name="Google Shape;237;p42"/>
          <p:cNvSpPr/>
          <p:nvPr>
            <p:ph idx="2" type="pic"/>
          </p:nvPr>
        </p:nvSpPr>
        <p:spPr>
          <a:xfrm>
            <a:off x="0" y="0"/>
            <a:ext cx="9143999" cy="5143500"/>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rgbClr val="757070"/>
              </a:buClr>
              <a:buSzPts val="1100"/>
              <a:buFont typeface="Arial"/>
              <a:buChar char="•"/>
              <a:defRPr b="0" i="0" sz="1100" u="none" cap="none" strike="noStrike">
                <a:solidFill>
                  <a:srgbClr val="757070"/>
                </a:solidFill>
                <a:latin typeface="Lato"/>
                <a:ea typeface="Lato"/>
                <a:cs typeface="Lato"/>
                <a:sym typeface="Lato"/>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_5 image 3">
  <p:cSld name="1_5 image 3">
    <p:spTree>
      <p:nvGrpSpPr>
        <p:cNvPr id="238" name="Shape 238"/>
        <p:cNvGrpSpPr/>
        <p:nvPr/>
      </p:nvGrpSpPr>
      <p:grpSpPr>
        <a:xfrm>
          <a:off x="0" y="0"/>
          <a:ext cx="0" cy="0"/>
          <a:chOff x="0" y="0"/>
          <a:chExt cx="0" cy="0"/>
        </a:xfrm>
      </p:grpSpPr>
      <p:sp>
        <p:nvSpPr>
          <p:cNvPr id="239" name="Google Shape;239;p43"/>
          <p:cNvSpPr txBox="1"/>
          <p:nvPr>
            <p:ph idx="12" type="sldNum"/>
          </p:nvPr>
        </p:nvSpPr>
        <p:spPr>
          <a:xfrm>
            <a:off x="8064662" y="4767263"/>
            <a:ext cx="450688" cy="273844"/>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1" i="0" sz="800">
                <a:solidFill>
                  <a:srgbClr val="FFFFFF"/>
                </a:solidFill>
                <a:latin typeface="Lato"/>
                <a:ea typeface="Lato"/>
                <a:cs typeface="Lato"/>
                <a:sym typeface="Lato"/>
              </a:defRPr>
            </a:lvl1pPr>
            <a:lvl2pPr indent="0" lvl="1" marL="0" marR="0" rtl="0" algn="ctr">
              <a:spcBef>
                <a:spcPts val="0"/>
              </a:spcBef>
              <a:buNone/>
              <a:defRPr b="1" i="0" sz="800">
                <a:solidFill>
                  <a:srgbClr val="FFFFFF"/>
                </a:solidFill>
                <a:latin typeface="Lato"/>
                <a:ea typeface="Lato"/>
                <a:cs typeface="Lato"/>
                <a:sym typeface="Lato"/>
              </a:defRPr>
            </a:lvl2pPr>
            <a:lvl3pPr indent="0" lvl="2" marL="0" marR="0" rtl="0" algn="ctr">
              <a:spcBef>
                <a:spcPts val="0"/>
              </a:spcBef>
              <a:buNone/>
              <a:defRPr b="1" i="0" sz="800">
                <a:solidFill>
                  <a:srgbClr val="FFFFFF"/>
                </a:solidFill>
                <a:latin typeface="Lato"/>
                <a:ea typeface="Lato"/>
                <a:cs typeface="Lato"/>
                <a:sym typeface="Lato"/>
              </a:defRPr>
            </a:lvl3pPr>
            <a:lvl4pPr indent="0" lvl="3" marL="0" marR="0" rtl="0" algn="ctr">
              <a:spcBef>
                <a:spcPts val="0"/>
              </a:spcBef>
              <a:buNone/>
              <a:defRPr b="1" i="0" sz="800">
                <a:solidFill>
                  <a:srgbClr val="FFFFFF"/>
                </a:solidFill>
                <a:latin typeface="Lato"/>
                <a:ea typeface="Lato"/>
                <a:cs typeface="Lato"/>
                <a:sym typeface="Lato"/>
              </a:defRPr>
            </a:lvl4pPr>
            <a:lvl5pPr indent="0" lvl="4" marL="0" marR="0" rtl="0" algn="ctr">
              <a:spcBef>
                <a:spcPts val="0"/>
              </a:spcBef>
              <a:buNone/>
              <a:defRPr b="1" i="0" sz="800">
                <a:solidFill>
                  <a:srgbClr val="FFFFFF"/>
                </a:solidFill>
                <a:latin typeface="Lato"/>
                <a:ea typeface="Lato"/>
                <a:cs typeface="Lato"/>
                <a:sym typeface="Lato"/>
              </a:defRPr>
            </a:lvl5pPr>
            <a:lvl6pPr indent="0" lvl="5" marL="0" marR="0" rtl="0" algn="ctr">
              <a:spcBef>
                <a:spcPts val="0"/>
              </a:spcBef>
              <a:buNone/>
              <a:defRPr b="1" i="0" sz="800">
                <a:solidFill>
                  <a:srgbClr val="FFFFFF"/>
                </a:solidFill>
                <a:latin typeface="Lato"/>
                <a:ea typeface="Lato"/>
                <a:cs typeface="Lato"/>
                <a:sym typeface="Lato"/>
              </a:defRPr>
            </a:lvl6pPr>
            <a:lvl7pPr indent="0" lvl="6" marL="0" marR="0" rtl="0" algn="ctr">
              <a:spcBef>
                <a:spcPts val="0"/>
              </a:spcBef>
              <a:buNone/>
              <a:defRPr b="1" i="0" sz="800">
                <a:solidFill>
                  <a:srgbClr val="FFFFFF"/>
                </a:solidFill>
                <a:latin typeface="Lato"/>
                <a:ea typeface="Lato"/>
                <a:cs typeface="Lato"/>
                <a:sym typeface="Lato"/>
              </a:defRPr>
            </a:lvl7pPr>
            <a:lvl8pPr indent="0" lvl="7" marL="0" marR="0" rtl="0" algn="ctr">
              <a:spcBef>
                <a:spcPts val="0"/>
              </a:spcBef>
              <a:buNone/>
              <a:defRPr b="1" i="0" sz="800">
                <a:solidFill>
                  <a:srgbClr val="FFFFFF"/>
                </a:solidFill>
                <a:latin typeface="Lato"/>
                <a:ea typeface="Lato"/>
                <a:cs typeface="Lato"/>
                <a:sym typeface="Lato"/>
              </a:defRPr>
            </a:lvl8pPr>
            <a:lvl9pPr indent="0" lvl="8" marL="0" marR="0" rtl="0" algn="ctr">
              <a:spcBef>
                <a:spcPts val="0"/>
              </a:spcBef>
              <a:buNone/>
              <a:defRPr b="1" i="0" sz="800">
                <a:solidFill>
                  <a:srgbClr val="FFFFFF"/>
                </a:solidFill>
                <a:latin typeface="Lato"/>
                <a:ea typeface="Lato"/>
                <a:cs typeface="Lato"/>
                <a:sym typeface="Lato"/>
              </a:defRPr>
            </a:lvl9pPr>
          </a:lstStyle>
          <a:p>
            <a:pPr indent="0" lvl="0" marL="0">
              <a:spcBef>
                <a:spcPts val="0"/>
              </a:spcBef>
              <a:spcAft>
                <a:spcPts val="0"/>
              </a:spcAft>
              <a:buNone/>
            </a:pPr>
            <a:fld id="{00000000-1234-1234-1234-123412341234}" type="slidenum">
              <a:rPr lang="en"/>
              <a:t>‹#›</a:t>
            </a:fld>
            <a:endParaRPr/>
          </a:p>
        </p:txBody>
      </p:sp>
      <p:sp>
        <p:nvSpPr>
          <p:cNvPr id="240" name="Google Shape;240;p43"/>
          <p:cNvSpPr txBox="1"/>
          <p:nvPr>
            <p:ph type="title"/>
          </p:nvPr>
        </p:nvSpPr>
        <p:spPr>
          <a:xfrm>
            <a:off x="628650" y="361242"/>
            <a:ext cx="7886700" cy="376645"/>
          </a:xfrm>
          <a:prstGeom prst="rect">
            <a:avLst/>
          </a:prstGeom>
          <a:noFill/>
          <a:ln>
            <a:noFill/>
          </a:ln>
        </p:spPr>
        <p:txBody>
          <a:bodyPr anchorCtr="0" anchor="ctr" bIns="34275" lIns="68575" spcFirstLastPara="1" rIns="68575" wrap="square" tIns="34275"/>
          <a:lstStyle>
            <a:lvl1pPr lvl="0" marR="0" rtl="0" algn="ctr">
              <a:lnSpc>
                <a:spcPct val="90000"/>
              </a:lnSpc>
              <a:spcBef>
                <a:spcPts val="0"/>
              </a:spcBef>
              <a:spcAft>
                <a:spcPts val="0"/>
              </a:spcAft>
              <a:buClr>
                <a:schemeClr val="dk1"/>
              </a:buClr>
              <a:buSzPts val="1900"/>
              <a:buFont typeface="Montserrat"/>
              <a:buNone/>
              <a:defRPr b="1" i="0" sz="1900" u="none" cap="none" strike="noStrike">
                <a:solidFill>
                  <a:schemeClr val="dk1"/>
                </a:solidFill>
                <a:latin typeface="Montserrat"/>
                <a:ea typeface="Montserrat"/>
                <a:cs typeface="Montserrat"/>
                <a:sym typeface="Montserra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241" name="Google Shape;241;p43"/>
          <p:cNvSpPr txBox="1"/>
          <p:nvPr>
            <p:ph idx="1" type="body"/>
          </p:nvPr>
        </p:nvSpPr>
        <p:spPr>
          <a:xfrm>
            <a:off x="628650" y="734269"/>
            <a:ext cx="7886700" cy="238005"/>
          </a:xfrm>
          <a:prstGeom prst="rect">
            <a:avLst/>
          </a:prstGeom>
          <a:noFill/>
          <a:ln>
            <a:noFill/>
          </a:ln>
        </p:spPr>
        <p:txBody>
          <a:bodyPr anchorCtr="0" anchor="ctr" bIns="34275" lIns="68575" spcFirstLastPara="1" rIns="68575" wrap="square" tIns="34275"/>
          <a:lstStyle>
            <a:lvl1pPr indent="-228600" lvl="0" marL="457200" marR="0" rtl="0" algn="ctr">
              <a:lnSpc>
                <a:spcPct val="90000"/>
              </a:lnSpc>
              <a:spcBef>
                <a:spcPts val="800"/>
              </a:spcBef>
              <a:spcAft>
                <a:spcPts val="0"/>
              </a:spcAft>
              <a:buClr>
                <a:srgbClr val="757070"/>
              </a:buClr>
              <a:buSzPts val="900"/>
              <a:buFont typeface="Arial"/>
              <a:buNone/>
              <a:defRPr b="0" i="0" sz="900" u="none" cap="none" strike="noStrike">
                <a:solidFill>
                  <a:srgbClr val="757070"/>
                </a:solidFill>
                <a:latin typeface="Lato"/>
                <a:ea typeface="Lato"/>
                <a:cs typeface="Lato"/>
                <a:sym typeface="Lato"/>
              </a:defRPr>
            </a:lvl1pPr>
            <a:lvl2pPr indent="-228600" lvl="1" marL="914400" marR="0" rtl="0" algn="ctr">
              <a:lnSpc>
                <a:spcPct val="90000"/>
              </a:lnSpc>
              <a:spcBef>
                <a:spcPts val="400"/>
              </a:spcBef>
              <a:spcAft>
                <a:spcPts val="0"/>
              </a:spcAft>
              <a:buClr>
                <a:srgbClr val="757070"/>
              </a:buClr>
              <a:buSzPts val="900"/>
              <a:buFont typeface="Arial"/>
              <a:buNone/>
              <a:defRPr b="0" i="0" sz="900" u="none" cap="none" strike="noStrike">
                <a:solidFill>
                  <a:srgbClr val="757070"/>
                </a:solidFill>
                <a:latin typeface="Lato"/>
                <a:ea typeface="Lato"/>
                <a:cs typeface="Lato"/>
                <a:sym typeface="Lato"/>
              </a:defRPr>
            </a:lvl2pPr>
            <a:lvl3pPr indent="-228600" lvl="2" marL="1371600" marR="0" rtl="0" algn="ctr">
              <a:lnSpc>
                <a:spcPct val="90000"/>
              </a:lnSpc>
              <a:spcBef>
                <a:spcPts val="400"/>
              </a:spcBef>
              <a:spcAft>
                <a:spcPts val="0"/>
              </a:spcAft>
              <a:buClr>
                <a:srgbClr val="757070"/>
              </a:buClr>
              <a:buSzPts val="900"/>
              <a:buFont typeface="Arial"/>
              <a:buNone/>
              <a:defRPr b="0" i="0" sz="900" u="none" cap="none" strike="noStrike">
                <a:solidFill>
                  <a:srgbClr val="757070"/>
                </a:solidFill>
                <a:latin typeface="Lato"/>
                <a:ea typeface="Lato"/>
                <a:cs typeface="Lato"/>
                <a:sym typeface="Lato"/>
              </a:defRPr>
            </a:lvl3pPr>
            <a:lvl4pPr indent="-228600" lvl="3" marL="1828800" marR="0" rtl="0" algn="ctr">
              <a:lnSpc>
                <a:spcPct val="90000"/>
              </a:lnSpc>
              <a:spcBef>
                <a:spcPts val="400"/>
              </a:spcBef>
              <a:spcAft>
                <a:spcPts val="0"/>
              </a:spcAft>
              <a:buClr>
                <a:srgbClr val="757070"/>
              </a:buClr>
              <a:buSzPts val="900"/>
              <a:buFont typeface="Arial"/>
              <a:buNone/>
              <a:defRPr b="0" i="0" sz="900" u="none" cap="none" strike="noStrike">
                <a:solidFill>
                  <a:srgbClr val="757070"/>
                </a:solidFill>
                <a:latin typeface="Lato"/>
                <a:ea typeface="Lato"/>
                <a:cs typeface="Lato"/>
                <a:sym typeface="Lato"/>
              </a:defRPr>
            </a:lvl4pPr>
            <a:lvl5pPr indent="-228600" lvl="4" marL="2286000" marR="0" rtl="0" algn="ctr">
              <a:lnSpc>
                <a:spcPct val="90000"/>
              </a:lnSpc>
              <a:spcBef>
                <a:spcPts val="400"/>
              </a:spcBef>
              <a:spcAft>
                <a:spcPts val="0"/>
              </a:spcAft>
              <a:buClr>
                <a:srgbClr val="757070"/>
              </a:buClr>
              <a:buSzPts val="900"/>
              <a:buFont typeface="Arial"/>
              <a:buNone/>
              <a:defRPr b="0" i="0" sz="900" u="none" cap="none" strike="noStrike">
                <a:solidFill>
                  <a:srgbClr val="757070"/>
                </a:solidFill>
                <a:latin typeface="Lato"/>
                <a:ea typeface="Lato"/>
                <a:cs typeface="Lato"/>
                <a:sym typeface="Lato"/>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242" name="Google Shape;242;p43"/>
          <p:cNvSpPr txBox="1"/>
          <p:nvPr>
            <p:ph idx="11" type="ftr"/>
          </p:nvPr>
        </p:nvSpPr>
        <p:spPr>
          <a:xfrm>
            <a:off x="638735" y="4790515"/>
            <a:ext cx="1630456" cy="231961"/>
          </a:xfrm>
          <a:prstGeom prst="rect">
            <a:avLst/>
          </a:prstGeom>
          <a:noFill/>
          <a:ln>
            <a:noFill/>
          </a:ln>
        </p:spPr>
        <p:txBody>
          <a:bodyPr anchorCtr="0" anchor="ctr" bIns="34275" lIns="68575" spcFirstLastPara="1" rIns="68575" wrap="square" tIns="34275"/>
          <a:lstStyle>
            <a:lvl1pPr lvl="0" marR="0" rtl="0" algn="l">
              <a:spcBef>
                <a:spcPts val="0"/>
              </a:spcBef>
              <a:spcAft>
                <a:spcPts val="0"/>
              </a:spcAft>
              <a:buSzPts val="1100"/>
              <a:buNone/>
              <a:defRPr b="1" i="0" sz="800">
                <a:solidFill>
                  <a:srgbClr val="757070"/>
                </a:solidFill>
                <a:latin typeface="Lato"/>
                <a:ea typeface="Lato"/>
                <a:cs typeface="Lato"/>
                <a:sym typeface="Lato"/>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243" name="Google Shape;243;p43"/>
          <p:cNvSpPr/>
          <p:nvPr>
            <p:ph idx="2" type="pic"/>
          </p:nvPr>
        </p:nvSpPr>
        <p:spPr>
          <a:xfrm>
            <a:off x="1210397" y="1345300"/>
            <a:ext cx="1981962" cy="1426464"/>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rgbClr val="757070"/>
              </a:buClr>
              <a:buSzPts val="1100"/>
              <a:buFont typeface="Arial"/>
              <a:buChar char="•"/>
              <a:defRPr b="0" i="0" sz="1100" u="none" cap="none" strike="noStrike">
                <a:solidFill>
                  <a:srgbClr val="757070"/>
                </a:solidFill>
                <a:latin typeface="Lato"/>
                <a:ea typeface="Lato"/>
                <a:cs typeface="Lato"/>
                <a:sym typeface="Lato"/>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244" name="Google Shape;244;p43"/>
          <p:cNvSpPr/>
          <p:nvPr>
            <p:ph idx="3" type="pic"/>
          </p:nvPr>
        </p:nvSpPr>
        <p:spPr>
          <a:xfrm>
            <a:off x="3582122" y="1345300"/>
            <a:ext cx="1981962" cy="1426464"/>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rgbClr val="757070"/>
              </a:buClr>
              <a:buSzPts val="1100"/>
              <a:buFont typeface="Arial"/>
              <a:buChar char="•"/>
              <a:defRPr b="0" i="0" sz="1100" u="none" cap="none" strike="noStrike">
                <a:solidFill>
                  <a:srgbClr val="757070"/>
                </a:solidFill>
                <a:latin typeface="Lato"/>
                <a:ea typeface="Lato"/>
                <a:cs typeface="Lato"/>
                <a:sym typeface="Lato"/>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245" name="Google Shape;245;p43"/>
          <p:cNvSpPr/>
          <p:nvPr>
            <p:ph idx="4" type="pic"/>
          </p:nvPr>
        </p:nvSpPr>
        <p:spPr>
          <a:xfrm>
            <a:off x="5953847" y="1345300"/>
            <a:ext cx="1981962" cy="1426464"/>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rgbClr val="757070"/>
              </a:buClr>
              <a:buSzPts val="1100"/>
              <a:buFont typeface="Arial"/>
              <a:buChar char="•"/>
              <a:defRPr b="0" i="0" sz="1100" u="none" cap="none" strike="noStrike">
                <a:solidFill>
                  <a:srgbClr val="757070"/>
                </a:solidFill>
                <a:latin typeface="Lato"/>
                <a:ea typeface="Lato"/>
                <a:cs typeface="Lato"/>
                <a:sym typeface="Lato"/>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3 image 2">
  <p:cSld name="3 image 2">
    <p:spTree>
      <p:nvGrpSpPr>
        <p:cNvPr id="246" name="Shape 246"/>
        <p:cNvGrpSpPr/>
        <p:nvPr/>
      </p:nvGrpSpPr>
      <p:grpSpPr>
        <a:xfrm>
          <a:off x="0" y="0"/>
          <a:ext cx="0" cy="0"/>
          <a:chOff x="0" y="0"/>
          <a:chExt cx="0" cy="0"/>
        </a:xfrm>
      </p:grpSpPr>
      <p:sp>
        <p:nvSpPr>
          <p:cNvPr id="247" name="Google Shape;247;p44"/>
          <p:cNvSpPr txBox="1"/>
          <p:nvPr>
            <p:ph idx="12" type="sldNum"/>
          </p:nvPr>
        </p:nvSpPr>
        <p:spPr>
          <a:xfrm>
            <a:off x="8064662" y="4767263"/>
            <a:ext cx="450688" cy="273844"/>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1" i="0" sz="800">
                <a:solidFill>
                  <a:srgbClr val="FFFFFF"/>
                </a:solidFill>
                <a:latin typeface="Lato"/>
                <a:ea typeface="Lato"/>
                <a:cs typeface="Lato"/>
                <a:sym typeface="Lato"/>
              </a:defRPr>
            </a:lvl1pPr>
            <a:lvl2pPr indent="0" lvl="1" marL="0" marR="0" rtl="0" algn="ctr">
              <a:spcBef>
                <a:spcPts val="0"/>
              </a:spcBef>
              <a:buNone/>
              <a:defRPr b="1" i="0" sz="800">
                <a:solidFill>
                  <a:srgbClr val="FFFFFF"/>
                </a:solidFill>
                <a:latin typeface="Lato"/>
                <a:ea typeface="Lato"/>
                <a:cs typeface="Lato"/>
                <a:sym typeface="Lato"/>
              </a:defRPr>
            </a:lvl2pPr>
            <a:lvl3pPr indent="0" lvl="2" marL="0" marR="0" rtl="0" algn="ctr">
              <a:spcBef>
                <a:spcPts val="0"/>
              </a:spcBef>
              <a:buNone/>
              <a:defRPr b="1" i="0" sz="800">
                <a:solidFill>
                  <a:srgbClr val="FFFFFF"/>
                </a:solidFill>
                <a:latin typeface="Lato"/>
                <a:ea typeface="Lato"/>
                <a:cs typeface="Lato"/>
                <a:sym typeface="Lato"/>
              </a:defRPr>
            </a:lvl3pPr>
            <a:lvl4pPr indent="0" lvl="3" marL="0" marR="0" rtl="0" algn="ctr">
              <a:spcBef>
                <a:spcPts val="0"/>
              </a:spcBef>
              <a:buNone/>
              <a:defRPr b="1" i="0" sz="800">
                <a:solidFill>
                  <a:srgbClr val="FFFFFF"/>
                </a:solidFill>
                <a:latin typeface="Lato"/>
                <a:ea typeface="Lato"/>
                <a:cs typeface="Lato"/>
                <a:sym typeface="Lato"/>
              </a:defRPr>
            </a:lvl4pPr>
            <a:lvl5pPr indent="0" lvl="4" marL="0" marR="0" rtl="0" algn="ctr">
              <a:spcBef>
                <a:spcPts val="0"/>
              </a:spcBef>
              <a:buNone/>
              <a:defRPr b="1" i="0" sz="800">
                <a:solidFill>
                  <a:srgbClr val="FFFFFF"/>
                </a:solidFill>
                <a:latin typeface="Lato"/>
                <a:ea typeface="Lato"/>
                <a:cs typeface="Lato"/>
                <a:sym typeface="Lato"/>
              </a:defRPr>
            </a:lvl5pPr>
            <a:lvl6pPr indent="0" lvl="5" marL="0" marR="0" rtl="0" algn="ctr">
              <a:spcBef>
                <a:spcPts val="0"/>
              </a:spcBef>
              <a:buNone/>
              <a:defRPr b="1" i="0" sz="800">
                <a:solidFill>
                  <a:srgbClr val="FFFFFF"/>
                </a:solidFill>
                <a:latin typeface="Lato"/>
                <a:ea typeface="Lato"/>
                <a:cs typeface="Lato"/>
                <a:sym typeface="Lato"/>
              </a:defRPr>
            </a:lvl6pPr>
            <a:lvl7pPr indent="0" lvl="6" marL="0" marR="0" rtl="0" algn="ctr">
              <a:spcBef>
                <a:spcPts val="0"/>
              </a:spcBef>
              <a:buNone/>
              <a:defRPr b="1" i="0" sz="800">
                <a:solidFill>
                  <a:srgbClr val="FFFFFF"/>
                </a:solidFill>
                <a:latin typeface="Lato"/>
                <a:ea typeface="Lato"/>
                <a:cs typeface="Lato"/>
                <a:sym typeface="Lato"/>
              </a:defRPr>
            </a:lvl7pPr>
            <a:lvl8pPr indent="0" lvl="7" marL="0" marR="0" rtl="0" algn="ctr">
              <a:spcBef>
                <a:spcPts val="0"/>
              </a:spcBef>
              <a:buNone/>
              <a:defRPr b="1" i="0" sz="800">
                <a:solidFill>
                  <a:srgbClr val="FFFFFF"/>
                </a:solidFill>
                <a:latin typeface="Lato"/>
                <a:ea typeface="Lato"/>
                <a:cs typeface="Lato"/>
                <a:sym typeface="Lato"/>
              </a:defRPr>
            </a:lvl8pPr>
            <a:lvl9pPr indent="0" lvl="8" marL="0" marR="0" rtl="0" algn="ctr">
              <a:spcBef>
                <a:spcPts val="0"/>
              </a:spcBef>
              <a:buNone/>
              <a:defRPr b="1" i="0" sz="800">
                <a:solidFill>
                  <a:srgbClr val="FFFFFF"/>
                </a:solidFill>
                <a:latin typeface="Lato"/>
                <a:ea typeface="Lato"/>
                <a:cs typeface="Lato"/>
                <a:sym typeface="Lato"/>
              </a:defRPr>
            </a:lvl9pPr>
          </a:lstStyle>
          <a:p>
            <a:pPr indent="0" lvl="0" marL="0">
              <a:spcBef>
                <a:spcPts val="0"/>
              </a:spcBef>
              <a:spcAft>
                <a:spcPts val="0"/>
              </a:spcAft>
              <a:buNone/>
            </a:pPr>
            <a:fld id="{00000000-1234-1234-1234-123412341234}" type="slidenum">
              <a:rPr lang="en"/>
              <a:t>‹#›</a:t>
            </a:fld>
            <a:endParaRPr/>
          </a:p>
        </p:txBody>
      </p:sp>
      <p:sp>
        <p:nvSpPr>
          <p:cNvPr id="248" name="Google Shape;248;p44"/>
          <p:cNvSpPr txBox="1"/>
          <p:nvPr>
            <p:ph idx="11" type="ftr"/>
          </p:nvPr>
        </p:nvSpPr>
        <p:spPr>
          <a:xfrm>
            <a:off x="638735" y="4790515"/>
            <a:ext cx="1630456" cy="231961"/>
          </a:xfrm>
          <a:prstGeom prst="rect">
            <a:avLst/>
          </a:prstGeom>
          <a:noFill/>
          <a:ln>
            <a:noFill/>
          </a:ln>
        </p:spPr>
        <p:txBody>
          <a:bodyPr anchorCtr="0" anchor="ctr" bIns="34275" lIns="68575" spcFirstLastPara="1" rIns="68575" wrap="square" tIns="34275"/>
          <a:lstStyle>
            <a:lvl1pPr lvl="0" marR="0" rtl="0" algn="l">
              <a:spcBef>
                <a:spcPts val="0"/>
              </a:spcBef>
              <a:spcAft>
                <a:spcPts val="0"/>
              </a:spcAft>
              <a:buSzPts val="1100"/>
              <a:buNone/>
              <a:defRPr b="1" i="0" sz="800">
                <a:solidFill>
                  <a:srgbClr val="757070"/>
                </a:solidFill>
                <a:latin typeface="Lato"/>
                <a:ea typeface="Lato"/>
                <a:cs typeface="Lato"/>
                <a:sym typeface="Lato"/>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249" name="Google Shape;249;p44"/>
          <p:cNvSpPr/>
          <p:nvPr>
            <p:ph idx="2" type="pic"/>
          </p:nvPr>
        </p:nvSpPr>
        <p:spPr>
          <a:xfrm>
            <a:off x="0" y="0"/>
            <a:ext cx="9144000" cy="5143500"/>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rgbClr val="757070"/>
              </a:buClr>
              <a:buSzPts val="1100"/>
              <a:buFont typeface="Arial"/>
              <a:buChar char="•"/>
              <a:defRPr b="0" i="0" sz="1100" u="none" cap="none" strike="noStrike">
                <a:solidFill>
                  <a:srgbClr val="757070"/>
                </a:solidFill>
                <a:latin typeface="Lato"/>
                <a:ea typeface="Lato"/>
                <a:cs typeface="Lato"/>
                <a:sym typeface="Lato"/>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250" name="Google Shape;250;p44"/>
          <p:cNvSpPr/>
          <p:nvPr>
            <p:ph idx="3" type="pic"/>
          </p:nvPr>
        </p:nvSpPr>
        <p:spPr>
          <a:xfrm>
            <a:off x="1655640" y="916911"/>
            <a:ext cx="2077974" cy="2077974"/>
          </a:xfrm>
          <a:prstGeom prst="ellipse">
            <a:avLst/>
          </a:prstGeom>
          <a:noFill/>
          <a:ln>
            <a:noFill/>
          </a:ln>
        </p:spPr>
        <p:txBody>
          <a:bodyPr anchorCtr="0" anchor="ctr" bIns="68575" lIns="68575" spcFirstLastPara="1" rIns="68575" wrap="square" tIns="68575"/>
          <a:lstStyle>
            <a:lvl1pPr lvl="0">
              <a:spcBef>
                <a:spcPts val="0"/>
              </a:spcBef>
              <a:spcAft>
                <a:spcPts val="0"/>
              </a:spcAft>
              <a:buNone/>
              <a:defRPr/>
            </a:lvl1pPr>
          </a:lstStyle>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 image 3">
  <p:cSld name="2 image 3">
    <p:spTree>
      <p:nvGrpSpPr>
        <p:cNvPr id="251" name="Shape 251"/>
        <p:cNvGrpSpPr/>
        <p:nvPr/>
      </p:nvGrpSpPr>
      <p:grpSpPr>
        <a:xfrm>
          <a:off x="0" y="0"/>
          <a:ext cx="0" cy="0"/>
          <a:chOff x="0" y="0"/>
          <a:chExt cx="0" cy="0"/>
        </a:xfrm>
      </p:grpSpPr>
      <p:sp>
        <p:nvSpPr>
          <p:cNvPr id="252" name="Google Shape;252;p45"/>
          <p:cNvSpPr txBox="1"/>
          <p:nvPr>
            <p:ph idx="12" type="sldNum"/>
          </p:nvPr>
        </p:nvSpPr>
        <p:spPr>
          <a:xfrm>
            <a:off x="8064662" y="4767263"/>
            <a:ext cx="450688" cy="273844"/>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1" i="0" sz="800">
                <a:solidFill>
                  <a:srgbClr val="FFFFFF"/>
                </a:solidFill>
                <a:latin typeface="Lato"/>
                <a:ea typeface="Lato"/>
                <a:cs typeface="Lato"/>
                <a:sym typeface="Lato"/>
              </a:defRPr>
            </a:lvl1pPr>
            <a:lvl2pPr indent="0" lvl="1" marL="0" marR="0" rtl="0" algn="ctr">
              <a:spcBef>
                <a:spcPts val="0"/>
              </a:spcBef>
              <a:buNone/>
              <a:defRPr b="1" i="0" sz="800">
                <a:solidFill>
                  <a:srgbClr val="FFFFFF"/>
                </a:solidFill>
                <a:latin typeface="Lato"/>
                <a:ea typeface="Lato"/>
                <a:cs typeface="Lato"/>
                <a:sym typeface="Lato"/>
              </a:defRPr>
            </a:lvl2pPr>
            <a:lvl3pPr indent="0" lvl="2" marL="0" marR="0" rtl="0" algn="ctr">
              <a:spcBef>
                <a:spcPts val="0"/>
              </a:spcBef>
              <a:buNone/>
              <a:defRPr b="1" i="0" sz="800">
                <a:solidFill>
                  <a:srgbClr val="FFFFFF"/>
                </a:solidFill>
                <a:latin typeface="Lato"/>
                <a:ea typeface="Lato"/>
                <a:cs typeface="Lato"/>
                <a:sym typeface="Lato"/>
              </a:defRPr>
            </a:lvl3pPr>
            <a:lvl4pPr indent="0" lvl="3" marL="0" marR="0" rtl="0" algn="ctr">
              <a:spcBef>
                <a:spcPts val="0"/>
              </a:spcBef>
              <a:buNone/>
              <a:defRPr b="1" i="0" sz="800">
                <a:solidFill>
                  <a:srgbClr val="FFFFFF"/>
                </a:solidFill>
                <a:latin typeface="Lato"/>
                <a:ea typeface="Lato"/>
                <a:cs typeface="Lato"/>
                <a:sym typeface="Lato"/>
              </a:defRPr>
            </a:lvl4pPr>
            <a:lvl5pPr indent="0" lvl="4" marL="0" marR="0" rtl="0" algn="ctr">
              <a:spcBef>
                <a:spcPts val="0"/>
              </a:spcBef>
              <a:buNone/>
              <a:defRPr b="1" i="0" sz="800">
                <a:solidFill>
                  <a:srgbClr val="FFFFFF"/>
                </a:solidFill>
                <a:latin typeface="Lato"/>
                <a:ea typeface="Lato"/>
                <a:cs typeface="Lato"/>
                <a:sym typeface="Lato"/>
              </a:defRPr>
            </a:lvl5pPr>
            <a:lvl6pPr indent="0" lvl="5" marL="0" marR="0" rtl="0" algn="ctr">
              <a:spcBef>
                <a:spcPts val="0"/>
              </a:spcBef>
              <a:buNone/>
              <a:defRPr b="1" i="0" sz="800">
                <a:solidFill>
                  <a:srgbClr val="FFFFFF"/>
                </a:solidFill>
                <a:latin typeface="Lato"/>
                <a:ea typeface="Lato"/>
                <a:cs typeface="Lato"/>
                <a:sym typeface="Lato"/>
              </a:defRPr>
            </a:lvl6pPr>
            <a:lvl7pPr indent="0" lvl="6" marL="0" marR="0" rtl="0" algn="ctr">
              <a:spcBef>
                <a:spcPts val="0"/>
              </a:spcBef>
              <a:buNone/>
              <a:defRPr b="1" i="0" sz="800">
                <a:solidFill>
                  <a:srgbClr val="FFFFFF"/>
                </a:solidFill>
                <a:latin typeface="Lato"/>
                <a:ea typeface="Lato"/>
                <a:cs typeface="Lato"/>
                <a:sym typeface="Lato"/>
              </a:defRPr>
            </a:lvl7pPr>
            <a:lvl8pPr indent="0" lvl="7" marL="0" marR="0" rtl="0" algn="ctr">
              <a:spcBef>
                <a:spcPts val="0"/>
              </a:spcBef>
              <a:buNone/>
              <a:defRPr b="1" i="0" sz="800">
                <a:solidFill>
                  <a:srgbClr val="FFFFFF"/>
                </a:solidFill>
                <a:latin typeface="Lato"/>
                <a:ea typeface="Lato"/>
                <a:cs typeface="Lato"/>
                <a:sym typeface="Lato"/>
              </a:defRPr>
            </a:lvl8pPr>
            <a:lvl9pPr indent="0" lvl="8" marL="0" marR="0" rtl="0" algn="ctr">
              <a:spcBef>
                <a:spcPts val="0"/>
              </a:spcBef>
              <a:buNone/>
              <a:defRPr b="1" i="0" sz="800">
                <a:solidFill>
                  <a:srgbClr val="FFFFFF"/>
                </a:solidFill>
                <a:latin typeface="Lato"/>
                <a:ea typeface="Lato"/>
                <a:cs typeface="Lato"/>
                <a:sym typeface="Lato"/>
              </a:defRPr>
            </a:lvl9pPr>
          </a:lstStyle>
          <a:p>
            <a:pPr indent="0" lvl="0" marL="0">
              <a:spcBef>
                <a:spcPts val="0"/>
              </a:spcBef>
              <a:spcAft>
                <a:spcPts val="0"/>
              </a:spcAft>
              <a:buNone/>
            </a:pPr>
            <a:fld id="{00000000-1234-1234-1234-123412341234}" type="slidenum">
              <a:rPr lang="en"/>
              <a:t>‹#›</a:t>
            </a:fld>
            <a:endParaRPr/>
          </a:p>
        </p:txBody>
      </p:sp>
      <p:sp>
        <p:nvSpPr>
          <p:cNvPr id="253" name="Google Shape;253;p45"/>
          <p:cNvSpPr txBox="1"/>
          <p:nvPr>
            <p:ph type="title"/>
          </p:nvPr>
        </p:nvSpPr>
        <p:spPr>
          <a:xfrm>
            <a:off x="628650" y="361242"/>
            <a:ext cx="7886700" cy="376645"/>
          </a:xfrm>
          <a:prstGeom prst="rect">
            <a:avLst/>
          </a:prstGeom>
          <a:noFill/>
          <a:ln>
            <a:noFill/>
          </a:ln>
        </p:spPr>
        <p:txBody>
          <a:bodyPr anchorCtr="0" anchor="ctr" bIns="34275" lIns="68575" spcFirstLastPara="1" rIns="68575" wrap="square" tIns="34275"/>
          <a:lstStyle>
            <a:lvl1pPr lvl="0" marR="0" rtl="0" algn="ctr">
              <a:lnSpc>
                <a:spcPct val="90000"/>
              </a:lnSpc>
              <a:spcBef>
                <a:spcPts val="0"/>
              </a:spcBef>
              <a:spcAft>
                <a:spcPts val="0"/>
              </a:spcAft>
              <a:buClr>
                <a:schemeClr val="dk1"/>
              </a:buClr>
              <a:buSzPts val="1900"/>
              <a:buFont typeface="Montserrat"/>
              <a:buNone/>
              <a:defRPr b="1" i="0" sz="1900" u="none" cap="none" strike="noStrike">
                <a:solidFill>
                  <a:schemeClr val="dk1"/>
                </a:solidFill>
                <a:latin typeface="Montserrat"/>
                <a:ea typeface="Montserrat"/>
                <a:cs typeface="Montserrat"/>
                <a:sym typeface="Montserra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254" name="Google Shape;254;p45"/>
          <p:cNvSpPr txBox="1"/>
          <p:nvPr>
            <p:ph idx="1" type="body"/>
          </p:nvPr>
        </p:nvSpPr>
        <p:spPr>
          <a:xfrm>
            <a:off x="628650" y="734269"/>
            <a:ext cx="7886700" cy="238005"/>
          </a:xfrm>
          <a:prstGeom prst="rect">
            <a:avLst/>
          </a:prstGeom>
          <a:noFill/>
          <a:ln>
            <a:noFill/>
          </a:ln>
        </p:spPr>
        <p:txBody>
          <a:bodyPr anchorCtr="0" anchor="ctr" bIns="34275" lIns="68575" spcFirstLastPara="1" rIns="68575" wrap="square" tIns="34275"/>
          <a:lstStyle>
            <a:lvl1pPr indent="-228600" lvl="0" marL="457200" marR="0" rtl="0" algn="ctr">
              <a:lnSpc>
                <a:spcPct val="90000"/>
              </a:lnSpc>
              <a:spcBef>
                <a:spcPts val="800"/>
              </a:spcBef>
              <a:spcAft>
                <a:spcPts val="0"/>
              </a:spcAft>
              <a:buClr>
                <a:srgbClr val="757070"/>
              </a:buClr>
              <a:buSzPts val="900"/>
              <a:buFont typeface="Arial"/>
              <a:buNone/>
              <a:defRPr b="0" i="0" sz="900" u="none" cap="none" strike="noStrike">
                <a:solidFill>
                  <a:srgbClr val="757070"/>
                </a:solidFill>
                <a:latin typeface="Lato"/>
                <a:ea typeface="Lato"/>
                <a:cs typeface="Lato"/>
                <a:sym typeface="Lato"/>
              </a:defRPr>
            </a:lvl1pPr>
            <a:lvl2pPr indent="-228600" lvl="1" marL="914400" marR="0" rtl="0" algn="ctr">
              <a:lnSpc>
                <a:spcPct val="90000"/>
              </a:lnSpc>
              <a:spcBef>
                <a:spcPts val="400"/>
              </a:spcBef>
              <a:spcAft>
                <a:spcPts val="0"/>
              </a:spcAft>
              <a:buClr>
                <a:srgbClr val="757070"/>
              </a:buClr>
              <a:buSzPts val="900"/>
              <a:buFont typeface="Arial"/>
              <a:buNone/>
              <a:defRPr b="0" i="0" sz="900" u="none" cap="none" strike="noStrike">
                <a:solidFill>
                  <a:srgbClr val="757070"/>
                </a:solidFill>
                <a:latin typeface="Lato"/>
                <a:ea typeface="Lato"/>
                <a:cs typeface="Lato"/>
                <a:sym typeface="Lato"/>
              </a:defRPr>
            </a:lvl2pPr>
            <a:lvl3pPr indent="-228600" lvl="2" marL="1371600" marR="0" rtl="0" algn="ctr">
              <a:lnSpc>
                <a:spcPct val="90000"/>
              </a:lnSpc>
              <a:spcBef>
                <a:spcPts val="400"/>
              </a:spcBef>
              <a:spcAft>
                <a:spcPts val="0"/>
              </a:spcAft>
              <a:buClr>
                <a:srgbClr val="757070"/>
              </a:buClr>
              <a:buSzPts val="900"/>
              <a:buFont typeface="Arial"/>
              <a:buNone/>
              <a:defRPr b="0" i="0" sz="900" u="none" cap="none" strike="noStrike">
                <a:solidFill>
                  <a:srgbClr val="757070"/>
                </a:solidFill>
                <a:latin typeface="Lato"/>
                <a:ea typeface="Lato"/>
                <a:cs typeface="Lato"/>
                <a:sym typeface="Lato"/>
              </a:defRPr>
            </a:lvl3pPr>
            <a:lvl4pPr indent="-228600" lvl="3" marL="1828800" marR="0" rtl="0" algn="ctr">
              <a:lnSpc>
                <a:spcPct val="90000"/>
              </a:lnSpc>
              <a:spcBef>
                <a:spcPts val="400"/>
              </a:spcBef>
              <a:spcAft>
                <a:spcPts val="0"/>
              </a:spcAft>
              <a:buClr>
                <a:srgbClr val="757070"/>
              </a:buClr>
              <a:buSzPts val="900"/>
              <a:buFont typeface="Arial"/>
              <a:buNone/>
              <a:defRPr b="0" i="0" sz="900" u="none" cap="none" strike="noStrike">
                <a:solidFill>
                  <a:srgbClr val="757070"/>
                </a:solidFill>
                <a:latin typeface="Lato"/>
                <a:ea typeface="Lato"/>
                <a:cs typeface="Lato"/>
                <a:sym typeface="Lato"/>
              </a:defRPr>
            </a:lvl4pPr>
            <a:lvl5pPr indent="-228600" lvl="4" marL="2286000" marR="0" rtl="0" algn="ctr">
              <a:lnSpc>
                <a:spcPct val="90000"/>
              </a:lnSpc>
              <a:spcBef>
                <a:spcPts val="400"/>
              </a:spcBef>
              <a:spcAft>
                <a:spcPts val="0"/>
              </a:spcAft>
              <a:buClr>
                <a:srgbClr val="757070"/>
              </a:buClr>
              <a:buSzPts val="900"/>
              <a:buFont typeface="Arial"/>
              <a:buNone/>
              <a:defRPr b="0" i="0" sz="900" u="none" cap="none" strike="noStrike">
                <a:solidFill>
                  <a:srgbClr val="757070"/>
                </a:solidFill>
                <a:latin typeface="Lato"/>
                <a:ea typeface="Lato"/>
                <a:cs typeface="Lato"/>
                <a:sym typeface="Lato"/>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255" name="Google Shape;255;p45"/>
          <p:cNvSpPr txBox="1"/>
          <p:nvPr>
            <p:ph idx="11" type="ftr"/>
          </p:nvPr>
        </p:nvSpPr>
        <p:spPr>
          <a:xfrm>
            <a:off x="638735" y="4790515"/>
            <a:ext cx="1630456" cy="231961"/>
          </a:xfrm>
          <a:prstGeom prst="rect">
            <a:avLst/>
          </a:prstGeom>
          <a:noFill/>
          <a:ln>
            <a:noFill/>
          </a:ln>
        </p:spPr>
        <p:txBody>
          <a:bodyPr anchorCtr="0" anchor="ctr" bIns="34275" lIns="68575" spcFirstLastPara="1" rIns="68575" wrap="square" tIns="34275"/>
          <a:lstStyle>
            <a:lvl1pPr lvl="0" marR="0" rtl="0" algn="l">
              <a:spcBef>
                <a:spcPts val="0"/>
              </a:spcBef>
              <a:spcAft>
                <a:spcPts val="0"/>
              </a:spcAft>
              <a:buSzPts val="1100"/>
              <a:buNone/>
              <a:defRPr b="1" i="0" sz="800">
                <a:solidFill>
                  <a:srgbClr val="757070"/>
                </a:solidFill>
                <a:latin typeface="Lato"/>
                <a:ea typeface="Lato"/>
                <a:cs typeface="Lato"/>
                <a:sym typeface="Lato"/>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256" name="Google Shape;256;p45"/>
          <p:cNvSpPr/>
          <p:nvPr>
            <p:ph idx="2" type="pic"/>
          </p:nvPr>
        </p:nvSpPr>
        <p:spPr>
          <a:xfrm>
            <a:off x="1178043" y="1455025"/>
            <a:ext cx="1845468" cy="1425715"/>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rgbClr val="757070"/>
              </a:buClr>
              <a:buSzPts val="1100"/>
              <a:buFont typeface="Arial"/>
              <a:buChar char="•"/>
              <a:defRPr b="0" i="0" sz="1100" u="none" cap="none" strike="noStrike">
                <a:solidFill>
                  <a:srgbClr val="757070"/>
                </a:solidFill>
                <a:latin typeface="Lato"/>
                <a:ea typeface="Lato"/>
                <a:cs typeface="Lato"/>
                <a:sym typeface="Lato"/>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257" name="Google Shape;257;p45"/>
          <p:cNvSpPr/>
          <p:nvPr>
            <p:ph idx="3" type="pic"/>
          </p:nvPr>
        </p:nvSpPr>
        <p:spPr>
          <a:xfrm>
            <a:off x="3649264" y="1455025"/>
            <a:ext cx="1845468" cy="1425715"/>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rgbClr val="757070"/>
              </a:buClr>
              <a:buSzPts val="1100"/>
              <a:buFont typeface="Arial"/>
              <a:buChar char="•"/>
              <a:defRPr b="0" i="0" sz="1100" u="none" cap="none" strike="noStrike">
                <a:solidFill>
                  <a:srgbClr val="757070"/>
                </a:solidFill>
                <a:latin typeface="Lato"/>
                <a:ea typeface="Lato"/>
                <a:cs typeface="Lato"/>
                <a:sym typeface="Lato"/>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258" name="Google Shape;258;p45"/>
          <p:cNvSpPr/>
          <p:nvPr>
            <p:ph idx="4" type="pic"/>
          </p:nvPr>
        </p:nvSpPr>
        <p:spPr>
          <a:xfrm>
            <a:off x="6120488" y="1455680"/>
            <a:ext cx="1845468" cy="1425715"/>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rgbClr val="757070"/>
              </a:buClr>
              <a:buSzPts val="1100"/>
              <a:buFont typeface="Arial"/>
              <a:buChar char="•"/>
              <a:defRPr b="0" i="0" sz="1100" u="none" cap="none" strike="noStrike">
                <a:solidFill>
                  <a:srgbClr val="757070"/>
                </a:solidFill>
                <a:latin typeface="Lato"/>
                <a:ea typeface="Lato"/>
                <a:cs typeface="Lato"/>
                <a:sym typeface="Lato"/>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6 - pageimage 1">
  <p:cSld name="6 - pageimage 1">
    <p:spTree>
      <p:nvGrpSpPr>
        <p:cNvPr id="259" name="Shape 259"/>
        <p:cNvGrpSpPr/>
        <p:nvPr/>
      </p:nvGrpSpPr>
      <p:grpSpPr>
        <a:xfrm>
          <a:off x="0" y="0"/>
          <a:ext cx="0" cy="0"/>
          <a:chOff x="0" y="0"/>
          <a:chExt cx="0" cy="0"/>
        </a:xfrm>
      </p:grpSpPr>
      <p:sp>
        <p:nvSpPr>
          <p:cNvPr id="260" name="Google Shape;260;p46"/>
          <p:cNvSpPr/>
          <p:nvPr>
            <p:ph idx="2" type="pic"/>
          </p:nvPr>
        </p:nvSpPr>
        <p:spPr>
          <a:xfrm>
            <a:off x="0" y="0"/>
            <a:ext cx="9144000" cy="5143499"/>
          </a:xfrm>
          <a:prstGeom prst="rect">
            <a:avLst/>
          </a:prstGeom>
          <a:noFill/>
          <a:ln>
            <a:noFill/>
          </a:ln>
        </p:spPr>
        <p:txBody>
          <a:bodyPr anchorCtr="0" anchor="ctr" bIns="68575" lIns="68575" spcFirstLastPara="1" rIns="68575" wrap="square" tIns="68575"/>
          <a:lstStyle>
            <a:lvl1pPr lvl="0">
              <a:spcBef>
                <a:spcPts val="0"/>
              </a:spcBef>
              <a:spcAft>
                <a:spcPts val="0"/>
              </a:spcAft>
              <a:buNone/>
              <a:defRPr/>
            </a:lvl1pPr>
          </a:lstStyle>
          <a:p/>
        </p:txBody>
      </p:sp>
      <p:sp>
        <p:nvSpPr>
          <p:cNvPr id="261" name="Google Shape;261;p46"/>
          <p:cNvSpPr txBox="1"/>
          <p:nvPr>
            <p:ph idx="12" type="sldNum"/>
          </p:nvPr>
        </p:nvSpPr>
        <p:spPr>
          <a:xfrm>
            <a:off x="8064662" y="4767263"/>
            <a:ext cx="450688" cy="273844"/>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1" i="0" sz="800">
                <a:solidFill>
                  <a:srgbClr val="FFFFFF"/>
                </a:solidFill>
                <a:latin typeface="Lato"/>
                <a:ea typeface="Lato"/>
                <a:cs typeface="Lato"/>
                <a:sym typeface="Lato"/>
              </a:defRPr>
            </a:lvl1pPr>
            <a:lvl2pPr indent="0" lvl="1" marL="0" marR="0" rtl="0" algn="ctr">
              <a:spcBef>
                <a:spcPts val="0"/>
              </a:spcBef>
              <a:buNone/>
              <a:defRPr b="1" i="0" sz="800">
                <a:solidFill>
                  <a:srgbClr val="FFFFFF"/>
                </a:solidFill>
                <a:latin typeface="Lato"/>
                <a:ea typeface="Lato"/>
                <a:cs typeface="Lato"/>
                <a:sym typeface="Lato"/>
              </a:defRPr>
            </a:lvl2pPr>
            <a:lvl3pPr indent="0" lvl="2" marL="0" marR="0" rtl="0" algn="ctr">
              <a:spcBef>
                <a:spcPts val="0"/>
              </a:spcBef>
              <a:buNone/>
              <a:defRPr b="1" i="0" sz="800">
                <a:solidFill>
                  <a:srgbClr val="FFFFFF"/>
                </a:solidFill>
                <a:latin typeface="Lato"/>
                <a:ea typeface="Lato"/>
                <a:cs typeface="Lato"/>
                <a:sym typeface="Lato"/>
              </a:defRPr>
            </a:lvl3pPr>
            <a:lvl4pPr indent="0" lvl="3" marL="0" marR="0" rtl="0" algn="ctr">
              <a:spcBef>
                <a:spcPts val="0"/>
              </a:spcBef>
              <a:buNone/>
              <a:defRPr b="1" i="0" sz="800">
                <a:solidFill>
                  <a:srgbClr val="FFFFFF"/>
                </a:solidFill>
                <a:latin typeface="Lato"/>
                <a:ea typeface="Lato"/>
                <a:cs typeface="Lato"/>
                <a:sym typeface="Lato"/>
              </a:defRPr>
            </a:lvl4pPr>
            <a:lvl5pPr indent="0" lvl="4" marL="0" marR="0" rtl="0" algn="ctr">
              <a:spcBef>
                <a:spcPts val="0"/>
              </a:spcBef>
              <a:buNone/>
              <a:defRPr b="1" i="0" sz="800">
                <a:solidFill>
                  <a:srgbClr val="FFFFFF"/>
                </a:solidFill>
                <a:latin typeface="Lato"/>
                <a:ea typeface="Lato"/>
                <a:cs typeface="Lato"/>
                <a:sym typeface="Lato"/>
              </a:defRPr>
            </a:lvl5pPr>
            <a:lvl6pPr indent="0" lvl="5" marL="0" marR="0" rtl="0" algn="ctr">
              <a:spcBef>
                <a:spcPts val="0"/>
              </a:spcBef>
              <a:buNone/>
              <a:defRPr b="1" i="0" sz="800">
                <a:solidFill>
                  <a:srgbClr val="FFFFFF"/>
                </a:solidFill>
                <a:latin typeface="Lato"/>
                <a:ea typeface="Lato"/>
                <a:cs typeface="Lato"/>
                <a:sym typeface="Lato"/>
              </a:defRPr>
            </a:lvl6pPr>
            <a:lvl7pPr indent="0" lvl="6" marL="0" marR="0" rtl="0" algn="ctr">
              <a:spcBef>
                <a:spcPts val="0"/>
              </a:spcBef>
              <a:buNone/>
              <a:defRPr b="1" i="0" sz="800">
                <a:solidFill>
                  <a:srgbClr val="FFFFFF"/>
                </a:solidFill>
                <a:latin typeface="Lato"/>
                <a:ea typeface="Lato"/>
                <a:cs typeface="Lato"/>
                <a:sym typeface="Lato"/>
              </a:defRPr>
            </a:lvl7pPr>
            <a:lvl8pPr indent="0" lvl="7" marL="0" marR="0" rtl="0" algn="ctr">
              <a:spcBef>
                <a:spcPts val="0"/>
              </a:spcBef>
              <a:buNone/>
              <a:defRPr b="1" i="0" sz="800">
                <a:solidFill>
                  <a:srgbClr val="FFFFFF"/>
                </a:solidFill>
                <a:latin typeface="Lato"/>
                <a:ea typeface="Lato"/>
                <a:cs typeface="Lato"/>
                <a:sym typeface="Lato"/>
              </a:defRPr>
            </a:lvl8pPr>
            <a:lvl9pPr indent="0" lvl="8" marL="0" marR="0" rtl="0" algn="ctr">
              <a:spcBef>
                <a:spcPts val="0"/>
              </a:spcBef>
              <a:buNone/>
              <a:defRPr b="1" i="0" sz="800">
                <a:solidFill>
                  <a:srgbClr val="FFFFFF"/>
                </a:solidFill>
                <a:latin typeface="Lato"/>
                <a:ea typeface="Lato"/>
                <a:cs typeface="Lato"/>
                <a:sym typeface="Lato"/>
              </a:defRPr>
            </a:lvl9pPr>
          </a:lstStyle>
          <a:p>
            <a:pPr indent="0" lvl="0" marL="0">
              <a:spcBef>
                <a:spcPts val="0"/>
              </a:spcBef>
              <a:spcAft>
                <a:spcPts val="0"/>
              </a:spcAft>
              <a:buNone/>
            </a:pPr>
            <a:fld id="{00000000-1234-1234-1234-123412341234}" type="slidenum">
              <a:rPr lang="en"/>
              <a:t>‹#›</a:t>
            </a:fld>
            <a:endParaRPr/>
          </a:p>
        </p:txBody>
      </p:sp>
      <p:sp>
        <p:nvSpPr>
          <p:cNvPr id="262" name="Google Shape;262;p46"/>
          <p:cNvSpPr txBox="1"/>
          <p:nvPr>
            <p:ph type="title"/>
          </p:nvPr>
        </p:nvSpPr>
        <p:spPr>
          <a:xfrm>
            <a:off x="628650" y="361242"/>
            <a:ext cx="7886700" cy="376645"/>
          </a:xfrm>
          <a:prstGeom prst="rect">
            <a:avLst/>
          </a:prstGeom>
          <a:noFill/>
          <a:ln>
            <a:noFill/>
          </a:ln>
        </p:spPr>
        <p:txBody>
          <a:bodyPr anchorCtr="0" anchor="ctr" bIns="34275" lIns="68575" spcFirstLastPara="1" rIns="68575" wrap="square" tIns="34275"/>
          <a:lstStyle>
            <a:lvl1pPr lvl="0" marR="0" rtl="0" algn="ctr">
              <a:lnSpc>
                <a:spcPct val="90000"/>
              </a:lnSpc>
              <a:spcBef>
                <a:spcPts val="0"/>
              </a:spcBef>
              <a:spcAft>
                <a:spcPts val="0"/>
              </a:spcAft>
              <a:buClr>
                <a:schemeClr val="dk1"/>
              </a:buClr>
              <a:buSzPts val="2300"/>
              <a:buFont typeface="Montserrat"/>
              <a:buNone/>
              <a:defRPr b="1" i="0" sz="2300" u="none" cap="none" strike="noStrike">
                <a:solidFill>
                  <a:schemeClr val="dk1"/>
                </a:solidFill>
                <a:latin typeface="Montserrat"/>
                <a:ea typeface="Montserrat"/>
                <a:cs typeface="Montserrat"/>
                <a:sym typeface="Montserra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263" name="Google Shape;263;p46"/>
          <p:cNvSpPr txBox="1"/>
          <p:nvPr>
            <p:ph idx="1" type="body"/>
          </p:nvPr>
        </p:nvSpPr>
        <p:spPr>
          <a:xfrm>
            <a:off x="628650" y="684263"/>
            <a:ext cx="7886700" cy="238005"/>
          </a:xfrm>
          <a:prstGeom prst="rect">
            <a:avLst/>
          </a:prstGeom>
          <a:noFill/>
          <a:ln>
            <a:noFill/>
          </a:ln>
        </p:spPr>
        <p:txBody>
          <a:bodyPr anchorCtr="0" anchor="ctr" bIns="34275" lIns="68575" spcFirstLastPara="1" rIns="68575" wrap="square" tIns="34275"/>
          <a:lstStyle>
            <a:lvl1pPr indent="-228600" lvl="0" marL="457200" marR="0" rtl="0" algn="ctr">
              <a:lnSpc>
                <a:spcPct val="90000"/>
              </a:lnSpc>
              <a:spcBef>
                <a:spcPts val="800"/>
              </a:spcBef>
              <a:spcAft>
                <a:spcPts val="0"/>
              </a:spcAft>
              <a:buClr>
                <a:srgbClr val="0D0D0D"/>
              </a:buClr>
              <a:buSzPts val="900"/>
              <a:buFont typeface="Arial"/>
              <a:buNone/>
              <a:defRPr b="0" i="0" sz="900" u="none" cap="none" strike="noStrike">
                <a:solidFill>
                  <a:srgbClr val="0D0D0D"/>
                </a:solidFill>
                <a:latin typeface="Lato"/>
                <a:ea typeface="Lato"/>
                <a:cs typeface="Lato"/>
                <a:sym typeface="Lato"/>
              </a:defRPr>
            </a:lvl1pPr>
            <a:lvl2pPr indent="-228600" lvl="1" marL="914400" marR="0" rtl="0" algn="ctr">
              <a:lnSpc>
                <a:spcPct val="90000"/>
              </a:lnSpc>
              <a:spcBef>
                <a:spcPts val="400"/>
              </a:spcBef>
              <a:spcAft>
                <a:spcPts val="0"/>
              </a:spcAft>
              <a:buClr>
                <a:srgbClr val="757070"/>
              </a:buClr>
              <a:buSzPts val="900"/>
              <a:buFont typeface="Arial"/>
              <a:buNone/>
              <a:defRPr b="0" i="0" sz="900" u="none" cap="none" strike="noStrike">
                <a:solidFill>
                  <a:srgbClr val="757070"/>
                </a:solidFill>
                <a:latin typeface="Lato"/>
                <a:ea typeface="Lato"/>
                <a:cs typeface="Lato"/>
                <a:sym typeface="Lato"/>
              </a:defRPr>
            </a:lvl2pPr>
            <a:lvl3pPr indent="-228600" lvl="2" marL="1371600" marR="0" rtl="0" algn="ctr">
              <a:lnSpc>
                <a:spcPct val="90000"/>
              </a:lnSpc>
              <a:spcBef>
                <a:spcPts val="400"/>
              </a:spcBef>
              <a:spcAft>
                <a:spcPts val="0"/>
              </a:spcAft>
              <a:buClr>
                <a:srgbClr val="757070"/>
              </a:buClr>
              <a:buSzPts val="900"/>
              <a:buFont typeface="Arial"/>
              <a:buNone/>
              <a:defRPr b="0" i="0" sz="900" u="none" cap="none" strike="noStrike">
                <a:solidFill>
                  <a:srgbClr val="757070"/>
                </a:solidFill>
                <a:latin typeface="Lato"/>
                <a:ea typeface="Lato"/>
                <a:cs typeface="Lato"/>
                <a:sym typeface="Lato"/>
              </a:defRPr>
            </a:lvl3pPr>
            <a:lvl4pPr indent="-228600" lvl="3" marL="1828800" marR="0" rtl="0" algn="ctr">
              <a:lnSpc>
                <a:spcPct val="90000"/>
              </a:lnSpc>
              <a:spcBef>
                <a:spcPts val="400"/>
              </a:spcBef>
              <a:spcAft>
                <a:spcPts val="0"/>
              </a:spcAft>
              <a:buClr>
                <a:srgbClr val="757070"/>
              </a:buClr>
              <a:buSzPts val="900"/>
              <a:buFont typeface="Arial"/>
              <a:buNone/>
              <a:defRPr b="0" i="0" sz="900" u="none" cap="none" strike="noStrike">
                <a:solidFill>
                  <a:srgbClr val="757070"/>
                </a:solidFill>
                <a:latin typeface="Lato"/>
                <a:ea typeface="Lato"/>
                <a:cs typeface="Lato"/>
                <a:sym typeface="Lato"/>
              </a:defRPr>
            </a:lvl4pPr>
            <a:lvl5pPr indent="-228600" lvl="4" marL="2286000" marR="0" rtl="0" algn="ctr">
              <a:lnSpc>
                <a:spcPct val="90000"/>
              </a:lnSpc>
              <a:spcBef>
                <a:spcPts val="400"/>
              </a:spcBef>
              <a:spcAft>
                <a:spcPts val="0"/>
              </a:spcAft>
              <a:buClr>
                <a:srgbClr val="757070"/>
              </a:buClr>
              <a:buSzPts val="900"/>
              <a:buFont typeface="Arial"/>
              <a:buNone/>
              <a:defRPr b="0" i="0" sz="900" u="none" cap="none" strike="noStrike">
                <a:solidFill>
                  <a:srgbClr val="757070"/>
                </a:solidFill>
                <a:latin typeface="Lato"/>
                <a:ea typeface="Lato"/>
                <a:cs typeface="Lato"/>
                <a:sym typeface="Lato"/>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264" name="Google Shape;264;p46"/>
          <p:cNvSpPr txBox="1"/>
          <p:nvPr>
            <p:ph idx="11" type="ftr"/>
          </p:nvPr>
        </p:nvSpPr>
        <p:spPr>
          <a:xfrm>
            <a:off x="638735" y="4790515"/>
            <a:ext cx="1630456" cy="231961"/>
          </a:xfrm>
          <a:prstGeom prst="rect">
            <a:avLst/>
          </a:prstGeom>
          <a:noFill/>
          <a:ln>
            <a:noFill/>
          </a:ln>
        </p:spPr>
        <p:txBody>
          <a:bodyPr anchorCtr="0" anchor="ctr" bIns="34275" lIns="68575" spcFirstLastPara="1" rIns="68575" wrap="square" tIns="34275"/>
          <a:lstStyle>
            <a:lvl1pPr lvl="0" marR="0" rtl="0" algn="l">
              <a:spcBef>
                <a:spcPts val="0"/>
              </a:spcBef>
              <a:spcAft>
                <a:spcPts val="0"/>
              </a:spcAft>
              <a:buSzPts val="1100"/>
              <a:buNone/>
              <a:defRPr b="1" i="0" sz="800">
                <a:solidFill>
                  <a:srgbClr val="757070"/>
                </a:solidFill>
                <a:latin typeface="Lato"/>
                <a:ea typeface="Lato"/>
                <a:cs typeface="Lato"/>
                <a:sym typeface="Lato"/>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265" name="Google Shape;265;p46"/>
          <p:cNvSpPr/>
          <p:nvPr/>
        </p:nvSpPr>
        <p:spPr>
          <a:xfrm>
            <a:off x="4352925" y="922268"/>
            <a:ext cx="476250" cy="34289"/>
          </a:xfrm>
          <a:prstGeom prst="rect">
            <a:avLst/>
          </a:prstGeom>
          <a:solidFill>
            <a:srgbClr val="3A3838"/>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rgbClr val="3A3838"/>
              </a:solidFill>
              <a:latin typeface="Calibri"/>
              <a:ea typeface="Calibri"/>
              <a:cs typeface="Calibri"/>
              <a:sym typeface="Calibri"/>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1 image 1 team">
  <p:cSld name="11 image 1 team">
    <p:spTree>
      <p:nvGrpSpPr>
        <p:cNvPr id="266" name="Shape 266"/>
        <p:cNvGrpSpPr/>
        <p:nvPr/>
      </p:nvGrpSpPr>
      <p:grpSpPr>
        <a:xfrm>
          <a:off x="0" y="0"/>
          <a:ext cx="0" cy="0"/>
          <a:chOff x="0" y="0"/>
          <a:chExt cx="0" cy="0"/>
        </a:xfrm>
      </p:grpSpPr>
      <p:grpSp>
        <p:nvGrpSpPr>
          <p:cNvPr id="267" name="Google Shape;267;p47"/>
          <p:cNvGrpSpPr/>
          <p:nvPr/>
        </p:nvGrpSpPr>
        <p:grpSpPr>
          <a:xfrm>
            <a:off x="397669" y="3306499"/>
            <a:ext cx="1490662" cy="1159403"/>
            <a:chOff x="530225" y="4566715"/>
            <a:chExt cx="1987550" cy="1545871"/>
          </a:xfrm>
        </p:grpSpPr>
        <p:sp>
          <p:nvSpPr>
            <p:cNvPr id="268" name="Google Shape;268;p47"/>
            <p:cNvSpPr txBox="1"/>
            <p:nvPr/>
          </p:nvSpPr>
          <p:spPr>
            <a:xfrm>
              <a:off x="530225" y="5327756"/>
              <a:ext cx="1987550" cy="78483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100">
                  <a:solidFill>
                    <a:srgbClr val="FFFFFF"/>
                  </a:solidFill>
                  <a:latin typeface="Lato"/>
                  <a:ea typeface="Lato"/>
                  <a:cs typeface="Lato"/>
                  <a:sym typeface="Lato"/>
                </a:rPr>
                <a:t>Text of the printing</a:t>
              </a:r>
              <a:endParaRPr sz="1100"/>
            </a:p>
            <a:p>
              <a:pPr indent="0" lvl="0" marL="0" marR="0" rtl="0" algn="ctr">
                <a:spcBef>
                  <a:spcPts val="0"/>
                </a:spcBef>
                <a:spcAft>
                  <a:spcPts val="0"/>
                </a:spcAft>
                <a:buNone/>
              </a:pPr>
              <a:r>
                <a:rPr lang="en" sz="1100">
                  <a:solidFill>
                    <a:srgbClr val="FFFFFF"/>
                  </a:solidFill>
                  <a:latin typeface="Lato"/>
                  <a:ea typeface="Lato"/>
                  <a:cs typeface="Lato"/>
                  <a:sym typeface="Lato"/>
                </a:rPr>
                <a:t>Typeset industry has</a:t>
              </a:r>
              <a:endParaRPr sz="1100"/>
            </a:p>
            <a:p>
              <a:pPr indent="0" lvl="0" marL="0" marR="0" rtl="0" algn="ctr">
                <a:spcBef>
                  <a:spcPts val="0"/>
                </a:spcBef>
                <a:spcAft>
                  <a:spcPts val="0"/>
                </a:spcAft>
                <a:buNone/>
              </a:pPr>
              <a:r>
                <a:rPr lang="en" sz="1100">
                  <a:solidFill>
                    <a:srgbClr val="FFFFFF"/>
                  </a:solidFill>
                  <a:latin typeface="Lato"/>
                  <a:ea typeface="Lato"/>
                  <a:cs typeface="Lato"/>
                  <a:sym typeface="Lato"/>
                </a:rPr>
                <a:t>of the printing to this</a:t>
              </a:r>
              <a:endParaRPr sz="1000">
                <a:solidFill>
                  <a:schemeClr val="dk1"/>
                </a:solidFill>
                <a:latin typeface="Lato"/>
                <a:ea typeface="Lato"/>
                <a:cs typeface="Lato"/>
                <a:sym typeface="Lato"/>
              </a:endParaRPr>
            </a:p>
          </p:txBody>
        </p:sp>
        <p:sp>
          <p:nvSpPr>
            <p:cNvPr id="269" name="Google Shape;269;p47"/>
            <p:cNvSpPr txBox="1"/>
            <p:nvPr/>
          </p:nvSpPr>
          <p:spPr>
            <a:xfrm>
              <a:off x="530225" y="4566715"/>
              <a:ext cx="1987550" cy="707886"/>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3000">
                  <a:solidFill>
                    <a:srgbClr val="FFFFFF"/>
                  </a:solidFill>
                  <a:latin typeface="Lato"/>
                  <a:ea typeface="Lato"/>
                  <a:cs typeface="Lato"/>
                  <a:sym typeface="Lato"/>
                </a:rPr>
                <a:t>Text 3</a:t>
              </a:r>
              <a:endParaRPr sz="3000">
                <a:solidFill>
                  <a:schemeClr val="dk1"/>
                </a:solidFill>
                <a:latin typeface="Lato"/>
                <a:ea typeface="Lato"/>
                <a:cs typeface="Lato"/>
                <a:sym typeface="Lato"/>
              </a:endParaRPr>
            </a:p>
          </p:txBody>
        </p:sp>
      </p:grpSp>
      <p:grpSp>
        <p:nvGrpSpPr>
          <p:cNvPr id="270" name="Google Shape;270;p47"/>
          <p:cNvGrpSpPr/>
          <p:nvPr/>
        </p:nvGrpSpPr>
        <p:grpSpPr>
          <a:xfrm>
            <a:off x="511969" y="3420799"/>
            <a:ext cx="1490662" cy="1159403"/>
            <a:chOff x="530225" y="4566715"/>
            <a:chExt cx="1987550" cy="1545871"/>
          </a:xfrm>
        </p:grpSpPr>
        <p:sp>
          <p:nvSpPr>
            <p:cNvPr id="271" name="Google Shape;271;p47"/>
            <p:cNvSpPr txBox="1"/>
            <p:nvPr/>
          </p:nvSpPr>
          <p:spPr>
            <a:xfrm>
              <a:off x="530225" y="5327756"/>
              <a:ext cx="1987550" cy="78483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100">
                  <a:solidFill>
                    <a:srgbClr val="FFFFFF"/>
                  </a:solidFill>
                  <a:latin typeface="Lato"/>
                  <a:ea typeface="Lato"/>
                  <a:cs typeface="Lato"/>
                  <a:sym typeface="Lato"/>
                </a:rPr>
                <a:t>Text of the printing</a:t>
              </a:r>
              <a:endParaRPr sz="1100"/>
            </a:p>
            <a:p>
              <a:pPr indent="0" lvl="0" marL="0" marR="0" rtl="0" algn="ctr">
                <a:spcBef>
                  <a:spcPts val="0"/>
                </a:spcBef>
                <a:spcAft>
                  <a:spcPts val="0"/>
                </a:spcAft>
                <a:buNone/>
              </a:pPr>
              <a:r>
                <a:rPr lang="en" sz="1100">
                  <a:solidFill>
                    <a:srgbClr val="FFFFFF"/>
                  </a:solidFill>
                  <a:latin typeface="Lato"/>
                  <a:ea typeface="Lato"/>
                  <a:cs typeface="Lato"/>
                  <a:sym typeface="Lato"/>
                </a:rPr>
                <a:t>Typeset industry has</a:t>
              </a:r>
              <a:endParaRPr sz="1100"/>
            </a:p>
            <a:p>
              <a:pPr indent="0" lvl="0" marL="0" marR="0" rtl="0" algn="ctr">
                <a:spcBef>
                  <a:spcPts val="0"/>
                </a:spcBef>
                <a:spcAft>
                  <a:spcPts val="0"/>
                </a:spcAft>
                <a:buNone/>
              </a:pPr>
              <a:r>
                <a:rPr lang="en" sz="1100">
                  <a:solidFill>
                    <a:srgbClr val="FFFFFF"/>
                  </a:solidFill>
                  <a:latin typeface="Lato"/>
                  <a:ea typeface="Lato"/>
                  <a:cs typeface="Lato"/>
                  <a:sym typeface="Lato"/>
                </a:rPr>
                <a:t>of the printing to this</a:t>
              </a:r>
              <a:endParaRPr sz="1000">
                <a:solidFill>
                  <a:schemeClr val="dk1"/>
                </a:solidFill>
                <a:latin typeface="Lato"/>
                <a:ea typeface="Lato"/>
                <a:cs typeface="Lato"/>
                <a:sym typeface="Lato"/>
              </a:endParaRPr>
            </a:p>
          </p:txBody>
        </p:sp>
        <p:sp>
          <p:nvSpPr>
            <p:cNvPr id="272" name="Google Shape;272;p47"/>
            <p:cNvSpPr txBox="1"/>
            <p:nvPr/>
          </p:nvSpPr>
          <p:spPr>
            <a:xfrm>
              <a:off x="530225" y="4566715"/>
              <a:ext cx="1987550" cy="707886"/>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3000">
                  <a:solidFill>
                    <a:srgbClr val="FFFFFF"/>
                  </a:solidFill>
                  <a:latin typeface="Lato"/>
                  <a:ea typeface="Lato"/>
                  <a:cs typeface="Lato"/>
                  <a:sym typeface="Lato"/>
                </a:rPr>
                <a:t>Text 3</a:t>
              </a:r>
              <a:endParaRPr sz="3000">
                <a:solidFill>
                  <a:schemeClr val="dk1"/>
                </a:solidFill>
                <a:latin typeface="Lato"/>
                <a:ea typeface="Lato"/>
                <a:cs typeface="Lato"/>
                <a:sym typeface="Lato"/>
              </a:endParaRPr>
            </a:p>
          </p:txBody>
        </p:sp>
      </p:grpSp>
      <p:sp>
        <p:nvSpPr>
          <p:cNvPr id="273" name="Google Shape;273;p47"/>
          <p:cNvSpPr/>
          <p:nvPr>
            <p:ph idx="2" type="pic"/>
          </p:nvPr>
        </p:nvSpPr>
        <p:spPr>
          <a:xfrm>
            <a:off x="0" y="0"/>
            <a:ext cx="9144000" cy="5143500"/>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rgbClr val="757070"/>
              </a:buClr>
              <a:buSzPts val="1100"/>
              <a:buFont typeface="Arial"/>
              <a:buChar char="•"/>
              <a:defRPr b="0" i="0" sz="1100" u="none" cap="none" strike="noStrike">
                <a:solidFill>
                  <a:srgbClr val="757070"/>
                </a:solidFill>
                <a:latin typeface="Lato"/>
                <a:ea typeface="Lato"/>
                <a:cs typeface="Lato"/>
                <a:sym typeface="Lato"/>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_7 image 2">
  <p:cSld name="1_7 image 2">
    <p:spTree>
      <p:nvGrpSpPr>
        <p:cNvPr id="274" name="Shape 274"/>
        <p:cNvGrpSpPr/>
        <p:nvPr/>
      </p:nvGrpSpPr>
      <p:grpSpPr>
        <a:xfrm>
          <a:off x="0" y="0"/>
          <a:ext cx="0" cy="0"/>
          <a:chOff x="0" y="0"/>
          <a:chExt cx="0" cy="0"/>
        </a:xfrm>
      </p:grpSpPr>
      <p:sp>
        <p:nvSpPr>
          <p:cNvPr id="275" name="Google Shape;275;p48"/>
          <p:cNvSpPr txBox="1"/>
          <p:nvPr>
            <p:ph type="title"/>
          </p:nvPr>
        </p:nvSpPr>
        <p:spPr>
          <a:xfrm>
            <a:off x="628650" y="361242"/>
            <a:ext cx="7886700" cy="376645"/>
          </a:xfrm>
          <a:prstGeom prst="rect">
            <a:avLst/>
          </a:prstGeom>
          <a:noFill/>
          <a:ln>
            <a:noFill/>
          </a:ln>
        </p:spPr>
        <p:txBody>
          <a:bodyPr anchorCtr="0" anchor="ctr" bIns="34275" lIns="68575" spcFirstLastPara="1" rIns="68575" wrap="square" tIns="34275"/>
          <a:lstStyle>
            <a:lvl1pPr lvl="0" marR="0" rtl="0" algn="ctr">
              <a:lnSpc>
                <a:spcPct val="90000"/>
              </a:lnSpc>
              <a:spcBef>
                <a:spcPts val="0"/>
              </a:spcBef>
              <a:spcAft>
                <a:spcPts val="0"/>
              </a:spcAft>
              <a:buClr>
                <a:schemeClr val="dk1"/>
              </a:buClr>
              <a:buSzPts val="1900"/>
              <a:buFont typeface="Montserrat"/>
              <a:buNone/>
              <a:defRPr b="1" i="0" sz="1900" u="none" cap="none" strike="noStrike">
                <a:solidFill>
                  <a:schemeClr val="dk1"/>
                </a:solidFill>
                <a:latin typeface="Montserrat"/>
                <a:ea typeface="Montserrat"/>
                <a:cs typeface="Montserrat"/>
                <a:sym typeface="Montserra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276" name="Google Shape;276;p48"/>
          <p:cNvSpPr txBox="1"/>
          <p:nvPr/>
        </p:nvSpPr>
        <p:spPr>
          <a:xfrm>
            <a:off x="2943425" y="713272"/>
            <a:ext cx="3177023" cy="276999"/>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400">
                <a:solidFill>
                  <a:schemeClr val="dk1"/>
                </a:solidFill>
                <a:latin typeface="Calibri"/>
                <a:ea typeface="Calibri"/>
                <a:cs typeface="Calibri"/>
                <a:sym typeface="Calibri"/>
              </a:rPr>
              <a:t>Lorem Ipsum Dolor Site AmetTxt Here.</a:t>
            </a:r>
            <a:endParaRPr sz="1100"/>
          </a:p>
        </p:txBody>
      </p:sp>
      <p:sp>
        <p:nvSpPr>
          <p:cNvPr id="277" name="Google Shape;277;p48"/>
          <p:cNvSpPr/>
          <p:nvPr>
            <p:ph idx="2" type="pic"/>
          </p:nvPr>
        </p:nvSpPr>
        <p:spPr>
          <a:xfrm>
            <a:off x="1902933" y="1329314"/>
            <a:ext cx="1433322" cy="1433322"/>
          </a:xfrm>
          <a:prstGeom prst="ellipse">
            <a:avLst/>
          </a:prstGeom>
          <a:noFill/>
          <a:ln>
            <a:noFill/>
          </a:ln>
        </p:spPr>
        <p:txBody>
          <a:bodyPr anchorCtr="0" anchor="ctr" bIns="68575" lIns="68575" spcFirstLastPara="1" rIns="68575" wrap="square" tIns="68575"/>
          <a:lstStyle>
            <a:lvl1pPr lvl="0">
              <a:spcBef>
                <a:spcPts val="0"/>
              </a:spcBef>
              <a:spcAft>
                <a:spcPts val="0"/>
              </a:spcAft>
              <a:buNone/>
              <a:defRPr/>
            </a:lvl1pPr>
          </a:lstStyle>
          <a:p/>
        </p:txBody>
      </p:sp>
      <p:sp>
        <p:nvSpPr>
          <p:cNvPr id="278" name="Google Shape;278;p48"/>
          <p:cNvSpPr/>
          <p:nvPr>
            <p:ph idx="3" type="pic"/>
          </p:nvPr>
        </p:nvSpPr>
        <p:spPr>
          <a:xfrm>
            <a:off x="3856973" y="1329314"/>
            <a:ext cx="1433322" cy="1433322"/>
          </a:xfrm>
          <a:prstGeom prst="ellipse">
            <a:avLst/>
          </a:prstGeom>
          <a:noFill/>
          <a:ln>
            <a:noFill/>
          </a:ln>
        </p:spPr>
        <p:txBody>
          <a:bodyPr anchorCtr="0" anchor="ctr" bIns="68575" lIns="68575" spcFirstLastPara="1" rIns="68575" wrap="square" tIns="68575"/>
          <a:lstStyle>
            <a:lvl1pPr lvl="0">
              <a:spcBef>
                <a:spcPts val="0"/>
              </a:spcBef>
              <a:spcAft>
                <a:spcPts val="0"/>
              </a:spcAft>
              <a:buNone/>
              <a:defRPr/>
            </a:lvl1pPr>
          </a:lstStyle>
          <a:p/>
        </p:txBody>
      </p:sp>
      <p:sp>
        <p:nvSpPr>
          <p:cNvPr id="279" name="Google Shape;279;p48"/>
          <p:cNvSpPr/>
          <p:nvPr>
            <p:ph idx="4" type="pic"/>
          </p:nvPr>
        </p:nvSpPr>
        <p:spPr>
          <a:xfrm>
            <a:off x="5811013" y="1329314"/>
            <a:ext cx="1433322" cy="1433322"/>
          </a:xfrm>
          <a:prstGeom prst="ellipse">
            <a:avLst/>
          </a:prstGeom>
          <a:noFill/>
          <a:ln>
            <a:noFill/>
          </a:ln>
        </p:spPr>
        <p:txBody>
          <a:bodyPr anchorCtr="0" anchor="ctr" bIns="68575" lIns="68575" spcFirstLastPara="1" rIns="68575" wrap="square" tIns="68575"/>
          <a:lstStyle>
            <a:lvl1pPr lvl="0">
              <a:spcBef>
                <a:spcPts val="0"/>
              </a:spcBef>
              <a:spcAft>
                <a:spcPts val="0"/>
              </a:spcAft>
              <a:buNone/>
              <a:defRPr/>
            </a:lvl1pPr>
          </a:lstStyle>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ly Header">
  <p:cSld name="Only Header">
    <p:spTree>
      <p:nvGrpSpPr>
        <p:cNvPr id="280" name="Shape 280"/>
        <p:cNvGrpSpPr/>
        <p:nvPr/>
      </p:nvGrpSpPr>
      <p:grpSpPr>
        <a:xfrm>
          <a:off x="0" y="0"/>
          <a:ext cx="0" cy="0"/>
          <a:chOff x="0" y="0"/>
          <a:chExt cx="0" cy="0"/>
        </a:xfrm>
      </p:grpSpPr>
      <p:sp>
        <p:nvSpPr>
          <p:cNvPr id="281" name="Google Shape;281;p49"/>
          <p:cNvSpPr txBox="1"/>
          <p:nvPr>
            <p:ph type="title"/>
          </p:nvPr>
        </p:nvSpPr>
        <p:spPr>
          <a:xfrm>
            <a:off x="628650" y="361242"/>
            <a:ext cx="7886700" cy="376645"/>
          </a:xfrm>
          <a:prstGeom prst="rect">
            <a:avLst/>
          </a:prstGeom>
          <a:noFill/>
          <a:ln>
            <a:noFill/>
          </a:ln>
        </p:spPr>
        <p:txBody>
          <a:bodyPr anchorCtr="0" anchor="ctr" bIns="34275" lIns="68575" spcFirstLastPara="1" rIns="68575" wrap="square" tIns="34275"/>
          <a:lstStyle>
            <a:lvl1pPr lvl="0" marR="0" rtl="0" algn="ctr">
              <a:lnSpc>
                <a:spcPct val="90000"/>
              </a:lnSpc>
              <a:spcBef>
                <a:spcPts val="0"/>
              </a:spcBef>
              <a:spcAft>
                <a:spcPts val="0"/>
              </a:spcAft>
              <a:buClr>
                <a:schemeClr val="dk1"/>
              </a:buClr>
              <a:buSzPts val="1900"/>
              <a:buFont typeface="Montserrat"/>
              <a:buNone/>
              <a:defRPr b="1" i="0" sz="1900" u="none" cap="none" strike="noStrike">
                <a:solidFill>
                  <a:schemeClr val="dk1"/>
                </a:solidFill>
                <a:latin typeface="Montserrat"/>
                <a:ea typeface="Montserrat"/>
                <a:cs typeface="Montserrat"/>
                <a:sym typeface="Montserra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282" name="Google Shape;282;p49"/>
          <p:cNvSpPr/>
          <p:nvPr/>
        </p:nvSpPr>
        <p:spPr>
          <a:xfrm>
            <a:off x="0" y="2682433"/>
            <a:ext cx="9143999" cy="2461067"/>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83" name="Google Shape;283;p49"/>
          <p:cNvSpPr txBox="1"/>
          <p:nvPr>
            <p:ph idx="1" type="body"/>
          </p:nvPr>
        </p:nvSpPr>
        <p:spPr>
          <a:xfrm>
            <a:off x="628650" y="734269"/>
            <a:ext cx="7886700" cy="238005"/>
          </a:xfrm>
          <a:prstGeom prst="rect">
            <a:avLst/>
          </a:prstGeom>
          <a:noFill/>
          <a:ln>
            <a:noFill/>
          </a:ln>
        </p:spPr>
        <p:txBody>
          <a:bodyPr anchorCtr="0" anchor="ctr" bIns="34275" lIns="68575" spcFirstLastPara="1" rIns="68575" wrap="square" tIns="34275"/>
          <a:lstStyle>
            <a:lvl1pPr indent="-228600" lvl="0" marL="457200" marR="0" rtl="0" algn="ctr">
              <a:lnSpc>
                <a:spcPct val="90000"/>
              </a:lnSpc>
              <a:spcBef>
                <a:spcPts val="800"/>
              </a:spcBef>
              <a:spcAft>
                <a:spcPts val="0"/>
              </a:spcAft>
              <a:buClr>
                <a:srgbClr val="757070"/>
              </a:buClr>
              <a:buSzPts val="900"/>
              <a:buFont typeface="Arial"/>
              <a:buNone/>
              <a:defRPr b="0" i="0" sz="900" u="none" cap="none" strike="noStrike">
                <a:solidFill>
                  <a:srgbClr val="757070"/>
                </a:solidFill>
                <a:latin typeface="Lato"/>
                <a:ea typeface="Lato"/>
                <a:cs typeface="Lato"/>
                <a:sym typeface="Lato"/>
              </a:defRPr>
            </a:lvl1pPr>
            <a:lvl2pPr indent="-228600" lvl="1" marL="914400" marR="0" rtl="0" algn="ctr">
              <a:lnSpc>
                <a:spcPct val="90000"/>
              </a:lnSpc>
              <a:spcBef>
                <a:spcPts val="400"/>
              </a:spcBef>
              <a:spcAft>
                <a:spcPts val="0"/>
              </a:spcAft>
              <a:buClr>
                <a:srgbClr val="757070"/>
              </a:buClr>
              <a:buSzPts val="900"/>
              <a:buFont typeface="Arial"/>
              <a:buNone/>
              <a:defRPr b="0" i="0" sz="900" u="none" cap="none" strike="noStrike">
                <a:solidFill>
                  <a:srgbClr val="757070"/>
                </a:solidFill>
                <a:latin typeface="Lato"/>
                <a:ea typeface="Lato"/>
                <a:cs typeface="Lato"/>
                <a:sym typeface="Lato"/>
              </a:defRPr>
            </a:lvl2pPr>
            <a:lvl3pPr indent="-228600" lvl="2" marL="1371600" marR="0" rtl="0" algn="ctr">
              <a:lnSpc>
                <a:spcPct val="90000"/>
              </a:lnSpc>
              <a:spcBef>
                <a:spcPts val="400"/>
              </a:spcBef>
              <a:spcAft>
                <a:spcPts val="0"/>
              </a:spcAft>
              <a:buClr>
                <a:srgbClr val="757070"/>
              </a:buClr>
              <a:buSzPts val="900"/>
              <a:buFont typeface="Arial"/>
              <a:buNone/>
              <a:defRPr b="0" i="0" sz="900" u="none" cap="none" strike="noStrike">
                <a:solidFill>
                  <a:srgbClr val="757070"/>
                </a:solidFill>
                <a:latin typeface="Lato"/>
                <a:ea typeface="Lato"/>
                <a:cs typeface="Lato"/>
                <a:sym typeface="Lato"/>
              </a:defRPr>
            </a:lvl3pPr>
            <a:lvl4pPr indent="-228600" lvl="3" marL="1828800" marR="0" rtl="0" algn="ctr">
              <a:lnSpc>
                <a:spcPct val="90000"/>
              </a:lnSpc>
              <a:spcBef>
                <a:spcPts val="400"/>
              </a:spcBef>
              <a:spcAft>
                <a:spcPts val="0"/>
              </a:spcAft>
              <a:buClr>
                <a:srgbClr val="757070"/>
              </a:buClr>
              <a:buSzPts val="900"/>
              <a:buFont typeface="Arial"/>
              <a:buNone/>
              <a:defRPr b="0" i="0" sz="900" u="none" cap="none" strike="noStrike">
                <a:solidFill>
                  <a:srgbClr val="757070"/>
                </a:solidFill>
                <a:latin typeface="Lato"/>
                <a:ea typeface="Lato"/>
                <a:cs typeface="Lato"/>
                <a:sym typeface="Lato"/>
              </a:defRPr>
            </a:lvl4pPr>
            <a:lvl5pPr indent="-228600" lvl="4" marL="2286000" marR="0" rtl="0" algn="ctr">
              <a:lnSpc>
                <a:spcPct val="90000"/>
              </a:lnSpc>
              <a:spcBef>
                <a:spcPts val="400"/>
              </a:spcBef>
              <a:spcAft>
                <a:spcPts val="0"/>
              </a:spcAft>
              <a:buClr>
                <a:srgbClr val="757070"/>
              </a:buClr>
              <a:buSzPts val="900"/>
              <a:buFont typeface="Arial"/>
              <a:buNone/>
              <a:defRPr b="0" i="0" sz="900" u="none" cap="none" strike="noStrike">
                <a:solidFill>
                  <a:srgbClr val="757070"/>
                </a:solidFill>
                <a:latin typeface="Lato"/>
                <a:ea typeface="Lato"/>
                <a:cs typeface="Lato"/>
                <a:sym typeface="Lato"/>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 image cof">
  <p:cSld name="1 image cof">
    <p:spTree>
      <p:nvGrpSpPr>
        <p:cNvPr id="284" name="Shape 284"/>
        <p:cNvGrpSpPr/>
        <p:nvPr/>
      </p:nvGrpSpPr>
      <p:grpSpPr>
        <a:xfrm>
          <a:off x="0" y="0"/>
          <a:ext cx="0" cy="0"/>
          <a:chOff x="0" y="0"/>
          <a:chExt cx="0" cy="0"/>
        </a:xfrm>
      </p:grpSpPr>
      <p:sp>
        <p:nvSpPr>
          <p:cNvPr id="285" name="Google Shape;285;p50"/>
          <p:cNvSpPr/>
          <p:nvPr>
            <p:ph idx="2" type="pic"/>
          </p:nvPr>
        </p:nvSpPr>
        <p:spPr>
          <a:xfrm>
            <a:off x="0" y="0"/>
            <a:ext cx="9144000" cy="5143500"/>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rgbClr val="757070"/>
              </a:buClr>
              <a:buSzPts val="1100"/>
              <a:buFont typeface="Arial"/>
              <a:buChar char="•"/>
              <a:defRPr b="0" i="0" sz="1100" u="none" cap="none" strike="noStrike">
                <a:solidFill>
                  <a:srgbClr val="757070"/>
                </a:solidFill>
                <a:latin typeface="Lato"/>
                <a:ea typeface="Lato"/>
                <a:cs typeface="Lato"/>
                <a:sym typeface="Lato"/>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page  image 2">
  <p:cSld name="1page  image 2">
    <p:spTree>
      <p:nvGrpSpPr>
        <p:cNvPr id="286" name="Shape 286"/>
        <p:cNvGrpSpPr/>
        <p:nvPr/>
      </p:nvGrpSpPr>
      <p:grpSpPr>
        <a:xfrm>
          <a:off x="0" y="0"/>
          <a:ext cx="0" cy="0"/>
          <a:chOff x="0" y="0"/>
          <a:chExt cx="0" cy="0"/>
        </a:xfrm>
      </p:grpSpPr>
      <p:sp>
        <p:nvSpPr>
          <p:cNvPr id="287" name="Google Shape;287;p51"/>
          <p:cNvSpPr/>
          <p:nvPr/>
        </p:nvSpPr>
        <p:spPr>
          <a:xfrm>
            <a:off x="0" y="2682433"/>
            <a:ext cx="9143999" cy="2461067"/>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88" name="Google Shape;288;p51"/>
          <p:cNvSpPr/>
          <p:nvPr>
            <p:ph idx="2" type="pic"/>
          </p:nvPr>
        </p:nvSpPr>
        <p:spPr>
          <a:xfrm>
            <a:off x="0" y="0"/>
            <a:ext cx="9144000" cy="5143500"/>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rgbClr val="757070"/>
              </a:buClr>
              <a:buSzPts val="1100"/>
              <a:buFont typeface="Arial"/>
              <a:buChar char="•"/>
              <a:defRPr b="0" i="0" sz="1100" u="none" cap="none" strike="noStrike">
                <a:solidFill>
                  <a:srgbClr val="757070"/>
                </a:solidFill>
                <a:latin typeface="Lato"/>
                <a:ea typeface="Lato"/>
                <a:cs typeface="Lato"/>
                <a:sym typeface="Lato"/>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_Full Image">
  <p:cSld name="1_Full Image">
    <p:spTree>
      <p:nvGrpSpPr>
        <p:cNvPr id="289" name="Shape 289"/>
        <p:cNvGrpSpPr/>
        <p:nvPr/>
      </p:nvGrpSpPr>
      <p:grpSpPr>
        <a:xfrm>
          <a:off x="0" y="0"/>
          <a:ext cx="0" cy="0"/>
          <a:chOff x="0" y="0"/>
          <a:chExt cx="0" cy="0"/>
        </a:xfrm>
      </p:grpSpPr>
      <p:sp>
        <p:nvSpPr>
          <p:cNvPr id="290" name="Google Shape;290;p52"/>
          <p:cNvSpPr/>
          <p:nvPr/>
        </p:nvSpPr>
        <p:spPr>
          <a:xfrm>
            <a:off x="0" y="2682433"/>
            <a:ext cx="9143999" cy="2461067"/>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91" name="Google Shape;291;p52"/>
          <p:cNvSpPr/>
          <p:nvPr>
            <p:ph idx="2" type="pic"/>
          </p:nvPr>
        </p:nvSpPr>
        <p:spPr>
          <a:xfrm>
            <a:off x="0" y="0"/>
            <a:ext cx="9144000" cy="5143500"/>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rgbClr val="757070"/>
              </a:buClr>
              <a:buSzPts val="1100"/>
              <a:buFont typeface="Arial"/>
              <a:buChar char="•"/>
              <a:defRPr b="0" i="0" sz="1100" u="none" cap="none" strike="noStrike">
                <a:solidFill>
                  <a:srgbClr val="757070"/>
                </a:solidFill>
                <a:latin typeface="Lato"/>
                <a:ea typeface="Lato"/>
                <a:cs typeface="Lato"/>
                <a:sym typeface="Lato"/>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Full wide image">
  <p:cSld name="Full wide image">
    <p:spTree>
      <p:nvGrpSpPr>
        <p:cNvPr id="292" name="Shape 292"/>
        <p:cNvGrpSpPr/>
        <p:nvPr/>
      </p:nvGrpSpPr>
      <p:grpSpPr>
        <a:xfrm>
          <a:off x="0" y="0"/>
          <a:ext cx="0" cy="0"/>
          <a:chOff x="0" y="0"/>
          <a:chExt cx="0" cy="0"/>
        </a:xfrm>
      </p:grpSpPr>
      <p:sp>
        <p:nvSpPr>
          <p:cNvPr id="293" name="Google Shape;293;p53"/>
          <p:cNvSpPr txBox="1"/>
          <p:nvPr>
            <p:ph idx="12" type="sldNum"/>
          </p:nvPr>
        </p:nvSpPr>
        <p:spPr>
          <a:xfrm>
            <a:off x="8064662" y="4767263"/>
            <a:ext cx="450688" cy="273844"/>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1" i="0" sz="800">
                <a:solidFill>
                  <a:srgbClr val="FFFFFF"/>
                </a:solidFill>
                <a:latin typeface="Lato"/>
                <a:ea typeface="Lato"/>
                <a:cs typeface="Lato"/>
                <a:sym typeface="Lato"/>
              </a:defRPr>
            </a:lvl1pPr>
            <a:lvl2pPr indent="0" lvl="1" marL="0" marR="0" rtl="0" algn="ctr">
              <a:spcBef>
                <a:spcPts val="0"/>
              </a:spcBef>
              <a:buNone/>
              <a:defRPr b="1" i="0" sz="800">
                <a:solidFill>
                  <a:srgbClr val="FFFFFF"/>
                </a:solidFill>
                <a:latin typeface="Lato"/>
                <a:ea typeface="Lato"/>
                <a:cs typeface="Lato"/>
                <a:sym typeface="Lato"/>
              </a:defRPr>
            </a:lvl2pPr>
            <a:lvl3pPr indent="0" lvl="2" marL="0" marR="0" rtl="0" algn="ctr">
              <a:spcBef>
                <a:spcPts val="0"/>
              </a:spcBef>
              <a:buNone/>
              <a:defRPr b="1" i="0" sz="800">
                <a:solidFill>
                  <a:srgbClr val="FFFFFF"/>
                </a:solidFill>
                <a:latin typeface="Lato"/>
                <a:ea typeface="Lato"/>
                <a:cs typeface="Lato"/>
                <a:sym typeface="Lato"/>
              </a:defRPr>
            </a:lvl3pPr>
            <a:lvl4pPr indent="0" lvl="3" marL="0" marR="0" rtl="0" algn="ctr">
              <a:spcBef>
                <a:spcPts val="0"/>
              </a:spcBef>
              <a:buNone/>
              <a:defRPr b="1" i="0" sz="800">
                <a:solidFill>
                  <a:srgbClr val="FFFFFF"/>
                </a:solidFill>
                <a:latin typeface="Lato"/>
                <a:ea typeface="Lato"/>
                <a:cs typeface="Lato"/>
                <a:sym typeface="Lato"/>
              </a:defRPr>
            </a:lvl4pPr>
            <a:lvl5pPr indent="0" lvl="4" marL="0" marR="0" rtl="0" algn="ctr">
              <a:spcBef>
                <a:spcPts val="0"/>
              </a:spcBef>
              <a:buNone/>
              <a:defRPr b="1" i="0" sz="800">
                <a:solidFill>
                  <a:srgbClr val="FFFFFF"/>
                </a:solidFill>
                <a:latin typeface="Lato"/>
                <a:ea typeface="Lato"/>
                <a:cs typeface="Lato"/>
                <a:sym typeface="Lato"/>
              </a:defRPr>
            </a:lvl5pPr>
            <a:lvl6pPr indent="0" lvl="5" marL="0" marR="0" rtl="0" algn="ctr">
              <a:spcBef>
                <a:spcPts val="0"/>
              </a:spcBef>
              <a:buNone/>
              <a:defRPr b="1" i="0" sz="800">
                <a:solidFill>
                  <a:srgbClr val="FFFFFF"/>
                </a:solidFill>
                <a:latin typeface="Lato"/>
                <a:ea typeface="Lato"/>
                <a:cs typeface="Lato"/>
                <a:sym typeface="Lato"/>
              </a:defRPr>
            </a:lvl6pPr>
            <a:lvl7pPr indent="0" lvl="6" marL="0" marR="0" rtl="0" algn="ctr">
              <a:spcBef>
                <a:spcPts val="0"/>
              </a:spcBef>
              <a:buNone/>
              <a:defRPr b="1" i="0" sz="800">
                <a:solidFill>
                  <a:srgbClr val="FFFFFF"/>
                </a:solidFill>
                <a:latin typeface="Lato"/>
                <a:ea typeface="Lato"/>
                <a:cs typeface="Lato"/>
                <a:sym typeface="Lato"/>
              </a:defRPr>
            </a:lvl7pPr>
            <a:lvl8pPr indent="0" lvl="7" marL="0" marR="0" rtl="0" algn="ctr">
              <a:spcBef>
                <a:spcPts val="0"/>
              </a:spcBef>
              <a:buNone/>
              <a:defRPr b="1" i="0" sz="800">
                <a:solidFill>
                  <a:srgbClr val="FFFFFF"/>
                </a:solidFill>
                <a:latin typeface="Lato"/>
                <a:ea typeface="Lato"/>
                <a:cs typeface="Lato"/>
                <a:sym typeface="Lato"/>
              </a:defRPr>
            </a:lvl8pPr>
            <a:lvl9pPr indent="0" lvl="8" marL="0" marR="0" rtl="0" algn="ctr">
              <a:spcBef>
                <a:spcPts val="0"/>
              </a:spcBef>
              <a:buNone/>
              <a:defRPr b="1" i="0" sz="800">
                <a:solidFill>
                  <a:srgbClr val="FFFFFF"/>
                </a:solidFill>
                <a:latin typeface="Lato"/>
                <a:ea typeface="Lato"/>
                <a:cs typeface="Lato"/>
                <a:sym typeface="Lato"/>
              </a:defRPr>
            </a:lvl9pPr>
          </a:lstStyle>
          <a:p>
            <a:pPr indent="0" lvl="0" marL="0">
              <a:spcBef>
                <a:spcPts val="0"/>
              </a:spcBef>
              <a:spcAft>
                <a:spcPts val="0"/>
              </a:spcAft>
              <a:buNone/>
            </a:pPr>
            <a:fld id="{00000000-1234-1234-1234-123412341234}" type="slidenum">
              <a:rPr lang="en"/>
              <a:t>‹#›</a:t>
            </a:fld>
            <a:endParaRPr/>
          </a:p>
        </p:txBody>
      </p:sp>
      <p:sp>
        <p:nvSpPr>
          <p:cNvPr id="294" name="Google Shape;294;p53"/>
          <p:cNvSpPr txBox="1"/>
          <p:nvPr>
            <p:ph type="title"/>
          </p:nvPr>
        </p:nvSpPr>
        <p:spPr>
          <a:xfrm>
            <a:off x="628650" y="361242"/>
            <a:ext cx="7886700" cy="376645"/>
          </a:xfrm>
          <a:prstGeom prst="rect">
            <a:avLst/>
          </a:prstGeom>
          <a:noFill/>
          <a:ln>
            <a:noFill/>
          </a:ln>
        </p:spPr>
        <p:txBody>
          <a:bodyPr anchorCtr="0" anchor="ctr" bIns="34275" lIns="68575" spcFirstLastPara="1" rIns="68575" wrap="square" tIns="34275"/>
          <a:lstStyle>
            <a:lvl1pPr lvl="0" marR="0" rtl="0" algn="ctr">
              <a:lnSpc>
                <a:spcPct val="90000"/>
              </a:lnSpc>
              <a:spcBef>
                <a:spcPts val="0"/>
              </a:spcBef>
              <a:spcAft>
                <a:spcPts val="0"/>
              </a:spcAft>
              <a:buClr>
                <a:schemeClr val="dk1"/>
              </a:buClr>
              <a:buSzPts val="1900"/>
              <a:buFont typeface="Montserrat"/>
              <a:buNone/>
              <a:defRPr b="1" i="0" sz="1900" u="none" cap="none" strike="noStrike">
                <a:solidFill>
                  <a:schemeClr val="dk1"/>
                </a:solidFill>
                <a:latin typeface="Montserrat"/>
                <a:ea typeface="Montserrat"/>
                <a:cs typeface="Montserrat"/>
                <a:sym typeface="Montserra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295" name="Google Shape;295;p53"/>
          <p:cNvSpPr/>
          <p:nvPr>
            <p:ph idx="2" type="pic"/>
          </p:nvPr>
        </p:nvSpPr>
        <p:spPr>
          <a:xfrm>
            <a:off x="0" y="1171937"/>
            <a:ext cx="9144000" cy="3515810"/>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rgbClr val="757070"/>
              </a:buClr>
              <a:buSzPts val="1100"/>
              <a:buFont typeface="Arial"/>
              <a:buChar char="•"/>
              <a:defRPr b="0" i="0" sz="1100" u="none" cap="none" strike="noStrike">
                <a:solidFill>
                  <a:srgbClr val="757070"/>
                </a:solidFill>
                <a:latin typeface="Lato"/>
                <a:ea typeface="Lato"/>
                <a:cs typeface="Lato"/>
                <a:sym typeface="Lato"/>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296" name="Google Shape;296;p53"/>
          <p:cNvSpPr txBox="1"/>
          <p:nvPr>
            <p:ph idx="1" type="body"/>
          </p:nvPr>
        </p:nvSpPr>
        <p:spPr>
          <a:xfrm>
            <a:off x="628650" y="734269"/>
            <a:ext cx="7886700" cy="238005"/>
          </a:xfrm>
          <a:prstGeom prst="rect">
            <a:avLst/>
          </a:prstGeom>
          <a:noFill/>
          <a:ln>
            <a:noFill/>
          </a:ln>
        </p:spPr>
        <p:txBody>
          <a:bodyPr anchorCtr="0" anchor="ctr" bIns="34275" lIns="68575" spcFirstLastPara="1" rIns="68575" wrap="square" tIns="34275"/>
          <a:lstStyle>
            <a:lvl1pPr indent="-228600" lvl="0" marL="457200" marR="0" rtl="0" algn="ctr">
              <a:lnSpc>
                <a:spcPct val="90000"/>
              </a:lnSpc>
              <a:spcBef>
                <a:spcPts val="800"/>
              </a:spcBef>
              <a:spcAft>
                <a:spcPts val="0"/>
              </a:spcAft>
              <a:buClr>
                <a:srgbClr val="757070"/>
              </a:buClr>
              <a:buSzPts val="900"/>
              <a:buFont typeface="Arial"/>
              <a:buNone/>
              <a:defRPr b="0" i="0" sz="900" u="none" cap="none" strike="noStrike">
                <a:solidFill>
                  <a:srgbClr val="757070"/>
                </a:solidFill>
                <a:latin typeface="Lato"/>
                <a:ea typeface="Lato"/>
                <a:cs typeface="Lato"/>
                <a:sym typeface="Lato"/>
              </a:defRPr>
            </a:lvl1pPr>
            <a:lvl2pPr indent="-228600" lvl="1" marL="914400" marR="0" rtl="0" algn="ctr">
              <a:lnSpc>
                <a:spcPct val="90000"/>
              </a:lnSpc>
              <a:spcBef>
                <a:spcPts val="400"/>
              </a:spcBef>
              <a:spcAft>
                <a:spcPts val="0"/>
              </a:spcAft>
              <a:buClr>
                <a:srgbClr val="757070"/>
              </a:buClr>
              <a:buSzPts val="900"/>
              <a:buFont typeface="Arial"/>
              <a:buNone/>
              <a:defRPr b="0" i="0" sz="900" u="none" cap="none" strike="noStrike">
                <a:solidFill>
                  <a:srgbClr val="757070"/>
                </a:solidFill>
                <a:latin typeface="Lato"/>
                <a:ea typeface="Lato"/>
                <a:cs typeface="Lato"/>
                <a:sym typeface="Lato"/>
              </a:defRPr>
            </a:lvl2pPr>
            <a:lvl3pPr indent="-228600" lvl="2" marL="1371600" marR="0" rtl="0" algn="ctr">
              <a:lnSpc>
                <a:spcPct val="90000"/>
              </a:lnSpc>
              <a:spcBef>
                <a:spcPts val="400"/>
              </a:spcBef>
              <a:spcAft>
                <a:spcPts val="0"/>
              </a:spcAft>
              <a:buClr>
                <a:srgbClr val="757070"/>
              </a:buClr>
              <a:buSzPts val="900"/>
              <a:buFont typeface="Arial"/>
              <a:buNone/>
              <a:defRPr b="0" i="0" sz="900" u="none" cap="none" strike="noStrike">
                <a:solidFill>
                  <a:srgbClr val="757070"/>
                </a:solidFill>
                <a:latin typeface="Lato"/>
                <a:ea typeface="Lato"/>
                <a:cs typeface="Lato"/>
                <a:sym typeface="Lato"/>
              </a:defRPr>
            </a:lvl3pPr>
            <a:lvl4pPr indent="-228600" lvl="3" marL="1828800" marR="0" rtl="0" algn="ctr">
              <a:lnSpc>
                <a:spcPct val="90000"/>
              </a:lnSpc>
              <a:spcBef>
                <a:spcPts val="400"/>
              </a:spcBef>
              <a:spcAft>
                <a:spcPts val="0"/>
              </a:spcAft>
              <a:buClr>
                <a:srgbClr val="757070"/>
              </a:buClr>
              <a:buSzPts val="900"/>
              <a:buFont typeface="Arial"/>
              <a:buNone/>
              <a:defRPr b="0" i="0" sz="900" u="none" cap="none" strike="noStrike">
                <a:solidFill>
                  <a:srgbClr val="757070"/>
                </a:solidFill>
                <a:latin typeface="Lato"/>
                <a:ea typeface="Lato"/>
                <a:cs typeface="Lato"/>
                <a:sym typeface="Lato"/>
              </a:defRPr>
            </a:lvl4pPr>
            <a:lvl5pPr indent="-228600" lvl="4" marL="2286000" marR="0" rtl="0" algn="ctr">
              <a:lnSpc>
                <a:spcPct val="90000"/>
              </a:lnSpc>
              <a:spcBef>
                <a:spcPts val="400"/>
              </a:spcBef>
              <a:spcAft>
                <a:spcPts val="0"/>
              </a:spcAft>
              <a:buClr>
                <a:srgbClr val="757070"/>
              </a:buClr>
              <a:buSzPts val="900"/>
              <a:buFont typeface="Arial"/>
              <a:buNone/>
              <a:defRPr b="0" i="0" sz="900" u="none" cap="none" strike="noStrike">
                <a:solidFill>
                  <a:srgbClr val="757070"/>
                </a:solidFill>
                <a:latin typeface="Lato"/>
                <a:ea typeface="Lato"/>
                <a:cs typeface="Lato"/>
                <a:sym typeface="Lato"/>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297" name="Google Shape;297;p53"/>
          <p:cNvSpPr txBox="1"/>
          <p:nvPr>
            <p:ph idx="11" type="ftr"/>
          </p:nvPr>
        </p:nvSpPr>
        <p:spPr>
          <a:xfrm>
            <a:off x="638735" y="4790515"/>
            <a:ext cx="1630456" cy="231961"/>
          </a:xfrm>
          <a:prstGeom prst="rect">
            <a:avLst/>
          </a:prstGeom>
          <a:noFill/>
          <a:ln>
            <a:noFill/>
          </a:ln>
        </p:spPr>
        <p:txBody>
          <a:bodyPr anchorCtr="0" anchor="ctr" bIns="34275" lIns="68575" spcFirstLastPara="1" rIns="68575" wrap="square" tIns="34275"/>
          <a:lstStyle>
            <a:lvl1pPr lvl="0" marR="0" rtl="0" algn="l">
              <a:spcBef>
                <a:spcPts val="0"/>
              </a:spcBef>
              <a:spcAft>
                <a:spcPts val="0"/>
              </a:spcAft>
              <a:buSzPts val="1100"/>
              <a:buNone/>
              <a:defRPr b="1" i="0" sz="800">
                <a:solidFill>
                  <a:srgbClr val="757070"/>
                </a:solidFill>
                <a:latin typeface="Lato"/>
                <a:ea typeface="Lato"/>
                <a:cs typeface="Lato"/>
                <a:sym typeface="Lato"/>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powerpoint page 2 image">
  <p:cSld name="powerpoint page 2 image">
    <p:spTree>
      <p:nvGrpSpPr>
        <p:cNvPr id="298" name="Shape 298"/>
        <p:cNvGrpSpPr/>
        <p:nvPr/>
      </p:nvGrpSpPr>
      <p:grpSpPr>
        <a:xfrm>
          <a:off x="0" y="0"/>
          <a:ext cx="0" cy="0"/>
          <a:chOff x="0" y="0"/>
          <a:chExt cx="0" cy="0"/>
        </a:xfrm>
      </p:grpSpPr>
      <p:sp>
        <p:nvSpPr>
          <p:cNvPr id="299" name="Google Shape;299;p54"/>
          <p:cNvSpPr/>
          <p:nvPr>
            <p:ph idx="2" type="pic"/>
          </p:nvPr>
        </p:nvSpPr>
        <p:spPr>
          <a:xfrm>
            <a:off x="0" y="2190750"/>
            <a:ext cx="9143999" cy="2952749"/>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rgbClr val="757070"/>
              </a:buClr>
              <a:buSzPts val="1100"/>
              <a:buFont typeface="Arial"/>
              <a:buChar char="•"/>
              <a:defRPr b="0" i="0" sz="1100" u="none" cap="none" strike="noStrike">
                <a:solidFill>
                  <a:srgbClr val="757070"/>
                </a:solidFill>
                <a:latin typeface="Lato"/>
                <a:ea typeface="Lato"/>
                <a:cs typeface="Lato"/>
                <a:sym typeface="Lato"/>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300" name="Google Shape;300;p54"/>
          <p:cNvSpPr/>
          <p:nvPr>
            <p:ph idx="3" type="pic"/>
          </p:nvPr>
        </p:nvSpPr>
        <p:spPr>
          <a:xfrm>
            <a:off x="5399004" y="540953"/>
            <a:ext cx="3087770" cy="4602547"/>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rgbClr val="757070"/>
              </a:buClr>
              <a:buSzPts val="1100"/>
              <a:buFont typeface="Arial"/>
              <a:buChar char="•"/>
              <a:defRPr b="0" i="0" sz="1100" u="none" cap="none" strike="noStrike">
                <a:solidFill>
                  <a:srgbClr val="757070"/>
                </a:solidFill>
                <a:latin typeface="Lato"/>
                <a:ea typeface="Lato"/>
                <a:cs typeface="Lato"/>
                <a:sym typeface="Lato"/>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_Sing &amp; Full Image">
  <p:cSld name="1_Sing &amp; Full Image">
    <p:spTree>
      <p:nvGrpSpPr>
        <p:cNvPr id="301" name="Shape 301"/>
        <p:cNvGrpSpPr/>
        <p:nvPr/>
      </p:nvGrpSpPr>
      <p:grpSpPr>
        <a:xfrm>
          <a:off x="0" y="0"/>
          <a:ext cx="0" cy="0"/>
          <a:chOff x="0" y="0"/>
          <a:chExt cx="0" cy="0"/>
        </a:xfrm>
      </p:grpSpPr>
      <p:sp>
        <p:nvSpPr>
          <p:cNvPr id="302" name="Google Shape;302;p55"/>
          <p:cNvSpPr/>
          <p:nvPr>
            <p:ph idx="2" type="pic"/>
          </p:nvPr>
        </p:nvSpPr>
        <p:spPr>
          <a:xfrm>
            <a:off x="0" y="0"/>
            <a:ext cx="9144000" cy="5143500"/>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rgbClr val="757070"/>
              </a:buClr>
              <a:buSzPts val="1100"/>
              <a:buFont typeface="Arial"/>
              <a:buChar char="•"/>
              <a:defRPr b="0" i="0" sz="1100" u="none" cap="none" strike="noStrike">
                <a:solidFill>
                  <a:srgbClr val="757070"/>
                </a:solidFill>
                <a:latin typeface="Lato"/>
                <a:ea typeface="Lato"/>
                <a:cs typeface="Lato"/>
                <a:sym typeface="Lato"/>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303" name="Google Shape;303;p55"/>
          <p:cNvSpPr/>
          <p:nvPr/>
        </p:nvSpPr>
        <p:spPr>
          <a:xfrm>
            <a:off x="0" y="2682433"/>
            <a:ext cx="9143999" cy="2461067"/>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40" Type="http://schemas.openxmlformats.org/officeDocument/2006/relationships/slideLayout" Target="../slideLayouts/slideLayout49.xml"/><Relationship Id="rId20" Type="http://schemas.openxmlformats.org/officeDocument/2006/relationships/slideLayout" Target="../slideLayouts/slideLayout29.xml"/><Relationship Id="rId42" Type="http://schemas.openxmlformats.org/officeDocument/2006/relationships/slideLayout" Target="../slideLayouts/slideLayout51.xml"/><Relationship Id="rId41" Type="http://schemas.openxmlformats.org/officeDocument/2006/relationships/slideLayout" Target="../slideLayouts/slideLayout50.xml"/><Relationship Id="rId22" Type="http://schemas.openxmlformats.org/officeDocument/2006/relationships/slideLayout" Target="../slideLayouts/slideLayout31.xml"/><Relationship Id="rId44" Type="http://schemas.openxmlformats.org/officeDocument/2006/relationships/slideLayout" Target="../slideLayouts/slideLayout53.xml"/><Relationship Id="rId21" Type="http://schemas.openxmlformats.org/officeDocument/2006/relationships/slideLayout" Target="../slideLayouts/slideLayout30.xml"/><Relationship Id="rId43" Type="http://schemas.openxmlformats.org/officeDocument/2006/relationships/slideLayout" Target="../slideLayouts/slideLayout52.xml"/><Relationship Id="rId24" Type="http://schemas.openxmlformats.org/officeDocument/2006/relationships/slideLayout" Target="../slideLayouts/slideLayout33.xml"/><Relationship Id="rId23" Type="http://schemas.openxmlformats.org/officeDocument/2006/relationships/slideLayout" Target="../slideLayouts/slideLayout32.xml"/><Relationship Id="rId45" Type="http://schemas.openxmlformats.org/officeDocument/2006/relationships/theme" Target="../theme/theme1.xml"/><Relationship Id="rId1" Type="http://schemas.openxmlformats.org/officeDocument/2006/relationships/image" Target="../media/image2.png"/><Relationship Id="rId2" Type="http://schemas.openxmlformats.org/officeDocument/2006/relationships/image" Target="../media/image1.png"/><Relationship Id="rId3" Type="http://schemas.openxmlformats.org/officeDocument/2006/relationships/slideLayout" Target="../slideLayouts/slideLayout12.xml"/><Relationship Id="rId4" Type="http://schemas.openxmlformats.org/officeDocument/2006/relationships/slideLayout" Target="../slideLayouts/slideLayout13.xml"/><Relationship Id="rId9" Type="http://schemas.openxmlformats.org/officeDocument/2006/relationships/slideLayout" Target="../slideLayouts/slideLayout18.xml"/><Relationship Id="rId26" Type="http://schemas.openxmlformats.org/officeDocument/2006/relationships/slideLayout" Target="../slideLayouts/slideLayout35.xml"/><Relationship Id="rId25" Type="http://schemas.openxmlformats.org/officeDocument/2006/relationships/slideLayout" Target="../slideLayouts/slideLayout34.xml"/><Relationship Id="rId28" Type="http://schemas.openxmlformats.org/officeDocument/2006/relationships/slideLayout" Target="../slideLayouts/slideLayout37.xml"/><Relationship Id="rId27" Type="http://schemas.openxmlformats.org/officeDocument/2006/relationships/slideLayout" Target="../slideLayouts/slideLayout36.xml"/><Relationship Id="rId5" Type="http://schemas.openxmlformats.org/officeDocument/2006/relationships/slideLayout" Target="../slideLayouts/slideLayout14.xml"/><Relationship Id="rId6" Type="http://schemas.openxmlformats.org/officeDocument/2006/relationships/slideLayout" Target="../slideLayouts/slideLayout15.xml"/><Relationship Id="rId29" Type="http://schemas.openxmlformats.org/officeDocument/2006/relationships/slideLayout" Target="../slideLayouts/slideLayout38.xml"/><Relationship Id="rId7" Type="http://schemas.openxmlformats.org/officeDocument/2006/relationships/slideLayout" Target="../slideLayouts/slideLayout16.xml"/><Relationship Id="rId8" Type="http://schemas.openxmlformats.org/officeDocument/2006/relationships/slideLayout" Target="../slideLayouts/slideLayout17.xml"/><Relationship Id="rId31" Type="http://schemas.openxmlformats.org/officeDocument/2006/relationships/slideLayout" Target="../slideLayouts/slideLayout40.xml"/><Relationship Id="rId30" Type="http://schemas.openxmlformats.org/officeDocument/2006/relationships/slideLayout" Target="../slideLayouts/slideLayout39.xml"/><Relationship Id="rId11" Type="http://schemas.openxmlformats.org/officeDocument/2006/relationships/slideLayout" Target="../slideLayouts/slideLayout20.xml"/><Relationship Id="rId33" Type="http://schemas.openxmlformats.org/officeDocument/2006/relationships/slideLayout" Target="../slideLayouts/slideLayout42.xml"/><Relationship Id="rId10" Type="http://schemas.openxmlformats.org/officeDocument/2006/relationships/slideLayout" Target="../slideLayouts/slideLayout19.xml"/><Relationship Id="rId32" Type="http://schemas.openxmlformats.org/officeDocument/2006/relationships/slideLayout" Target="../slideLayouts/slideLayout41.xml"/><Relationship Id="rId13" Type="http://schemas.openxmlformats.org/officeDocument/2006/relationships/slideLayout" Target="../slideLayouts/slideLayout22.xml"/><Relationship Id="rId35" Type="http://schemas.openxmlformats.org/officeDocument/2006/relationships/slideLayout" Target="../slideLayouts/slideLayout44.xml"/><Relationship Id="rId12" Type="http://schemas.openxmlformats.org/officeDocument/2006/relationships/slideLayout" Target="../slideLayouts/slideLayout21.xml"/><Relationship Id="rId34" Type="http://schemas.openxmlformats.org/officeDocument/2006/relationships/slideLayout" Target="../slideLayouts/slideLayout43.xml"/><Relationship Id="rId15" Type="http://schemas.openxmlformats.org/officeDocument/2006/relationships/slideLayout" Target="../slideLayouts/slideLayout24.xml"/><Relationship Id="rId37" Type="http://schemas.openxmlformats.org/officeDocument/2006/relationships/slideLayout" Target="../slideLayouts/slideLayout46.xml"/><Relationship Id="rId14" Type="http://schemas.openxmlformats.org/officeDocument/2006/relationships/slideLayout" Target="../slideLayouts/slideLayout23.xml"/><Relationship Id="rId36" Type="http://schemas.openxmlformats.org/officeDocument/2006/relationships/slideLayout" Target="../slideLayouts/slideLayout45.xml"/><Relationship Id="rId17" Type="http://schemas.openxmlformats.org/officeDocument/2006/relationships/slideLayout" Target="../slideLayouts/slideLayout26.xml"/><Relationship Id="rId39" Type="http://schemas.openxmlformats.org/officeDocument/2006/relationships/slideLayout" Target="../slideLayouts/slideLayout48.xml"/><Relationship Id="rId16" Type="http://schemas.openxmlformats.org/officeDocument/2006/relationships/slideLayout" Target="../slideLayouts/slideLayout25.xml"/><Relationship Id="rId38" Type="http://schemas.openxmlformats.org/officeDocument/2006/relationships/slideLayout" Target="../slideLayouts/slideLayout47.xml"/><Relationship Id="rId19" Type="http://schemas.openxmlformats.org/officeDocument/2006/relationships/slideLayout" Target="../slideLayouts/slideLayout28.xml"/><Relationship Id="rId18"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50" name="Shape 50"/>
        <p:cNvGrpSpPr/>
        <p:nvPr/>
      </p:nvGrpSpPr>
      <p:grpSpPr>
        <a:xfrm>
          <a:off x="0" y="0"/>
          <a:ext cx="0" cy="0"/>
          <a:chOff x="0" y="0"/>
          <a:chExt cx="0" cy="0"/>
        </a:xfrm>
      </p:grpSpPr>
      <p:pic>
        <p:nvPicPr>
          <p:cNvPr id="51" name="Google Shape;51;p13"/>
          <p:cNvPicPr preferRelativeResize="0"/>
          <p:nvPr/>
        </p:nvPicPr>
        <p:blipFill rotWithShape="1">
          <a:blip r:embed="rId1">
            <a:alphaModFix amt="6000"/>
          </a:blip>
          <a:srcRect b="0" l="0" r="0" t="0"/>
          <a:stretch/>
        </p:blipFill>
        <p:spPr>
          <a:xfrm>
            <a:off x="-225706" y="2808433"/>
            <a:ext cx="9540433" cy="4066930"/>
          </a:xfrm>
          <a:prstGeom prst="rect">
            <a:avLst/>
          </a:prstGeom>
          <a:noFill/>
          <a:ln>
            <a:noFill/>
          </a:ln>
        </p:spPr>
      </p:pic>
      <p:sp>
        <p:nvSpPr>
          <p:cNvPr id="52" name="Google Shape;52;p13"/>
          <p:cNvSpPr/>
          <p:nvPr/>
        </p:nvSpPr>
        <p:spPr>
          <a:xfrm>
            <a:off x="0" y="4679065"/>
            <a:ext cx="9144000" cy="464435"/>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sp>
        <p:nvSpPr>
          <p:cNvPr id="53" name="Google Shape;53;p13"/>
          <p:cNvSpPr/>
          <p:nvPr/>
        </p:nvSpPr>
        <p:spPr>
          <a:xfrm>
            <a:off x="8055980" y="4679065"/>
            <a:ext cx="468774" cy="464435"/>
          </a:xfrm>
          <a:prstGeom prst="rect">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sp>
        <p:nvSpPr>
          <p:cNvPr id="54" name="Google Shape;54;p13"/>
          <p:cNvSpPr txBox="1"/>
          <p:nvPr>
            <p:ph type="title"/>
          </p:nvPr>
        </p:nvSpPr>
        <p:spPr>
          <a:xfrm>
            <a:off x="628650" y="361242"/>
            <a:ext cx="7886700" cy="376645"/>
          </a:xfrm>
          <a:prstGeom prst="rect">
            <a:avLst/>
          </a:prstGeom>
          <a:noFill/>
          <a:ln>
            <a:noFill/>
          </a:ln>
        </p:spPr>
        <p:txBody>
          <a:bodyPr anchorCtr="0" anchor="ctr" bIns="34275" lIns="68575" spcFirstLastPara="1" rIns="68575" wrap="square" tIns="34275"/>
          <a:lstStyle>
            <a:lvl1pPr lvl="0" marR="0" rtl="0" algn="ctr">
              <a:lnSpc>
                <a:spcPct val="90000"/>
              </a:lnSpc>
              <a:spcBef>
                <a:spcPts val="0"/>
              </a:spcBef>
              <a:spcAft>
                <a:spcPts val="0"/>
              </a:spcAft>
              <a:buClr>
                <a:schemeClr val="dk1"/>
              </a:buClr>
              <a:buSzPts val="1900"/>
              <a:buFont typeface="Montserrat"/>
              <a:buNone/>
              <a:defRPr b="1" i="0" sz="1900" u="none" cap="none" strike="noStrike">
                <a:solidFill>
                  <a:schemeClr val="dk1"/>
                </a:solidFill>
                <a:latin typeface="Montserrat"/>
                <a:ea typeface="Montserrat"/>
                <a:cs typeface="Montserrat"/>
                <a:sym typeface="Montserra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55" name="Google Shape;55;p13"/>
          <p:cNvSpPr txBox="1"/>
          <p:nvPr>
            <p:ph idx="12" type="sldNum"/>
          </p:nvPr>
        </p:nvSpPr>
        <p:spPr>
          <a:xfrm>
            <a:off x="8064662" y="4767263"/>
            <a:ext cx="450688" cy="273844"/>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1" i="0" sz="800" u="none" cap="none" strike="noStrike">
                <a:solidFill>
                  <a:srgbClr val="FFFFFF"/>
                </a:solidFill>
                <a:latin typeface="Lato"/>
                <a:ea typeface="Lato"/>
                <a:cs typeface="Lato"/>
                <a:sym typeface="Lato"/>
              </a:defRPr>
            </a:lvl1pPr>
            <a:lvl2pPr indent="0" lvl="1" marL="0" marR="0" rtl="0" algn="ctr">
              <a:spcBef>
                <a:spcPts val="0"/>
              </a:spcBef>
              <a:buNone/>
              <a:defRPr b="1" i="0" sz="800" u="none" cap="none" strike="noStrike">
                <a:solidFill>
                  <a:srgbClr val="FFFFFF"/>
                </a:solidFill>
                <a:latin typeface="Lato"/>
                <a:ea typeface="Lato"/>
                <a:cs typeface="Lato"/>
                <a:sym typeface="Lato"/>
              </a:defRPr>
            </a:lvl2pPr>
            <a:lvl3pPr indent="0" lvl="2" marL="0" marR="0" rtl="0" algn="ctr">
              <a:spcBef>
                <a:spcPts val="0"/>
              </a:spcBef>
              <a:buNone/>
              <a:defRPr b="1" i="0" sz="800" u="none" cap="none" strike="noStrike">
                <a:solidFill>
                  <a:srgbClr val="FFFFFF"/>
                </a:solidFill>
                <a:latin typeface="Lato"/>
                <a:ea typeface="Lato"/>
                <a:cs typeface="Lato"/>
                <a:sym typeface="Lato"/>
              </a:defRPr>
            </a:lvl3pPr>
            <a:lvl4pPr indent="0" lvl="3" marL="0" marR="0" rtl="0" algn="ctr">
              <a:spcBef>
                <a:spcPts val="0"/>
              </a:spcBef>
              <a:buNone/>
              <a:defRPr b="1" i="0" sz="800" u="none" cap="none" strike="noStrike">
                <a:solidFill>
                  <a:srgbClr val="FFFFFF"/>
                </a:solidFill>
                <a:latin typeface="Lato"/>
                <a:ea typeface="Lato"/>
                <a:cs typeface="Lato"/>
                <a:sym typeface="Lato"/>
              </a:defRPr>
            </a:lvl4pPr>
            <a:lvl5pPr indent="0" lvl="4" marL="0" marR="0" rtl="0" algn="ctr">
              <a:spcBef>
                <a:spcPts val="0"/>
              </a:spcBef>
              <a:buNone/>
              <a:defRPr b="1" i="0" sz="800" u="none" cap="none" strike="noStrike">
                <a:solidFill>
                  <a:srgbClr val="FFFFFF"/>
                </a:solidFill>
                <a:latin typeface="Lato"/>
                <a:ea typeface="Lato"/>
                <a:cs typeface="Lato"/>
                <a:sym typeface="Lato"/>
              </a:defRPr>
            </a:lvl5pPr>
            <a:lvl6pPr indent="0" lvl="5" marL="0" marR="0" rtl="0" algn="ctr">
              <a:spcBef>
                <a:spcPts val="0"/>
              </a:spcBef>
              <a:buNone/>
              <a:defRPr b="1" i="0" sz="800" u="none" cap="none" strike="noStrike">
                <a:solidFill>
                  <a:srgbClr val="FFFFFF"/>
                </a:solidFill>
                <a:latin typeface="Lato"/>
                <a:ea typeface="Lato"/>
                <a:cs typeface="Lato"/>
                <a:sym typeface="Lato"/>
              </a:defRPr>
            </a:lvl6pPr>
            <a:lvl7pPr indent="0" lvl="6" marL="0" marR="0" rtl="0" algn="ctr">
              <a:spcBef>
                <a:spcPts val="0"/>
              </a:spcBef>
              <a:buNone/>
              <a:defRPr b="1" i="0" sz="800" u="none" cap="none" strike="noStrike">
                <a:solidFill>
                  <a:srgbClr val="FFFFFF"/>
                </a:solidFill>
                <a:latin typeface="Lato"/>
                <a:ea typeface="Lato"/>
                <a:cs typeface="Lato"/>
                <a:sym typeface="Lato"/>
              </a:defRPr>
            </a:lvl7pPr>
            <a:lvl8pPr indent="0" lvl="7" marL="0" marR="0" rtl="0" algn="ctr">
              <a:spcBef>
                <a:spcPts val="0"/>
              </a:spcBef>
              <a:buNone/>
              <a:defRPr b="1" i="0" sz="800" u="none" cap="none" strike="noStrike">
                <a:solidFill>
                  <a:srgbClr val="FFFFFF"/>
                </a:solidFill>
                <a:latin typeface="Lato"/>
                <a:ea typeface="Lato"/>
                <a:cs typeface="Lato"/>
                <a:sym typeface="Lato"/>
              </a:defRPr>
            </a:lvl8pPr>
            <a:lvl9pPr indent="0" lvl="8" marL="0" marR="0" rtl="0" algn="ctr">
              <a:spcBef>
                <a:spcPts val="0"/>
              </a:spcBef>
              <a:buNone/>
              <a:defRPr b="1" i="0" sz="800" u="none" cap="none" strike="noStrike">
                <a:solidFill>
                  <a:srgbClr val="FFFFFF"/>
                </a:solidFill>
                <a:latin typeface="Lato"/>
                <a:ea typeface="Lato"/>
                <a:cs typeface="Lato"/>
                <a:sym typeface="Lato"/>
              </a:defRPr>
            </a:lvl9pPr>
          </a:lstStyle>
          <a:p>
            <a:pPr indent="0" lvl="0" marL="0">
              <a:spcBef>
                <a:spcPts val="0"/>
              </a:spcBef>
              <a:spcAft>
                <a:spcPts val="0"/>
              </a:spcAft>
              <a:buNone/>
            </a:pPr>
            <a:fld id="{00000000-1234-1234-1234-123412341234}" type="slidenum">
              <a:rPr lang="en"/>
              <a:t>‹#›</a:t>
            </a:fld>
            <a:endParaRPr/>
          </a:p>
        </p:txBody>
      </p:sp>
      <p:pic>
        <p:nvPicPr>
          <p:cNvPr id="56" name="Google Shape;56;p13"/>
          <p:cNvPicPr preferRelativeResize="0"/>
          <p:nvPr/>
        </p:nvPicPr>
        <p:blipFill rotWithShape="1">
          <a:blip r:embed="rId2">
            <a:alphaModFix amt="60000"/>
          </a:blip>
          <a:srcRect b="0" l="0" r="0" t="0"/>
          <a:stretch/>
        </p:blipFill>
        <p:spPr>
          <a:xfrm>
            <a:off x="7366062" y="4817962"/>
            <a:ext cx="576698" cy="217026"/>
          </a:xfrm>
          <a:prstGeom prst="rect">
            <a:avLst/>
          </a:prstGeom>
          <a:noFill/>
          <a:ln>
            <a:noFill/>
          </a:ln>
        </p:spPr>
      </p:pic>
      <p:sp>
        <p:nvSpPr>
          <p:cNvPr id="57" name="Google Shape;57;p13"/>
          <p:cNvSpPr txBox="1"/>
          <p:nvPr>
            <p:ph idx="11" type="ftr"/>
          </p:nvPr>
        </p:nvSpPr>
        <p:spPr>
          <a:xfrm>
            <a:off x="638735" y="4790515"/>
            <a:ext cx="1630456" cy="231961"/>
          </a:xfrm>
          <a:prstGeom prst="rect">
            <a:avLst/>
          </a:prstGeom>
          <a:noFill/>
          <a:ln>
            <a:noFill/>
          </a:ln>
        </p:spPr>
        <p:txBody>
          <a:bodyPr anchorCtr="0" anchor="ctr" bIns="34275" lIns="68575" spcFirstLastPara="1" rIns="68575" wrap="square" tIns="34275"/>
          <a:lstStyle>
            <a:lvl1pPr lvl="0" marR="0" rtl="0" algn="l">
              <a:spcBef>
                <a:spcPts val="0"/>
              </a:spcBef>
              <a:spcAft>
                <a:spcPts val="0"/>
              </a:spcAft>
              <a:buSzPts val="1100"/>
              <a:buNone/>
              <a:defRPr b="1" i="0" sz="800" u="none" cap="none" strike="noStrike">
                <a:solidFill>
                  <a:srgbClr val="757070"/>
                </a:solidFill>
                <a:latin typeface="Lato"/>
                <a:ea typeface="Lato"/>
                <a:cs typeface="Lato"/>
                <a:sym typeface="Lato"/>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Tree>
  </p:cSld>
  <p:clrMap accent1="accent1" accent2="accent2" accent3="accent3" accent4="accent4" accent5="accent5" accent6="accent6" bg1="lt1" bg2="dk2" tx1="dk1" tx2="lt2" folHlink="folHlink" hlink="hlink"/>
  <p:sldLayoutIdLst>
    <p:sldLayoutId id="2147483659" r:id="rId3"/>
    <p:sldLayoutId id="2147483660" r:id="rId4"/>
    <p:sldLayoutId id="2147483661" r:id="rId5"/>
    <p:sldLayoutId id="2147483662" r:id="rId6"/>
    <p:sldLayoutId id="2147483663" r:id="rId7"/>
    <p:sldLayoutId id="2147483664" r:id="rId8"/>
    <p:sldLayoutId id="2147483665" r:id="rId9"/>
    <p:sldLayoutId id="2147483666" r:id="rId10"/>
    <p:sldLayoutId id="2147483667" r:id="rId11"/>
    <p:sldLayoutId id="2147483668" r:id="rId12"/>
    <p:sldLayoutId id="2147483669" r:id="rId13"/>
    <p:sldLayoutId id="2147483670" r:id="rId14"/>
    <p:sldLayoutId id="2147483671" r:id="rId15"/>
    <p:sldLayoutId id="2147483672" r:id="rId16"/>
    <p:sldLayoutId id="2147483673" r:id="rId17"/>
    <p:sldLayoutId id="2147483674" r:id="rId18"/>
    <p:sldLayoutId id="2147483675" r:id="rId19"/>
    <p:sldLayoutId id="2147483676" r:id="rId20"/>
    <p:sldLayoutId id="2147483677" r:id="rId21"/>
    <p:sldLayoutId id="2147483678" r:id="rId22"/>
    <p:sldLayoutId id="2147483679" r:id="rId23"/>
    <p:sldLayoutId id="2147483680" r:id="rId24"/>
    <p:sldLayoutId id="2147483681" r:id="rId25"/>
    <p:sldLayoutId id="2147483682" r:id="rId26"/>
    <p:sldLayoutId id="2147483683" r:id="rId27"/>
    <p:sldLayoutId id="2147483684" r:id="rId28"/>
    <p:sldLayoutId id="2147483685" r:id="rId29"/>
    <p:sldLayoutId id="2147483686" r:id="rId30"/>
    <p:sldLayoutId id="2147483687" r:id="rId31"/>
    <p:sldLayoutId id="2147483688" r:id="rId32"/>
    <p:sldLayoutId id="2147483689" r:id="rId33"/>
    <p:sldLayoutId id="2147483690" r:id="rId34"/>
    <p:sldLayoutId id="2147483691" r:id="rId35"/>
    <p:sldLayoutId id="2147483692" r:id="rId36"/>
    <p:sldLayoutId id="2147483693" r:id="rId37"/>
    <p:sldLayoutId id="2147483694" r:id="rId38"/>
    <p:sldLayoutId id="2147483695" r:id="rId39"/>
    <p:sldLayoutId id="2147483696" r:id="rId40"/>
    <p:sldLayoutId id="2147483697" r:id="rId41"/>
    <p:sldLayoutId id="2147483698" r:id="rId42"/>
    <p:sldLayoutId id="2147483699" r:id="rId43"/>
    <p:sldLayoutId id="2147483700" r:id="rId44"/>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10.xml"/><Relationship Id="rId3" Type="http://schemas.openxmlformats.org/officeDocument/2006/relationships/image" Target="../media/image6.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15.xml"/><Relationship Id="rId3" Type="http://schemas.openxmlformats.org/officeDocument/2006/relationships/image" Target="../media/image3.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xml"/><Relationship Id="rId3" Type="http://schemas.openxmlformats.org/officeDocument/2006/relationships/image" Target="../media/image5.jp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7.xml"/><Relationship Id="rId2" Type="http://schemas.openxmlformats.org/officeDocument/2006/relationships/notesSlide" Target="../notesSlides/notesSlide20.xml"/><Relationship Id="rId3" Type="http://schemas.openxmlformats.org/officeDocument/2006/relationships/image" Target="../media/image7.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21.xml"/><Relationship Id="rId3" Type="http://schemas.openxmlformats.org/officeDocument/2006/relationships/image" Target="../media/image4.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notesSlide" Target="../notesSlides/notesSlide22.xml"/><Relationship Id="rId3" Type="http://schemas.openxmlformats.org/officeDocument/2006/relationships/image" Target="../media/image3.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notesSlide" Target="../notesSlides/notesSlide25.xml"/><Relationship Id="rId3" Type="http://schemas.openxmlformats.org/officeDocument/2006/relationships/image" Target="../media/image9.png"/><Relationship Id="rId4" Type="http://schemas.openxmlformats.org/officeDocument/2006/relationships/image" Target="../media/image8.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4.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1.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2.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2.xml"/><Relationship Id="rId2" Type="http://schemas.openxmlformats.org/officeDocument/2006/relationships/notesSlide" Target="../notesSlides/notesSlide39.xml"/><Relationship Id="rId3" Type="http://schemas.openxmlformats.org/officeDocument/2006/relationships/image" Target="../media/image10.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2.xml"/><Relationship Id="rId2" Type="http://schemas.openxmlformats.org/officeDocument/2006/relationships/notesSlide" Target="../notesSlides/notesSlide40.xml"/><Relationship Id="rId3" Type="http://schemas.openxmlformats.org/officeDocument/2006/relationships/image" Target="../media/image11.png"/><Relationship Id="rId4" Type="http://schemas.openxmlformats.org/officeDocument/2006/relationships/image" Target="../media/image13.png"/><Relationship Id="rId5" Type="http://schemas.openxmlformats.org/officeDocument/2006/relationships/image" Target="../media/image12.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2.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3.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43.xml"/><Relationship Id="rId3" Type="http://schemas.openxmlformats.org/officeDocument/2006/relationships/image" Target="../media/image4.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notesSlide" Target="../notesSlides/notesSlide4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6.xml"/><Relationship Id="rId3" Type="http://schemas.openxmlformats.org/officeDocument/2006/relationships/image" Target="../media/image7.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07" name="Shape 307"/>
        <p:cNvGrpSpPr/>
        <p:nvPr/>
      </p:nvGrpSpPr>
      <p:grpSpPr>
        <a:xfrm>
          <a:off x="0" y="0"/>
          <a:ext cx="0" cy="0"/>
          <a:chOff x="0" y="0"/>
          <a:chExt cx="0" cy="0"/>
        </a:xfrm>
      </p:grpSpPr>
      <p:sp>
        <p:nvSpPr>
          <p:cNvPr id="308" name="Google Shape;308;p56"/>
          <p:cNvSpPr/>
          <p:nvPr/>
        </p:nvSpPr>
        <p:spPr>
          <a:xfrm>
            <a:off x="-14467" y="-92"/>
            <a:ext cx="9158467" cy="5143591"/>
          </a:xfrm>
          <a:prstGeom prst="rect">
            <a:avLst/>
          </a:prstGeom>
          <a:solidFill>
            <a:schemeClr val="accent2"/>
          </a:solidFill>
          <a:ln>
            <a:noFill/>
          </a:ln>
        </p:spPr>
        <p:txBody>
          <a:bodyPr anchorCtr="0" anchor="ctr" bIns="34275" lIns="68575" spcFirstLastPara="1" rIns="68575" wrap="square" tIns="34275">
            <a:noAutofit/>
          </a:bodyPr>
          <a:lstStyle/>
          <a:p>
            <a:pPr indent="0" lvl="0" marL="0" marR="0" rtl="0" algn="just">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pic>
        <p:nvPicPr>
          <p:cNvPr id="309" name="Google Shape;309;p56"/>
          <p:cNvPicPr preferRelativeResize="0"/>
          <p:nvPr/>
        </p:nvPicPr>
        <p:blipFill rotWithShape="1">
          <a:blip r:embed="rId3">
            <a:alphaModFix/>
          </a:blip>
          <a:srcRect b="0" l="0" r="0" t="0"/>
          <a:stretch/>
        </p:blipFill>
        <p:spPr>
          <a:xfrm>
            <a:off x="3588704" y="2254349"/>
            <a:ext cx="1952124" cy="734634"/>
          </a:xfrm>
          <a:prstGeom prst="rect">
            <a:avLst/>
          </a:prstGeom>
          <a:noFill/>
          <a:ln>
            <a:noFill/>
          </a:ln>
        </p:spPr>
      </p:pic>
      <p:sp>
        <p:nvSpPr>
          <p:cNvPr id="310" name="Google Shape;310;p56"/>
          <p:cNvSpPr/>
          <p:nvPr/>
        </p:nvSpPr>
        <p:spPr>
          <a:xfrm>
            <a:off x="-341033" y="2537460"/>
            <a:ext cx="3416035" cy="68580"/>
          </a:xfrm>
          <a:prstGeom prst="rect">
            <a:avLst/>
          </a:prstGeom>
          <a:solidFill>
            <a:srgbClr val="FFFFF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sp>
        <p:nvSpPr>
          <p:cNvPr id="311" name="Google Shape;311;p56"/>
          <p:cNvSpPr/>
          <p:nvPr/>
        </p:nvSpPr>
        <p:spPr>
          <a:xfrm>
            <a:off x="6054530" y="2537413"/>
            <a:ext cx="3416035" cy="68580"/>
          </a:xfrm>
          <a:prstGeom prst="rect">
            <a:avLst/>
          </a:prstGeom>
          <a:solidFill>
            <a:srgbClr val="FFFFFF"/>
          </a:solidFill>
          <a:ln>
            <a:noFill/>
          </a:ln>
        </p:spPr>
        <p:txBody>
          <a:bodyPr anchorCtr="0" anchor="ctr" bIns="34275" lIns="68575" spcFirstLastPara="1" rIns="68575" wrap="square" tIns="34275">
            <a:noAutofit/>
          </a:bodyPr>
          <a:lstStyle/>
          <a:p>
            <a:pPr indent="0" lvl="0" marL="0" marR="0" rtl="0" algn="just">
              <a:spcBef>
                <a:spcPts val="0"/>
              </a:spcBef>
              <a:spcAft>
                <a:spcPts val="0"/>
              </a:spcAft>
              <a:buNone/>
            </a:pPr>
            <a:r>
              <a:rPr b="0" i="0" lang="en" sz="1400" u="none" cap="none" strike="noStrike">
                <a:solidFill>
                  <a:schemeClr val="lt1"/>
                </a:solidFill>
                <a:latin typeface="Calibri"/>
                <a:ea typeface="Calibri"/>
                <a:cs typeface="Calibri"/>
                <a:sym typeface="Calibri"/>
              </a:rPr>
              <a:t>     </a:t>
            </a:r>
            <a:endParaRPr sz="1100"/>
          </a:p>
        </p:txBody>
      </p:sp>
      <p:sp>
        <p:nvSpPr>
          <p:cNvPr id="312" name="Google Shape;312;p56"/>
          <p:cNvSpPr txBox="1"/>
          <p:nvPr/>
        </p:nvSpPr>
        <p:spPr>
          <a:xfrm>
            <a:off x="3232918" y="1278642"/>
            <a:ext cx="2663696" cy="484748"/>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i="0" lang="en" sz="2700" u="none" cap="none" strike="noStrike">
                <a:solidFill>
                  <a:srgbClr val="FFFFFF"/>
                </a:solidFill>
                <a:latin typeface="Montserrat"/>
                <a:ea typeface="Montserrat"/>
                <a:cs typeface="Montserrat"/>
                <a:sym typeface="Montserrat"/>
              </a:rPr>
              <a:t>WELCOME</a:t>
            </a:r>
            <a:endParaRPr b="1" i="0" sz="2600" u="none" cap="none" strike="noStrike">
              <a:solidFill>
                <a:srgbClr val="FFFFFF"/>
              </a:solidFill>
              <a:latin typeface="Montserrat"/>
              <a:ea typeface="Montserrat"/>
              <a:cs typeface="Montserrat"/>
              <a:sym typeface="Montserrat"/>
            </a:endParaRPr>
          </a:p>
        </p:txBody>
      </p:sp>
      <p:sp>
        <p:nvSpPr>
          <p:cNvPr id="313" name="Google Shape;313;p56"/>
          <p:cNvSpPr/>
          <p:nvPr/>
        </p:nvSpPr>
        <p:spPr>
          <a:xfrm>
            <a:off x="-341033" y="2537460"/>
            <a:ext cx="3416035" cy="68580"/>
          </a:xfrm>
          <a:prstGeom prst="rect">
            <a:avLst/>
          </a:prstGeom>
          <a:solidFill>
            <a:srgbClr val="FFFFFF"/>
          </a:solidFill>
          <a:ln>
            <a:noFill/>
          </a:ln>
        </p:spPr>
        <p:txBody>
          <a:bodyPr anchorCtr="0" anchor="ctr" bIns="34275" lIns="68575" spcFirstLastPara="1" rIns="68575" wrap="square" tIns="34275">
            <a:noAutofit/>
          </a:bodyPr>
          <a:lstStyle/>
          <a:p>
            <a:pPr indent="0" lvl="0" marL="0" marR="0" rtl="0" algn="just">
              <a:spcBef>
                <a:spcPts val="0"/>
              </a:spcBef>
              <a:spcAft>
                <a:spcPts val="0"/>
              </a:spcAft>
              <a:buNone/>
            </a:pPr>
            <a:r>
              <a:rPr b="0" i="0" lang="en" sz="1400" u="none" cap="none" strike="noStrike">
                <a:solidFill>
                  <a:schemeClr val="lt1"/>
                </a:solidFill>
                <a:latin typeface="Calibri"/>
                <a:ea typeface="Calibri"/>
                <a:cs typeface="Calibri"/>
                <a:sym typeface="Calibri"/>
              </a:rPr>
              <a:t>     </a:t>
            </a:r>
            <a:endParaRPr sz="1100"/>
          </a:p>
        </p:txBody>
      </p:sp>
    </p:spTree>
  </p:cSld>
  <p:clrMapOvr>
    <a:masterClrMapping/>
  </p:clrMapOvr>
  <mc:AlternateContent>
    <mc:Choice Requires="p14">
      <p:transition spd="slow" p14:dur="2000">
        <p14:prism dir="l"/>
      </p:transition>
    </mc:Choice>
    <mc:Fallback>
      <p:transition spd="slow">
        <p:fade/>
      </p:transition>
    </mc:Fallback>
  </mc:AlternateContent>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06" name="Shape 506"/>
        <p:cNvGrpSpPr/>
        <p:nvPr/>
      </p:nvGrpSpPr>
      <p:grpSpPr>
        <a:xfrm>
          <a:off x="0" y="0"/>
          <a:ext cx="0" cy="0"/>
          <a:chOff x="0" y="0"/>
          <a:chExt cx="0" cy="0"/>
        </a:xfrm>
      </p:grpSpPr>
      <p:sp>
        <p:nvSpPr>
          <p:cNvPr id="507" name="Google Shape;507;p65"/>
          <p:cNvSpPr/>
          <p:nvPr/>
        </p:nvSpPr>
        <p:spPr>
          <a:xfrm>
            <a:off x="0" y="3026310"/>
            <a:ext cx="9144000" cy="2117189"/>
          </a:xfrm>
          <a:prstGeom prst="rect">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08" name="Google Shape;508;p65"/>
          <p:cNvSpPr txBox="1"/>
          <p:nvPr>
            <p:ph idx="12" type="sldNum"/>
          </p:nvPr>
        </p:nvSpPr>
        <p:spPr>
          <a:xfrm>
            <a:off x="8064662" y="4767263"/>
            <a:ext cx="450688" cy="27384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1" i="0" lang="en" sz="800">
                <a:solidFill>
                  <a:srgbClr val="FFFFFF"/>
                </a:solidFill>
                <a:latin typeface="Lato"/>
                <a:ea typeface="Lato"/>
                <a:cs typeface="Lato"/>
                <a:sym typeface="Lato"/>
              </a:rPr>
              <a:t>‹#›</a:t>
            </a:fld>
            <a:endParaRPr b="1" i="0" sz="800">
              <a:solidFill>
                <a:srgbClr val="FFFFFF"/>
              </a:solidFill>
              <a:latin typeface="Lato"/>
              <a:ea typeface="Lato"/>
              <a:cs typeface="Lato"/>
              <a:sym typeface="Lato"/>
            </a:endParaRPr>
          </a:p>
        </p:txBody>
      </p:sp>
      <p:sp>
        <p:nvSpPr>
          <p:cNvPr id="509" name="Google Shape;509;p65"/>
          <p:cNvSpPr txBox="1"/>
          <p:nvPr>
            <p:ph type="title"/>
          </p:nvPr>
        </p:nvSpPr>
        <p:spPr>
          <a:xfrm>
            <a:off x="628650" y="361242"/>
            <a:ext cx="7886700" cy="376645"/>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300"/>
              <a:buFont typeface="Montserrat"/>
              <a:buNone/>
            </a:pPr>
            <a:r>
              <a:rPr b="1" i="0" lang="en" sz="2300" u="none" cap="none" strike="noStrike">
                <a:solidFill>
                  <a:schemeClr val="dk1"/>
                </a:solidFill>
                <a:latin typeface="Montserrat"/>
                <a:ea typeface="Montserrat"/>
                <a:cs typeface="Montserrat"/>
                <a:sym typeface="Montserrat"/>
              </a:rPr>
              <a:t>Our Services 3</a:t>
            </a:r>
            <a:endParaRPr sz="1100"/>
          </a:p>
        </p:txBody>
      </p:sp>
      <p:sp>
        <p:nvSpPr>
          <p:cNvPr id="510" name="Google Shape;510;p65"/>
          <p:cNvSpPr txBox="1"/>
          <p:nvPr>
            <p:ph idx="1" type="body"/>
          </p:nvPr>
        </p:nvSpPr>
        <p:spPr>
          <a:xfrm>
            <a:off x="628650" y="734269"/>
            <a:ext cx="7886700" cy="238005"/>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757070"/>
              </a:buClr>
              <a:buSzPts val="900"/>
              <a:buFont typeface="Arial"/>
              <a:buNone/>
            </a:pPr>
            <a:r>
              <a:rPr b="0" i="0" lang="en" sz="900" u="none" cap="none" strike="noStrike">
                <a:solidFill>
                  <a:srgbClr val="757070"/>
                </a:solidFill>
                <a:latin typeface="Lato"/>
                <a:ea typeface="Lato"/>
                <a:cs typeface="Lato"/>
                <a:sym typeface="Lato"/>
              </a:rPr>
              <a:t>Lorem Ipsum Dolor Site Amet Text Here lorem ipsum.</a:t>
            </a:r>
            <a:endParaRPr sz="1100"/>
          </a:p>
        </p:txBody>
      </p:sp>
      <p:sp>
        <p:nvSpPr>
          <p:cNvPr id="511" name="Google Shape;511;p65"/>
          <p:cNvSpPr txBox="1"/>
          <p:nvPr>
            <p:ph idx="11" type="ftr"/>
          </p:nvPr>
        </p:nvSpPr>
        <p:spPr>
          <a:xfrm>
            <a:off x="638735" y="4790515"/>
            <a:ext cx="1630456" cy="231961"/>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i="0" lang="en" sz="800">
                <a:solidFill>
                  <a:srgbClr val="FFFFFF"/>
                </a:solidFill>
                <a:latin typeface="Lato"/>
                <a:ea typeface="Lato"/>
                <a:cs typeface="Lato"/>
                <a:sym typeface="Lato"/>
              </a:rPr>
              <a:t>www.website.com</a:t>
            </a:r>
            <a:endParaRPr sz="1100"/>
          </a:p>
        </p:txBody>
      </p:sp>
      <p:pic>
        <p:nvPicPr>
          <p:cNvPr id="512" name="Google Shape;512;p65"/>
          <p:cNvPicPr preferRelativeResize="0"/>
          <p:nvPr>
            <p:ph idx="2" type="pic"/>
          </p:nvPr>
        </p:nvPicPr>
        <p:blipFill rotWithShape="1">
          <a:blip r:embed="rId3">
            <a:alphaModFix/>
          </a:blip>
          <a:srcRect b="34972" l="0" r="0" t="34972"/>
          <a:stretch/>
        </p:blipFill>
        <p:spPr>
          <a:xfrm>
            <a:off x="0" y="3026310"/>
            <a:ext cx="9144000" cy="2117189"/>
          </a:xfrm>
          <a:prstGeom prst="rect">
            <a:avLst/>
          </a:prstGeom>
          <a:noFill/>
          <a:ln>
            <a:noFill/>
          </a:ln>
        </p:spPr>
      </p:pic>
      <p:sp>
        <p:nvSpPr>
          <p:cNvPr id="513" name="Google Shape;513;p65"/>
          <p:cNvSpPr/>
          <p:nvPr/>
        </p:nvSpPr>
        <p:spPr>
          <a:xfrm>
            <a:off x="0" y="3024341"/>
            <a:ext cx="9144000" cy="2119159"/>
          </a:xfrm>
          <a:prstGeom prst="rect">
            <a:avLst/>
          </a:prstGeom>
          <a:solidFill>
            <a:srgbClr val="00B6F1">
              <a:alpha val="84705"/>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14" name="Google Shape;514;p65"/>
          <p:cNvSpPr/>
          <p:nvPr/>
        </p:nvSpPr>
        <p:spPr>
          <a:xfrm>
            <a:off x="1492570" y="4286779"/>
            <a:ext cx="6158859" cy="453971"/>
          </a:xfrm>
          <a:prstGeom prst="rect">
            <a:avLst/>
          </a:prstGeom>
          <a:noFill/>
          <a:ln>
            <a:noFill/>
          </a:ln>
        </p:spPr>
        <p:txBody>
          <a:bodyPr anchorCtr="0" anchor="t" bIns="34275" lIns="68575" spcFirstLastPara="1" rIns="68575" wrap="square" tIns="34275">
            <a:noAutofit/>
          </a:bodyPr>
          <a:lstStyle/>
          <a:p>
            <a:pPr indent="0" lvl="0" marL="0" marR="0" rtl="0" algn="ctr">
              <a:lnSpc>
                <a:spcPct val="166666"/>
              </a:lnSpc>
              <a:spcBef>
                <a:spcPts val="0"/>
              </a:spcBef>
              <a:spcAft>
                <a:spcPts val="0"/>
              </a:spcAft>
              <a:buNone/>
            </a:pPr>
            <a:r>
              <a:rPr lang="en" sz="900">
                <a:solidFill>
                  <a:srgbClr val="FFFFFF"/>
                </a:solidFill>
                <a:latin typeface="Lato"/>
                <a:ea typeface="Lato"/>
                <a:cs typeface="Lato"/>
                <a:sym typeface="Lato"/>
              </a:rPr>
              <a:t>This letterhead design is meant to your project lorem ipsum for your company and professional and reliability. By lorem ipsum for your compan simple image of professional and reliability. By lorem ipsum for your compan</a:t>
            </a:r>
            <a:endParaRPr sz="900">
              <a:solidFill>
                <a:srgbClr val="FFFFFF"/>
              </a:solidFill>
              <a:latin typeface="Lato"/>
              <a:ea typeface="Lato"/>
              <a:cs typeface="Lato"/>
              <a:sym typeface="Lato"/>
            </a:endParaRPr>
          </a:p>
        </p:txBody>
      </p:sp>
      <p:sp>
        <p:nvSpPr>
          <p:cNvPr id="515" name="Google Shape;515;p65"/>
          <p:cNvSpPr/>
          <p:nvPr/>
        </p:nvSpPr>
        <p:spPr>
          <a:xfrm>
            <a:off x="1839877" y="1741990"/>
            <a:ext cx="2575536" cy="646330"/>
          </a:xfrm>
          <a:prstGeom prst="rect">
            <a:avLst/>
          </a:prstGeom>
          <a:noFill/>
          <a:ln>
            <a:noFill/>
          </a:ln>
        </p:spPr>
        <p:txBody>
          <a:bodyPr anchorCtr="0" anchor="t" bIns="34275" lIns="68575" spcFirstLastPara="1" rIns="68575" wrap="square" tIns="34275">
            <a:noAutofit/>
          </a:bodyPr>
          <a:lstStyle/>
          <a:p>
            <a:pPr indent="0" lvl="0" marL="0" marR="0" rtl="0" algn="l">
              <a:lnSpc>
                <a:spcPct val="166666"/>
              </a:lnSpc>
              <a:spcBef>
                <a:spcPts val="0"/>
              </a:spcBef>
              <a:spcAft>
                <a:spcPts val="0"/>
              </a:spcAft>
              <a:buNone/>
            </a:pPr>
            <a:r>
              <a:rPr lang="en" sz="900">
                <a:solidFill>
                  <a:srgbClr val="3F3F3F"/>
                </a:solidFill>
                <a:latin typeface="Lato"/>
                <a:ea typeface="Lato"/>
                <a:cs typeface="Lato"/>
                <a:sym typeface="Lato"/>
              </a:rPr>
              <a:t>This letterhead design is meant to your project simple image of professional and reliability. By lorem ipsum for your company and</a:t>
            </a:r>
            <a:endParaRPr sz="1100"/>
          </a:p>
        </p:txBody>
      </p:sp>
      <p:sp>
        <p:nvSpPr>
          <p:cNvPr id="516" name="Google Shape;516;p65"/>
          <p:cNvSpPr/>
          <p:nvPr/>
        </p:nvSpPr>
        <p:spPr>
          <a:xfrm>
            <a:off x="1010581" y="1713232"/>
            <a:ext cx="703847" cy="703847"/>
          </a:xfrm>
          <a:prstGeom prst="ellipse">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517" name="Google Shape;517;p65"/>
          <p:cNvGrpSpPr/>
          <p:nvPr/>
        </p:nvGrpSpPr>
        <p:grpSpPr>
          <a:xfrm>
            <a:off x="1192516" y="1894409"/>
            <a:ext cx="339976" cy="341494"/>
            <a:chOff x="4408488" y="3143250"/>
            <a:chExt cx="355600" cy="357187"/>
          </a:xfrm>
        </p:grpSpPr>
        <p:sp>
          <p:nvSpPr>
            <p:cNvPr id="518" name="Google Shape;518;p65"/>
            <p:cNvSpPr/>
            <p:nvPr/>
          </p:nvSpPr>
          <p:spPr>
            <a:xfrm>
              <a:off x="4408488" y="3143250"/>
              <a:ext cx="355600" cy="357187"/>
            </a:xfrm>
            <a:custGeom>
              <a:pathLst>
                <a:path extrusionOk="0" h="99" w="98">
                  <a:moveTo>
                    <a:pt x="97" y="35"/>
                  </a:moveTo>
                  <a:cubicBezTo>
                    <a:pt x="96" y="34"/>
                    <a:pt x="94" y="34"/>
                    <a:pt x="92" y="35"/>
                  </a:cubicBezTo>
                  <a:cubicBezTo>
                    <a:pt x="64" y="63"/>
                    <a:pt x="64" y="63"/>
                    <a:pt x="64" y="63"/>
                  </a:cubicBezTo>
                  <a:cubicBezTo>
                    <a:pt x="24" y="81"/>
                    <a:pt x="24" y="81"/>
                    <a:pt x="24" y="81"/>
                  </a:cubicBezTo>
                  <a:cubicBezTo>
                    <a:pt x="18" y="75"/>
                    <a:pt x="18" y="75"/>
                    <a:pt x="18" y="75"/>
                  </a:cubicBezTo>
                  <a:cubicBezTo>
                    <a:pt x="35" y="35"/>
                    <a:pt x="35" y="35"/>
                    <a:pt x="35" y="35"/>
                  </a:cubicBezTo>
                  <a:cubicBezTo>
                    <a:pt x="64" y="6"/>
                    <a:pt x="64" y="6"/>
                    <a:pt x="64" y="6"/>
                  </a:cubicBezTo>
                  <a:cubicBezTo>
                    <a:pt x="65" y="5"/>
                    <a:pt x="65" y="3"/>
                    <a:pt x="64" y="2"/>
                  </a:cubicBezTo>
                  <a:cubicBezTo>
                    <a:pt x="62" y="0"/>
                    <a:pt x="60" y="0"/>
                    <a:pt x="59" y="2"/>
                  </a:cubicBezTo>
                  <a:cubicBezTo>
                    <a:pt x="30" y="31"/>
                    <a:pt x="30" y="31"/>
                    <a:pt x="30" y="31"/>
                  </a:cubicBezTo>
                  <a:cubicBezTo>
                    <a:pt x="0" y="99"/>
                    <a:pt x="0" y="99"/>
                    <a:pt x="0" y="99"/>
                  </a:cubicBezTo>
                  <a:cubicBezTo>
                    <a:pt x="68" y="69"/>
                    <a:pt x="68" y="69"/>
                    <a:pt x="68" y="69"/>
                  </a:cubicBezTo>
                  <a:cubicBezTo>
                    <a:pt x="97" y="40"/>
                    <a:pt x="97" y="40"/>
                    <a:pt x="97" y="40"/>
                  </a:cubicBezTo>
                  <a:cubicBezTo>
                    <a:pt x="98" y="38"/>
                    <a:pt x="98" y="36"/>
                    <a:pt x="97" y="35"/>
                  </a:cubicBezTo>
                  <a:close/>
                  <a:moveTo>
                    <a:pt x="97" y="35"/>
                  </a:moveTo>
                  <a:cubicBezTo>
                    <a:pt x="97" y="35"/>
                    <a:pt x="97" y="35"/>
                    <a:pt x="97" y="35"/>
                  </a:cubicBezTo>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lt1"/>
                </a:solidFill>
                <a:latin typeface="Calibri"/>
                <a:ea typeface="Calibri"/>
                <a:cs typeface="Calibri"/>
                <a:sym typeface="Calibri"/>
              </a:endParaRPr>
            </a:p>
          </p:txBody>
        </p:sp>
        <p:sp>
          <p:nvSpPr>
            <p:cNvPr id="519" name="Google Shape;519;p65"/>
            <p:cNvSpPr/>
            <p:nvPr/>
          </p:nvSpPr>
          <p:spPr>
            <a:xfrm>
              <a:off x="4605338" y="3230563"/>
              <a:ext cx="127000" cy="125412"/>
            </a:xfrm>
            <a:custGeom>
              <a:pathLst>
                <a:path extrusionOk="0" h="35" w="35">
                  <a:moveTo>
                    <a:pt x="1" y="34"/>
                  </a:moveTo>
                  <a:cubicBezTo>
                    <a:pt x="2" y="34"/>
                    <a:pt x="3" y="35"/>
                    <a:pt x="4" y="35"/>
                  </a:cubicBezTo>
                  <a:cubicBezTo>
                    <a:pt x="5" y="35"/>
                    <a:pt x="5" y="34"/>
                    <a:pt x="6" y="34"/>
                  </a:cubicBezTo>
                  <a:cubicBezTo>
                    <a:pt x="34" y="6"/>
                    <a:pt x="34" y="6"/>
                    <a:pt x="34" y="6"/>
                  </a:cubicBezTo>
                  <a:cubicBezTo>
                    <a:pt x="35" y="5"/>
                    <a:pt x="35" y="3"/>
                    <a:pt x="34" y="2"/>
                  </a:cubicBezTo>
                  <a:cubicBezTo>
                    <a:pt x="32" y="0"/>
                    <a:pt x="30" y="0"/>
                    <a:pt x="29" y="2"/>
                  </a:cubicBezTo>
                  <a:cubicBezTo>
                    <a:pt x="1" y="29"/>
                    <a:pt x="1" y="29"/>
                    <a:pt x="1" y="29"/>
                  </a:cubicBezTo>
                  <a:cubicBezTo>
                    <a:pt x="0" y="30"/>
                    <a:pt x="0" y="32"/>
                    <a:pt x="1" y="34"/>
                  </a:cubicBezTo>
                  <a:close/>
                  <a:moveTo>
                    <a:pt x="1" y="34"/>
                  </a:moveTo>
                  <a:cubicBezTo>
                    <a:pt x="1" y="34"/>
                    <a:pt x="1" y="34"/>
                    <a:pt x="1" y="34"/>
                  </a:cubicBezTo>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lt1"/>
                </a:solidFill>
                <a:latin typeface="Calibri"/>
                <a:ea typeface="Calibri"/>
                <a:cs typeface="Calibri"/>
                <a:sym typeface="Calibri"/>
              </a:endParaRPr>
            </a:p>
          </p:txBody>
        </p:sp>
        <p:sp>
          <p:nvSpPr>
            <p:cNvPr id="520" name="Google Shape;520;p65"/>
            <p:cNvSpPr/>
            <p:nvPr/>
          </p:nvSpPr>
          <p:spPr>
            <a:xfrm>
              <a:off x="4579938" y="3205163"/>
              <a:ext cx="127000" cy="122237"/>
            </a:xfrm>
            <a:custGeom>
              <a:pathLst>
                <a:path extrusionOk="0" h="34" w="35">
                  <a:moveTo>
                    <a:pt x="1" y="33"/>
                  </a:moveTo>
                  <a:cubicBezTo>
                    <a:pt x="2" y="34"/>
                    <a:pt x="3" y="34"/>
                    <a:pt x="4" y="34"/>
                  </a:cubicBezTo>
                  <a:cubicBezTo>
                    <a:pt x="4" y="34"/>
                    <a:pt x="5" y="34"/>
                    <a:pt x="6" y="33"/>
                  </a:cubicBezTo>
                  <a:cubicBezTo>
                    <a:pt x="33" y="6"/>
                    <a:pt x="33" y="6"/>
                    <a:pt x="33" y="6"/>
                  </a:cubicBezTo>
                  <a:cubicBezTo>
                    <a:pt x="35" y="5"/>
                    <a:pt x="35" y="3"/>
                    <a:pt x="33" y="1"/>
                  </a:cubicBezTo>
                  <a:cubicBezTo>
                    <a:pt x="32" y="0"/>
                    <a:pt x="30" y="0"/>
                    <a:pt x="29" y="1"/>
                  </a:cubicBezTo>
                  <a:cubicBezTo>
                    <a:pt x="1" y="29"/>
                    <a:pt x="1" y="29"/>
                    <a:pt x="1" y="29"/>
                  </a:cubicBezTo>
                  <a:cubicBezTo>
                    <a:pt x="0" y="30"/>
                    <a:pt x="0" y="32"/>
                    <a:pt x="1" y="33"/>
                  </a:cubicBezTo>
                  <a:close/>
                  <a:moveTo>
                    <a:pt x="1" y="33"/>
                  </a:moveTo>
                  <a:cubicBezTo>
                    <a:pt x="1" y="33"/>
                    <a:pt x="1" y="33"/>
                    <a:pt x="1" y="33"/>
                  </a:cubicBezTo>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lt1"/>
                </a:solidFill>
                <a:latin typeface="Calibri"/>
                <a:ea typeface="Calibri"/>
                <a:cs typeface="Calibri"/>
                <a:sym typeface="Calibri"/>
              </a:endParaRPr>
            </a:p>
          </p:txBody>
        </p:sp>
        <p:sp>
          <p:nvSpPr>
            <p:cNvPr id="521" name="Google Shape;521;p65"/>
            <p:cNvSpPr/>
            <p:nvPr/>
          </p:nvSpPr>
          <p:spPr>
            <a:xfrm>
              <a:off x="4554538" y="3179763"/>
              <a:ext cx="122238" cy="122237"/>
            </a:xfrm>
            <a:custGeom>
              <a:pathLst>
                <a:path extrusionOk="0" h="34" w="34">
                  <a:moveTo>
                    <a:pt x="1" y="33"/>
                  </a:moveTo>
                  <a:cubicBezTo>
                    <a:pt x="2" y="34"/>
                    <a:pt x="3" y="34"/>
                    <a:pt x="3" y="34"/>
                  </a:cubicBezTo>
                  <a:cubicBezTo>
                    <a:pt x="4" y="34"/>
                    <a:pt x="5" y="34"/>
                    <a:pt x="6" y="33"/>
                  </a:cubicBezTo>
                  <a:cubicBezTo>
                    <a:pt x="33" y="6"/>
                    <a:pt x="33" y="6"/>
                    <a:pt x="33" y="6"/>
                  </a:cubicBezTo>
                  <a:cubicBezTo>
                    <a:pt x="34" y="5"/>
                    <a:pt x="34" y="2"/>
                    <a:pt x="33" y="1"/>
                  </a:cubicBezTo>
                  <a:cubicBezTo>
                    <a:pt x="32" y="0"/>
                    <a:pt x="30" y="0"/>
                    <a:pt x="29" y="1"/>
                  </a:cubicBezTo>
                  <a:cubicBezTo>
                    <a:pt x="1" y="29"/>
                    <a:pt x="1" y="29"/>
                    <a:pt x="1" y="29"/>
                  </a:cubicBezTo>
                  <a:cubicBezTo>
                    <a:pt x="0" y="30"/>
                    <a:pt x="0" y="32"/>
                    <a:pt x="1" y="33"/>
                  </a:cubicBezTo>
                  <a:close/>
                  <a:moveTo>
                    <a:pt x="1" y="33"/>
                  </a:moveTo>
                  <a:cubicBezTo>
                    <a:pt x="1" y="33"/>
                    <a:pt x="1" y="33"/>
                    <a:pt x="1" y="33"/>
                  </a:cubicBezTo>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lt1"/>
                </a:solidFill>
                <a:latin typeface="Calibri"/>
                <a:ea typeface="Calibri"/>
                <a:cs typeface="Calibri"/>
                <a:sym typeface="Calibri"/>
              </a:endParaRPr>
            </a:p>
          </p:txBody>
        </p:sp>
      </p:grpSp>
      <p:grpSp>
        <p:nvGrpSpPr>
          <p:cNvPr id="522" name="Google Shape;522;p65"/>
          <p:cNvGrpSpPr/>
          <p:nvPr/>
        </p:nvGrpSpPr>
        <p:grpSpPr>
          <a:xfrm>
            <a:off x="1010581" y="3114576"/>
            <a:ext cx="7122838" cy="703847"/>
            <a:chOff x="1347441" y="4033745"/>
            <a:chExt cx="9497118" cy="938463"/>
          </a:xfrm>
        </p:grpSpPr>
        <p:sp>
          <p:nvSpPr>
            <p:cNvPr id="523" name="Google Shape;523;p65"/>
            <p:cNvSpPr/>
            <p:nvPr/>
          </p:nvSpPr>
          <p:spPr>
            <a:xfrm>
              <a:off x="7410511" y="4072089"/>
              <a:ext cx="3434048" cy="861774"/>
            </a:xfrm>
            <a:prstGeom prst="rect">
              <a:avLst/>
            </a:prstGeom>
            <a:noFill/>
            <a:ln>
              <a:noFill/>
            </a:ln>
          </p:spPr>
          <p:txBody>
            <a:bodyPr anchorCtr="0" anchor="t" bIns="34275" lIns="68575" spcFirstLastPara="1" rIns="68575" wrap="square" tIns="34275">
              <a:noAutofit/>
            </a:bodyPr>
            <a:lstStyle/>
            <a:p>
              <a:pPr indent="0" lvl="0" marL="0" marR="0" rtl="0" algn="l">
                <a:lnSpc>
                  <a:spcPct val="166666"/>
                </a:lnSpc>
                <a:spcBef>
                  <a:spcPts val="0"/>
                </a:spcBef>
                <a:spcAft>
                  <a:spcPts val="0"/>
                </a:spcAft>
                <a:buNone/>
              </a:pPr>
              <a:r>
                <a:rPr lang="en" sz="900">
                  <a:solidFill>
                    <a:srgbClr val="FFFFFF"/>
                  </a:solidFill>
                  <a:latin typeface="Lato"/>
                  <a:ea typeface="Lato"/>
                  <a:cs typeface="Lato"/>
                  <a:sym typeface="Lato"/>
                </a:rPr>
                <a:t>This letterhead design is meant to your project simple image of professional and reliability. By lorem ipsum for your company and</a:t>
              </a:r>
              <a:endParaRPr sz="1100"/>
            </a:p>
          </p:txBody>
        </p:sp>
        <p:sp>
          <p:nvSpPr>
            <p:cNvPr id="524" name="Google Shape;524;p65"/>
            <p:cNvSpPr/>
            <p:nvPr/>
          </p:nvSpPr>
          <p:spPr>
            <a:xfrm>
              <a:off x="6304781" y="4033745"/>
              <a:ext cx="938463" cy="938463"/>
            </a:xfrm>
            <a:prstGeom prst="ellipse">
              <a:avLst/>
            </a:prstGeom>
            <a:solidFill>
              <a:schemeClr val="accent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525" name="Google Shape;525;p65"/>
            <p:cNvGrpSpPr/>
            <p:nvPr/>
          </p:nvGrpSpPr>
          <p:grpSpPr>
            <a:xfrm>
              <a:off x="6540279" y="4306680"/>
              <a:ext cx="467467" cy="392592"/>
              <a:chOff x="3905250" y="2159000"/>
              <a:chExt cx="366713" cy="307975"/>
            </a:xfrm>
          </p:grpSpPr>
          <p:sp>
            <p:nvSpPr>
              <p:cNvPr id="526" name="Google Shape;526;p65"/>
              <p:cNvSpPr/>
              <p:nvPr/>
            </p:nvSpPr>
            <p:spPr>
              <a:xfrm>
                <a:off x="3905250" y="2368550"/>
                <a:ext cx="366713" cy="98425"/>
              </a:xfrm>
              <a:custGeom>
                <a:pathLst>
                  <a:path extrusionOk="0" h="27" w="101">
                    <a:moveTo>
                      <a:pt x="54" y="27"/>
                    </a:moveTo>
                    <a:cubicBezTo>
                      <a:pt x="54" y="27"/>
                      <a:pt x="54" y="27"/>
                      <a:pt x="53" y="27"/>
                    </a:cubicBezTo>
                    <a:cubicBezTo>
                      <a:pt x="3" y="12"/>
                      <a:pt x="3" y="12"/>
                      <a:pt x="3" y="12"/>
                    </a:cubicBezTo>
                    <a:cubicBezTo>
                      <a:pt x="1" y="11"/>
                      <a:pt x="0" y="9"/>
                      <a:pt x="1" y="7"/>
                    </a:cubicBezTo>
                    <a:cubicBezTo>
                      <a:pt x="1" y="5"/>
                      <a:pt x="3" y="4"/>
                      <a:pt x="5" y="4"/>
                    </a:cubicBezTo>
                    <a:cubicBezTo>
                      <a:pt x="54" y="19"/>
                      <a:pt x="54" y="19"/>
                      <a:pt x="54" y="19"/>
                    </a:cubicBezTo>
                    <a:cubicBezTo>
                      <a:pt x="95" y="1"/>
                      <a:pt x="95" y="1"/>
                      <a:pt x="95" y="1"/>
                    </a:cubicBezTo>
                    <a:cubicBezTo>
                      <a:pt x="97" y="0"/>
                      <a:pt x="100" y="1"/>
                      <a:pt x="101" y="3"/>
                    </a:cubicBezTo>
                    <a:cubicBezTo>
                      <a:pt x="101" y="4"/>
                      <a:pt x="101" y="7"/>
                      <a:pt x="99" y="8"/>
                    </a:cubicBezTo>
                    <a:cubicBezTo>
                      <a:pt x="56" y="27"/>
                      <a:pt x="56" y="27"/>
                      <a:pt x="56" y="27"/>
                    </a:cubicBezTo>
                    <a:cubicBezTo>
                      <a:pt x="56" y="27"/>
                      <a:pt x="55" y="27"/>
                      <a:pt x="54" y="27"/>
                    </a:cubicBez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lt1"/>
                  </a:solidFill>
                  <a:latin typeface="Calibri"/>
                  <a:ea typeface="Calibri"/>
                  <a:cs typeface="Calibri"/>
                  <a:sym typeface="Calibri"/>
                </a:endParaRPr>
              </a:p>
            </p:txBody>
          </p:sp>
          <p:sp>
            <p:nvSpPr>
              <p:cNvPr id="527" name="Google Shape;527;p65"/>
              <p:cNvSpPr/>
              <p:nvPr/>
            </p:nvSpPr>
            <p:spPr>
              <a:xfrm>
                <a:off x="3905250" y="2311400"/>
                <a:ext cx="366713" cy="101600"/>
              </a:xfrm>
              <a:custGeom>
                <a:pathLst>
                  <a:path extrusionOk="0" h="28" w="101">
                    <a:moveTo>
                      <a:pt x="54" y="28"/>
                    </a:moveTo>
                    <a:cubicBezTo>
                      <a:pt x="54" y="28"/>
                      <a:pt x="54" y="28"/>
                      <a:pt x="53" y="28"/>
                    </a:cubicBezTo>
                    <a:cubicBezTo>
                      <a:pt x="3" y="12"/>
                      <a:pt x="3" y="12"/>
                      <a:pt x="3" y="12"/>
                    </a:cubicBezTo>
                    <a:cubicBezTo>
                      <a:pt x="1" y="12"/>
                      <a:pt x="0" y="9"/>
                      <a:pt x="1" y="7"/>
                    </a:cubicBezTo>
                    <a:cubicBezTo>
                      <a:pt x="1" y="5"/>
                      <a:pt x="3" y="4"/>
                      <a:pt x="5" y="5"/>
                    </a:cubicBezTo>
                    <a:cubicBezTo>
                      <a:pt x="54" y="20"/>
                      <a:pt x="54" y="20"/>
                      <a:pt x="54" y="20"/>
                    </a:cubicBezTo>
                    <a:cubicBezTo>
                      <a:pt x="95" y="1"/>
                      <a:pt x="95" y="1"/>
                      <a:pt x="95" y="1"/>
                    </a:cubicBezTo>
                    <a:cubicBezTo>
                      <a:pt x="97" y="0"/>
                      <a:pt x="100" y="1"/>
                      <a:pt x="101" y="3"/>
                    </a:cubicBezTo>
                    <a:cubicBezTo>
                      <a:pt x="101" y="5"/>
                      <a:pt x="101" y="7"/>
                      <a:pt x="99" y="8"/>
                    </a:cubicBezTo>
                    <a:cubicBezTo>
                      <a:pt x="56" y="27"/>
                      <a:pt x="56" y="27"/>
                      <a:pt x="56" y="27"/>
                    </a:cubicBezTo>
                    <a:cubicBezTo>
                      <a:pt x="56" y="28"/>
                      <a:pt x="55" y="28"/>
                      <a:pt x="54" y="28"/>
                    </a:cubicBez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lt1"/>
                  </a:solidFill>
                  <a:latin typeface="Calibri"/>
                  <a:ea typeface="Calibri"/>
                  <a:cs typeface="Calibri"/>
                  <a:sym typeface="Calibri"/>
                </a:endParaRPr>
              </a:p>
            </p:txBody>
          </p:sp>
          <p:sp>
            <p:nvSpPr>
              <p:cNvPr id="528" name="Google Shape;528;p65"/>
              <p:cNvSpPr/>
              <p:nvPr/>
            </p:nvSpPr>
            <p:spPr>
              <a:xfrm>
                <a:off x="3905250" y="2159000"/>
                <a:ext cx="352425" cy="195262"/>
              </a:xfrm>
              <a:custGeom>
                <a:pathLst>
                  <a:path extrusionOk="0" h="54" w="97">
                    <a:moveTo>
                      <a:pt x="54" y="54"/>
                    </a:moveTo>
                    <a:cubicBezTo>
                      <a:pt x="54" y="54"/>
                      <a:pt x="54" y="54"/>
                      <a:pt x="53" y="54"/>
                    </a:cubicBezTo>
                    <a:cubicBezTo>
                      <a:pt x="3" y="39"/>
                      <a:pt x="3" y="39"/>
                      <a:pt x="3" y="39"/>
                    </a:cubicBezTo>
                    <a:cubicBezTo>
                      <a:pt x="2" y="38"/>
                      <a:pt x="1" y="37"/>
                      <a:pt x="0" y="35"/>
                    </a:cubicBezTo>
                    <a:cubicBezTo>
                      <a:pt x="0" y="34"/>
                      <a:pt x="1" y="32"/>
                      <a:pt x="3" y="31"/>
                    </a:cubicBezTo>
                    <a:cubicBezTo>
                      <a:pt x="31" y="20"/>
                      <a:pt x="31" y="20"/>
                      <a:pt x="31" y="20"/>
                    </a:cubicBezTo>
                    <a:cubicBezTo>
                      <a:pt x="37" y="17"/>
                      <a:pt x="39" y="14"/>
                      <a:pt x="39" y="4"/>
                    </a:cubicBezTo>
                    <a:cubicBezTo>
                      <a:pt x="39" y="3"/>
                      <a:pt x="40" y="2"/>
                      <a:pt x="41" y="1"/>
                    </a:cubicBezTo>
                    <a:cubicBezTo>
                      <a:pt x="42" y="0"/>
                      <a:pt x="43" y="0"/>
                      <a:pt x="44" y="0"/>
                    </a:cubicBezTo>
                    <a:cubicBezTo>
                      <a:pt x="94" y="13"/>
                      <a:pt x="94" y="13"/>
                      <a:pt x="94" y="13"/>
                    </a:cubicBezTo>
                    <a:cubicBezTo>
                      <a:pt x="96" y="13"/>
                      <a:pt x="97" y="15"/>
                      <a:pt x="97" y="16"/>
                    </a:cubicBezTo>
                    <a:cubicBezTo>
                      <a:pt x="97" y="17"/>
                      <a:pt x="97" y="17"/>
                      <a:pt x="97" y="17"/>
                    </a:cubicBezTo>
                    <a:cubicBezTo>
                      <a:pt x="97" y="28"/>
                      <a:pt x="97" y="36"/>
                      <a:pt x="83" y="42"/>
                    </a:cubicBezTo>
                    <a:cubicBezTo>
                      <a:pt x="74" y="46"/>
                      <a:pt x="56" y="54"/>
                      <a:pt x="56" y="54"/>
                    </a:cubicBezTo>
                    <a:cubicBezTo>
                      <a:pt x="56" y="54"/>
                      <a:pt x="55" y="54"/>
                      <a:pt x="54" y="54"/>
                    </a:cubicBezTo>
                    <a:close/>
                    <a:moveTo>
                      <a:pt x="16" y="34"/>
                    </a:moveTo>
                    <a:cubicBezTo>
                      <a:pt x="54" y="46"/>
                      <a:pt x="54" y="46"/>
                      <a:pt x="54" y="46"/>
                    </a:cubicBezTo>
                    <a:cubicBezTo>
                      <a:pt x="59" y="44"/>
                      <a:pt x="72" y="38"/>
                      <a:pt x="80" y="35"/>
                    </a:cubicBezTo>
                    <a:cubicBezTo>
                      <a:pt x="88" y="31"/>
                      <a:pt x="89" y="28"/>
                      <a:pt x="89" y="19"/>
                    </a:cubicBezTo>
                    <a:cubicBezTo>
                      <a:pt x="47" y="9"/>
                      <a:pt x="47" y="9"/>
                      <a:pt x="47" y="9"/>
                    </a:cubicBezTo>
                    <a:cubicBezTo>
                      <a:pt x="46" y="17"/>
                      <a:pt x="43" y="23"/>
                      <a:pt x="34" y="27"/>
                    </a:cubicBezTo>
                    <a:lnTo>
                      <a:pt x="16" y="34"/>
                    </a:ln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lt1"/>
                  </a:solidFill>
                  <a:latin typeface="Calibri"/>
                  <a:ea typeface="Calibri"/>
                  <a:cs typeface="Calibri"/>
                  <a:sym typeface="Calibri"/>
                </a:endParaRPr>
              </a:p>
            </p:txBody>
          </p:sp>
        </p:grpSp>
        <p:sp>
          <p:nvSpPr>
            <p:cNvPr id="529" name="Google Shape;529;p65"/>
            <p:cNvSpPr/>
            <p:nvPr/>
          </p:nvSpPr>
          <p:spPr>
            <a:xfrm>
              <a:off x="2453170" y="4072089"/>
              <a:ext cx="3434048" cy="861774"/>
            </a:xfrm>
            <a:prstGeom prst="rect">
              <a:avLst/>
            </a:prstGeom>
            <a:noFill/>
            <a:ln>
              <a:noFill/>
            </a:ln>
          </p:spPr>
          <p:txBody>
            <a:bodyPr anchorCtr="0" anchor="t" bIns="34275" lIns="68575" spcFirstLastPara="1" rIns="68575" wrap="square" tIns="34275">
              <a:noAutofit/>
            </a:bodyPr>
            <a:lstStyle/>
            <a:p>
              <a:pPr indent="0" lvl="0" marL="0" marR="0" rtl="0" algn="l">
                <a:lnSpc>
                  <a:spcPct val="166666"/>
                </a:lnSpc>
                <a:spcBef>
                  <a:spcPts val="0"/>
                </a:spcBef>
                <a:spcAft>
                  <a:spcPts val="0"/>
                </a:spcAft>
                <a:buNone/>
              </a:pPr>
              <a:r>
                <a:rPr lang="en" sz="900">
                  <a:solidFill>
                    <a:srgbClr val="FFFFFF"/>
                  </a:solidFill>
                  <a:latin typeface="Lato"/>
                  <a:ea typeface="Lato"/>
                  <a:cs typeface="Lato"/>
                  <a:sym typeface="Lato"/>
                </a:rPr>
                <a:t>This letterhead design is meant to your project simple image of professional and reliability. By lorem ipsum for your company and</a:t>
              </a:r>
              <a:endParaRPr sz="1100"/>
            </a:p>
          </p:txBody>
        </p:sp>
        <p:sp>
          <p:nvSpPr>
            <p:cNvPr id="530" name="Google Shape;530;p65"/>
            <p:cNvSpPr/>
            <p:nvPr/>
          </p:nvSpPr>
          <p:spPr>
            <a:xfrm>
              <a:off x="1347441" y="4033745"/>
              <a:ext cx="938463" cy="938463"/>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31" name="Google Shape;531;p65"/>
            <p:cNvSpPr/>
            <p:nvPr/>
          </p:nvSpPr>
          <p:spPr>
            <a:xfrm>
              <a:off x="1590022" y="4277337"/>
              <a:ext cx="453301" cy="451278"/>
            </a:xfrm>
            <a:custGeom>
              <a:pathLst>
                <a:path extrusionOk="0" h="98" w="98">
                  <a:moveTo>
                    <a:pt x="97" y="1"/>
                  </a:moveTo>
                  <a:cubicBezTo>
                    <a:pt x="96" y="1"/>
                    <a:pt x="96" y="0"/>
                    <a:pt x="95" y="0"/>
                  </a:cubicBezTo>
                  <a:cubicBezTo>
                    <a:pt x="95" y="0"/>
                    <a:pt x="94" y="1"/>
                    <a:pt x="93" y="1"/>
                  </a:cubicBezTo>
                  <a:cubicBezTo>
                    <a:pt x="2" y="62"/>
                    <a:pt x="2" y="62"/>
                    <a:pt x="2" y="62"/>
                  </a:cubicBezTo>
                  <a:cubicBezTo>
                    <a:pt x="1" y="63"/>
                    <a:pt x="0" y="64"/>
                    <a:pt x="0" y="65"/>
                  </a:cubicBezTo>
                  <a:cubicBezTo>
                    <a:pt x="0" y="66"/>
                    <a:pt x="1" y="67"/>
                    <a:pt x="2" y="68"/>
                  </a:cubicBezTo>
                  <a:cubicBezTo>
                    <a:pt x="26" y="77"/>
                    <a:pt x="26" y="77"/>
                    <a:pt x="26" y="77"/>
                  </a:cubicBezTo>
                  <a:cubicBezTo>
                    <a:pt x="37" y="97"/>
                    <a:pt x="37" y="97"/>
                    <a:pt x="37" y="97"/>
                  </a:cubicBezTo>
                  <a:cubicBezTo>
                    <a:pt x="38" y="98"/>
                    <a:pt x="39" y="98"/>
                    <a:pt x="40" y="98"/>
                  </a:cubicBezTo>
                  <a:cubicBezTo>
                    <a:pt x="40" y="98"/>
                    <a:pt x="40" y="98"/>
                    <a:pt x="40" y="98"/>
                  </a:cubicBezTo>
                  <a:cubicBezTo>
                    <a:pt x="41" y="98"/>
                    <a:pt x="42" y="98"/>
                    <a:pt x="43" y="97"/>
                  </a:cubicBezTo>
                  <a:cubicBezTo>
                    <a:pt x="49" y="86"/>
                    <a:pt x="49" y="86"/>
                    <a:pt x="49" y="86"/>
                  </a:cubicBezTo>
                  <a:cubicBezTo>
                    <a:pt x="79" y="98"/>
                    <a:pt x="79" y="98"/>
                    <a:pt x="79" y="98"/>
                  </a:cubicBezTo>
                  <a:cubicBezTo>
                    <a:pt x="79" y="98"/>
                    <a:pt x="79" y="98"/>
                    <a:pt x="80" y="98"/>
                  </a:cubicBezTo>
                  <a:cubicBezTo>
                    <a:pt x="80" y="98"/>
                    <a:pt x="81" y="98"/>
                    <a:pt x="81" y="98"/>
                  </a:cubicBezTo>
                  <a:cubicBezTo>
                    <a:pt x="82" y="98"/>
                    <a:pt x="83" y="97"/>
                    <a:pt x="83" y="96"/>
                  </a:cubicBezTo>
                  <a:cubicBezTo>
                    <a:pt x="98" y="4"/>
                    <a:pt x="98" y="4"/>
                    <a:pt x="98" y="4"/>
                  </a:cubicBezTo>
                  <a:cubicBezTo>
                    <a:pt x="98" y="3"/>
                    <a:pt x="98" y="2"/>
                    <a:pt x="97" y="1"/>
                  </a:cubicBezTo>
                  <a:close/>
                  <a:moveTo>
                    <a:pt x="10" y="64"/>
                  </a:moveTo>
                  <a:cubicBezTo>
                    <a:pt x="81" y="17"/>
                    <a:pt x="81" y="17"/>
                    <a:pt x="81" y="17"/>
                  </a:cubicBezTo>
                  <a:cubicBezTo>
                    <a:pt x="29" y="72"/>
                    <a:pt x="29" y="72"/>
                    <a:pt x="29" y="72"/>
                  </a:cubicBezTo>
                  <a:cubicBezTo>
                    <a:pt x="29" y="72"/>
                    <a:pt x="29" y="72"/>
                    <a:pt x="28" y="71"/>
                  </a:cubicBezTo>
                  <a:lnTo>
                    <a:pt x="10" y="64"/>
                  </a:lnTo>
                  <a:close/>
                  <a:moveTo>
                    <a:pt x="31" y="74"/>
                  </a:moveTo>
                  <a:cubicBezTo>
                    <a:pt x="31" y="74"/>
                    <a:pt x="31" y="74"/>
                    <a:pt x="31" y="74"/>
                  </a:cubicBezTo>
                  <a:cubicBezTo>
                    <a:pt x="89" y="12"/>
                    <a:pt x="89" y="12"/>
                    <a:pt x="89" y="12"/>
                  </a:cubicBezTo>
                  <a:cubicBezTo>
                    <a:pt x="40" y="89"/>
                    <a:pt x="40" y="89"/>
                    <a:pt x="40" y="89"/>
                  </a:cubicBezTo>
                  <a:lnTo>
                    <a:pt x="31" y="74"/>
                  </a:lnTo>
                  <a:close/>
                  <a:moveTo>
                    <a:pt x="77" y="91"/>
                  </a:moveTo>
                  <a:cubicBezTo>
                    <a:pt x="51" y="81"/>
                    <a:pt x="51" y="81"/>
                    <a:pt x="51" y="81"/>
                  </a:cubicBezTo>
                  <a:cubicBezTo>
                    <a:pt x="51" y="80"/>
                    <a:pt x="50" y="80"/>
                    <a:pt x="49" y="80"/>
                  </a:cubicBezTo>
                  <a:cubicBezTo>
                    <a:pt x="90" y="18"/>
                    <a:pt x="90" y="18"/>
                    <a:pt x="90" y="18"/>
                  </a:cubicBezTo>
                  <a:lnTo>
                    <a:pt x="77" y="91"/>
                  </a:lnTo>
                  <a:close/>
                  <a:moveTo>
                    <a:pt x="77" y="91"/>
                  </a:moveTo>
                  <a:cubicBezTo>
                    <a:pt x="77" y="91"/>
                    <a:pt x="77" y="91"/>
                    <a:pt x="77" y="91"/>
                  </a:cubicBezTo>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lt1"/>
                </a:solidFill>
                <a:latin typeface="Calibri"/>
                <a:ea typeface="Calibri"/>
                <a:cs typeface="Calibri"/>
                <a:sym typeface="Calibri"/>
              </a:endParaRPr>
            </a:p>
          </p:txBody>
        </p:sp>
      </p:grpSp>
      <p:sp>
        <p:nvSpPr>
          <p:cNvPr id="532" name="Google Shape;532;p65"/>
          <p:cNvSpPr/>
          <p:nvPr/>
        </p:nvSpPr>
        <p:spPr>
          <a:xfrm>
            <a:off x="5557883" y="1740022"/>
            <a:ext cx="2575536" cy="646330"/>
          </a:xfrm>
          <a:prstGeom prst="rect">
            <a:avLst/>
          </a:prstGeom>
          <a:noFill/>
          <a:ln>
            <a:noFill/>
          </a:ln>
        </p:spPr>
        <p:txBody>
          <a:bodyPr anchorCtr="0" anchor="t" bIns="34275" lIns="68575" spcFirstLastPara="1" rIns="68575" wrap="square" tIns="34275">
            <a:noAutofit/>
          </a:bodyPr>
          <a:lstStyle/>
          <a:p>
            <a:pPr indent="0" lvl="0" marL="0" marR="0" rtl="0" algn="l">
              <a:lnSpc>
                <a:spcPct val="166666"/>
              </a:lnSpc>
              <a:spcBef>
                <a:spcPts val="0"/>
              </a:spcBef>
              <a:spcAft>
                <a:spcPts val="0"/>
              </a:spcAft>
              <a:buNone/>
            </a:pPr>
            <a:r>
              <a:rPr lang="en" sz="900">
                <a:solidFill>
                  <a:srgbClr val="3F3F3F"/>
                </a:solidFill>
                <a:latin typeface="Lato"/>
                <a:ea typeface="Lato"/>
                <a:cs typeface="Lato"/>
                <a:sym typeface="Lato"/>
              </a:rPr>
              <a:t>This letterhead design is meant to your project simple image of professional and reliability. By lorem ipsum for your company and</a:t>
            </a:r>
            <a:endParaRPr sz="1100"/>
          </a:p>
        </p:txBody>
      </p:sp>
      <p:sp>
        <p:nvSpPr>
          <p:cNvPr id="533" name="Google Shape;533;p65"/>
          <p:cNvSpPr/>
          <p:nvPr/>
        </p:nvSpPr>
        <p:spPr>
          <a:xfrm>
            <a:off x="4728586" y="1711264"/>
            <a:ext cx="703847" cy="703847"/>
          </a:xfrm>
          <a:prstGeom prst="ellipse">
            <a:avLst/>
          </a:prstGeom>
          <a:solidFill>
            <a:schemeClr val="accent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534" name="Google Shape;534;p65"/>
          <p:cNvGrpSpPr/>
          <p:nvPr/>
        </p:nvGrpSpPr>
        <p:grpSpPr>
          <a:xfrm>
            <a:off x="4902235" y="1888642"/>
            <a:ext cx="356548" cy="349089"/>
            <a:chOff x="3471863" y="2911475"/>
            <a:chExt cx="379413" cy="371475"/>
          </a:xfrm>
        </p:grpSpPr>
        <p:sp>
          <p:nvSpPr>
            <p:cNvPr id="535" name="Google Shape;535;p65"/>
            <p:cNvSpPr/>
            <p:nvPr/>
          </p:nvSpPr>
          <p:spPr>
            <a:xfrm>
              <a:off x="3581401" y="3021013"/>
              <a:ext cx="158750" cy="152400"/>
            </a:xfrm>
            <a:custGeom>
              <a:pathLst>
                <a:path extrusionOk="0" h="42" w="43">
                  <a:moveTo>
                    <a:pt x="22" y="42"/>
                  </a:moveTo>
                  <a:cubicBezTo>
                    <a:pt x="10" y="42"/>
                    <a:pt x="0" y="32"/>
                    <a:pt x="0" y="21"/>
                  </a:cubicBezTo>
                  <a:cubicBezTo>
                    <a:pt x="0" y="9"/>
                    <a:pt x="10" y="0"/>
                    <a:pt x="22" y="0"/>
                  </a:cubicBezTo>
                  <a:cubicBezTo>
                    <a:pt x="33" y="0"/>
                    <a:pt x="43" y="9"/>
                    <a:pt x="43" y="21"/>
                  </a:cubicBezTo>
                  <a:cubicBezTo>
                    <a:pt x="43" y="32"/>
                    <a:pt x="33" y="42"/>
                    <a:pt x="22" y="42"/>
                  </a:cubicBezTo>
                  <a:close/>
                  <a:moveTo>
                    <a:pt x="22" y="6"/>
                  </a:moveTo>
                  <a:cubicBezTo>
                    <a:pt x="13" y="6"/>
                    <a:pt x="7" y="13"/>
                    <a:pt x="7" y="21"/>
                  </a:cubicBezTo>
                  <a:cubicBezTo>
                    <a:pt x="7" y="29"/>
                    <a:pt x="13" y="36"/>
                    <a:pt x="22" y="36"/>
                  </a:cubicBezTo>
                  <a:cubicBezTo>
                    <a:pt x="30" y="36"/>
                    <a:pt x="36" y="29"/>
                    <a:pt x="36" y="21"/>
                  </a:cubicBezTo>
                  <a:cubicBezTo>
                    <a:pt x="36" y="13"/>
                    <a:pt x="30" y="6"/>
                    <a:pt x="22" y="6"/>
                  </a:cubicBezTo>
                  <a:close/>
                  <a:moveTo>
                    <a:pt x="22" y="6"/>
                  </a:moveTo>
                  <a:cubicBezTo>
                    <a:pt x="22" y="6"/>
                    <a:pt x="22" y="6"/>
                    <a:pt x="22" y="6"/>
                  </a:cubicBezTo>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536" name="Google Shape;536;p65"/>
            <p:cNvSpPr/>
            <p:nvPr/>
          </p:nvSpPr>
          <p:spPr>
            <a:xfrm>
              <a:off x="3471863" y="2911475"/>
              <a:ext cx="379413" cy="371475"/>
            </a:xfrm>
            <a:custGeom>
              <a:pathLst>
                <a:path extrusionOk="0" h="102" w="103">
                  <a:moveTo>
                    <a:pt x="58" y="102"/>
                  </a:moveTo>
                  <a:cubicBezTo>
                    <a:pt x="46" y="102"/>
                    <a:pt x="46" y="102"/>
                    <a:pt x="46" y="102"/>
                  </a:cubicBezTo>
                  <a:cubicBezTo>
                    <a:pt x="43" y="102"/>
                    <a:pt x="41" y="100"/>
                    <a:pt x="41" y="97"/>
                  </a:cubicBezTo>
                  <a:cubicBezTo>
                    <a:pt x="40" y="88"/>
                    <a:pt x="40" y="88"/>
                    <a:pt x="40" y="88"/>
                  </a:cubicBezTo>
                  <a:cubicBezTo>
                    <a:pt x="38" y="88"/>
                    <a:pt x="35" y="87"/>
                    <a:pt x="33" y="85"/>
                  </a:cubicBezTo>
                  <a:cubicBezTo>
                    <a:pt x="27" y="91"/>
                    <a:pt x="27" y="91"/>
                    <a:pt x="27" y="91"/>
                  </a:cubicBezTo>
                  <a:cubicBezTo>
                    <a:pt x="25" y="93"/>
                    <a:pt x="21" y="93"/>
                    <a:pt x="20" y="91"/>
                  </a:cubicBezTo>
                  <a:cubicBezTo>
                    <a:pt x="11" y="83"/>
                    <a:pt x="11" y="83"/>
                    <a:pt x="11" y="83"/>
                  </a:cubicBezTo>
                  <a:cubicBezTo>
                    <a:pt x="9" y="81"/>
                    <a:pt x="9" y="78"/>
                    <a:pt x="11" y="76"/>
                  </a:cubicBezTo>
                  <a:cubicBezTo>
                    <a:pt x="17" y="69"/>
                    <a:pt x="17" y="69"/>
                    <a:pt x="17" y="69"/>
                  </a:cubicBezTo>
                  <a:cubicBezTo>
                    <a:pt x="16" y="67"/>
                    <a:pt x="15" y="65"/>
                    <a:pt x="14" y="62"/>
                  </a:cubicBezTo>
                  <a:cubicBezTo>
                    <a:pt x="5" y="62"/>
                    <a:pt x="5" y="62"/>
                    <a:pt x="5" y="62"/>
                  </a:cubicBezTo>
                  <a:cubicBezTo>
                    <a:pt x="3" y="62"/>
                    <a:pt x="0" y="60"/>
                    <a:pt x="0" y="57"/>
                  </a:cubicBezTo>
                  <a:cubicBezTo>
                    <a:pt x="0" y="45"/>
                    <a:pt x="0" y="45"/>
                    <a:pt x="0" y="45"/>
                  </a:cubicBezTo>
                  <a:cubicBezTo>
                    <a:pt x="0" y="42"/>
                    <a:pt x="3" y="40"/>
                    <a:pt x="5" y="40"/>
                  </a:cubicBezTo>
                  <a:cubicBezTo>
                    <a:pt x="14" y="39"/>
                    <a:pt x="14" y="39"/>
                    <a:pt x="14" y="39"/>
                  </a:cubicBezTo>
                  <a:cubicBezTo>
                    <a:pt x="15" y="37"/>
                    <a:pt x="16" y="35"/>
                    <a:pt x="17" y="32"/>
                  </a:cubicBezTo>
                  <a:cubicBezTo>
                    <a:pt x="11" y="26"/>
                    <a:pt x="11" y="26"/>
                    <a:pt x="11" y="26"/>
                  </a:cubicBezTo>
                  <a:cubicBezTo>
                    <a:pt x="10" y="25"/>
                    <a:pt x="10" y="24"/>
                    <a:pt x="10" y="22"/>
                  </a:cubicBezTo>
                  <a:cubicBezTo>
                    <a:pt x="10" y="21"/>
                    <a:pt x="10" y="20"/>
                    <a:pt x="11" y="19"/>
                  </a:cubicBezTo>
                  <a:cubicBezTo>
                    <a:pt x="20" y="10"/>
                    <a:pt x="20" y="10"/>
                    <a:pt x="20" y="10"/>
                  </a:cubicBezTo>
                  <a:cubicBezTo>
                    <a:pt x="21" y="8"/>
                    <a:pt x="25" y="8"/>
                    <a:pt x="27" y="10"/>
                  </a:cubicBezTo>
                  <a:cubicBezTo>
                    <a:pt x="33" y="16"/>
                    <a:pt x="33" y="16"/>
                    <a:pt x="33" y="16"/>
                  </a:cubicBezTo>
                  <a:cubicBezTo>
                    <a:pt x="35" y="15"/>
                    <a:pt x="38" y="14"/>
                    <a:pt x="40" y="13"/>
                  </a:cubicBezTo>
                  <a:cubicBezTo>
                    <a:pt x="41" y="4"/>
                    <a:pt x="41" y="4"/>
                    <a:pt x="41" y="4"/>
                  </a:cubicBezTo>
                  <a:cubicBezTo>
                    <a:pt x="41" y="2"/>
                    <a:pt x="43" y="0"/>
                    <a:pt x="46" y="0"/>
                  </a:cubicBezTo>
                  <a:cubicBezTo>
                    <a:pt x="58" y="0"/>
                    <a:pt x="58" y="0"/>
                    <a:pt x="58" y="0"/>
                  </a:cubicBezTo>
                  <a:cubicBezTo>
                    <a:pt x="60" y="0"/>
                    <a:pt x="63" y="2"/>
                    <a:pt x="63" y="5"/>
                  </a:cubicBezTo>
                  <a:cubicBezTo>
                    <a:pt x="63" y="13"/>
                    <a:pt x="63" y="13"/>
                    <a:pt x="63" y="13"/>
                  </a:cubicBezTo>
                  <a:cubicBezTo>
                    <a:pt x="65" y="14"/>
                    <a:pt x="68" y="15"/>
                    <a:pt x="70" y="16"/>
                  </a:cubicBezTo>
                  <a:cubicBezTo>
                    <a:pt x="77" y="10"/>
                    <a:pt x="77" y="10"/>
                    <a:pt x="77" y="10"/>
                  </a:cubicBezTo>
                  <a:cubicBezTo>
                    <a:pt x="78" y="9"/>
                    <a:pt x="82" y="8"/>
                    <a:pt x="83" y="10"/>
                  </a:cubicBezTo>
                  <a:cubicBezTo>
                    <a:pt x="92" y="19"/>
                    <a:pt x="92" y="19"/>
                    <a:pt x="92" y="19"/>
                  </a:cubicBezTo>
                  <a:cubicBezTo>
                    <a:pt x="94" y="21"/>
                    <a:pt x="94" y="24"/>
                    <a:pt x="92" y="26"/>
                  </a:cubicBezTo>
                  <a:cubicBezTo>
                    <a:pt x="86" y="32"/>
                    <a:pt x="86" y="32"/>
                    <a:pt x="86" y="32"/>
                  </a:cubicBezTo>
                  <a:cubicBezTo>
                    <a:pt x="87" y="35"/>
                    <a:pt x="88" y="37"/>
                    <a:pt x="89" y="39"/>
                  </a:cubicBezTo>
                  <a:cubicBezTo>
                    <a:pt x="98" y="40"/>
                    <a:pt x="98" y="40"/>
                    <a:pt x="98" y="40"/>
                  </a:cubicBezTo>
                  <a:cubicBezTo>
                    <a:pt x="98" y="40"/>
                    <a:pt x="98" y="40"/>
                    <a:pt x="98" y="40"/>
                  </a:cubicBezTo>
                  <a:cubicBezTo>
                    <a:pt x="101" y="40"/>
                    <a:pt x="103" y="42"/>
                    <a:pt x="103" y="45"/>
                  </a:cubicBezTo>
                  <a:cubicBezTo>
                    <a:pt x="103" y="57"/>
                    <a:pt x="103" y="57"/>
                    <a:pt x="103" y="57"/>
                  </a:cubicBezTo>
                  <a:cubicBezTo>
                    <a:pt x="103" y="60"/>
                    <a:pt x="101" y="62"/>
                    <a:pt x="98" y="62"/>
                  </a:cubicBezTo>
                  <a:cubicBezTo>
                    <a:pt x="89" y="62"/>
                    <a:pt x="89" y="62"/>
                    <a:pt x="89" y="62"/>
                  </a:cubicBezTo>
                  <a:cubicBezTo>
                    <a:pt x="88" y="65"/>
                    <a:pt x="87" y="67"/>
                    <a:pt x="86" y="69"/>
                  </a:cubicBezTo>
                  <a:cubicBezTo>
                    <a:pt x="92" y="76"/>
                    <a:pt x="92" y="76"/>
                    <a:pt x="92" y="76"/>
                  </a:cubicBezTo>
                  <a:cubicBezTo>
                    <a:pt x="93" y="77"/>
                    <a:pt x="93" y="78"/>
                    <a:pt x="93" y="79"/>
                  </a:cubicBezTo>
                  <a:cubicBezTo>
                    <a:pt x="93" y="81"/>
                    <a:pt x="93" y="82"/>
                    <a:pt x="92" y="83"/>
                  </a:cubicBezTo>
                  <a:cubicBezTo>
                    <a:pt x="83" y="91"/>
                    <a:pt x="83" y="91"/>
                    <a:pt x="83" y="91"/>
                  </a:cubicBezTo>
                  <a:cubicBezTo>
                    <a:pt x="82" y="93"/>
                    <a:pt x="78" y="93"/>
                    <a:pt x="76" y="91"/>
                  </a:cubicBezTo>
                  <a:cubicBezTo>
                    <a:pt x="70" y="85"/>
                    <a:pt x="70" y="85"/>
                    <a:pt x="70" y="85"/>
                  </a:cubicBezTo>
                  <a:cubicBezTo>
                    <a:pt x="68" y="87"/>
                    <a:pt x="65" y="88"/>
                    <a:pt x="63" y="88"/>
                  </a:cubicBezTo>
                  <a:cubicBezTo>
                    <a:pt x="63" y="97"/>
                    <a:pt x="63" y="97"/>
                    <a:pt x="63" y="97"/>
                  </a:cubicBezTo>
                  <a:cubicBezTo>
                    <a:pt x="63" y="100"/>
                    <a:pt x="60" y="102"/>
                    <a:pt x="58" y="102"/>
                  </a:cubicBezTo>
                  <a:close/>
                  <a:moveTo>
                    <a:pt x="47" y="96"/>
                  </a:moveTo>
                  <a:cubicBezTo>
                    <a:pt x="56" y="96"/>
                    <a:pt x="56" y="96"/>
                    <a:pt x="56" y="96"/>
                  </a:cubicBezTo>
                  <a:cubicBezTo>
                    <a:pt x="57" y="83"/>
                    <a:pt x="57" y="83"/>
                    <a:pt x="57" y="83"/>
                  </a:cubicBezTo>
                  <a:cubicBezTo>
                    <a:pt x="59" y="83"/>
                    <a:pt x="59" y="83"/>
                    <a:pt x="59" y="83"/>
                  </a:cubicBezTo>
                  <a:cubicBezTo>
                    <a:pt x="63" y="82"/>
                    <a:pt x="66" y="81"/>
                    <a:pt x="69" y="79"/>
                  </a:cubicBezTo>
                  <a:cubicBezTo>
                    <a:pt x="71" y="77"/>
                    <a:pt x="71" y="77"/>
                    <a:pt x="71" y="77"/>
                  </a:cubicBezTo>
                  <a:cubicBezTo>
                    <a:pt x="80" y="86"/>
                    <a:pt x="80" y="86"/>
                    <a:pt x="80" y="86"/>
                  </a:cubicBezTo>
                  <a:cubicBezTo>
                    <a:pt x="86" y="79"/>
                    <a:pt x="86" y="79"/>
                    <a:pt x="86" y="79"/>
                  </a:cubicBezTo>
                  <a:cubicBezTo>
                    <a:pt x="78" y="70"/>
                    <a:pt x="78" y="70"/>
                    <a:pt x="78" y="70"/>
                  </a:cubicBezTo>
                  <a:cubicBezTo>
                    <a:pt x="79" y="68"/>
                    <a:pt x="79" y="68"/>
                    <a:pt x="79" y="68"/>
                  </a:cubicBezTo>
                  <a:cubicBezTo>
                    <a:pt x="81" y="65"/>
                    <a:pt x="83" y="62"/>
                    <a:pt x="83" y="58"/>
                  </a:cubicBezTo>
                  <a:cubicBezTo>
                    <a:pt x="84" y="56"/>
                    <a:pt x="84" y="56"/>
                    <a:pt x="84" y="56"/>
                  </a:cubicBezTo>
                  <a:cubicBezTo>
                    <a:pt x="96" y="55"/>
                    <a:pt x="96" y="55"/>
                    <a:pt x="96" y="55"/>
                  </a:cubicBezTo>
                  <a:cubicBezTo>
                    <a:pt x="96" y="46"/>
                    <a:pt x="96" y="46"/>
                    <a:pt x="96" y="46"/>
                  </a:cubicBezTo>
                  <a:cubicBezTo>
                    <a:pt x="84" y="46"/>
                    <a:pt x="84" y="46"/>
                    <a:pt x="84" y="46"/>
                  </a:cubicBezTo>
                  <a:cubicBezTo>
                    <a:pt x="83" y="43"/>
                    <a:pt x="83" y="43"/>
                    <a:pt x="83" y="43"/>
                  </a:cubicBezTo>
                  <a:cubicBezTo>
                    <a:pt x="83" y="40"/>
                    <a:pt x="81" y="37"/>
                    <a:pt x="79" y="34"/>
                  </a:cubicBezTo>
                  <a:cubicBezTo>
                    <a:pt x="78" y="31"/>
                    <a:pt x="78" y="31"/>
                    <a:pt x="78" y="31"/>
                  </a:cubicBezTo>
                  <a:cubicBezTo>
                    <a:pt x="86" y="22"/>
                    <a:pt x="86" y="22"/>
                    <a:pt x="86" y="22"/>
                  </a:cubicBezTo>
                  <a:cubicBezTo>
                    <a:pt x="80" y="16"/>
                    <a:pt x="80" y="16"/>
                    <a:pt x="80" y="16"/>
                  </a:cubicBezTo>
                  <a:cubicBezTo>
                    <a:pt x="71" y="24"/>
                    <a:pt x="71" y="24"/>
                    <a:pt x="71" y="24"/>
                  </a:cubicBezTo>
                  <a:cubicBezTo>
                    <a:pt x="69" y="23"/>
                    <a:pt x="69" y="23"/>
                    <a:pt x="69" y="23"/>
                  </a:cubicBezTo>
                  <a:cubicBezTo>
                    <a:pt x="66" y="21"/>
                    <a:pt x="63" y="20"/>
                    <a:pt x="59" y="19"/>
                  </a:cubicBezTo>
                  <a:cubicBezTo>
                    <a:pt x="57" y="18"/>
                    <a:pt x="57" y="18"/>
                    <a:pt x="57" y="18"/>
                  </a:cubicBezTo>
                  <a:cubicBezTo>
                    <a:pt x="56" y="6"/>
                    <a:pt x="56" y="6"/>
                    <a:pt x="56" y="6"/>
                  </a:cubicBezTo>
                  <a:cubicBezTo>
                    <a:pt x="47" y="6"/>
                    <a:pt x="47" y="6"/>
                    <a:pt x="47" y="6"/>
                  </a:cubicBezTo>
                  <a:cubicBezTo>
                    <a:pt x="46" y="18"/>
                    <a:pt x="46" y="18"/>
                    <a:pt x="46" y="18"/>
                  </a:cubicBezTo>
                  <a:cubicBezTo>
                    <a:pt x="44" y="19"/>
                    <a:pt x="44" y="19"/>
                    <a:pt x="44" y="19"/>
                  </a:cubicBezTo>
                  <a:cubicBezTo>
                    <a:pt x="41" y="20"/>
                    <a:pt x="37" y="21"/>
                    <a:pt x="34" y="23"/>
                  </a:cubicBezTo>
                  <a:cubicBezTo>
                    <a:pt x="32" y="24"/>
                    <a:pt x="32" y="24"/>
                    <a:pt x="32" y="24"/>
                  </a:cubicBezTo>
                  <a:cubicBezTo>
                    <a:pt x="23" y="16"/>
                    <a:pt x="23" y="16"/>
                    <a:pt x="23" y="16"/>
                  </a:cubicBezTo>
                  <a:cubicBezTo>
                    <a:pt x="17" y="22"/>
                    <a:pt x="17" y="22"/>
                    <a:pt x="17" y="22"/>
                  </a:cubicBezTo>
                  <a:cubicBezTo>
                    <a:pt x="25" y="31"/>
                    <a:pt x="25" y="31"/>
                    <a:pt x="25" y="31"/>
                  </a:cubicBezTo>
                  <a:cubicBezTo>
                    <a:pt x="24" y="34"/>
                    <a:pt x="24" y="34"/>
                    <a:pt x="24" y="34"/>
                  </a:cubicBezTo>
                  <a:cubicBezTo>
                    <a:pt x="22" y="37"/>
                    <a:pt x="20" y="40"/>
                    <a:pt x="20" y="43"/>
                  </a:cubicBezTo>
                  <a:cubicBezTo>
                    <a:pt x="19" y="46"/>
                    <a:pt x="19" y="46"/>
                    <a:pt x="19" y="46"/>
                  </a:cubicBezTo>
                  <a:cubicBezTo>
                    <a:pt x="7" y="46"/>
                    <a:pt x="7" y="46"/>
                    <a:pt x="7" y="46"/>
                  </a:cubicBezTo>
                  <a:cubicBezTo>
                    <a:pt x="7" y="55"/>
                    <a:pt x="7" y="55"/>
                    <a:pt x="7" y="55"/>
                  </a:cubicBezTo>
                  <a:cubicBezTo>
                    <a:pt x="19" y="56"/>
                    <a:pt x="19" y="56"/>
                    <a:pt x="19" y="56"/>
                  </a:cubicBezTo>
                  <a:cubicBezTo>
                    <a:pt x="20" y="58"/>
                    <a:pt x="20" y="58"/>
                    <a:pt x="20" y="58"/>
                  </a:cubicBezTo>
                  <a:cubicBezTo>
                    <a:pt x="20" y="62"/>
                    <a:pt x="22" y="65"/>
                    <a:pt x="24" y="68"/>
                  </a:cubicBezTo>
                  <a:cubicBezTo>
                    <a:pt x="25" y="70"/>
                    <a:pt x="25" y="70"/>
                    <a:pt x="25" y="70"/>
                  </a:cubicBezTo>
                  <a:cubicBezTo>
                    <a:pt x="17" y="79"/>
                    <a:pt x="17" y="79"/>
                    <a:pt x="17" y="79"/>
                  </a:cubicBezTo>
                  <a:cubicBezTo>
                    <a:pt x="23" y="86"/>
                    <a:pt x="23" y="86"/>
                    <a:pt x="23" y="86"/>
                  </a:cubicBezTo>
                  <a:cubicBezTo>
                    <a:pt x="32" y="77"/>
                    <a:pt x="32" y="77"/>
                    <a:pt x="32" y="77"/>
                  </a:cubicBezTo>
                  <a:cubicBezTo>
                    <a:pt x="34" y="79"/>
                    <a:pt x="34" y="79"/>
                    <a:pt x="34" y="79"/>
                  </a:cubicBezTo>
                  <a:cubicBezTo>
                    <a:pt x="37" y="81"/>
                    <a:pt x="41" y="82"/>
                    <a:pt x="44" y="83"/>
                  </a:cubicBezTo>
                  <a:cubicBezTo>
                    <a:pt x="46" y="83"/>
                    <a:pt x="46" y="83"/>
                    <a:pt x="46" y="83"/>
                  </a:cubicBezTo>
                  <a:lnTo>
                    <a:pt x="47" y="96"/>
                  </a:lnTo>
                  <a:close/>
                  <a:moveTo>
                    <a:pt x="47" y="96"/>
                  </a:moveTo>
                  <a:cubicBezTo>
                    <a:pt x="47" y="96"/>
                    <a:pt x="47" y="96"/>
                    <a:pt x="47" y="96"/>
                  </a:cubicBezTo>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sp>
        <p:nvSpPr>
          <p:cNvPr id="537" name="Google Shape;537;p65"/>
          <p:cNvSpPr/>
          <p:nvPr/>
        </p:nvSpPr>
        <p:spPr>
          <a:xfrm flipH="1" rot="10800000">
            <a:off x="1010581" y="4060333"/>
            <a:ext cx="7122838" cy="52888"/>
          </a:xfrm>
          <a:prstGeom prst="rect">
            <a:avLst/>
          </a:prstGeom>
          <a:solidFill>
            <a:srgbClr val="FFFFF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Tree>
  </p:cSld>
  <p:clrMapOvr>
    <a:masterClrMapping/>
  </p:clrMapOvr>
  <mc:AlternateContent>
    <mc:Choice Requires="p14">
      <p:transition spd="slow" p14:dur="1300">
        <p:fade thruBlk="1"/>
      </p:transition>
    </mc:Choice>
    <mc:Fallback>
      <p:transition spd="slow">
        <p:fade/>
      </p:transition>
    </mc:Fallback>
  </mc:AlternateContent>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42" name="Shape 542"/>
        <p:cNvGrpSpPr/>
        <p:nvPr/>
      </p:nvGrpSpPr>
      <p:grpSpPr>
        <a:xfrm>
          <a:off x="0" y="0"/>
          <a:ext cx="0" cy="0"/>
          <a:chOff x="0" y="0"/>
          <a:chExt cx="0" cy="0"/>
        </a:xfrm>
      </p:grpSpPr>
      <p:sp>
        <p:nvSpPr>
          <p:cNvPr id="543" name="Google Shape;543;p66"/>
          <p:cNvSpPr/>
          <p:nvPr/>
        </p:nvSpPr>
        <p:spPr>
          <a:xfrm>
            <a:off x="5981406" y="0"/>
            <a:ext cx="3162594" cy="5143499"/>
          </a:xfrm>
          <a:prstGeom prst="rect">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44" name="Google Shape;544;p66"/>
          <p:cNvSpPr txBox="1"/>
          <p:nvPr>
            <p:ph idx="12" type="sldNum"/>
          </p:nvPr>
        </p:nvSpPr>
        <p:spPr>
          <a:xfrm>
            <a:off x="8064662" y="4767263"/>
            <a:ext cx="450688" cy="27384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1" i="0" lang="en" sz="800">
                <a:solidFill>
                  <a:srgbClr val="FFFFFF"/>
                </a:solidFill>
                <a:latin typeface="Lato"/>
                <a:ea typeface="Lato"/>
                <a:cs typeface="Lato"/>
                <a:sym typeface="Lato"/>
              </a:rPr>
              <a:t>‹#›</a:t>
            </a:fld>
            <a:endParaRPr b="1" i="0" sz="800">
              <a:solidFill>
                <a:srgbClr val="FFFFFF"/>
              </a:solidFill>
              <a:latin typeface="Lato"/>
              <a:ea typeface="Lato"/>
              <a:cs typeface="Lato"/>
              <a:sym typeface="Lato"/>
            </a:endParaRPr>
          </a:p>
        </p:txBody>
      </p:sp>
      <p:sp>
        <p:nvSpPr>
          <p:cNvPr id="545" name="Google Shape;545;p66"/>
          <p:cNvSpPr txBox="1"/>
          <p:nvPr>
            <p:ph type="title"/>
          </p:nvPr>
        </p:nvSpPr>
        <p:spPr>
          <a:xfrm>
            <a:off x="628650" y="361242"/>
            <a:ext cx="7886700" cy="376645"/>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300"/>
              <a:buFont typeface="Montserrat"/>
              <a:buNone/>
            </a:pPr>
            <a:r>
              <a:rPr b="1" i="0" lang="en" sz="2300" u="none" cap="none" strike="noStrike">
                <a:solidFill>
                  <a:schemeClr val="dk1"/>
                </a:solidFill>
                <a:latin typeface="Montserrat"/>
                <a:ea typeface="Montserrat"/>
                <a:cs typeface="Montserrat"/>
                <a:sym typeface="Montserrat"/>
              </a:rPr>
              <a:t>Why Social Media</a:t>
            </a:r>
            <a:endParaRPr sz="1100"/>
          </a:p>
        </p:txBody>
      </p:sp>
      <p:sp>
        <p:nvSpPr>
          <p:cNvPr id="546" name="Google Shape;546;p66"/>
          <p:cNvSpPr txBox="1"/>
          <p:nvPr>
            <p:ph idx="1" type="body"/>
          </p:nvPr>
        </p:nvSpPr>
        <p:spPr>
          <a:xfrm>
            <a:off x="628650" y="734269"/>
            <a:ext cx="7886700" cy="238005"/>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757070"/>
              </a:buClr>
              <a:buSzPts val="900"/>
              <a:buFont typeface="Arial"/>
              <a:buNone/>
            </a:pPr>
            <a:r>
              <a:rPr b="0" i="0" lang="en" sz="900" u="none" cap="none" strike="noStrike">
                <a:solidFill>
                  <a:srgbClr val="757070"/>
                </a:solidFill>
                <a:latin typeface="Lato"/>
                <a:ea typeface="Lato"/>
                <a:cs typeface="Lato"/>
                <a:sym typeface="Lato"/>
              </a:rPr>
              <a:t>Lorem Ipsum Dolor Site Amet Text Here lorem ipsum.</a:t>
            </a:r>
            <a:endParaRPr sz="1100"/>
          </a:p>
        </p:txBody>
      </p:sp>
      <p:sp>
        <p:nvSpPr>
          <p:cNvPr id="547" name="Google Shape;547;p66"/>
          <p:cNvSpPr txBox="1"/>
          <p:nvPr>
            <p:ph idx="11" type="ftr"/>
          </p:nvPr>
        </p:nvSpPr>
        <p:spPr>
          <a:xfrm>
            <a:off x="638735" y="4790515"/>
            <a:ext cx="1630456" cy="231961"/>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i="0" lang="en" sz="800">
                <a:solidFill>
                  <a:srgbClr val="262626"/>
                </a:solidFill>
                <a:latin typeface="Lato"/>
                <a:ea typeface="Lato"/>
                <a:cs typeface="Lato"/>
                <a:sym typeface="Lato"/>
              </a:rPr>
              <a:t>www.website.com</a:t>
            </a:r>
            <a:endParaRPr sz="1100"/>
          </a:p>
        </p:txBody>
      </p:sp>
      <p:sp>
        <p:nvSpPr>
          <p:cNvPr id="548" name="Google Shape;548;p66"/>
          <p:cNvSpPr/>
          <p:nvPr/>
        </p:nvSpPr>
        <p:spPr>
          <a:xfrm rot="8100000">
            <a:off x="1681265" y="2349539"/>
            <a:ext cx="1199725" cy="1202400"/>
          </a:xfrm>
          <a:prstGeom prst="halfFrame">
            <a:avLst>
              <a:gd fmla="val 33333" name="adj1"/>
              <a:gd fmla="val 33333" name="adj2"/>
            </a:avLst>
          </a:prstGeom>
          <a:solidFill>
            <a:srgbClr val="93E4FF"/>
          </a:solidFill>
          <a:ln cap="flat" cmpd="sng" w="12700">
            <a:solidFill>
              <a:srgbClr val="E6E6E6"/>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dk1"/>
              </a:solidFill>
              <a:latin typeface="Calibri"/>
              <a:ea typeface="Calibri"/>
              <a:cs typeface="Calibri"/>
              <a:sym typeface="Calibri"/>
            </a:endParaRPr>
          </a:p>
        </p:txBody>
      </p:sp>
      <p:sp>
        <p:nvSpPr>
          <p:cNvPr id="549" name="Google Shape;549;p66"/>
          <p:cNvSpPr/>
          <p:nvPr/>
        </p:nvSpPr>
        <p:spPr>
          <a:xfrm rot="8100000">
            <a:off x="1636712" y="2357674"/>
            <a:ext cx="1194877" cy="1194876"/>
          </a:xfrm>
          <a:prstGeom prst="halfFrame">
            <a:avLst>
              <a:gd fmla="val 33333" name="adj1"/>
              <a:gd fmla="val 33333" name="adj2"/>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dk1"/>
              </a:solidFill>
              <a:latin typeface="Calibri"/>
              <a:ea typeface="Calibri"/>
              <a:cs typeface="Calibri"/>
              <a:sym typeface="Calibri"/>
            </a:endParaRPr>
          </a:p>
        </p:txBody>
      </p:sp>
      <p:grpSp>
        <p:nvGrpSpPr>
          <p:cNvPr id="550" name="Google Shape;550;p66"/>
          <p:cNvGrpSpPr/>
          <p:nvPr/>
        </p:nvGrpSpPr>
        <p:grpSpPr>
          <a:xfrm>
            <a:off x="959678" y="1528247"/>
            <a:ext cx="1287701" cy="2855951"/>
            <a:chOff x="3022600" y="2633663"/>
            <a:chExt cx="284163" cy="630238"/>
          </a:xfrm>
        </p:grpSpPr>
        <p:sp>
          <p:nvSpPr>
            <p:cNvPr id="551" name="Google Shape;551;p66"/>
            <p:cNvSpPr/>
            <p:nvPr/>
          </p:nvSpPr>
          <p:spPr>
            <a:xfrm>
              <a:off x="3111500" y="2633663"/>
              <a:ext cx="104775" cy="106363"/>
            </a:xfrm>
            <a:custGeom>
              <a:pathLst>
                <a:path extrusionOk="0" h="29" w="28">
                  <a:moveTo>
                    <a:pt x="28" y="14"/>
                  </a:moveTo>
                  <a:cubicBezTo>
                    <a:pt x="28" y="22"/>
                    <a:pt x="22" y="29"/>
                    <a:pt x="14" y="29"/>
                  </a:cubicBezTo>
                  <a:cubicBezTo>
                    <a:pt x="6" y="29"/>
                    <a:pt x="0" y="22"/>
                    <a:pt x="0" y="14"/>
                  </a:cubicBezTo>
                  <a:cubicBezTo>
                    <a:pt x="0" y="6"/>
                    <a:pt x="6" y="0"/>
                    <a:pt x="14" y="0"/>
                  </a:cubicBezTo>
                  <a:cubicBezTo>
                    <a:pt x="22" y="0"/>
                    <a:pt x="28" y="6"/>
                    <a:pt x="28" y="14"/>
                  </a:cubicBezTo>
                  <a:close/>
                  <a:moveTo>
                    <a:pt x="28" y="14"/>
                  </a:moveTo>
                  <a:cubicBezTo>
                    <a:pt x="28" y="14"/>
                    <a:pt x="28" y="14"/>
                    <a:pt x="28" y="14"/>
                  </a:cubicBezTo>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552" name="Google Shape;552;p66"/>
            <p:cNvSpPr/>
            <p:nvPr/>
          </p:nvSpPr>
          <p:spPr>
            <a:xfrm>
              <a:off x="3022600" y="2760663"/>
              <a:ext cx="284163" cy="503238"/>
            </a:xfrm>
            <a:custGeom>
              <a:pathLst>
                <a:path extrusionOk="0" h="139" w="76">
                  <a:moveTo>
                    <a:pt x="43" y="1"/>
                  </a:moveTo>
                  <a:cubicBezTo>
                    <a:pt x="39" y="0"/>
                    <a:pt x="36" y="0"/>
                    <a:pt x="32" y="1"/>
                  </a:cubicBezTo>
                  <a:cubicBezTo>
                    <a:pt x="8" y="4"/>
                    <a:pt x="0" y="31"/>
                    <a:pt x="2" y="53"/>
                  </a:cubicBezTo>
                  <a:cubicBezTo>
                    <a:pt x="3" y="62"/>
                    <a:pt x="18" y="62"/>
                    <a:pt x="17" y="53"/>
                  </a:cubicBezTo>
                  <a:cubicBezTo>
                    <a:pt x="16" y="45"/>
                    <a:pt x="16" y="33"/>
                    <a:pt x="20" y="25"/>
                  </a:cubicBezTo>
                  <a:cubicBezTo>
                    <a:pt x="20" y="55"/>
                    <a:pt x="20" y="55"/>
                    <a:pt x="20" y="55"/>
                  </a:cubicBezTo>
                  <a:cubicBezTo>
                    <a:pt x="20" y="56"/>
                    <a:pt x="21" y="56"/>
                    <a:pt x="21" y="56"/>
                  </a:cubicBezTo>
                  <a:cubicBezTo>
                    <a:pt x="21" y="56"/>
                    <a:pt x="20" y="56"/>
                    <a:pt x="20" y="57"/>
                  </a:cubicBezTo>
                  <a:cubicBezTo>
                    <a:pt x="20" y="81"/>
                    <a:pt x="20" y="105"/>
                    <a:pt x="19" y="128"/>
                  </a:cubicBezTo>
                  <a:cubicBezTo>
                    <a:pt x="19" y="139"/>
                    <a:pt x="36" y="139"/>
                    <a:pt x="36" y="128"/>
                  </a:cubicBezTo>
                  <a:cubicBezTo>
                    <a:pt x="37" y="110"/>
                    <a:pt x="37" y="91"/>
                    <a:pt x="37" y="72"/>
                  </a:cubicBezTo>
                  <a:cubicBezTo>
                    <a:pt x="38" y="72"/>
                    <a:pt x="39" y="72"/>
                    <a:pt x="39" y="72"/>
                  </a:cubicBezTo>
                  <a:cubicBezTo>
                    <a:pt x="39" y="91"/>
                    <a:pt x="40" y="110"/>
                    <a:pt x="40" y="128"/>
                  </a:cubicBezTo>
                  <a:cubicBezTo>
                    <a:pt x="41" y="139"/>
                    <a:pt x="57" y="139"/>
                    <a:pt x="57" y="128"/>
                  </a:cubicBezTo>
                  <a:cubicBezTo>
                    <a:pt x="56" y="105"/>
                    <a:pt x="56" y="81"/>
                    <a:pt x="56" y="57"/>
                  </a:cubicBezTo>
                  <a:cubicBezTo>
                    <a:pt x="56" y="56"/>
                    <a:pt x="56" y="55"/>
                    <a:pt x="56" y="55"/>
                  </a:cubicBezTo>
                  <a:cubicBezTo>
                    <a:pt x="55" y="44"/>
                    <a:pt x="55" y="34"/>
                    <a:pt x="55" y="23"/>
                  </a:cubicBezTo>
                  <a:cubicBezTo>
                    <a:pt x="60" y="32"/>
                    <a:pt x="61" y="44"/>
                    <a:pt x="60" y="53"/>
                  </a:cubicBezTo>
                  <a:cubicBezTo>
                    <a:pt x="59" y="62"/>
                    <a:pt x="73" y="62"/>
                    <a:pt x="74" y="53"/>
                  </a:cubicBezTo>
                  <a:cubicBezTo>
                    <a:pt x="76" y="31"/>
                    <a:pt x="68" y="3"/>
                    <a:pt x="43" y="1"/>
                  </a:cubicBezTo>
                  <a:close/>
                  <a:moveTo>
                    <a:pt x="43" y="1"/>
                  </a:moveTo>
                  <a:cubicBezTo>
                    <a:pt x="43" y="1"/>
                    <a:pt x="43" y="1"/>
                    <a:pt x="43" y="1"/>
                  </a:cubicBezTo>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553" name="Google Shape;553;p66"/>
          <p:cNvGrpSpPr/>
          <p:nvPr/>
        </p:nvGrpSpPr>
        <p:grpSpPr>
          <a:xfrm>
            <a:off x="4473727" y="1546767"/>
            <a:ext cx="318505" cy="417988"/>
            <a:chOff x="6467475" y="1631950"/>
            <a:chExt cx="3074988" cy="4035426"/>
          </a:xfrm>
        </p:grpSpPr>
        <p:sp>
          <p:nvSpPr>
            <p:cNvPr id="554" name="Google Shape;554;p66"/>
            <p:cNvSpPr/>
            <p:nvPr/>
          </p:nvSpPr>
          <p:spPr>
            <a:xfrm>
              <a:off x="7189788" y="1631950"/>
              <a:ext cx="1627188" cy="1974850"/>
            </a:xfrm>
            <a:custGeom>
              <a:pathLst>
                <a:path extrusionOk="0" h="548" w="451">
                  <a:moveTo>
                    <a:pt x="226" y="548"/>
                  </a:moveTo>
                  <a:cubicBezTo>
                    <a:pt x="350" y="548"/>
                    <a:pt x="451" y="425"/>
                    <a:pt x="451" y="274"/>
                  </a:cubicBezTo>
                  <a:cubicBezTo>
                    <a:pt x="451" y="123"/>
                    <a:pt x="418" y="0"/>
                    <a:pt x="226" y="0"/>
                  </a:cubicBezTo>
                  <a:cubicBezTo>
                    <a:pt x="34" y="0"/>
                    <a:pt x="0" y="123"/>
                    <a:pt x="0" y="274"/>
                  </a:cubicBezTo>
                  <a:cubicBezTo>
                    <a:pt x="0" y="425"/>
                    <a:pt x="101" y="548"/>
                    <a:pt x="226" y="548"/>
                  </a:cubicBezTo>
                  <a:close/>
                  <a:moveTo>
                    <a:pt x="226" y="548"/>
                  </a:moveTo>
                  <a:cubicBezTo>
                    <a:pt x="226" y="548"/>
                    <a:pt x="226" y="548"/>
                    <a:pt x="226" y="548"/>
                  </a:cubicBezTo>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555" name="Google Shape;555;p66"/>
            <p:cNvSpPr/>
            <p:nvPr/>
          </p:nvSpPr>
          <p:spPr>
            <a:xfrm>
              <a:off x="6467475" y="3681413"/>
              <a:ext cx="3074988" cy="1985963"/>
            </a:xfrm>
            <a:custGeom>
              <a:pathLst>
                <a:path extrusionOk="0" h="551" w="852">
                  <a:moveTo>
                    <a:pt x="851" y="386"/>
                  </a:moveTo>
                  <a:cubicBezTo>
                    <a:pt x="847" y="122"/>
                    <a:pt x="813" y="47"/>
                    <a:pt x="549" y="0"/>
                  </a:cubicBezTo>
                  <a:cubicBezTo>
                    <a:pt x="549" y="0"/>
                    <a:pt x="512" y="47"/>
                    <a:pt x="426" y="47"/>
                  </a:cubicBezTo>
                  <a:cubicBezTo>
                    <a:pt x="340" y="47"/>
                    <a:pt x="302" y="0"/>
                    <a:pt x="302" y="0"/>
                  </a:cubicBezTo>
                  <a:cubicBezTo>
                    <a:pt x="42" y="47"/>
                    <a:pt x="5" y="121"/>
                    <a:pt x="1" y="377"/>
                  </a:cubicBezTo>
                  <a:cubicBezTo>
                    <a:pt x="0" y="398"/>
                    <a:pt x="0" y="399"/>
                    <a:pt x="0" y="397"/>
                  </a:cubicBezTo>
                  <a:cubicBezTo>
                    <a:pt x="0" y="401"/>
                    <a:pt x="0" y="410"/>
                    <a:pt x="0" y="425"/>
                  </a:cubicBezTo>
                  <a:cubicBezTo>
                    <a:pt x="0" y="425"/>
                    <a:pt x="63" y="551"/>
                    <a:pt x="426" y="551"/>
                  </a:cubicBezTo>
                  <a:cubicBezTo>
                    <a:pt x="789" y="551"/>
                    <a:pt x="852" y="425"/>
                    <a:pt x="852" y="425"/>
                  </a:cubicBezTo>
                  <a:cubicBezTo>
                    <a:pt x="852" y="415"/>
                    <a:pt x="852" y="409"/>
                    <a:pt x="852" y="404"/>
                  </a:cubicBezTo>
                  <a:cubicBezTo>
                    <a:pt x="852" y="406"/>
                    <a:pt x="852" y="403"/>
                    <a:pt x="851" y="386"/>
                  </a:cubicBezTo>
                  <a:close/>
                  <a:moveTo>
                    <a:pt x="851" y="386"/>
                  </a:moveTo>
                  <a:cubicBezTo>
                    <a:pt x="851" y="386"/>
                    <a:pt x="851" y="386"/>
                    <a:pt x="851" y="386"/>
                  </a:cubicBezTo>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556" name="Google Shape;556;p66"/>
          <p:cNvGrpSpPr/>
          <p:nvPr/>
        </p:nvGrpSpPr>
        <p:grpSpPr>
          <a:xfrm>
            <a:off x="4808605" y="1546767"/>
            <a:ext cx="318505" cy="417988"/>
            <a:chOff x="6467475" y="1631950"/>
            <a:chExt cx="3074988" cy="4035426"/>
          </a:xfrm>
        </p:grpSpPr>
        <p:sp>
          <p:nvSpPr>
            <p:cNvPr id="557" name="Google Shape;557;p66"/>
            <p:cNvSpPr/>
            <p:nvPr/>
          </p:nvSpPr>
          <p:spPr>
            <a:xfrm>
              <a:off x="7189788" y="1631950"/>
              <a:ext cx="1627188" cy="1974850"/>
            </a:xfrm>
            <a:custGeom>
              <a:pathLst>
                <a:path extrusionOk="0" h="548" w="451">
                  <a:moveTo>
                    <a:pt x="226" y="548"/>
                  </a:moveTo>
                  <a:cubicBezTo>
                    <a:pt x="350" y="548"/>
                    <a:pt x="451" y="425"/>
                    <a:pt x="451" y="274"/>
                  </a:cubicBezTo>
                  <a:cubicBezTo>
                    <a:pt x="451" y="123"/>
                    <a:pt x="418" y="0"/>
                    <a:pt x="226" y="0"/>
                  </a:cubicBezTo>
                  <a:cubicBezTo>
                    <a:pt x="34" y="0"/>
                    <a:pt x="0" y="123"/>
                    <a:pt x="0" y="274"/>
                  </a:cubicBezTo>
                  <a:cubicBezTo>
                    <a:pt x="0" y="425"/>
                    <a:pt x="101" y="548"/>
                    <a:pt x="226" y="548"/>
                  </a:cubicBezTo>
                  <a:close/>
                  <a:moveTo>
                    <a:pt x="226" y="548"/>
                  </a:moveTo>
                  <a:cubicBezTo>
                    <a:pt x="226" y="548"/>
                    <a:pt x="226" y="548"/>
                    <a:pt x="226" y="548"/>
                  </a:cubicBezTo>
                </a:path>
              </a:pathLst>
            </a:custGeom>
            <a:solidFill>
              <a:schemeClr val="dk1">
                <a:alpha val="80000"/>
              </a:scheme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558" name="Google Shape;558;p66"/>
            <p:cNvSpPr/>
            <p:nvPr/>
          </p:nvSpPr>
          <p:spPr>
            <a:xfrm>
              <a:off x="6467475" y="3681413"/>
              <a:ext cx="3074988" cy="1985963"/>
            </a:xfrm>
            <a:custGeom>
              <a:pathLst>
                <a:path extrusionOk="0" h="551" w="852">
                  <a:moveTo>
                    <a:pt x="851" y="386"/>
                  </a:moveTo>
                  <a:cubicBezTo>
                    <a:pt x="847" y="122"/>
                    <a:pt x="813" y="47"/>
                    <a:pt x="549" y="0"/>
                  </a:cubicBezTo>
                  <a:cubicBezTo>
                    <a:pt x="549" y="0"/>
                    <a:pt x="512" y="47"/>
                    <a:pt x="426" y="47"/>
                  </a:cubicBezTo>
                  <a:cubicBezTo>
                    <a:pt x="340" y="47"/>
                    <a:pt x="302" y="0"/>
                    <a:pt x="302" y="0"/>
                  </a:cubicBezTo>
                  <a:cubicBezTo>
                    <a:pt x="42" y="47"/>
                    <a:pt x="5" y="121"/>
                    <a:pt x="1" y="377"/>
                  </a:cubicBezTo>
                  <a:cubicBezTo>
                    <a:pt x="0" y="398"/>
                    <a:pt x="0" y="399"/>
                    <a:pt x="0" y="397"/>
                  </a:cubicBezTo>
                  <a:cubicBezTo>
                    <a:pt x="0" y="401"/>
                    <a:pt x="0" y="410"/>
                    <a:pt x="0" y="425"/>
                  </a:cubicBezTo>
                  <a:cubicBezTo>
                    <a:pt x="0" y="425"/>
                    <a:pt x="63" y="551"/>
                    <a:pt x="426" y="551"/>
                  </a:cubicBezTo>
                  <a:cubicBezTo>
                    <a:pt x="789" y="551"/>
                    <a:pt x="852" y="425"/>
                    <a:pt x="852" y="425"/>
                  </a:cubicBezTo>
                  <a:cubicBezTo>
                    <a:pt x="852" y="415"/>
                    <a:pt x="852" y="409"/>
                    <a:pt x="852" y="404"/>
                  </a:cubicBezTo>
                  <a:cubicBezTo>
                    <a:pt x="852" y="406"/>
                    <a:pt x="852" y="403"/>
                    <a:pt x="851" y="386"/>
                  </a:cubicBezTo>
                  <a:close/>
                  <a:moveTo>
                    <a:pt x="851" y="386"/>
                  </a:moveTo>
                  <a:cubicBezTo>
                    <a:pt x="851" y="386"/>
                    <a:pt x="851" y="386"/>
                    <a:pt x="851" y="386"/>
                  </a:cubicBezTo>
                </a:path>
              </a:pathLst>
            </a:custGeom>
            <a:solidFill>
              <a:schemeClr val="dk1">
                <a:alpha val="80000"/>
              </a:scheme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559" name="Google Shape;559;p66"/>
          <p:cNvGrpSpPr/>
          <p:nvPr/>
        </p:nvGrpSpPr>
        <p:grpSpPr>
          <a:xfrm>
            <a:off x="5143484" y="1546767"/>
            <a:ext cx="318505" cy="417988"/>
            <a:chOff x="6467475" y="1631950"/>
            <a:chExt cx="3074988" cy="4035426"/>
          </a:xfrm>
        </p:grpSpPr>
        <p:sp>
          <p:nvSpPr>
            <p:cNvPr id="560" name="Google Shape;560;p66"/>
            <p:cNvSpPr/>
            <p:nvPr/>
          </p:nvSpPr>
          <p:spPr>
            <a:xfrm>
              <a:off x="7189788" y="1631950"/>
              <a:ext cx="1627188" cy="1974850"/>
            </a:xfrm>
            <a:custGeom>
              <a:pathLst>
                <a:path extrusionOk="0" h="548" w="451">
                  <a:moveTo>
                    <a:pt x="226" y="548"/>
                  </a:moveTo>
                  <a:cubicBezTo>
                    <a:pt x="350" y="548"/>
                    <a:pt x="451" y="425"/>
                    <a:pt x="451" y="274"/>
                  </a:cubicBezTo>
                  <a:cubicBezTo>
                    <a:pt x="451" y="123"/>
                    <a:pt x="418" y="0"/>
                    <a:pt x="226" y="0"/>
                  </a:cubicBezTo>
                  <a:cubicBezTo>
                    <a:pt x="34" y="0"/>
                    <a:pt x="0" y="123"/>
                    <a:pt x="0" y="274"/>
                  </a:cubicBezTo>
                  <a:cubicBezTo>
                    <a:pt x="0" y="425"/>
                    <a:pt x="101" y="548"/>
                    <a:pt x="226" y="548"/>
                  </a:cubicBezTo>
                  <a:close/>
                  <a:moveTo>
                    <a:pt x="226" y="548"/>
                  </a:moveTo>
                  <a:cubicBezTo>
                    <a:pt x="226" y="548"/>
                    <a:pt x="226" y="548"/>
                    <a:pt x="226" y="548"/>
                  </a:cubicBezTo>
                </a:path>
              </a:pathLst>
            </a:custGeom>
            <a:solidFill>
              <a:schemeClr val="dk1">
                <a:alpha val="60000"/>
              </a:scheme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561" name="Google Shape;561;p66"/>
            <p:cNvSpPr/>
            <p:nvPr/>
          </p:nvSpPr>
          <p:spPr>
            <a:xfrm>
              <a:off x="6467475" y="3681413"/>
              <a:ext cx="3074988" cy="1985963"/>
            </a:xfrm>
            <a:custGeom>
              <a:pathLst>
                <a:path extrusionOk="0" h="551" w="852">
                  <a:moveTo>
                    <a:pt x="851" y="386"/>
                  </a:moveTo>
                  <a:cubicBezTo>
                    <a:pt x="847" y="122"/>
                    <a:pt x="813" y="47"/>
                    <a:pt x="549" y="0"/>
                  </a:cubicBezTo>
                  <a:cubicBezTo>
                    <a:pt x="549" y="0"/>
                    <a:pt x="512" y="47"/>
                    <a:pt x="426" y="47"/>
                  </a:cubicBezTo>
                  <a:cubicBezTo>
                    <a:pt x="340" y="47"/>
                    <a:pt x="302" y="0"/>
                    <a:pt x="302" y="0"/>
                  </a:cubicBezTo>
                  <a:cubicBezTo>
                    <a:pt x="42" y="47"/>
                    <a:pt x="5" y="121"/>
                    <a:pt x="1" y="377"/>
                  </a:cubicBezTo>
                  <a:cubicBezTo>
                    <a:pt x="0" y="398"/>
                    <a:pt x="0" y="399"/>
                    <a:pt x="0" y="397"/>
                  </a:cubicBezTo>
                  <a:cubicBezTo>
                    <a:pt x="0" y="401"/>
                    <a:pt x="0" y="410"/>
                    <a:pt x="0" y="425"/>
                  </a:cubicBezTo>
                  <a:cubicBezTo>
                    <a:pt x="0" y="425"/>
                    <a:pt x="63" y="551"/>
                    <a:pt x="426" y="551"/>
                  </a:cubicBezTo>
                  <a:cubicBezTo>
                    <a:pt x="789" y="551"/>
                    <a:pt x="852" y="425"/>
                    <a:pt x="852" y="425"/>
                  </a:cubicBezTo>
                  <a:cubicBezTo>
                    <a:pt x="852" y="415"/>
                    <a:pt x="852" y="409"/>
                    <a:pt x="852" y="404"/>
                  </a:cubicBezTo>
                  <a:cubicBezTo>
                    <a:pt x="852" y="406"/>
                    <a:pt x="852" y="403"/>
                    <a:pt x="851" y="386"/>
                  </a:cubicBezTo>
                  <a:close/>
                  <a:moveTo>
                    <a:pt x="851" y="386"/>
                  </a:moveTo>
                  <a:cubicBezTo>
                    <a:pt x="851" y="386"/>
                    <a:pt x="851" y="386"/>
                    <a:pt x="851" y="386"/>
                  </a:cubicBezTo>
                </a:path>
              </a:pathLst>
            </a:custGeom>
            <a:solidFill>
              <a:schemeClr val="dk1">
                <a:alpha val="60000"/>
              </a:scheme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562" name="Google Shape;562;p66"/>
          <p:cNvGrpSpPr/>
          <p:nvPr/>
        </p:nvGrpSpPr>
        <p:grpSpPr>
          <a:xfrm>
            <a:off x="5478361" y="1546767"/>
            <a:ext cx="318505" cy="417988"/>
            <a:chOff x="6467475" y="1631950"/>
            <a:chExt cx="3074988" cy="4035426"/>
          </a:xfrm>
        </p:grpSpPr>
        <p:sp>
          <p:nvSpPr>
            <p:cNvPr id="563" name="Google Shape;563;p66"/>
            <p:cNvSpPr/>
            <p:nvPr/>
          </p:nvSpPr>
          <p:spPr>
            <a:xfrm>
              <a:off x="7189788" y="1631950"/>
              <a:ext cx="1627188" cy="1974850"/>
            </a:xfrm>
            <a:custGeom>
              <a:pathLst>
                <a:path extrusionOk="0" h="548" w="451">
                  <a:moveTo>
                    <a:pt x="226" y="548"/>
                  </a:moveTo>
                  <a:cubicBezTo>
                    <a:pt x="350" y="548"/>
                    <a:pt x="451" y="425"/>
                    <a:pt x="451" y="274"/>
                  </a:cubicBezTo>
                  <a:cubicBezTo>
                    <a:pt x="451" y="123"/>
                    <a:pt x="418" y="0"/>
                    <a:pt x="226" y="0"/>
                  </a:cubicBezTo>
                  <a:cubicBezTo>
                    <a:pt x="34" y="0"/>
                    <a:pt x="0" y="123"/>
                    <a:pt x="0" y="274"/>
                  </a:cubicBezTo>
                  <a:cubicBezTo>
                    <a:pt x="0" y="425"/>
                    <a:pt x="101" y="548"/>
                    <a:pt x="226" y="548"/>
                  </a:cubicBezTo>
                  <a:close/>
                  <a:moveTo>
                    <a:pt x="226" y="548"/>
                  </a:moveTo>
                  <a:cubicBezTo>
                    <a:pt x="226" y="548"/>
                    <a:pt x="226" y="548"/>
                    <a:pt x="226" y="548"/>
                  </a:cubicBezTo>
                </a:path>
              </a:pathLst>
            </a:custGeom>
            <a:solidFill>
              <a:schemeClr val="dk1">
                <a:alpha val="40000"/>
              </a:scheme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564" name="Google Shape;564;p66"/>
            <p:cNvSpPr/>
            <p:nvPr/>
          </p:nvSpPr>
          <p:spPr>
            <a:xfrm>
              <a:off x="6467475" y="3681413"/>
              <a:ext cx="3074988" cy="1985963"/>
            </a:xfrm>
            <a:custGeom>
              <a:pathLst>
                <a:path extrusionOk="0" h="551" w="852">
                  <a:moveTo>
                    <a:pt x="851" y="386"/>
                  </a:moveTo>
                  <a:cubicBezTo>
                    <a:pt x="847" y="122"/>
                    <a:pt x="813" y="47"/>
                    <a:pt x="549" y="0"/>
                  </a:cubicBezTo>
                  <a:cubicBezTo>
                    <a:pt x="549" y="0"/>
                    <a:pt x="512" y="47"/>
                    <a:pt x="426" y="47"/>
                  </a:cubicBezTo>
                  <a:cubicBezTo>
                    <a:pt x="340" y="47"/>
                    <a:pt x="302" y="0"/>
                    <a:pt x="302" y="0"/>
                  </a:cubicBezTo>
                  <a:cubicBezTo>
                    <a:pt x="42" y="47"/>
                    <a:pt x="5" y="121"/>
                    <a:pt x="1" y="377"/>
                  </a:cubicBezTo>
                  <a:cubicBezTo>
                    <a:pt x="0" y="398"/>
                    <a:pt x="0" y="399"/>
                    <a:pt x="0" y="397"/>
                  </a:cubicBezTo>
                  <a:cubicBezTo>
                    <a:pt x="0" y="401"/>
                    <a:pt x="0" y="410"/>
                    <a:pt x="0" y="425"/>
                  </a:cubicBezTo>
                  <a:cubicBezTo>
                    <a:pt x="0" y="425"/>
                    <a:pt x="63" y="551"/>
                    <a:pt x="426" y="551"/>
                  </a:cubicBezTo>
                  <a:cubicBezTo>
                    <a:pt x="789" y="551"/>
                    <a:pt x="852" y="425"/>
                    <a:pt x="852" y="425"/>
                  </a:cubicBezTo>
                  <a:cubicBezTo>
                    <a:pt x="852" y="415"/>
                    <a:pt x="852" y="409"/>
                    <a:pt x="852" y="404"/>
                  </a:cubicBezTo>
                  <a:cubicBezTo>
                    <a:pt x="852" y="406"/>
                    <a:pt x="852" y="403"/>
                    <a:pt x="851" y="386"/>
                  </a:cubicBezTo>
                  <a:close/>
                  <a:moveTo>
                    <a:pt x="851" y="386"/>
                  </a:moveTo>
                  <a:cubicBezTo>
                    <a:pt x="851" y="386"/>
                    <a:pt x="851" y="386"/>
                    <a:pt x="851" y="386"/>
                  </a:cubicBezTo>
                </a:path>
              </a:pathLst>
            </a:custGeom>
            <a:solidFill>
              <a:schemeClr val="dk1">
                <a:alpha val="40000"/>
              </a:scheme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565" name="Google Shape;565;p66"/>
          <p:cNvGrpSpPr/>
          <p:nvPr/>
        </p:nvGrpSpPr>
        <p:grpSpPr>
          <a:xfrm>
            <a:off x="3307508" y="1528247"/>
            <a:ext cx="455030" cy="455029"/>
            <a:chOff x="5264727" y="1691825"/>
            <a:chExt cx="720436" cy="720434"/>
          </a:xfrm>
        </p:grpSpPr>
        <p:sp>
          <p:nvSpPr>
            <p:cNvPr id="566" name="Google Shape;566;p66"/>
            <p:cNvSpPr/>
            <p:nvPr/>
          </p:nvSpPr>
          <p:spPr>
            <a:xfrm>
              <a:off x="5264727" y="1691825"/>
              <a:ext cx="720436" cy="720434"/>
            </a:xfrm>
            <a:prstGeom prst="ellipse">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67" name="Google Shape;567;p66"/>
            <p:cNvSpPr/>
            <p:nvPr/>
          </p:nvSpPr>
          <p:spPr>
            <a:xfrm>
              <a:off x="5459800" y="1886897"/>
              <a:ext cx="330291" cy="330291"/>
            </a:xfrm>
            <a:custGeom>
              <a:pathLst>
                <a:path extrusionOk="0" h="21600" w="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rgbClr val="FFFFFF"/>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grpSp>
      <p:sp>
        <p:nvSpPr>
          <p:cNvPr id="568" name="Google Shape;568;p66"/>
          <p:cNvSpPr/>
          <p:nvPr/>
        </p:nvSpPr>
        <p:spPr>
          <a:xfrm>
            <a:off x="6842794" y="1576865"/>
            <a:ext cx="1341528" cy="357790"/>
          </a:xfrm>
          <a:prstGeom prst="rect">
            <a:avLst/>
          </a:prstGeom>
          <a:noFill/>
          <a:ln>
            <a:noFill/>
          </a:ln>
        </p:spPr>
        <p:txBody>
          <a:bodyPr anchorCtr="0" anchor="t" bIns="34275" lIns="68575" spcFirstLastPara="1" rIns="68575" wrap="square" tIns="34275">
            <a:noAutofit/>
          </a:bodyPr>
          <a:lstStyle/>
          <a:p>
            <a:pPr indent="0" lvl="0" marL="0" marR="0" rtl="0" algn="l">
              <a:lnSpc>
                <a:spcPct val="125000"/>
              </a:lnSpc>
              <a:spcBef>
                <a:spcPts val="0"/>
              </a:spcBef>
              <a:spcAft>
                <a:spcPts val="0"/>
              </a:spcAft>
              <a:buNone/>
            </a:pPr>
            <a:r>
              <a:rPr lang="en" sz="900">
                <a:solidFill>
                  <a:srgbClr val="FFFFFF"/>
                </a:solidFill>
                <a:latin typeface="Lato"/>
                <a:ea typeface="Lato"/>
                <a:cs typeface="Lato"/>
                <a:sym typeface="Lato"/>
              </a:rPr>
              <a:t>This letterhead design meant to your project</a:t>
            </a:r>
            <a:endParaRPr sz="1100"/>
          </a:p>
        </p:txBody>
      </p:sp>
      <p:cxnSp>
        <p:nvCxnSpPr>
          <p:cNvPr id="569" name="Google Shape;569;p66"/>
          <p:cNvCxnSpPr/>
          <p:nvPr/>
        </p:nvCxnSpPr>
        <p:spPr>
          <a:xfrm flipH="1" rot="10800000">
            <a:off x="3885746" y="1751897"/>
            <a:ext cx="457200" cy="7728"/>
          </a:xfrm>
          <a:prstGeom prst="straightConnector1">
            <a:avLst/>
          </a:prstGeom>
          <a:noFill/>
          <a:ln cap="flat" cmpd="sng" w="28575">
            <a:solidFill>
              <a:schemeClr val="dk1"/>
            </a:solidFill>
            <a:prstDash val="solid"/>
            <a:miter lim="800000"/>
            <a:headEnd len="med" w="med" type="none"/>
            <a:tailEnd len="lg" w="lg" type="triangle"/>
          </a:ln>
        </p:spPr>
      </p:cxnSp>
      <p:sp>
        <p:nvSpPr>
          <p:cNvPr id="570" name="Google Shape;570;p66"/>
          <p:cNvSpPr/>
          <p:nvPr/>
        </p:nvSpPr>
        <p:spPr>
          <a:xfrm>
            <a:off x="6244808" y="1579970"/>
            <a:ext cx="434564" cy="351581"/>
          </a:xfrm>
          <a:prstGeom prst="rect">
            <a:avLst/>
          </a:prstGeom>
          <a:solidFill>
            <a:srgbClr val="F2F2F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71" name="Google Shape;571;p66"/>
          <p:cNvSpPr txBox="1"/>
          <p:nvPr/>
        </p:nvSpPr>
        <p:spPr>
          <a:xfrm>
            <a:off x="6245916" y="1646115"/>
            <a:ext cx="432348" cy="21929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000">
                <a:solidFill>
                  <a:srgbClr val="0C0C0C"/>
                </a:solidFill>
                <a:latin typeface="Montserrat"/>
                <a:ea typeface="Montserrat"/>
                <a:cs typeface="Montserrat"/>
                <a:sym typeface="Montserrat"/>
              </a:rPr>
              <a:t>95%</a:t>
            </a:r>
            <a:endParaRPr sz="1100"/>
          </a:p>
        </p:txBody>
      </p:sp>
      <p:grpSp>
        <p:nvGrpSpPr>
          <p:cNvPr id="572" name="Google Shape;572;p66"/>
          <p:cNvGrpSpPr/>
          <p:nvPr/>
        </p:nvGrpSpPr>
        <p:grpSpPr>
          <a:xfrm>
            <a:off x="4808605" y="2146997"/>
            <a:ext cx="318505" cy="417988"/>
            <a:chOff x="6467475" y="1631950"/>
            <a:chExt cx="3074988" cy="4035426"/>
          </a:xfrm>
        </p:grpSpPr>
        <p:sp>
          <p:nvSpPr>
            <p:cNvPr id="573" name="Google Shape;573;p66"/>
            <p:cNvSpPr/>
            <p:nvPr/>
          </p:nvSpPr>
          <p:spPr>
            <a:xfrm>
              <a:off x="7189788" y="1631950"/>
              <a:ext cx="1627188" cy="1974850"/>
            </a:xfrm>
            <a:custGeom>
              <a:pathLst>
                <a:path extrusionOk="0" h="548" w="451">
                  <a:moveTo>
                    <a:pt x="226" y="548"/>
                  </a:moveTo>
                  <a:cubicBezTo>
                    <a:pt x="350" y="548"/>
                    <a:pt x="451" y="425"/>
                    <a:pt x="451" y="274"/>
                  </a:cubicBezTo>
                  <a:cubicBezTo>
                    <a:pt x="451" y="123"/>
                    <a:pt x="418" y="0"/>
                    <a:pt x="226" y="0"/>
                  </a:cubicBezTo>
                  <a:cubicBezTo>
                    <a:pt x="34" y="0"/>
                    <a:pt x="0" y="123"/>
                    <a:pt x="0" y="274"/>
                  </a:cubicBezTo>
                  <a:cubicBezTo>
                    <a:pt x="0" y="425"/>
                    <a:pt x="101" y="548"/>
                    <a:pt x="226" y="548"/>
                  </a:cubicBezTo>
                  <a:close/>
                  <a:moveTo>
                    <a:pt x="226" y="548"/>
                  </a:moveTo>
                  <a:cubicBezTo>
                    <a:pt x="226" y="548"/>
                    <a:pt x="226" y="548"/>
                    <a:pt x="226" y="548"/>
                  </a:cubicBezTo>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574" name="Google Shape;574;p66"/>
            <p:cNvSpPr/>
            <p:nvPr/>
          </p:nvSpPr>
          <p:spPr>
            <a:xfrm>
              <a:off x="6467475" y="3681413"/>
              <a:ext cx="3074988" cy="1985963"/>
            </a:xfrm>
            <a:custGeom>
              <a:pathLst>
                <a:path extrusionOk="0" h="551" w="852">
                  <a:moveTo>
                    <a:pt x="851" y="386"/>
                  </a:moveTo>
                  <a:cubicBezTo>
                    <a:pt x="847" y="122"/>
                    <a:pt x="813" y="47"/>
                    <a:pt x="549" y="0"/>
                  </a:cubicBezTo>
                  <a:cubicBezTo>
                    <a:pt x="549" y="0"/>
                    <a:pt x="512" y="47"/>
                    <a:pt x="426" y="47"/>
                  </a:cubicBezTo>
                  <a:cubicBezTo>
                    <a:pt x="340" y="47"/>
                    <a:pt x="302" y="0"/>
                    <a:pt x="302" y="0"/>
                  </a:cubicBezTo>
                  <a:cubicBezTo>
                    <a:pt x="42" y="47"/>
                    <a:pt x="5" y="121"/>
                    <a:pt x="1" y="377"/>
                  </a:cubicBezTo>
                  <a:cubicBezTo>
                    <a:pt x="0" y="398"/>
                    <a:pt x="0" y="399"/>
                    <a:pt x="0" y="397"/>
                  </a:cubicBezTo>
                  <a:cubicBezTo>
                    <a:pt x="0" y="401"/>
                    <a:pt x="0" y="410"/>
                    <a:pt x="0" y="425"/>
                  </a:cubicBezTo>
                  <a:cubicBezTo>
                    <a:pt x="0" y="425"/>
                    <a:pt x="63" y="551"/>
                    <a:pt x="426" y="551"/>
                  </a:cubicBezTo>
                  <a:cubicBezTo>
                    <a:pt x="789" y="551"/>
                    <a:pt x="852" y="425"/>
                    <a:pt x="852" y="425"/>
                  </a:cubicBezTo>
                  <a:cubicBezTo>
                    <a:pt x="852" y="415"/>
                    <a:pt x="852" y="409"/>
                    <a:pt x="852" y="404"/>
                  </a:cubicBezTo>
                  <a:cubicBezTo>
                    <a:pt x="852" y="406"/>
                    <a:pt x="852" y="403"/>
                    <a:pt x="851" y="386"/>
                  </a:cubicBezTo>
                  <a:close/>
                  <a:moveTo>
                    <a:pt x="851" y="386"/>
                  </a:moveTo>
                  <a:cubicBezTo>
                    <a:pt x="851" y="386"/>
                    <a:pt x="851" y="386"/>
                    <a:pt x="851" y="386"/>
                  </a:cubicBezTo>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575" name="Google Shape;575;p66"/>
          <p:cNvGrpSpPr/>
          <p:nvPr/>
        </p:nvGrpSpPr>
        <p:grpSpPr>
          <a:xfrm>
            <a:off x="5143484" y="2146997"/>
            <a:ext cx="318505" cy="417988"/>
            <a:chOff x="6467475" y="1631950"/>
            <a:chExt cx="3074988" cy="4035426"/>
          </a:xfrm>
        </p:grpSpPr>
        <p:sp>
          <p:nvSpPr>
            <p:cNvPr id="576" name="Google Shape;576;p66"/>
            <p:cNvSpPr/>
            <p:nvPr/>
          </p:nvSpPr>
          <p:spPr>
            <a:xfrm>
              <a:off x="7189788" y="1631950"/>
              <a:ext cx="1627188" cy="1974850"/>
            </a:xfrm>
            <a:custGeom>
              <a:pathLst>
                <a:path extrusionOk="0" h="548" w="451">
                  <a:moveTo>
                    <a:pt x="226" y="548"/>
                  </a:moveTo>
                  <a:cubicBezTo>
                    <a:pt x="350" y="548"/>
                    <a:pt x="451" y="425"/>
                    <a:pt x="451" y="274"/>
                  </a:cubicBezTo>
                  <a:cubicBezTo>
                    <a:pt x="451" y="123"/>
                    <a:pt x="418" y="0"/>
                    <a:pt x="226" y="0"/>
                  </a:cubicBezTo>
                  <a:cubicBezTo>
                    <a:pt x="34" y="0"/>
                    <a:pt x="0" y="123"/>
                    <a:pt x="0" y="274"/>
                  </a:cubicBezTo>
                  <a:cubicBezTo>
                    <a:pt x="0" y="425"/>
                    <a:pt x="101" y="548"/>
                    <a:pt x="226" y="548"/>
                  </a:cubicBezTo>
                  <a:close/>
                  <a:moveTo>
                    <a:pt x="226" y="548"/>
                  </a:moveTo>
                  <a:cubicBezTo>
                    <a:pt x="226" y="548"/>
                    <a:pt x="226" y="548"/>
                    <a:pt x="226" y="548"/>
                  </a:cubicBezTo>
                </a:path>
              </a:pathLst>
            </a:custGeom>
            <a:solidFill>
              <a:schemeClr val="dk1">
                <a:alpha val="80000"/>
              </a:scheme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577" name="Google Shape;577;p66"/>
            <p:cNvSpPr/>
            <p:nvPr/>
          </p:nvSpPr>
          <p:spPr>
            <a:xfrm>
              <a:off x="6467475" y="3681413"/>
              <a:ext cx="3074988" cy="1985963"/>
            </a:xfrm>
            <a:custGeom>
              <a:pathLst>
                <a:path extrusionOk="0" h="551" w="852">
                  <a:moveTo>
                    <a:pt x="851" y="386"/>
                  </a:moveTo>
                  <a:cubicBezTo>
                    <a:pt x="847" y="122"/>
                    <a:pt x="813" y="47"/>
                    <a:pt x="549" y="0"/>
                  </a:cubicBezTo>
                  <a:cubicBezTo>
                    <a:pt x="549" y="0"/>
                    <a:pt x="512" y="47"/>
                    <a:pt x="426" y="47"/>
                  </a:cubicBezTo>
                  <a:cubicBezTo>
                    <a:pt x="340" y="47"/>
                    <a:pt x="302" y="0"/>
                    <a:pt x="302" y="0"/>
                  </a:cubicBezTo>
                  <a:cubicBezTo>
                    <a:pt x="42" y="47"/>
                    <a:pt x="5" y="121"/>
                    <a:pt x="1" y="377"/>
                  </a:cubicBezTo>
                  <a:cubicBezTo>
                    <a:pt x="0" y="398"/>
                    <a:pt x="0" y="399"/>
                    <a:pt x="0" y="397"/>
                  </a:cubicBezTo>
                  <a:cubicBezTo>
                    <a:pt x="0" y="401"/>
                    <a:pt x="0" y="410"/>
                    <a:pt x="0" y="425"/>
                  </a:cubicBezTo>
                  <a:cubicBezTo>
                    <a:pt x="0" y="425"/>
                    <a:pt x="63" y="551"/>
                    <a:pt x="426" y="551"/>
                  </a:cubicBezTo>
                  <a:cubicBezTo>
                    <a:pt x="789" y="551"/>
                    <a:pt x="852" y="425"/>
                    <a:pt x="852" y="425"/>
                  </a:cubicBezTo>
                  <a:cubicBezTo>
                    <a:pt x="852" y="415"/>
                    <a:pt x="852" y="409"/>
                    <a:pt x="852" y="404"/>
                  </a:cubicBezTo>
                  <a:cubicBezTo>
                    <a:pt x="852" y="406"/>
                    <a:pt x="852" y="403"/>
                    <a:pt x="851" y="386"/>
                  </a:cubicBezTo>
                  <a:close/>
                  <a:moveTo>
                    <a:pt x="851" y="386"/>
                  </a:moveTo>
                  <a:cubicBezTo>
                    <a:pt x="851" y="386"/>
                    <a:pt x="851" y="386"/>
                    <a:pt x="851" y="386"/>
                  </a:cubicBezTo>
                </a:path>
              </a:pathLst>
            </a:custGeom>
            <a:solidFill>
              <a:schemeClr val="dk1">
                <a:alpha val="80000"/>
              </a:scheme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578" name="Google Shape;578;p66"/>
          <p:cNvGrpSpPr/>
          <p:nvPr/>
        </p:nvGrpSpPr>
        <p:grpSpPr>
          <a:xfrm>
            <a:off x="5478361" y="2146997"/>
            <a:ext cx="318505" cy="417988"/>
            <a:chOff x="6467475" y="1631950"/>
            <a:chExt cx="3074988" cy="4035426"/>
          </a:xfrm>
        </p:grpSpPr>
        <p:sp>
          <p:nvSpPr>
            <p:cNvPr id="579" name="Google Shape;579;p66"/>
            <p:cNvSpPr/>
            <p:nvPr/>
          </p:nvSpPr>
          <p:spPr>
            <a:xfrm>
              <a:off x="7189788" y="1631950"/>
              <a:ext cx="1627188" cy="1974850"/>
            </a:xfrm>
            <a:custGeom>
              <a:pathLst>
                <a:path extrusionOk="0" h="548" w="451">
                  <a:moveTo>
                    <a:pt x="226" y="548"/>
                  </a:moveTo>
                  <a:cubicBezTo>
                    <a:pt x="350" y="548"/>
                    <a:pt x="451" y="425"/>
                    <a:pt x="451" y="274"/>
                  </a:cubicBezTo>
                  <a:cubicBezTo>
                    <a:pt x="451" y="123"/>
                    <a:pt x="418" y="0"/>
                    <a:pt x="226" y="0"/>
                  </a:cubicBezTo>
                  <a:cubicBezTo>
                    <a:pt x="34" y="0"/>
                    <a:pt x="0" y="123"/>
                    <a:pt x="0" y="274"/>
                  </a:cubicBezTo>
                  <a:cubicBezTo>
                    <a:pt x="0" y="425"/>
                    <a:pt x="101" y="548"/>
                    <a:pt x="226" y="548"/>
                  </a:cubicBezTo>
                  <a:close/>
                  <a:moveTo>
                    <a:pt x="226" y="548"/>
                  </a:moveTo>
                  <a:cubicBezTo>
                    <a:pt x="226" y="548"/>
                    <a:pt x="226" y="548"/>
                    <a:pt x="226" y="548"/>
                  </a:cubicBezTo>
                </a:path>
              </a:pathLst>
            </a:custGeom>
            <a:solidFill>
              <a:schemeClr val="dk1">
                <a:alpha val="60000"/>
              </a:scheme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580" name="Google Shape;580;p66"/>
            <p:cNvSpPr/>
            <p:nvPr/>
          </p:nvSpPr>
          <p:spPr>
            <a:xfrm>
              <a:off x="6467475" y="3681413"/>
              <a:ext cx="3074988" cy="1985963"/>
            </a:xfrm>
            <a:custGeom>
              <a:pathLst>
                <a:path extrusionOk="0" h="551" w="852">
                  <a:moveTo>
                    <a:pt x="851" y="386"/>
                  </a:moveTo>
                  <a:cubicBezTo>
                    <a:pt x="847" y="122"/>
                    <a:pt x="813" y="47"/>
                    <a:pt x="549" y="0"/>
                  </a:cubicBezTo>
                  <a:cubicBezTo>
                    <a:pt x="549" y="0"/>
                    <a:pt x="512" y="47"/>
                    <a:pt x="426" y="47"/>
                  </a:cubicBezTo>
                  <a:cubicBezTo>
                    <a:pt x="340" y="47"/>
                    <a:pt x="302" y="0"/>
                    <a:pt x="302" y="0"/>
                  </a:cubicBezTo>
                  <a:cubicBezTo>
                    <a:pt x="42" y="47"/>
                    <a:pt x="5" y="121"/>
                    <a:pt x="1" y="377"/>
                  </a:cubicBezTo>
                  <a:cubicBezTo>
                    <a:pt x="0" y="398"/>
                    <a:pt x="0" y="399"/>
                    <a:pt x="0" y="397"/>
                  </a:cubicBezTo>
                  <a:cubicBezTo>
                    <a:pt x="0" y="401"/>
                    <a:pt x="0" y="410"/>
                    <a:pt x="0" y="425"/>
                  </a:cubicBezTo>
                  <a:cubicBezTo>
                    <a:pt x="0" y="425"/>
                    <a:pt x="63" y="551"/>
                    <a:pt x="426" y="551"/>
                  </a:cubicBezTo>
                  <a:cubicBezTo>
                    <a:pt x="789" y="551"/>
                    <a:pt x="852" y="425"/>
                    <a:pt x="852" y="425"/>
                  </a:cubicBezTo>
                  <a:cubicBezTo>
                    <a:pt x="852" y="415"/>
                    <a:pt x="852" y="409"/>
                    <a:pt x="852" y="404"/>
                  </a:cubicBezTo>
                  <a:cubicBezTo>
                    <a:pt x="852" y="406"/>
                    <a:pt x="852" y="403"/>
                    <a:pt x="851" y="386"/>
                  </a:cubicBezTo>
                  <a:close/>
                  <a:moveTo>
                    <a:pt x="851" y="386"/>
                  </a:moveTo>
                  <a:cubicBezTo>
                    <a:pt x="851" y="386"/>
                    <a:pt x="851" y="386"/>
                    <a:pt x="851" y="386"/>
                  </a:cubicBezTo>
                </a:path>
              </a:pathLst>
            </a:custGeom>
            <a:solidFill>
              <a:schemeClr val="dk1">
                <a:alpha val="60000"/>
              </a:scheme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581" name="Google Shape;581;p66"/>
          <p:cNvGrpSpPr/>
          <p:nvPr/>
        </p:nvGrpSpPr>
        <p:grpSpPr>
          <a:xfrm>
            <a:off x="3307508" y="2128477"/>
            <a:ext cx="455030" cy="455029"/>
            <a:chOff x="5264727" y="2642153"/>
            <a:chExt cx="720436" cy="720434"/>
          </a:xfrm>
        </p:grpSpPr>
        <p:sp>
          <p:nvSpPr>
            <p:cNvPr id="582" name="Google Shape;582;p66"/>
            <p:cNvSpPr/>
            <p:nvPr/>
          </p:nvSpPr>
          <p:spPr>
            <a:xfrm>
              <a:off x="5264727" y="2642153"/>
              <a:ext cx="720436" cy="720434"/>
            </a:xfrm>
            <a:prstGeom prst="ellipse">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83" name="Google Shape;583;p66"/>
            <p:cNvSpPr/>
            <p:nvPr/>
          </p:nvSpPr>
          <p:spPr>
            <a:xfrm>
              <a:off x="5439003" y="2824473"/>
              <a:ext cx="371885" cy="355794"/>
            </a:xfrm>
            <a:custGeom>
              <a:pathLst>
                <a:path extrusionOk="0" h="21600" w="21600">
                  <a:moveTo>
                    <a:pt x="274" y="7028"/>
                  </a:moveTo>
                  <a:lnTo>
                    <a:pt x="4903" y="7028"/>
                  </a:lnTo>
                  <a:lnTo>
                    <a:pt x="4903" y="21600"/>
                  </a:lnTo>
                  <a:lnTo>
                    <a:pt x="274" y="21600"/>
                  </a:lnTo>
                  <a:cubicBezTo>
                    <a:pt x="274" y="21600"/>
                    <a:pt x="274" y="7028"/>
                    <a:pt x="274" y="7028"/>
                  </a:cubicBezTo>
                  <a:close/>
                  <a:moveTo>
                    <a:pt x="16271" y="6686"/>
                  </a:moveTo>
                  <a:cubicBezTo>
                    <a:pt x="19318" y="6686"/>
                    <a:pt x="21600" y="8766"/>
                    <a:pt x="21600" y="13243"/>
                  </a:cubicBezTo>
                  <a:lnTo>
                    <a:pt x="21600" y="21600"/>
                  </a:lnTo>
                  <a:lnTo>
                    <a:pt x="16972" y="21600"/>
                  </a:lnTo>
                  <a:lnTo>
                    <a:pt x="16972" y="13805"/>
                  </a:lnTo>
                  <a:cubicBezTo>
                    <a:pt x="16972" y="11845"/>
                    <a:pt x="16299" y="10509"/>
                    <a:pt x="14623" y="10509"/>
                  </a:cubicBezTo>
                  <a:cubicBezTo>
                    <a:pt x="13345" y="10509"/>
                    <a:pt x="12587" y="11408"/>
                    <a:pt x="12253" y="12279"/>
                  </a:cubicBezTo>
                  <a:cubicBezTo>
                    <a:pt x="12129" y="12590"/>
                    <a:pt x="12097" y="13025"/>
                    <a:pt x="12097" y="13461"/>
                  </a:cubicBezTo>
                  <a:lnTo>
                    <a:pt x="12097" y="21600"/>
                  </a:lnTo>
                  <a:lnTo>
                    <a:pt x="7468" y="21600"/>
                  </a:lnTo>
                  <a:cubicBezTo>
                    <a:pt x="7468" y="21600"/>
                    <a:pt x="7528" y="8395"/>
                    <a:pt x="7468" y="7030"/>
                  </a:cubicBezTo>
                  <a:lnTo>
                    <a:pt x="12097" y="7030"/>
                  </a:lnTo>
                  <a:lnTo>
                    <a:pt x="12097" y="9093"/>
                  </a:lnTo>
                  <a:cubicBezTo>
                    <a:pt x="12712" y="8101"/>
                    <a:pt x="13811" y="6686"/>
                    <a:pt x="16271" y="6686"/>
                  </a:cubicBezTo>
                  <a:cubicBezTo>
                    <a:pt x="16271" y="6686"/>
                    <a:pt x="16271" y="6686"/>
                    <a:pt x="16271" y="6686"/>
                  </a:cubicBezTo>
                  <a:close/>
                  <a:moveTo>
                    <a:pt x="2621" y="0"/>
                  </a:moveTo>
                  <a:cubicBezTo>
                    <a:pt x="4204" y="0"/>
                    <a:pt x="5181" y="1090"/>
                    <a:pt x="5210" y="2520"/>
                  </a:cubicBezTo>
                  <a:cubicBezTo>
                    <a:pt x="5210" y="3918"/>
                    <a:pt x="4202" y="5036"/>
                    <a:pt x="2589" y="5036"/>
                  </a:cubicBezTo>
                  <a:lnTo>
                    <a:pt x="2560" y="5036"/>
                  </a:lnTo>
                  <a:cubicBezTo>
                    <a:pt x="1007" y="5036"/>
                    <a:pt x="0" y="3918"/>
                    <a:pt x="0" y="2520"/>
                  </a:cubicBezTo>
                  <a:cubicBezTo>
                    <a:pt x="0" y="1090"/>
                    <a:pt x="1036" y="0"/>
                    <a:pt x="2621" y="0"/>
                  </a:cubicBezTo>
                  <a:cubicBezTo>
                    <a:pt x="2621" y="0"/>
                    <a:pt x="2621" y="0"/>
                    <a:pt x="2621" y="0"/>
                  </a:cubicBezTo>
                  <a:close/>
                  <a:moveTo>
                    <a:pt x="2621" y="0"/>
                  </a:moveTo>
                </a:path>
              </a:pathLst>
            </a:custGeom>
            <a:solidFill>
              <a:srgbClr val="FFFFFF"/>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grpSp>
      <p:sp>
        <p:nvSpPr>
          <p:cNvPr id="584" name="Google Shape;584;p66"/>
          <p:cNvSpPr/>
          <p:nvPr/>
        </p:nvSpPr>
        <p:spPr>
          <a:xfrm>
            <a:off x="6842794" y="2177095"/>
            <a:ext cx="1341528" cy="357790"/>
          </a:xfrm>
          <a:prstGeom prst="rect">
            <a:avLst/>
          </a:prstGeom>
          <a:noFill/>
          <a:ln>
            <a:noFill/>
          </a:ln>
        </p:spPr>
        <p:txBody>
          <a:bodyPr anchorCtr="0" anchor="t" bIns="34275" lIns="68575" spcFirstLastPara="1" rIns="68575" wrap="square" tIns="34275">
            <a:noAutofit/>
          </a:bodyPr>
          <a:lstStyle/>
          <a:p>
            <a:pPr indent="0" lvl="0" marL="0" marR="0" rtl="0" algn="l">
              <a:lnSpc>
                <a:spcPct val="125000"/>
              </a:lnSpc>
              <a:spcBef>
                <a:spcPts val="0"/>
              </a:spcBef>
              <a:spcAft>
                <a:spcPts val="0"/>
              </a:spcAft>
              <a:buNone/>
            </a:pPr>
            <a:r>
              <a:rPr lang="en" sz="900">
                <a:solidFill>
                  <a:srgbClr val="FFFFFF"/>
                </a:solidFill>
                <a:latin typeface="Lato"/>
                <a:ea typeface="Lato"/>
                <a:cs typeface="Lato"/>
                <a:sym typeface="Lato"/>
              </a:rPr>
              <a:t>This letterhead design is meant to your project</a:t>
            </a:r>
            <a:endParaRPr sz="1100"/>
          </a:p>
        </p:txBody>
      </p:sp>
      <p:cxnSp>
        <p:nvCxnSpPr>
          <p:cNvPr id="585" name="Google Shape;585;p66"/>
          <p:cNvCxnSpPr/>
          <p:nvPr/>
        </p:nvCxnSpPr>
        <p:spPr>
          <a:xfrm flipH="1" rot="10800000">
            <a:off x="3885746" y="2352127"/>
            <a:ext cx="694396" cy="7728"/>
          </a:xfrm>
          <a:prstGeom prst="straightConnector1">
            <a:avLst/>
          </a:prstGeom>
          <a:noFill/>
          <a:ln cap="flat" cmpd="sng" w="28575">
            <a:solidFill>
              <a:schemeClr val="dk1"/>
            </a:solidFill>
            <a:prstDash val="solid"/>
            <a:miter lim="800000"/>
            <a:headEnd len="med" w="med" type="none"/>
            <a:tailEnd len="lg" w="lg" type="triangle"/>
          </a:ln>
        </p:spPr>
      </p:cxnSp>
      <p:sp>
        <p:nvSpPr>
          <p:cNvPr id="586" name="Google Shape;586;p66"/>
          <p:cNvSpPr/>
          <p:nvPr/>
        </p:nvSpPr>
        <p:spPr>
          <a:xfrm>
            <a:off x="6244808" y="2180200"/>
            <a:ext cx="434564" cy="351581"/>
          </a:xfrm>
          <a:prstGeom prst="rect">
            <a:avLst/>
          </a:prstGeom>
          <a:solidFill>
            <a:srgbClr val="F2F2F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87" name="Google Shape;587;p66"/>
          <p:cNvSpPr txBox="1"/>
          <p:nvPr/>
        </p:nvSpPr>
        <p:spPr>
          <a:xfrm>
            <a:off x="6247077" y="2246345"/>
            <a:ext cx="430027" cy="21929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000">
                <a:solidFill>
                  <a:srgbClr val="0C0C0C"/>
                </a:solidFill>
                <a:latin typeface="Montserrat"/>
                <a:ea typeface="Montserrat"/>
                <a:cs typeface="Montserrat"/>
                <a:sym typeface="Montserrat"/>
              </a:rPr>
              <a:t>80%</a:t>
            </a:r>
            <a:endParaRPr sz="1100"/>
          </a:p>
        </p:txBody>
      </p:sp>
      <p:grpSp>
        <p:nvGrpSpPr>
          <p:cNvPr id="588" name="Google Shape;588;p66"/>
          <p:cNvGrpSpPr/>
          <p:nvPr/>
        </p:nvGrpSpPr>
        <p:grpSpPr>
          <a:xfrm>
            <a:off x="5143484" y="2747228"/>
            <a:ext cx="318505" cy="417988"/>
            <a:chOff x="6467475" y="1631950"/>
            <a:chExt cx="3074988" cy="4035426"/>
          </a:xfrm>
        </p:grpSpPr>
        <p:sp>
          <p:nvSpPr>
            <p:cNvPr id="589" name="Google Shape;589;p66"/>
            <p:cNvSpPr/>
            <p:nvPr/>
          </p:nvSpPr>
          <p:spPr>
            <a:xfrm>
              <a:off x="7189788" y="1631950"/>
              <a:ext cx="1627188" cy="1974850"/>
            </a:xfrm>
            <a:custGeom>
              <a:pathLst>
                <a:path extrusionOk="0" h="548" w="451">
                  <a:moveTo>
                    <a:pt x="226" y="548"/>
                  </a:moveTo>
                  <a:cubicBezTo>
                    <a:pt x="350" y="548"/>
                    <a:pt x="451" y="425"/>
                    <a:pt x="451" y="274"/>
                  </a:cubicBezTo>
                  <a:cubicBezTo>
                    <a:pt x="451" y="123"/>
                    <a:pt x="418" y="0"/>
                    <a:pt x="226" y="0"/>
                  </a:cubicBezTo>
                  <a:cubicBezTo>
                    <a:pt x="34" y="0"/>
                    <a:pt x="0" y="123"/>
                    <a:pt x="0" y="274"/>
                  </a:cubicBezTo>
                  <a:cubicBezTo>
                    <a:pt x="0" y="425"/>
                    <a:pt x="101" y="548"/>
                    <a:pt x="226" y="548"/>
                  </a:cubicBezTo>
                  <a:close/>
                  <a:moveTo>
                    <a:pt x="226" y="548"/>
                  </a:moveTo>
                  <a:cubicBezTo>
                    <a:pt x="226" y="548"/>
                    <a:pt x="226" y="548"/>
                    <a:pt x="226" y="548"/>
                  </a:cubicBezTo>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590" name="Google Shape;590;p66"/>
            <p:cNvSpPr/>
            <p:nvPr/>
          </p:nvSpPr>
          <p:spPr>
            <a:xfrm>
              <a:off x="6467475" y="3681413"/>
              <a:ext cx="3074988" cy="1985963"/>
            </a:xfrm>
            <a:custGeom>
              <a:pathLst>
                <a:path extrusionOk="0" h="551" w="852">
                  <a:moveTo>
                    <a:pt x="851" y="386"/>
                  </a:moveTo>
                  <a:cubicBezTo>
                    <a:pt x="847" y="122"/>
                    <a:pt x="813" y="47"/>
                    <a:pt x="549" y="0"/>
                  </a:cubicBezTo>
                  <a:cubicBezTo>
                    <a:pt x="549" y="0"/>
                    <a:pt x="512" y="47"/>
                    <a:pt x="426" y="47"/>
                  </a:cubicBezTo>
                  <a:cubicBezTo>
                    <a:pt x="340" y="47"/>
                    <a:pt x="302" y="0"/>
                    <a:pt x="302" y="0"/>
                  </a:cubicBezTo>
                  <a:cubicBezTo>
                    <a:pt x="42" y="47"/>
                    <a:pt x="5" y="121"/>
                    <a:pt x="1" y="377"/>
                  </a:cubicBezTo>
                  <a:cubicBezTo>
                    <a:pt x="0" y="398"/>
                    <a:pt x="0" y="399"/>
                    <a:pt x="0" y="397"/>
                  </a:cubicBezTo>
                  <a:cubicBezTo>
                    <a:pt x="0" y="401"/>
                    <a:pt x="0" y="410"/>
                    <a:pt x="0" y="425"/>
                  </a:cubicBezTo>
                  <a:cubicBezTo>
                    <a:pt x="0" y="425"/>
                    <a:pt x="63" y="551"/>
                    <a:pt x="426" y="551"/>
                  </a:cubicBezTo>
                  <a:cubicBezTo>
                    <a:pt x="789" y="551"/>
                    <a:pt x="852" y="425"/>
                    <a:pt x="852" y="425"/>
                  </a:cubicBezTo>
                  <a:cubicBezTo>
                    <a:pt x="852" y="415"/>
                    <a:pt x="852" y="409"/>
                    <a:pt x="852" y="404"/>
                  </a:cubicBezTo>
                  <a:cubicBezTo>
                    <a:pt x="852" y="406"/>
                    <a:pt x="852" y="403"/>
                    <a:pt x="851" y="386"/>
                  </a:cubicBezTo>
                  <a:close/>
                  <a:moveTo>
                    <a:pt x="851" y="386"/>
                  </a:moveTo>
                  <a:cubicBezTo>
                    <a:pt x="851" y="386"/>
                    <a:pt x="851" y="386"/>
                    <a:pt x="851" y="386"/>
                  </a:cubicBezTo>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591" name="Google Shape;591;p66"/>
          <p:cNvGrpSpPr/>
          <p:nvPr/>
        </p:nvGrpSpPr>
        <p:grpSpPr>
          <a:xfrm>
            <a:off x="5478361" y="2747228"/>
            <a:ext cx="318505" cy="417988"/>
            <a:chOff x="6467475" y="1631950"/>
            <a:chExt cx="3074988" cy="4035426"/>
          </a:xfrm>
        </p:grpSpPr>
        <p:sp>
          <p:nvSpPr>
            <p:cNvPr id="592" name="Google Shape;592;p66"/>
            <p:cNvSpPr/>
            <p:nvPr/>
          </p:nvSpPr>
          <p:spPr>
            <a:xfrm>
              <a:off x="7189788" y="1631950"/>
              <a:ext cx="1627188" cy="1974850"/>
            </a:xfrm>
            <a:custGeom>
              <a:pathLst>
                <a:path extrusionOk="0" h="548" w="451">
                  <a:moveTo>
                    <a:pt x="226" y="548"/>
                  </a:moveTo>
                  <a:cubicBezTo>
                    <a:pt x="350" y="548"/>
                    <a:pt x="451" y="425"/>
                    <a:pt x="451" y="274"/>
                  </a:cubicBezTo>
                  <a:cubicBezTo>
                    <a:pt x="451" y="123"/>
                    <a:pt x="418" y="0"/>
                    <a:pt x="226" y="0"/>
                  </a:cubicBezTo>
                  <a:cubicBezTo>
                    <a:pt x="34" y="0"/>
                    <a:pt x="0" y="123"/>
                    <a:pt x="0" y="274"/>
                  </a:cubicBezTo>
                  <a:cubicBezTo>
                    <a:pt x="0" y="425"/>
                    <a:pt x="101" y="548"/>
                    <a:pt x="226" y="548"/>
                  </a:cubicBezTo>
                  <a:close/>
                  <a:moveTo>
                    <a:pt x="226" y="548"/>
                  </a:moveTo>
                  <a:cubicBezTo>
                    <a:pt x="226" y="548"/>
                    <a:pt x="226" y="548"/>
                    <a:pt x="226" y="548"/>
                  </a:cubicBezTo>
                </a:path>
              </a:pathLst>
            </a:custGeom>
            <a:solidFill>
              <a:schemeClr val="dk1">
                <a:alpha val="80000"/>
              </a:scheme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593" name="Google Shape;593;p66"/>
            <p:cNvSpPr/>
            <p:nvPr/>
          </p:nvSpPr>
          <p:spPr>
            <a:xfrm>
              <a:off x="6467475" y="3681413"/>
              <a:ext cx="3074988" cy="1985963"/>
            </a:xfrm>
            <a:custGeom>
              <a:pathLst>
                <a:path extrusionOk="0" h="551" w="852">
                  <a:moveTo>
                    <a:pt x="851" y="386"/>
                  </a:moveTo>
                  <a:cubicBezTo>
                    <a:pt x="847" y="122"/>
                    <a:pt x="813" y="47"/>
                    <a:pt x="549" y="0"/>
                  </a:cubicBezTo>
                  <a:cubicBezTo>
                    <a:pt x="549" y="0"/>
                    <a:pt x="512" y="47"/>
                    <a:pt x="426" y="47"/>
                  </a:cubicBezTo>
                  <a:cubicBezTo>
                    <a:pt x="340" y="47"/>
                    <a:pt x="302" y="0"/>
                    <a:pt x="302" y="0"/>
                  </a:cubicBezTo>
                  <a:cubicBezTo>
                    <a:pt x="42" y="47"/>
                    <a:pt x="5" y="121"/>
                    <a:pt x="1" y="377"/>
                  </a:cubicBezTo>
                  <a:cubicBezTo>
                    <a:pt x="0" y="398"/>
                    <a:pt x="0" y="399"/>
                    <a:pt x="0" y="397"/>
                  </a:cubicBezTo>
                  <a:cubicBezTo>
                    <a:pt x="0" y="401"/>
                    <a:pt x="0" y="410"/>
                    <a:pt x="0" y="425"/>
                  </a:cubicBezTo>
                  <a:cubicBezTo>
                    <a:pt x="0" y="425"/>
                    <a:pt x="63" y="551"/>
                    <a:pt x="426" y="551"/>
                  </a:cubicBezTo>
                  <a:cubicBezTo>
                    <a:pt x="789" y="551"/>
                    <a:pt x="852" y="425"/>
                    <a:pt x="852" y="425"/>
                  </a:cubicBezTo>
                  <a:cubicBezTo>
                    <a:pt x="852" y="415"/>
                    <a:pt x="852" y="409"/>
                    <a:pt x="852" y="404"/>
                  </a:cubicBezTo>
                  <a:cubicBezTo>
                    <a:pt x="852" y="406"/>
                    <a:pt x="852" y="403"/>
                    <a:pt x="851" y="386"/>
                  </a:cubicBezTo>
                  <a:close/>
                  <a:moveTo>
                    <a:pt x="851" y="386"/>
                  </a:moveTo>
                  <a:cubicBezTo>
                    <a:pt x="851" y="386"/>
                    <a:pt x="851" y="386"/>
                    <a:pt x="851" y="386"/>
                  </a:cubicBezTo>
                </a:path>
              </a:pathLst>
            </a:custGeom>
            <a:solidFill>
              <a:schemeClr val="dk1">
                <a:alpha val="80000"/>
              </a:scheme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594" name="Google Shape;594;p66"/>
          <p:cNvGrpSpPr/>
          <p:nvPr/>
        </p:nvGrpSpPr>
        <p:grpSpPr>
          <a:xfrm>
            <a:off x="3307508" y="2728707"/>
            <a:ext cx="455030" cy="455029"/>
            <a:chOff x="5264727" y="3592481"/>
            <a:chExt cx="720436" cy="720434"/>
          </a:xfrm>
        </p:grpSpPr>
        <p:sp>
          <p:nvSpPr>
            <p:cNvPr id="595" name="Google Shape;595;p66"/>
            <p:cNvSpPr/>
            <p:nvPr/>
          </p:nvSpPr>
          <p:spPr>
            <a:xfrm>
              <a:off x="5264727" y="3592481"/>
              <a:ext cx="720436" cy="720434"/>
            </a:xfrm>
            <a:prstGeom prst="ellipse">
              <a:avLst/>
            </a:prstGeom>
            <a:solidFill>
              <a:schemeClr val="accent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96" name="Google Shape;596;p66"/>
            <p:cNvSpPr/>
            <p:nvPr/>
          </p:nvSpPr>
          <p:spPr>
            <a:xfrm>
              <a:off x="5379043" y="3795613"/>
              <a:ext cx="491804" cy="314170"/>
            </a:xfrm>
            <a:custGeom>
              <a:pathLst>
                <a:path extrusionOk="0" h="21486" w="21574">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rgbClr val="FFFFFF"/>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grpSp>
      <p:sp>
        <p:nvSpPr>
          <p:cNvPr id="597" name="Google Shape;597;p66"/>
          <p:cNvSpPr/>
          <p:nvPr/>
        </p:nvSpPr>
        <p:spPr>
          <a:xfrm>
            <a:off x="6842794" y="2777326"/>
            <a:ext cx="1341528" cy="357790"/>
          </a:xfrm>
          <a:prstGeom prst="rect">
            <a:avLst/>
          </a:prstGeom>
          <a:noFill/>
          <a:ln>
            <a:noFill/>
          </a:ln>
        </p:spPr>
        <p:txBody>
          <a:bodyPr anchorCtr="0" anchor="t" bIns="34275" lIns="68575" spcFirstLastPara="1" rIns="68575" wrap="square" tIns="34275">
            <a:noAutofit/>
          </a:bodyPr>
          <a:lstStyle/>
          <a:p>
            <a:pPr indent="0" lvl="0" marL="0" marR="0" rtl="0" algn="l">
              <a:lnSpc>
                <a:spcPct val="125000"/>
              </a:lnSpc>
              <a:spcBef>
                <a:spcPts val="0"/>
              </a:spcBef>
              <a:spcAft>
                <a:spcPts val="0"/>
              </a:spcAft>
              <a:buNone/>
            </a:pPr>
            <a:r>
              <a:rPr lang="en" sz="900">
                <a:solidFill>
                  <a:srgbClr val="FFFFFF"/>
                </a:solidFill>
                <a:latin typeface="Lato"/>
                <a:ea typeface="Lato"/>
                <a:cs typeface="Lato"/>
                <a:sym typeface="Lato"/>
              </a:rPr>
              <a:t>This letterhead design is meant to your project</a:t>
            </a:r>
            <a:endParaRPr sz="1100"/>
          </a:p>
        </p:txBody>
      </p:sp>
      <p:cxnSp>
        <p:nvCxnSpPr>
          <p:cNvPr id="598" name="Google Shape;598;p66"/>
          <p:cNvCxnSpPr/>
          <p:nvPr/>
        </p:nvCxnSpPr>
        <p:spPr>
          <a:xfrm>
            <a:off x="3885746" y="2956221"/>
            <a:ext cx="1056343" cy="0"/>
          </a:xfrm>
          <a:prstGeom prst="straightConnector1">
            <a:avLst/>
          </a:prstGeom>
          <a:noFill/>
          <a:ln cap="flat" cmpd="sng" w="28575">
            <a:solidFill>
              <a:schemeClr val="dk1"/>
            </a:solidFill>
            <a:prstDash val="solid"/>
            <a:miter lim="800000"/>
            <a:headEnd len="med" w="med" type="none"/>
            <a:tailEnd len="lg" w="lg" type="triangle"/>
          </a:ln>
        </p:spPr>
      </p:cxnSp>
      <p:sp>
        <p:nvSpPr>
          <p:cNvPr id="599" name="Google Shape;599;p66"/>
          <p:cNvSpPr/>
          <p:nvPr/>
        </p:nvSpPr>
        <p:spPr>
          <a:xfrm>
            <a:off x="6244808" y="2780431"/>
            <a:ext cx="434564" cy="351581"/>
          </a:xfrm>
          <a:prstGeom prst="rect">
            <a:avLst/>
          </a:prstGeom>
          <a:solidFill>
            <a:srgbClr val="F2F2F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00" name="Google Shape;600;p66"/>
          <p:cNvSpPr txBox="1"/>
          <p:nvPr/>
        </p:nvSpPr>
        <p:spPr>
          <a:xfrm>
            <a:off x="6244808" y="2846575"/>
            <a:ext cx="434564" cy="21929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000">
                <a:solidFill>
                  <a:srgbClr val="0C0C0C"/>
                </a:solidFill>
                <a:latin typeface="Montserrat"/>
                <a:ea typeface="Montserrat"/>
                <a:cs typeface="Montserrat"/>
                <a:sym typeface="Montserrat"/>
              </a:rPr>
              <a:t>70%</a:t>
            </a:r>
            <a:endParaRPr sz="1100"/>
          </a:p>
        </p:txBody>
      </p:sp>
      <p:sp>
        <p:nvSpPr>
          <p:cNvPr id="601" name="Google Shape;601;p66"/>
          <p:cNvSpPr/>
          <p:nvPr/>
        </p:nvSpPr>
        <p:spPr>
          <a:xfrm>
            <a:off x="4765008" y="3546425"/>
            <a:ext cx="0" cy="20054"/>
          </a:xfrm>
          <a:custGeom>
            <a:pathLst>
              <a:path extrusionOk="0" h="9" w="120000">
                <a:moveTo>
                  <a:pt x="0" y="9"/>
                </a:moveTo>
                <a:cubicBezTo>
                  <a:pt x="0" y="0"/>
                  <a:pt x="0" y="6"/>
                  <a:pt x="0" y="9"/>
                </a:cubicBezTo>
                <a:close/>
                <a:moveTo>
                  <a:pt x="0" y="9"/>
                </a:moveTo>
                <a:cubicBezTo>
                  <a:pt x="0" y="9"/>
                  <a:pt x="0" y="9"/>
                  <a:pt x="0" y="9"/>
                </a:cubicBezTo>
              </a:path>
            </a:pathLst>
          </a:custGeom>
          <a:solidFill>
            <a:srgbClr val="0000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02" name="Google Shape;602;p66"/>
          <p:cNvSpPr/>
          <p:nvPr/>
        </p:nvSpPr>
        <p:spPr>
          <a:xfrm>
            <a:off x="7060846" y="3546425"/>
            <a:ext cx="0" cy="20054"/>
          </a:xfrm>
          <a:custGeom>
            <a:pathLst>
              <a:path extrusionOk="0" h="9" w="120000">
                <a:moveTo>
                  <a:pt x="0" y="9"/>
                </a:moveTo>
                <a:cubicBezTo>
                  <a:pt x="0" y="0"/>
                  <a:pt x="0" y="6"/>
                  <a:pt x="0" y="9"/>
                </a:cubicBezTo>
                <a:close/>
                <a:moveTo>
                  <a:pt x="0" y="9"/>
                </a:moveTo>
                <a:cubicBezTo>
                  <a:pt x="0" y="9"/>
                  <a:pt x="0" y="9"/>
                  <a:pt x="0" y="9"/>
                </a:cubicBezTo>
              </a:path>
            </a:pathLst>
          </a:custGeom>
          <a:solidFill>
            <a:srgbClr val="0000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nvGrpSpPr>
          <p:cNvPr id="603" name="Google Shape;603;p66"/>
          <p:cNvGrpSpPr/>
          <p:nvPr/>
        </p:nvGrpSpPr>
        <p:grpSpPr>
          <a:xfrm>
            <a:off x="5143484" y="3347458"/>
            <a:ext cx="318505" cy="417988"/>
            <a:chOff x="6467475" y="1631950"/>
            <a:chExt cx="3074988" cy="4035426"/>
          </a:xfrm>
        </p:grpSpPr>
        <p:sp>
          <p:nvSpPr>
            <p:cNvPr id="604" name="Google Shape;604;p66"/>
            <p:cNvSpPr/>
            <p:nvPr/>
          </p:nvSpPr>
          <p:spPr>
            <a:xfrm>
              <a:off x="7189788" y="1631950"/>
              <a:ext cx="1627188" cy="1974850"/>
            </a:xfrm>
            <a:custGeom>
              <a:pathLst>
                <a:path extrusionOk="0" h="548" w="451">
                  <a:moveTo>
                    <a:pt x="226" y="548"/>
                  </a:moveTo>
                  <a:cubicBezTo>
                    <a:pt x="350" y="548"/>
                    <a:pt x="451" y="425"/>
                    <a:pt x="451" y="274"/>
                  </a:cubicBezTo>
                  <a:cubicBezTo>
                    <a:pt x="451" y="123"/>
                    <a:pt x="418" y="0"/>
                    <a:pt x="226" y="0"/>
                  </a:cubicBezTo>
                  <a:cubicBezTo>
                    <a:pt x="34" y="0"/>
                    <a:pt x="0" y="123"/>
                    <a:pt x="0" y="274"/>
                  </a:cubicBezTo>
                  <a:cubicBezTo>
                    <a:pt x="0" y="425"/>
                    <a:pt x="101" y="548"/>
                    <a:pt x="226" y="548"/>
                  </a:cubicBezTo>
                  <a:close/>
                  <a:moveTo>
                    <a:pt x="226" y="548"/>
                  </a:moveTo>
                  <a:cubicBezTo>
                    <a:pt x="226" y="548"/>
                    <a:pt x="226" y="548"/>
                    <a:pt x="226" y="548"/>
                  </a:cubicBezTo>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05" name="Google Shape;605;p66"/>
            <p:cNvSpPr/>
            <p:nvPr/>
          </p:nvSpPr>
          <p:spPr>
            <a:xfrm>
              <a:off x="6467475" y="3681413"/>
              <a:ext cx="3074988" cy="1985963"/>
            </a:xfrm>
            <a:custGeom>
              <a:pathLst>
                <a:path extrusionOk="0" h="551" w="852">
                  <a:moveTo>
                    <a:pt x="851" y="386"/>
                  </a:moveTo>
                  <a:cubicBezTo>
                    <a:pt x="847" y="122"/>
                    <a:pt x="813" y="47"/>
                    <a:pt x="549" y="0"/>
                  </a:cubicBezTo>
                  <a:cubicBezTo>
                    <a:pt x="549" y="0"/>
                    <a:pt x="512" y="47"/>
                    <a:pt x="426" y="47"/>
                  </a:cubicBezTo>
                  <a:cubicBezTo>
                    <a:pt x="340" y="47"/>
                    <a:pt x="302" y="0"/>
                    <a:pt x="302" y="0"/>
                  </a:cubicBezTo>
                  <a:cubicBezTo>
                    <a:pt x="42" y="47"/>
                    <a:pt x="5" y="121"/>
                    <a:pt x="1" y="377"/>
                  </a:cubicBezTo>
                  <a:cubicBezTo>
                    <a:pt x="0" y="398"/>
                    <a:pt x="0" y="399"/>
                    <a:pt x="0" y="397"/>
                  </a:cubicBezTo>
                  <a:cubicBezTo>
                    <a:pt x="0" y="401"/>
                    <a:pt x="0" y="410"/>
                    <a:pt x="0" y="425"/>
                  </a:cubicBezTo>
                  <a:cubicBezTo>
                    <a:pt x="0" y="425"/>
                    <a:pt x="63" y="551"/>
                    <a:pt x="426" y="551"/>
                  </a:cubicBezTo>
                  <a:cubicBezTo>
                    <a:pt x="789" y="551"/>
                    <a:pt x="852" y="425"/>
                    <a:pt x="852" y="425"/>
                  </a:cubicBezTo>
                  <a:cubicBezTo>
                    <a:pt x="852" y="415"/>
                    <a:pt x="852" y="409"/>
                    <a:pt x="852" y="404"/>
                  </a:cubicBezTo>
                  <a:cubicBezTo>
                    <a:pt x="852" y="406"/>
                    <a:pt x="852" y="403"/>
                    <a:pt x="851" y="386"/>
                  </a:cubicBezTo>
                  <a:close/>
                  <a:moveTo>
                    <a:pt x="851" y="386"/>
                  </a:moveTo>
                  <a:cubicBezTo>
                    <a:pt x="851" y="386"/>
                    <a:pt x="851" y="386"/>
                    <a:pt x="851" y="386"/>
                  </a:cubicBezTo>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606" name="Google Shape;606;p66"/>
          <p:cNvGrpSpPr/>
          <p:nvPr/>
        </p:nvGrpSpPr>
        <p:grpSpPr>
          <a:xfrm>
            <a:off x="5478361" y="3347458"/>
            <a:ext cx="318505" cy="417988"/>
            <a:chOff x="6467475" y="1631950"/>
            <a:chExt cx="3074988" cy="4035426"/>
          </a:xfrm>
        </p:grpSpPr>
        <p:sp>
          <p:nvSpPr>
            <p:cNvPr id="607" name="Google Shape;607;p66"/>
            <p:cNvSpPr/>
            <p:nvPr/>
          </p:nvSpPr>
          <p:spPr>
            <a:xfrm>
              <a:off x="7189788" y="1631950"/>
              <a:ext cx="1627188" cy="1974850"/>
            </a:xfrm>
            <a:custGeom>
              <a:pathLst>
                <a:path extrusionOk="0" h="548" w="451">
                  <a:moveTo>
                    <a:pt x="226" y="548"/>
                  </a:moveTo>
                  <a:cubicBezTo>
                    <a:pt x="350" y="548"/>
                    <a:pt x="451" y="425"/>
                    <a:pt x="451" y="274"/>
                  </a:cubicBezTo>
                  <a:cubicBezTo>
                    <a:pt x="451" y="123"/>
                    <a:pt x="418" y="0"/>
                    <a:pt x="226" y="0"/>
                  </a:cubicBezTo>
                  <a:cubicBezTo>
                    <a:pt x="34" y="0"/>
                    <a:pt x="0" y="123"/>
                    <a:pt x="0" y="274"/>
                  </a:cubicBezTo>
                  <a:cubicBezTo>
                    <a:pt x="0" y="425"/>
                    <a:pt x="101" y="548"/>
                    <a:pt x="226" y="548"/>
                  </a:cubicBezTo>
                  <a:close/>
                  <a:moveTo>
                    <a:pt x="226" y="548"/>
                  </a:moveTo>
                  <a:cubicBezTo>
                    <a:pt x="226" y="548"/>
                    <a:pt x="226" y="548"/>
                    <a:pt x="226" y="548"/>
                  </a:cubicBezTo>
                </a:path>
              </a:pathLst>
            </a:custGeom>
            <a:solidFill>
              <a:schemeClr val="dk1">
                <a:alpha val="80000"/>
              </a:scheme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08" name="Google Shape;608;p66"/>
            <p:cNvSpPr/>
            <p:nvPr/>
          </p:nvSpPr>
          <p:spPr>
            <a:xfrm>
              <a:off x="6467475" y="3681413"/>
              <a:ext cx="3074988" cy="1985963"/>
            </a:xfrm>
            <a:custGeom>
              <a:pathLst>
                <a:path extrusionOk="0" h="551" w="852">
                  <a:moveTo>
                    <a:pt x="851" y="386"/>
                  </a:moveTo>
                  <a:cubicBezTo>
                    <a:pt x="847" y="122"/>
                    <a:pt x="813" y="47"/>
                    <a:pt x="549" y="0"/>
                  </a:cubicBezTo>
                  <a:cubicBezTo>
                    <a:pt x="549" y="0"/>
                    <a:pt x="512" y="47"/>
                    <a:pt x="426" y="47"/>
                  </a:cubicBezTo>
                  <a:cubicBezTo>
                    <a:pt x="340" y="47"/>
                    <a:pt x="302" y="0"/>
                    <a:pt x="302" y="0"/>
                  </a:cubicBezTo>
                  <a:cubicBezTo>
                    <a:pt x="42" y="47"/>
                    <a:pt x="5" y="121"/>
                    <a:pt x="1" y="377"/>
                  </a:cubicBezTo>
                  <a:cubicBezTo>
                    <a:pt x="0" y="398"/>
                    <a:pt x="0" y="399"/>
                    <a:pt x="0" y="397"/>
                  </a:cubicBezTo>
                  <a:cubicBezTo>
                    <a:pt x="0" y="401"/>
                    <a:pt x="0" y="410"/>
                    <a:pt x="0" y="425"/>
                  </a:cubicBezTo>
                  <a:cubicBezTo>
                    <a:pt x="0" y="425"/>
                    <a:pt x="63" y="551"/>
                    <a:pt x="426" y="551"/>
                  </a:cubicBezTo>
                  <a:cubicBezTo>
                    <a:pt x="789" y="551"/>
                    <a:pt x="852" y="425"/>
                    <a:pt x="852" y="425"/>
                  </a:cubicBezTo>
                  <a:cubicBezTo>
                    <a:pt x="852" y="415"/>
                    <a:pt x="852" y="409"/>
                    <a:pt x="852" y="404"/>
                  </a:cubicBezTo>
                  <a:cubicBezTo>
                    <a:pt x="852" y="406"/>
                    <a:pt x="852" y="403"/>
                    <a:pt x="851" y="386"/>
                  </a:cubicBezTo>
                  <a:close/>
                  <a:moveTo>
                    <a:pt x="851" y="386"/>
                  </a:moveTo>
                  <a:cubicBezTo>
                    <a:pt x="851" y="386"/>
                    <a:pt x="851" y="386"/>
                    <a:pt x="851" y="386"/>
                  </a:cubicBezTo>
                </a:path>
              </a:pathLst>
            </a:custGeom>
            <a:solidFill>
              <a:schemeClr val="dk1">
                <a:alpha val="80000"/>
              </a:scheme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609" name="Google Shape;609;p66"/>
          <p:cNvGrpSpPr/>
          <p:nvPr/>
        </p:nvGrpSpPr>
        <p:grpSpPr>
          <a:xfrm>
            <a:off x="3307508" y="3328937"/>
            <a:ext cx="455030" cy="455029"/>
            <a:chOff x="5264727" y="4542810"/>
            <a:chExt cx="720436" cy="720434"/>
          </a:xfrm>
        </p:grpSpPr>
        <p:sp>
          <p:nvSpPr>
            <p:cNvPr id="610" name="Google Shape;610;p66"/>
            <p:cNvSpPr/>
            <p:nvPr/>
          </p:nvSpPr>
          <p:spPr>
            <a:xfrm>
              <a:off x="5264727" y="4542810"/>
              <a:ext cx="720436" cy="720434"/>
            </a:xfrm>
            <a:prstGeom prst="ellipse">
              <a:avLst/>
            </a:prstGeom>
            <a:solidFill>
              <a:schemeClr val="accent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11" name="Google Shape;611;p66"/>
            <p:cNvSpPr/>
            <p:nvPr/>
          </p:nvSpPr>
          <p:spPr>
            <a:xfrm>
              <a:off x="5400356" y="4720503"/>
              <a:ext cx="449179" cy="365049"/>
            </a:xfrm>
            <a:custGeom>
              <a:pathLst>
                <a:path extrusionOk="0" h="21600" w="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rgbClr val="FFFFFF"/>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grpSp>
      <p:sp>
        <p:nvSpPr>
          <p:cNvPr id="612" name="Google Shape;612;p66"/>
          <p:cNvSpPr/>
          <p:nvPr/>
        </p:nvSpPr>
        <p:spPr>
          <a:xfrm>
            <a:off x="6842794" y="3377556"/>
            <a:ext cx="1341528" cy="357790"/>
          </a:xfrm>
          <a:prstGeom prst="rect">
            <a:avLst/>
          </a:prstGeom>
          <a:noFill/>
          <a:ln>
            <a:noFill/>
          </a:ln>
        </p:spPr>
        <p:txBody>
          <a:bodyPr anchorCtr="0" anchor="t" bIns="34275" lIns="68575" spcFirstLastPara="1" rIns="68575" wrap="square" tIns="34275">
            <a:noAutofit/>
          </a:bodyPr>
          <a:lstStyle/>
          <a:p>
            <a:pPr indent="0" lvl="0" marL="0" marR="0" rtl="0" algn="l">
              <a:lnSpc>
                <a:spcPct val="125000"/>
              </a:lnSpc>
              <a:spcBef>
                <a:spcPts val="0"/>
              </a:spcBef>
              <a:spcAft>
                <a:spcPts val="0"/>
              </a:spcAft>
              <a:buNone/>
            </a:pPr>
            <a:r>
              <a:rPr lang="en" sz="900">
                <a:solidFill>
                  <a:srgbClr val="FFFFFF"/>
                </a:solidFill>
                <a:latin typeface="Lato"/>
                <a:ea typeface="Lato"/>
                <a:cs typeface="Lato"/>
                <a:sym typeface="Lato"/>
              </a:rPr>
              <a:t>This letterhead design is meant to your project</a:t>
            </a:r>
            <a:endParaRPr sz="1100"/>
          </a:p>
        </p:txBody>
      </p:sp>
      <p:cxnSp>
        <p:nvCxnSpPr>
          <p:cNvPr id="613" name="Google Shape;613;p66"/>
          <p:cNvCxnSpPr/>
          <p:nvPr/>
        </p:nvCxnSpPr>
        <p:spPr>
          <a:xfrm>
            <a:off x="3885746" y="3556451"/>
            <a:ext cx="1056343" cy="0"/>
          </a:xfrm>
          <a:prstGeom prst="straightConnector1">
            <a:avLst/>
          </a:prstGeom>
          <a:noFill/>
          <a:ln cap="flat" cmpd="sng" w="28575">
            <a:solidFill>
              <a:schemeClr val="dk1"/>
            </a:solidFill>
            <a:prstDash val="solid"/>
            <a:miter lim="800000"/>
            <a:headEnd len="med" w="med" type="none"/>
            <a:tailEnd len="lg" w="lg" type="triangle"/>
          </a:ln>
        </p:spPr>
      </p:cxnSp>
      <p:sp>
        <p:nvSpPr>
          <p:cNvPr id="614" name="Google Shape;614;p66"/>
          <p:cNvSpPr/>
          <p:nvPr/>
        </p:nvSpPr>
        <p:spPr>
          <a:xfrm>
            <a:off x="6243854" y="3380661"/>
            <a:ext cx="434564" cy="351581"/>
          </a:xfrm>
          <a:prstGeom prst="rect">
            <a:avLst/>
          </a:prstGeom>
          <a:solidFill>
            <a:srgbClr val="F2F2F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15" name="Google Shape;615;p66"/>
          <p:cNvSpPr txBox="1"/>
          <p:nvPr/>
        </p:nvSpPr>
        <p:spPr>
          <a:xfrm>
            <a:off x="6242900" y="3446806"/>
            <a:ext cx="436472" cy="21929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000">
                <a:solidFill>
                  <a:srgbClr val="0C0C0C"/>
                </a:solidFill>
                <a:latin typeface="Montserrat"/>
                <a:ea typeface="Montserrat"/>
                <a:cs typeface="Montserrat"/>
                <a:sym typeface="Montserrat"/>
              </a:rPr>
              <a:t>70%</a:t>
            </a:r>
            <a:endParaRPr sz="1100"/>
          </a:p>
        </p:txBody>
      </p:sp>
      <p:grpSp>
        <p:nvGrpSpPr>
          <p:cNvPr id="616" name="Google Shape;616;p66"/>
          <p:cNvGrpSpPr/>
          <p:nvPr/>
        </p:nvGrpSpPr>
        <p:grpSpPr>
          <a:xfrm>
            <a:off x="5478361" y="3947689"/>
            <a:ext cx="318505" cy="417988"/>
            <a:chOff x="6467475" y="1631950"/>
            <a:chExt cx="3074988" cy="4035426"/>
          </a:xfrm>
        </p:grpSpPr>
        <p:sp>
          <p:nvSpPr>
            <p:cNvPr id="617" name="Google Shape;617;p66"/>
            <p:cNvSpPr/>
            <p:nvPr/>
          </p:nvSpPr>
          <p:spPr>
            <a:xfrm>
              <a:off x="7189788" y="1631950"/>
              <a:ext cx="1627188" cy="1974850"/>
            </a:xfrm>
            <a:custGeom>
              <a:pathLst>
                <a:path extrusionOk="0" h="548" w="451">
                  <a:moveTo>
                    <a:pt x="226" y="548"/>
                  </a:moveTo>
                  <a:cubicBezTo>
                    <a:pt x="350" y="548"/>
                    <a:pt x="451" y="425"/>
                    <a:pt x="451" y="274"/>
                  </a:cubicBezTo>
                  <a:cubicBezTo>
                    <a:pt x="451" y="123"/>
                    <a:pt x="418" y="0"/>
                    <a:pt x="226" y="0"/>
                  </a:cubicBezTo>
                  <a:cubicBezTo>
                    <a:pt x="34" y="0"/>
                    <a:pt x="0" y="123"/>
                    <a:pt x="0" y="274"/>
                  </a:cubicBezTo>
                  <a:cubicBezTo>
                    <a:pt x="0" y="425"/>
                    <a:pt x="101" y="548"/>
                    <a:pt x="226" y="548"/>
                  </a:cubicBezTo>
                  <a:close/>
                  <a:moveTo>
                    <a:pt x="226" y="548"/>
                  </a:moveTo>
                  <a:cubicBezTo>
                    <a:pt x="226" y="548"/>
                    <a:pt x="226" y="548"/>
                    <a:pt x="226" y="548"/>
                  </a:cubicBezTo>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18" name="Google Shape;618;p66"/>
            <p:cNvSpPr/>
            <p:nvPr/>
          </p:nvSpPr>
          <p:spPr>
            <a:xfrm>
              <a:off x="6467475" y="3681413"/>
              <a:ext cx="3074988" cy="1985963"/>
            </a:xfrm>
            <a:custGeom>
              <a:pathLst>
                <a:path extrusionOk="0" h="551" w="852">
                  <a:moveTo>
                    <a:pt x="851" y="386"/>
                  </a:moveTo>
                  <a:cubicBezTo>
                    <a:pt x="847" y="122"/>
                    <a:pt x="813" y="47"/>
                    <a:pt x="549" y="0"/>
                  </a:cubicBezTo>
                  <a:cubicBezTo>
                    <a:pt x="549" y="0"/>
                    <a:pt x="512" y="47"/>
                    <a:pt x="426" y="47"/>
                  </a:cubicBezTo>
                  <a:cubicBezTo>
                    <a:pt x="340" y="47"/>
                    <a:pt x="302" y="0"/>
                    <a:pt x="302" y="0"/>
                  </a:cubicBezTo>
                  <a:cubicBezTo>
                    <a:pt x="42" y="47"/>
                    <a:pt x="5" y="121"/>
                    <a:pt x="1" y="377"/>
                  </a:cubicBezTo>
                  <a:cubicBezTo>
                    <a:pt x="0" y="398"/>
                    <a:pt x="0" y="399"/>
                    <a:pt x="0" y="397"/>
                  </a:cubicBezTo>
                  <a:cubicBezTo>
                    <a:pt x="0" y="401"/>
                    <a:pt x="0" y="410"/>
                    <a:pt x="0" y="425"/>
                  </a:cubicBezTo>
                  <a:cubicBezTo>
                    <a:pt x="0" y="425"/>
                    <a:pt x="63" y="551"/>
                    <a:pt x="426" y="551"/>
                  </a:cubicBezTo>
                  <a:cubicBezTo>
                    <a:pt x="789" y="551"/>
                    <a:pt x="852" y="425"/>
                    <a:pt x="852" y="425"/>
                  </a:cubicBezTo>
                  <a:cubicBezTo>
                    <a:pt x="852" y="415"/>
                    <a:pt x="852" y="409"/>
                    <a:pt x="852" y="404"/>
                  </a:cubicBezTo>
                  <a:cubicBezTo>
                    <a:pt x="852" y="406"/>
                    <a:pt x="852" y="403"/>
                    <a:pt x="851" y="386"/>
                  </a:cubicBezTo>
                  <a:close/>
                  <a:moveTo>
                    <a:pt x="851" y="386"/>
                  </a:moveTo>
                  <a:cubicBezTo>
                    <a:pt x="851" y="386"/>
                    <a:pt x="851" y="386"/>
                    <a:pt x="851" y="386"/>
                  </a:cubicBezTo>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619" name="Google Shape;619;p66"/>
          <p:cNvGrpSpPr/>
          <p:nvPr/>
        </p:nvGrpSpPr>
        <p:grpSpPr>
          <a:xfrm>
            <a:off x="3307508" y="3929168"/>
            <a:ext cx="455030" cy="455029"/>
            <a:chOff x="4883727" y="5493139"/>
            <a:chExt cx="720436" cy="720434"/>
          </a:xfrm>
        </p:grpSpPr>
        <p:sp>
          <p:nvSpPr>
            <p:cNvPr id="620" name="Google Shape;620;p66"/>
            <p:cNvSpPr/>
            <p:nvPr/>
          </p:nvSpPr>
          <p:spPr>
            <a:xfrm>
              <a:off x="4883727" y="5493139"/>
              <a:ext cx="720436" cy="720434"/>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21" name="Google Shape;621;p66"/>
            <p:cNvSpPr/>
            <p:nvPr/>
          </p:nvSpPr>
          <p:spPr>
            <a:xfrm>
              <a:off x="5020404" y="5695858"/>
              <a:ext cx="447082" cy="314996"/>
            </a:xfrm>
            <a:custGeom>
              <a:pathLst>
                <a:path extrusionOk="0" h="470" w="664">
                  <a:moveTo>
                    <a:pt x="526" y="0"/>
                  </a:moveTo>
                  <a:cubicBezTo>
                    <a:pt x="138" y="0"/>
                    <a:pt x="138" y="0"/>
                    <a:pt x="138" y="0"/>
                  </a:cubicBezTo>
                  <a:cubicBezTo>
                    <a:pt x="61" y="0"/>
                    <a:pt x="0" y="62"/>
                    <a:pt x="0" y="138"/>
                  </a:cubicBezTo>
                  <a:cubicBezTo>
                    <a:pt x="0" y="332"/>
                    <a:pt x="0" y="332"/>
                    <a:pt x="0" y="332"/>
                  </a:cubicBezTo>
                  <a:cubicBezTo>
                    <a:pt x="0" y="408"/>
                    <a:pt x="61" y="470"/>
                    <a:pt x="138" y="470"/>
                  </a:cubicBezTo>
                  <a:cubicBezTo>
                    <a:pt x="526" y="470"/>
                    <a:pt x="526" y="470"/>
                    <a:pt x="526" y="470"/>
                  </a:cubicBezTo>
                  <a:cubicBezTo>
                    <a:pt x="602" y="470"/>
                    <a:pt x="664" y="408"/>
                    <a:pt x="664" y="332"/>
                  </a:cubicBezTo>
                  <a:cubicBezTo>
                    <a:pt x="664" y="138"/>
                    <a:pt x="664" y="138"/>
                    <a:pt x="664" y="138"/>
                  </a:cubicBezTo>
                  <a:cubicBezTo>
                    <a:pt x="664" y="62"/>
                    <a:pt x="602" y="0"/>
                    <a:pt x="526" y="0"/>
                  </a:cubicBezTo>
                  <a:close/>
                  <a:moveTo>
                    <a:pt x="433" y="244"/>
                  </a:moveTo>
                  <a:cubicBezTo>
                    <a:pt x="251" y="331"/>
                    <a:pt x="251" y="331"/>
                    <a:pt x="251" y="331"/>
                  </a:cubicBezTo>
                  <a:cubicBezTo>
                    <a:pt x="246" y="333"/>
                    <a:pt x="241" y="330"/>
                    <a:pt x="241" y="324"/>
                  </a:cubicBezTo>
                  <a:cubicBezTo>
                    <a:pt x="241" y="146"/>
                    <a:pt x="241" y="146"/>
                    <a:pt x="241" y="146"/>
                  </a:cubicBezTo>
                  <a:cubicBezTo>
                    <a:pt x="241" y="140"/>
                    <a:pt x="246" y="137"/>
                    <a:pt x="251" y="139"/>
                  </a:cubicBezTo>
                  <a:cubicBezTo>
                    <a:pt x="433" y="231"/>
                    <a:pt x="433" y="231"/>
                    <a:pt x="433" y="231"/>
                  </a:cubicBezTo>
                  <a:cubicBezTo>
                    <a:pt x="438" y="234"/>
                    <a:pt x="438" y="242"/>
                    <a:pt x="433" y="244"/>
                  </a:cubicBezTo>
                  <a:close/>
                  <a:moveTo>
                    <a:pt x="433" y="244"/>
                  </a:moveTo>
                  <a:cubicBezTo>
                    <a:pt x="433" y="244"/>
                    <a:pt x="433" y="244"/>
                    <a:pt x="433" y="244"/>
                  </a:cubicBezTo>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sp>
        <p:nvSpPr>
          <p:cNvPr id="622" name="Google Shape;622;p66"/>
          <p:cNvSpPr/>
          <p:nvPr/>
        </p:nvSpPr>
        <p:spPr>
          <a:xfrm>
            <a:off x="6842794" y="3977787"/>
            <a:ext cx="1341528" cy="357790"/>
          </a:xfrm>
          <a:prstGeom prst="rect">
            <a:avLst/>
          </a:prstGeom>
          <a:noFill/>
          <a:ln>
            <a:noFill/>
          </a:ln>
        </p:spPr>
        <p:txBody>
          <a:bodyPr anchorCtr="0" anchor="t" bIns="34275" lIns="68575" spcFirstLastPara="1" rIns="68575" wrap="square" tIns="34275">
            <a:noAutofit/>
          </a:bodyPr>
          <a:lstStyle/>
          <a:p>
            <a:pPr indent="0" lvl="0" marL="0" marR="0" rtl="0" algn="l">
              <a:lnSpc>
                <a:spcPct val="125000"/>
              </a:lnSpc>
              <a:spcBef>
                <a:spcPts val="0"/>
              </a:spcBef>
              <a:spcAft>
                <a:spcPts val="0"/>
              </a:spcAft>
              <a:buNone/>
            </a:pPr>
            <a:r>
              <a:rPr lang="en" sz="900">
                <a:solidFill>
                  <a:srgbClr val="FFFFFF"/>
                </a:solidFill>
                <a:latin typeface="Lato"/>
                <a:ea typeface="Lato"/>
                <a:cs typeface="Lato"/>
                <a:sym typeface="Lato"/>
              </a:rPr>
              <a:t>This letterhead design is meant to your project</a:t>
            </a:r>
            <a:endParaRPr sz="1100"/>
          </a:p>
        </p:txBody>
      </p:sp>
      <p:cxnSp>
        <p:nvCxnSpPr>
          <p:cNvPr id="623" name="Google Shape;623;p66"/>
          <p:cNvCxnSpPr/>
          <p:nvPr/>
        </p:nvCxnSpPr>
        <p:spPr>
          <a:xfrm flipH="1" rot="10800000">
            <a:off x="3885746" y="4152531"/>
            <a:ext cx="1336550" cy="8303"/>
          </a:xfrm>
          <a:prstGeom prst="straightConnector1">
            <a:avLst/>
          </a:prstGeom>
          <a:noFill/>
          <a:ln cap="flat" cmpd="sng" w="28575">
            <a:solidFill>
              <a:schemeClr val="dk1"/>
            </a:solidFill>
            <a:prstDash val="solid"/>
            <a:miter lim="800000"/>
            <a:headEnd len="med" w="med" type="none"/>
            <a:tailEnd len="lg" w="lg" type="triangle"/>
          </a:ln>
        </p:spPr>
      </p:cxnSp>
      <p:sp>
        <p:nvSpPr>
          <p:cNvPr id="624" name="Google Shape;624;p66"/>
          <p:cNvSpPr/>
          <p:nvPr/>
        </p:nvSpPr>
        <p:spPr>
          <a:xfrm>
            <a:off x="6235931" y="3980892"/>
            <a:ext cx="434564" cy="351581"/>
          </a:xfrm>
          <a:prstGeom prst="rect">
            <a:avLst/>
          </a:prstGeom>
          <a:solidFill>
            <a:srgbClr val="F2F2F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25" name="Google Shape;625;p66"/>
          <p:cNvSpPr txBox="1"/>
          <p:nvPr/>
        </p:nvSpPr>
        <p:spPr>
          <a:xfrm>
            <a:off x="6227052" y="4047037"/>
            <a:ext cx="452320" cy="21929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000">
                <a:solidFill>
                  <a:srgbClr val="0C0C0C"/>
                </a:solidFill>
                <a:latin typeface="Montserrat"/>
                <a:ea typeface="Montserrat"/>
                <a:cs typeface="Montserrat"/>
                <a:sym typeface="Montserrat"/>
              </a:rPr>
              <a:t>10%</a:t>
            </a:r>
            <a:endParaRPr sz="1100"/>
          </a:p>
        </p:txBody>
      </p:sp>
    </p:spTree>
  </p:cSld>
  <p:clrMapOvr>
    <a:masterClrMapping/>
  </p:clrMapOvr>
  <p:transition spd="slow">
    <p:fade thruBlk="1"/>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30" name="Shape 630"/>
        <p:cNvGrpSpPr/>
        <p:nvPr/>
      </p:nvGrpSpPr>
      <p:grpSpPr>
        <a:xfrm>
          <a:off x="0" y="0"/>
          <a:ext cx="0" cy="0"/>
          <a:chOff x="0" y="0"/>
          <a:chExt cx="0" cy="0"/>
        </a:xfrm>
      </p:grpSpPr>
      <p:sp>
        <p:nvSpPr>
          <p:cNvPr id="631" name="Google Shape;631;p67"/>
          <p:cNvSpPr/>
          <p:nvPr/>
        </p:nvSpPr>
        <p:spPr>
          <a:xfrm>
            <a:off x="0" y="0"/>
            <a:ext cx="9144000" cy="5143500"/>
          </a:xfrm>
          <a:prstGeom prst="rect">
            <a:avLst/>
          </a:prstGeom>
          <a:solidFill>
            <a:schemeClr val="dk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32" name="Google Shape;632;p67"/>
          <p:cNvSpPr txBox="1"/>
          <p:nvPr>
            <p:ph idx="11" type="ftr"/>
          </p:nvPr>
        </p:nvSpPr>
        <p:spPr>
          <a:xfrm>
            <a:off x="638735" y="4790515"/>
            <a:ext cx="1630456" cy="231961"/>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i="0" lang="en" sz="800">
                <a:solidFill>
                  <a:srgbClr val="FFFFFF"/>
                </a:solidFill>
                <a:latin typeface="Lato"/>
                <a:ea typeface="Lato"/>
                <a:cs typeface="Lato"/>
                <a:sym typeface="Lato"/>
              </a:rPr>
              <a:t>www.website.com</a:t>
            </a:r>
            <a:endParaRPr sz="1100"/>
          </a:p>
        </p:txBody>
      </p:sp>
      <p:grpSp>
        <p:nvGrpSpPr>
          <p:cNvPr id="633" name="Google Shape;633;p67"/>
          <p:cNvGrpSpPr/>
          <p:nvPr/>
        </p:nvGrpSpPr>
        <p:grpSpPr>
          <a:xfrm>
            <a:off x="1873301" y="671184"/>
            <a:ext cx="5399840" cy="3135339"/>
            <a:chOff x="1993350" y="543992"/>
            <a:chExt cx="8208556" cy="4766180"/>
          </a:xfrm>
        </p:grpSpPr>
        <p:grpSp>
          <p:nvGrpSpPr>
            <p:cNvPr id="634" name="Google Shape;634;p67"/>
            <p:cNvGrpSpPr/>
            <p:nvPr/>
          </p:nvGrpSpPr>
          <p:grpSpPr>
            <a:xfrm>
              <a:off x="4469644" y="3180576"/>
              <a:ext cx="3255970" cy="2129596"/>
              <a:chOff x="4979008" y="3513729"/>
              <a:chExt cx="2237241" cy="1463289"/>
            </a:xfrm>
          </p:grpSpPr>
          <p:grpSp>
            <p:nvGrpSpPr>
              <p:cNvPr id="635" name="Google Shape;635;p67"/>
              <p:cNvGrpSpPr/>
              <p:nvPr/>
            </p:nvGrpSpPr>
            <p:grpSpPr>
              <a:xfrm>
                <a:off x="4979008" y="3513729"/>
                <a:ext cx="2237241" cy="1463289"/>
                <a:chOff x="5480050" y="2514600"/>
                <a:chExt cx="1133475" cy="741363"/>
              </a:xfrm>
            </p:grpSpPr>
            <p:sp>
              <p:nvSpPr>
                <p:cNvPr id="636" name="Google Shape;636;p67"/>
                <p:cNvSpPr/>
                <p:nvPr/>
              </p:nvSpPr>
              <p:spPr>
                <a:xfrm>
                  <a:off x="5480050" y="3143250"/>
                  <a:ext cx="1133475" cy="112713"/>
                </a:xfrm>
                <a:custGeom>
                  <a:pathLst>
                    <a:path extrusionOk="0" h="31" w="312">
                      <a:moveTo>
                        <a:pt x="312" y="1"/>
                      </a:moveTo>
                      <a:cubicBezTo>
                        <a:pt x="311" y="0"/>
                        <a:pt x="311" y="0"/>
                        <a:pt x="310" y="0"/>
                      </a:cubicBezTo>
                      <a:cubicBezTo>
                        <a:pt x="2" y="0"/>
                        <a:pt x="2" y="0"/>
                        <a:pt x="2" y="0"/>
                      </a:cubicBezTo>
                      <a:cubicBezTo>
                        <a:pt x="2" y="0"/>
                        <a:pt x="1" y="0"/>
                        <a:pt x="1" y="1"/>
                      </a:cubicBezTo>
                      <a:cubicBezTo>
                        <a:pt x="0" y="1"/>
                        <a:pt x="0" y="1"/>
                        <a:pt x="0" y="2"/>
                      </a:cubicBezTo>
                      <a:cubicBezTo>
                        <a:pt x="0" y="2"/>
                        <a:pt x="5" y="31"/>
                        <a:pt x="41" y="31"/>
                      </a:cubicBezTo>
                      <a:cubicBezTo>
                        <a:pt x="271" y="31"/>
                        <a:pt x="271" y="31"/>
                        <a:pt x="271" y="31"/>
                      </a:cubicBezTo>
                      <a:cubicBezTo>
                        <a:pt x="307" y="31"/>
                        <a:pt x="312" y="2"/>
                        <a:pt x="312" y="2"/>
                      </a:cubicBezTo>
                      <a:cubicBezTo>
                        <a:pt x="312" y="1"/>
                        <a:pt x="312" y="1"/>
                        <a:pt x="312" y="1"/>
                      </a:cubicBezTo>
                      <a:close/>
                      <a:moveTo>
                        <a:pt x="179" y="21"/>
                      </a:moveTo>
                      <a:cubicBezTo>
                        <a:pt x="133" y="21"/>
                        <a:pt x="133" y="21"/>
                        <a:pt x="133" y="21"/>
                      </a:cubicBezTo>
                      <a:cubicBezTo>
                        <a:pt x="133" y="10"/>
                        <a:pt x="133" y="10"/>
                        <a:pt x="133" y="10"/>
                      </a:cubicBezTo>
                      <a:cubicBezTo>
                        <a:pt x="179" y="10"/>
                        <a:pt x="179" y="10"/>
                        <a:pt x="179" y="10"/>
                      </a:cubicBezTo>
                      <a:lnTo>
                        <a:pt x="179" y="21"/>
                      </a:lnTo>
                      <a:close/>
                      <a:moveTo>
                        <a:pt x="179" y="21"/>
                      </a:moveTo>
                      <a:cubicBezTo>
                        <a:pt x="179" y="21"/>
                        <a:pt x="179" y="21"/>
                        <a:pt x="179" y="21"/>
                      </a:cubicBezTo>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37" name="Google Shape;637;p67"/>
                <p:cNvSpPr/>
                <p:nvPr/>
              </p:nvSpPr>
              <p:spPr>
                <a:xfrm>
                  <a:off x="5581650" y="2514600"/>
                  <a:ext cx="933450" cy="588963"/>
                </a:xfrm>
                <a:custGeom>
                  <a:pathLst>
                    <a:path extrusionOk="0" h="163" w="257">
                      <a:moveTo>
                        <a:pt x="6" y="163"/>
                      </a:moveTo>
                      <a:cubicBezTo>
                        <a:pt x="250" y="163"/>
                        <a:pt x="250" y="163"/>
                        <a:pt x="250" y="163"/>
                      </a:cubicBezTo>
                      <a:cubicBezTo>
                        <a:pt x="254" y="163"/>
                        <a:pt x="257" y="160"/>
                        <a:pt x="257" y="156"/>
                      </a:cubicBezTo>
                      <a:cubicBezTo>
                        <a:pt x="257" y="6"/>
                        <a:pt x="257" y="6"/>
                        <a:pt x="257" y="6"/>
                      </a:cubicBezTo>
                      <a:cubicBezTo>
                        <a:pt x="257" y="3"/>
                        <a:pt x="254" y="0"/>
                        <a:pt x="250" y="0"/>
                      </a:cubicBezTo>
                      <a:cubicBezTo>
                        <a:pt x="6" y="0"/>
                        <a:pt x="6" y="0"/>
                        <a:pt x="6" y="0"/>
                      </a:cubicBezTo>
                      <a:cubicBezTo>
                        <a:pt x="2" y="0"/>
                        <a:pt x="0" y="3"/>
                        <a:pt x="0" y="6"/>
                      </a:cubicBezTo>
                      <a:cubicBezTo>
                        <a:pt x="0" y="156"/>
                        <a:pt x="0" y="156"/>
                        <a:pt x="0" y="156"/>
                      </a:cubicBezTo>
                      <a:cubicBezTo>
                        <a:pt x="0" y="160"/>
                        <a:pt x="2" y="163"/>
                        <a:pt x="6" y="163"/>
                      </a:cubicBezTo>
                      <a:close/>
                      <a:moveTo>
                        <a:pt x="22" y="22"/>
                      </a:moveTo>
                      <a:cubicBezTo>
                        <a:pt x="234" y="22"/>
                        <a:pt x="234" y="22"/>
                        <a:pt x="234" y="22"/>
                      </a:cubicBezTo>
                      <a:cubicBezTo>
                        <a:pt x="234" y="140"/>
                        <a:pt x="234" y="140"/>
                        <a:pt x="234" y="140"/>
                      </a:cubicBezTo>
                      <a:cubicBezTo>
                        <a:pt x="22" y="140"/>
                        <a:pt x="22" y="140"/>
                        <a:pt x="22" y="140"/>
                      </a:cubicBezTo>
                      <a:lnTo>
                        <a:pt x="22" y="22"/>
                      </a:lnTo>
                      <a:close/>
                      <a:moveTo>
                        <a:pt x="22" y="22"/>
                      </a:moveTo>
                      <a:cubicBezTo>
                        <a:pt x="22" y="22"/>
                        <a:pt x="22" y="22"/>
                        <a:pt x="22" y="22"/>
                      </a:cubicBezTo>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638" name="Google Shape;638;p67"/>
              <p:cNvGrpSpPr/>
              <p:nvPr/>
            </p:nvGrpSpPr>
            <p:grpSpPr>
              <a:xfrm>
                <a:off x="5906716" y="3846331"/>
                <a:ext cx="378925" cy="497279"/>
                <a:chOff x="6467475" y="1631950"/>
                <a:chExt cx="3074988" cy="4035426"/>
              </a:xfrm>
            </p:grpSpPr>
            <p:sp>
              <p:nvSpPr>
                <p:cNvPr id="639" name="Google Shape;639;p67"/>
                <p:cNvSpPr/>
                <p:nvPr/>
              </p:nvSpPr>
              <p:spPr>
                <a:xfrm>
                  <a:off x="7189788" y="1631950"/>
                  <a:ext cx="1627188" cy="1974850"/>
                </a:xfrm>
                <a:custGeom>
                  <a:pathLst>
                    <a:path extrusionOk="0" h="548" w="451">
                      <a:moveTo>
                        <a:pt x="226" y="548"/>
                      </a:moveTo>
                      <a:cubicBezTo>
                        <a:pt x="350" y="548"/>
                        <a:pt x="451" y="425"/>
                        <a:pt x="451" y="274"/>
                      </a:cubicBezTo>
                      <a:cubicBezTo>
                        <a:pt x="451" y="123"/>
                        <a:pt x="418" y="0"/>
                        <a:pt x="226" y="0"/>
                      </a:cubicBezTo>
                      <a:cubicBezTo>
                        <a:pt x="34" y="0"/>
                        <a:pt x="0" y="123"/>
                        <a:pt x="0" y="274"/>
                      </a:cubicBezTo>
                      <a:cubicBezTo>
                        <a:pt x="0" y="425"/>
                        <a:pt x="101" y="548"/>
                        <a:pt x="226" y="548"/>
                      </a:cubicBezTo>
                      <a:close/>
                      <a:moveTo>
                        <a:pt x="226" y="548"/>
                      </a:moveTo>
                      <a:cubicBezTo>
                        <a:pt x="226" y="548"/>
                        <a:pt x="226" y="548"/>
                        <a:pt x="226" y="548"/>
                      </a:cubicBezTo>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40" name="Google Shape;640;p67"/>
                <p:cNvSpPr/>
                <p:nvPr/>
              </p:nvSpPr>
              <p:spPr>
                <a:xfrm>
                  <a:off x="6467475" y="3681413"/>
                  <a:ext cx="3074988" cy="1985963"/>
                </a:xfrm>
                <a:custGeom>
                  <a:pathLst>
                    <a:path extrusionOk="0" h="551" w="852">
                      <a:moveTo>
                        <a:pt x="851" y="386"/>
                      </a:moveTo>
                      <a:cubicBezTo>
                        <a:pt x="847" y="122"/>
                        <a:pt x="813" y="47"/>
                        <a:pt x="549" y="0"/>
                      </a:cubicBezTo>
                      <a:cubicBezTo>
                        <a:pt x="549" y="0"/>
                        <a:pt x="512" y="47"/>
                        <a:pt x="426" y="47"/>
                      </a:cubicBezTo>
                      <a:cubicBezTo>
                        <a:pt x="340" y="47"/>
                        <a:pt x="302" y="0"/>
                        <a:pt x="302" y="0"/>
                      </a:cubicBezTo>
                      <a:cubicBezTo>
                        <a:pt x="42" y="47"/>
                        <a:pt x="5" y="121"/>
                        <a:pt x="1" y="377"/>
                      </a:cubicBezTo>
                      <a:cubicBezTo>
                        <a:pt x="0" y="398"/>
                        <a:pt x="0" y="399"/>
                        <a:pt x="0" y="397"/>
                      </a:cubicBezTo>
                      <a:cubicBezTo>
                        <a:pt x="0" y="401"/>
                        <a:pt x="0" y="410"/>
                        <a:pt x="0" y="425"/>
                      </a:cubicBezTo>
                      <a:cubicBezTo>
                        <a:pt x="0" y="425"/>
                        <a:pt x="63" y="551"/>
                        <a:pt x="426" y="551"/>
                      </a:cubicBezTo>
                      <a:cubicBezTo>
                        <a:pt x="789" y="551"/>
                        <a:pt x="852" y="425"/>
                        <a:pt x="852" y="425"/>
                      </a:cubicBezTo>
                      <a:cubicBezTo>
                        <a:pt x="852" y="415"/>
                        <a:pt x="852" y="409"/>
                        <a:pt x="852" y="404"/>
                      </a:cubicBezTo>
                      <a:cubicBezTo>
                        <a:pt x="852" y="406"/>
                        <a:pt x="852" y="403"/>
                        <a:pt x="851" y="386"/>
                      </a:cubicBezTo>
                      <a:close/>
                      <a:moveTo>
                        <a:pt x="851" y="386"/>
                      </a:moveTo>
                      <a:cubicBezTo>
                        <a:pt x="851" y="386"/>
                        <a:pt x="851" y="386"/>
                        <a:pt x="851" y="386"/>
                      </a:cubicBezTo>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cxnSp>
          <p:nvCxnSpPr>
            <p:cNvPr id="641" name="Google Shape;641;p67"/>
            <p:cNvCxnSpPr/>
            <p:nvPr/>
          </p:nvCxnSpPr>
          <p:spPr>
            <a:xfrm rot="10800000">
              <a:off x="3526072" y="4120425"/>
              <a:ext cx="943572" cy="0"/>
            </a:xfrm>
            <a:prstGeom prst="straightConnector1">
              <a:avLst/>
            </a:prstGeom>
            <a:noFill/>
            <a:ln cap="flat" cmpd="sng" w="57150">
              <a:solidFill>
                <a:srgbClr val="FFFFFF"/>
              </a:solidFill>
              <a:prstDash val="solid"/>
              <a:miter lim="800000"/>
              <a:headEnd len="med" w="med" type="none"/>
              <a:tailEnd len="lg" w="lg" type="triangle"/>
            </a:ln>
          </p:spPr>
        </p:cxnSp>
        <p:cxnSp>
          <p:nvCxnSpPr>
            <p:cNvPr id="642" name="Google Shape;642;p67"/>
            <p:cNvCxnSpPr/>
            <p:nvPr/>
          </p:nvCxnSpPr>
          <p:spPr>
            <a:xfrm rot="10800000">
              <a:off x="4084892" y="2660049"/>
              <a:ext cx="558105" cy="431629"/>
            </a:xfrm>
            <a:prstGeom prst="straightConnector1">
              <a:avLst/>
            </a:prstGeom>
            <a:noFill/>
            <a:ln cap="flat" cmpd="sng" w="57150">
              <a:solidFill>
                <a:srgbClr val="FFFFFF"/>
              </a:solidFill>
              <a:prstDash val="solid"/>
              <a:miter lim="800000"/>
              <a:headEnd len="med" w="med" type="none"/>
              <a:tailEnd len="lg" w="lg" type="triangle"/>
            </a:ln>
          </p:spPr>
        </p:cxnSp>
        <p:cxnSp>
          <p:nvCxnSpPr>
            <p:cNvPr id="643" name="Google Shape;643;p67"/>
            <p:cNvCxnSpPr/>
            <p:nvPr/>
          </p:nvCxnSpPr>
          <p:spPr>
            <a:xfrm flipH="1" rot="10800000">
              <a:off x="6094803" y="2069382"/>
              <a:ext cx="1198" cy="701490"/>
            </a:xfrm>
            <a:prstGeom prst="straightConnector1">
              <a:avLst/>
            </a:prstGeom>
            <a:noFill/>
            <a:ln cap="flat" cmpd="sng" w="57150">
              <a:solidFill>
                <a:srgbClr val="FFFFFF"/>
              </a:solidFill>
              <a:prstDash val="solid"/>
              <a:miter lim="800000"/>
              <a:headEnd len="med" w="med" type="none"/>
              <a:tailEnd len="lg" w="lg" type="triangle"/>
            </a:ln>
          </p:spPr>
        </p:cxnSp>
        <p:cxnSp>
          <p:nvCxnSpPr>
            <p:cNvPr id="644" name="Google Shape;644;p67"/>
            <p:cNvCxnSpPr/>
            <p:nvPr/>
          </p:nvCxnSpPr>
          <p:spPr>
            <a:xfrm flipH="1" rot="10800000">
              <a:off x="7547807" y="2660047"/>
              <a:ext cx="533802" cy="431631"/>
            </a:xfrm>
            <a:prstGeom prst="straightConnector1">
              <a:avLst/>
            </a:prstGeom>
            <a:noFill/>
            <a:ln cap="flat" cmpd="sng" w="57150">
              <a:solidFill>
                <a:srgbClr val="FFFFFF"/>
              </a:solidFill>
              <a:prstDash val="solid"/>
              <a:miter lim="800000"/>
              <a:headEnd len="med" w="med" type="none"/>
              <a:tailEnd len="lg" w="lg" type="triangle"/>
            </a:ln>
          </p:spPr>
        </p:cxnSp>
        <p:cxnSp>
          <p:nvCxnSpPr>
            <p:cNvPr id="645" name="Google Shape;645;p67"/>
            <p:cNvCxnSpPr/>
            <p:nvPr/>
          </p:nvCxnSpPr>
          <p:spPr>
            <a:xfrm>
              <a:off x="7721600" y="4120425"/>
              <a:ext cx="918827" cy="0"/>
            </a:xfrm>
            <a:prstGeom prst="straightConnector1">
              <a:avLst/>
            </a:prstGeom>
            <a:noFill/>
            <a:ln cap="flat" cmpd="sng" w="57150">
              <a:solidFill>
                <a:srgbClr val="FFFFFF"/>
              </a:solidFill>
              <a:prstDash val="solid"/>
              <a:miter lim="800000"/>
              <a:headEnd len="med" w="med" type="none"/>
              <a:tailEnd len="lg" w="lg" type="triangle"/>
            </a:ln>
          </p:spPr>
        </p:cxnSp>
        <p:grpSp>
          <p:nvGrpSpPr>
            <p:cNvPr id="646" name="Google Shape;646;p67"/>
            <p:cNvGrpSpPr/>
            <p:nvPr/>
          </p:nvGrpSpPr>
          <p:grpSpPr>
            <a:xfrm>
              <a:off x="1993350" y="543992"/>
              <a:ext cx="8208556" cy="4107748"/>
              <a:chOff x="1570798" y="332538"/>
              <a:chExt cx="9053660" cy="4530656"/>
            </a:xfrm>
          </p:grpSpPr>
          <p:grpSp>
            <p:nvGrpSpPr>
              <p:cNvPr id="647" name="Google Shape;647;p67"/>
              <p:cNvGrpSpPr/>
              <p:nvPr/>
            </p:nvGrpSpPr>
            <p:grpSpPr>
              <a:xfrm>
                <a:off x="1570798" y="3336037"/>
                <a:ext cx="1485539" cy="1485537"/>
                <a:chOff x="683687" y="35299"/>
                <a:chExt cx="1507698" cy="1507696"/>
              </a:xfrm>
            </p:grpSpPr>
            <p:sp>
              <p:nvSpPr>
                <p:cNvPr id="648" name="Google Shape;648;p67"/>
                <p:cNvSpPr/>
                <p:nvPr/>
              </p:nvSpPr>
              <p:spPr>
                <a:xfrm>
                  <a:off x="683687" y="35299"/>
                  <a:ext cx="1507698" cy="1507696"/>
                </a:xfrm>
                <a:prstGeom prst="ellipse">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49" name="Google Shape;649;p67"/>
                <p:cNvSpPr/>
                <p:nvPr/>
              </p:nvSpPr>
              <p:spPr>
                <a:xfrm>
                  <a:off x="1112409" y="464018"/>
                  <a:ext cx="650255" cy="650258"/>
                </a:xfrm>
                <a:custGeom>
                  <a:pathLst>
                    <a:path extrusionOk="0" h="21600" w="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rgbClr val="FFFFFF"/>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grpSp>
          <p:grpSp>
            <p:nvGrpSpPr>
              <p:cNvPr id="650" name="Google Shape;650;p67"/>
              <p:cNvGrpSpPr/>
              <p:nvPr/>
            </p:nvGrpSpPr>
            <p:grpSpPr>
              <a:xfrm>
                <a:off x="9138919" y="3377657"/>
                <a:ext cx="1485539" cy="1485537"/>
                <a:chOff x="683687" y="2024107"/>
                <a:chExt cx="1507698" cy="1507696"/>
              </a:xfrm>
            </p:grpSpPr>
            <p:sp>
              <p:nvSpPr>
                <p:cNvPr id="651" name="Google Shape;651;p67"/>
                <p:cNvSpPr/>
                <p:nvPr/>
              </p:nvSpPr>
              <p:spPr>
                <a:xfrm>
                  <a:off x="683687" y="2024107"/>
                  <a:ext cx="1507698" cy="1507696"/>
                </a:xfrm>
                <a:prstGeom prst="ellipse">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52" name="Google Shape;652;p67"/>
                <p:cNvSpPr/>
                <p:nvPr/>
              </p:nvSpPr>
              <p:spPr>
                <a:xfrm>
                  <a:off x="1071464" y="2427722"/>
                  <a:ext cx="732144" cy="700467"/>
                </a:xfrm>
                <a:custGeom>
                  <a:pathLst>
                    <a:path extrusionOk="0" h="21600" w="21600">
                      <a:moveTo>
                        <a:pt x="274" y="7028"/>
                      </a:moveTo>
                      <a:lnTo>
                        <a:pt x="4903" y="7028"/>
                      </a:lnTo>
                      <a:lnTo>
                        <a:pt x="4903" y="21600"/>
                      </a:lnTo>
                      <a:lnTo>
                        <a:pt x="274" y="21600"/>
                      </a:lnTo>
                      <a:cubicBezTo>
                        <a:pt x="274" y="21600"/>
                        <a:pt x="274" y="7028"/>
                        <a:pt x="274" y="7028"/>
                      </a:cubicBezTo>
                      <a:close/>
                      <a:moveTo>
                        <a:pt x="16271" y="6686"/>
                      </a:moveTo>
                      <a:cubicBezTo>
                        <a:pt x="19318" y="6686"/>
                        <a:pt x="21600" y="8766"/>
                        <a:pt x="21600" y="13243"/>
                      </a:cubicBezTo>
                      <a:lnTo>
                        <a:pt x="21600" y="21600"/>
                      </a:lnTo>
                      <a:lnTo>
                        <a:pt x="16972" y="21600"/>
                      </a:lnTo>
                      <a:lnTo>
                        <a:pt x="16972" y="13805"/>
                      </a:lnTo>
                      <a:cubicBezTo>
                        <a:pt x="16972" y="11845"/>
                        <a:pt x="16299" y="10509"/>
                        <a:pt x="14623" y="10509"/>
                      </a:cubicBezTo>
                      <a:cubicBezTo>
                        <a:pt x="13345" y="10509"/>
                        <a:pt x="12587" y="11408"/>
                        <a:pt x="12253" y="12279"/>
                      </a:cubicBezTo>
                      <a:cubicBezTo>
                        <a:pt x="12129" y="12590"/>
                        <a:pt x="12097" y="13025"/>
                        <a:pt x="12097" y="13461"/>
                      </a:cubicBezTo>
                      <a:lnTo>
                        <a:pt x="12097" y="21600"/>
                      </a:lnTo>
                      <a:lnTo>
                        <a:pt x="7468" y="21600"/>
                      </a:lnTo>
                      <a:cubicBezTo>
                        <a:pt x="7468" y="21600"/>
                        <a:pt x="7528" y="8395"/>
                        <a:pt x="7468" y="7030"/>
                      </a:cubicBezTo>
                      <a:lnTo>
                        <a:pt x="12097" y="7030"/>
                      </a:lnTo>
                      <a:lnTo>
                        <a:pt x="12097" y="9093"/>
                      </a:lnTo>
                      <a:cubicBezTo>
                        <a:pt x="12712" y="8101"/>
                        <a:pt x="13811" y="6686"/>
                        <a:pt x="16271" y="6686"/>
                      </a:cubicBezTo>
                      <a:cubicBezTo>
                        <a:pt x="16271" y="6686"/>
                        <a:pt x="16271" y="6686"/>
                        <a:pt x="16271" y="6686"/>
                      </a:cubicBezTo>
                      <a:close/>
                      <a:moveTo>
                        <a:pt x="2621" y="0"/>
                      </a:moveTo>
                      <a:cubicBezTo>
                        <a:pt x="4204" y="0"/>
                        <a:pt x="5181" y="1090"/>
                        <a:pt x="5210" y="2520"/>
                      </a:cubicBezTo>
                      <a:cubicBezTo>
                        <a:pt x="5210" y="3918"/>
                        <a:pt x="4202" y="5036"/>
                        <a:pt x="2589" y="5036"/>
                      </a:cubicBezTo>
                      <a:lnTo>
                        <a:pt x="2560" y="5036"/>
                      </a:lnTo>
                      <a:cubicBezTo>
                        <a:pt x="1007" y="5036"/>
                        <a:pt x="0" y="3918"/>
                        <a:pt x="0" y="2520"/>
                      </a:cubicBezTo>
                      <a:cubicBezTo>
                        <a:pt x="0" y="1090"/>
                        <a:pt x="1036" y="0"/>
                        <a:pt x="2621" y="0"/>
                      </a:cubicBezTo>
                      <a:cubicBezTo>
                        <a:pt x="2621" y="0"/>
                        <a:pt x="2621" y="0"/>
                        <a:pt x="2621" y="0"/>
                      </a:cubicBezTo>
                      <a:close/>
                      <a:moveTo>
                        <a:pt x="2621" y="0"/>
                      </a:moveTo>
                    </a:path>
                  </a:pathLst>
                </a:custGeom>
                <a:solidFill>
                  <a:srgbClr val="FFFFFF"/>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grpSp>
          <p:grpSp>
            <p:nvGrpSpPr>
              <p:cNvPr id="653" name="Google Shape;653;p67"/>
              <p:cNvGrpSpPr/>
              <p:nvPr/>
            </p:nvGrpSpPr>
            <p:grpSpPr>
              <a:xfrm>
                <a:off x="2411458" y="1149227"/>
                <a:ext cx="7383718" cy="1485537"/>
                <a:chOff x="1703751" y="775677"/>
                <a:chExt cx="8288580" cy="1667588"/>
              </a:xfrm>
            </p:grpSpPr>
            <p:grpSp>
              <p:nvGrpSpPr>
                <p:cNvPr id="654" name="Google Shape;654;p67"/>
                <p:cNvGrpSpPr/>
                <p:nvPr/>
              </p:nvGrpSpPr>
              <p:grpSpPr>
                <a:xfrm>
                  <a:off x="8324742" y="775677"/>
                  <a:ext cx="1667589" cy="1667588"/>
                  <a:chOff x="-1371599" y="1542995"/>
                  <a:chExt cx="1507698" cy="1507696"/>
                </a:xfrm>
              </p:grpSpPr>
              <p:sp>
                <p:nvSpPr>
                  <p:cNvPr id="655" name="Google Shape;655;p67"/>
                  <p:cNvSpPr/>
                  <p:nvPr/>
                </p:nvSpPr>
                <p:spPr>
                  <a:xfrm>
                    <a:off x="-1371599" y="1542995"/>
                    <a:ext cx="1507698" cy="1507696"/>
                  </a:xfrm>
                  <a:prstGeom prst="ellipse">
                    <a:avLst/>
                  </a:prstGeom>
                  <a:solidFill>
                    <a:schemeClr val="accent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56" name="Google Shape;656;p67"/>
                  <p:cNvSpPr/>
                  <p:nvPr/>
                </p:nvSpPr>
                <p:spPr>
                  <a:xfrm>
                    <a:off x="-1101865" y="1987583"/>
                    <a:ext cx="968231" cy="618520"/>
                  </a:xfrm>
                  <a:custGeom>
                    <a:pathLst>
                      <a:path extrusionOk="0" h="21486" w="21574">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rgbClr val="FFFFFF"/>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grpSp>
            <p:grpSp>
              <p:nvGrpSpPr>
                <p:cNvPr id="657" name="Google Shape;657;p67"/>
                <p:cNvGrpSpPr/>
                <p:nvPr/>
              </p:nvGrpSpPr>
              <p:grpSpPr>
                <a:xfrm>
                  <a:off x="1703751" y="775677"/>
                  <a:ext cx="1667589" cy="1667588"/>
                  <a:chOff x="2584961" y="1542995"/>
                  <a:chExt cx="1507698" cy="1507696"/>
                </a:xfrm>
              </p:grpSpPr>
              <p:sp>
                <p:nvSpPr>
                  <p:cNvPr id="658" name="Google Shape;658;p67"/>
                  <p:cNvSpPr/>
                  <p:nvPr/>
                </p:nvSpPr>
                <p:spPr>
                  <a:xfrm>
                    <a:off x="2584961" y="1542995"/>
                    <a:ext cx="1507698" cy="1507696"/>
                  </a:xfrm>
                  <a:prstGeom prst="ellipse">
                    <a:avLst/>
                  </a:prstGeom>
                  <a:solidFill>
                    <a:schemeClr val="accent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59" name="Google Shape;659;p67"/>
                  <p:cNvSpPr/>
                  <p:nvPr/>
                </p:nvSpPr>
                <p:spPr>
                  <a:xfrm>
                    <a:off x="2896653" y="1937500"/>
                    <a:ext cx="884315" cy="718687"/>
                  </a:xfrm>
                  <a:custGeom>
                    <a:pathLst>
                      <a:path extrusionOk="0" h="21600" w="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rgbClr val="FFFFFF"/>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grpSp>
          </p:grpSp>
          <p:grpSp>
            <p:nvGrpSpPr>
              <p:cNvPr id="660" name="Google Shape;660;p67"/>
              <p:cNvGrpSpPr/>
              <p:nvPr/>
            </p:nvGrpSpPr>
            <p:grpSpPr>
              <a:xfrm>
                <a:off x="5352034" y="332538"/>
                <a:ext cx="1485539" cy="1485537"/>
                <a:chOff x="762371" y="4165903"/>
                <a:chExt cx="1507698" cy="1507696"/>
              </a:xfrm>
            </p:grpSpPr>
            <p:sp>
              <p:nvSpPr>
                <p:cNvPr id="661" name="Google Shape;661;p67"/>
                <p:cNvSpPr/>
                <p:nvPr/>
              </p:nvSpPr>
              <p:spPr>
                <a:xfrm>
                  <a:off x="762371" y="4165903"/>
                  <a:ext cx="1507698" cy="1507696"/>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62" name="Google Shape;662;p67"/>
                <p:cNvSpPr/>
                <p:nvPr/>
              </p:nvSpPr>
              <p:spPr>
                <a:xfrm>
                  <a:off x="1076127" y="4609679"/>
                  <a:ext cx="880186" cy="620145"/>
                </a:xfrm>
                <a:custGeom>
                  <a:pathLst>
                    <a:path extrusionOk="0" h="470" w="664">
                      <a:moveTo>
                        <a:pt x="526" y="0"/>
                      </a:moveTo>
                      <a:cubicBezTo>
                        <a:pt x="138" y="0"/>
                        <a:pt x="138" y="0"/>
                        <a:pt x="138" y="0"/>
                      </a:cubicBezTo>
                      <a:cubicBezTo>
                        <a:pt x="61" y="0"/>
                        <a:pt x="0" y="62"/>
                        <a:pt x="0" y="138"/>
                      </a:cubicBezTo>
                      <a:cubicBezTo>
                        <a:pt x="0" y="332"/>
                        <a:pt x="0" y="332"/>
                        <a:pt x="0" y="332"/>
                      </a:cubicBezTo>
                      <a:cubicBezTo>
                        <a:pt x="0" y="408"/>
                        <a:pt x="61" y="470"/>
                        <a:pt x="138" y="470"/>
                      </a:cubicBezTo>
                      <a:cubicBezTo>
                        <a:pt x="526" y="470"/>
                        <a:pt x="526" y="470"/>
                        <a:pt x="526" y="470"/>
                      </a:cubicBezTo>
                      <a:cubicBezTo>
                        <a:pt x="602" y="470"/>
                        <a:pt x="664" y="408"/>
                        <a:pt x="664" y="332"/>
                      </a:cubicBezTo>
                      <a:cubicBezTo>
                        <a:pt x="664" y="138"/>
                        <a:pt x="664" y="138"/>
                        <a:pt x="664" y="138"/>
                      </a:cubicBezTo>
                      <a:cubicBezTo>
                        <a:pt x="664" y="62"/>
                        <a:pt x="602" y="0"/>
                        <a:pt x="526" y="0"/>
                      </a:cubicBezTo>
                      <a:close/>
                      <a:moveTo>
                        <a:pt x="433" y="244"/>
                      </a:moveTo>
                      <a:cubicBezTo>
                        <a:pt x="251" y="331"/>
                        <a:pt x="251" y="331"/>
                        <a:pt x="251" y="331"/>
                      </a:cubicBezTo>
                      <a:cubicBezTo>
                        <a:pt x="246" y="333"/>
                        <a:pt x="241" y="330"/>
                        <a:pt x="241" y="324"/>
                      </a:cubicBezTo>
                      <a:cubicBezTo>
                        <a:pt x="241" y="146"/>
                        <a:pt x="241" y="146"/>
                        <a:pt x="241" y="146"/>
                      </a:cubicBezTo>
                      <a:cubicBezTo>
                        <a:pt x="241" y="140"/>
                        <a:pt x="246" y="137"/>
                        <a:pt x="251" y="139"/>
                      </a:cubicBezTo>
                      <a:cubicBezTo>
                        <a:pt x="433" y="231"/>
                        <a:pt x="433" y="231"/>
                        <a:pt x="433" y="231"/>
                      </a:cubicBezTo>
                      <a:cubicBezTo>
                        <a:pt x="438" y="234"/>
                        <a:pt x="438" y="242"/>
                        <a:pt x="433" y="244"/>
                      </a:cubicBezTo>
                      <a:close/>
                      <a:moveTo>
                        <a:pt x="433" y="244"/>
                      </a:moveTo>
                      <a:cubicBezTo>
                        <a:pt x="433" y="244"/>
                        <a:pt x="433" y="244"/>
                        <a:pt x="433" y="244"/>
                      </a:cubicBezTo>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grpSp>
      <p:sp>
        <p:nvSpPr>
          <p:cNvPr id="663" name="Google Shape;663;p67"/>
          <p:cNvSpPr/>
          <p:nvPr/>
        </p:nvSpPr>
        <p:spPr>
          <a:xfrm>
            <a:off x="2237195" y="4079954"/>
            <a:ext cx="4669609" cy="490568"/>
          </a:xfrm>
          <a:prstGeom prst="rect">
            <a:avLst/>
          </a:prstGeom>
          <a:noFill/>
          <a:ln>
            <a:noFill/>
          </a:ln>
        </p:spPr>
        <p:txBody>
          <a:bodyPr anchorCtr="0" anchor="t" bIns="34275" lIns="68575" spcFirstLastPara="1" rIns="68575" wrap="square" tIns="34275">
            <a:noAutofit/>
          </a:bodyPr>
          <a:lstStyle/>
          <a:p>
            <a:pPr indent="0" lvl="0" marL="0" marR="0" rtl="0" algn="ctr">
              <a:lnSpc>
                <a:spcPct val="140000"/>
              </a:lnSpc>
              <a:spcBef>
                <a:spcPts val="0"/>
              </a:spcBef>
              <a:spcAft>
                <a:spcPts val="0"/>
              </a:spcAft>
              <a:buNone/>
            </a:pPr>
            <a:r>
              <a:rPr lang="en" sz="900">
                <a:solidFill>
                  <a:srgbClr val="FFFFFF"/>
                </a:solidFill>
                <a:latin typeface="Lato"/>
                <a:ea typeface="Lato"/>
                <a:cs typeface="Lato"/>
                <a:sym typeface="Lato"/>
              </a:rPr>
              <a:t>This letterhead design is meant to your project lorem ipsum for your company and professional and reliability. By lorem ipsum for your compan simple image of professional and reliability. By lorem ipsum for your compan</a:t>
            </a:r>
            <a:endParaRPr sz="900">
              <a:solidFill>
                <a:srgbClr val="FFFFFF"/>
              </a:solidFill>
              <a:latin typeface="Lato"/>
              <a:ea typeface="Lato"/>
              <a:cs typeface="Lato"/>
              <a:sym typeface="Lato"/>
            </a:endParaRPr>
          </a:p>
        </p:txBody>
      </p:sp>
      <p:sp>
        <p:nvSpPr>
          <p:cNvPr id="664" name="Google Shape;664;p67"/>
          <p:cNvSpPr txBox="1"/>
          <p:nvPr>
            <p:ph idx="12" type="sldNum"/>
          </p:nvPr>
        </p:nvSpPr>
        <p:spPr>
          <a:xfrm>
            <a:off x="8064662" y="4767263"/>
            <a:ext cx="450688" cy="27384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1" i="0" lang="en" sz="800">
                <a:solidFill>
                  <a:srgbClr val="FFFFFF"/>
                </a:solidFill>
                <a:latin typeface="Lato"/>
                <a:ea typeface="Lato"/>
                <a:cs typeface="Lato"/>
                <a:sym typeface="Lato"/>
              </a:rPr>
              <a:t>‹#›</a:t>
            </a:fld>
            <a:endParaRPr b="1" i="0" sz="800">
              <a:solidFill>
                <a:srgbClr val="FFFFFF"/>
              </a:solidFill>
              <a:latin typeface="Lato"/>
              <a:ea typeface="Lato"/>
              <a:cs typeface="Lato"/>
              <a:sym typeface="Lato"/>
            </a:endParaRPr>
          </a:p>
        </p:txBody>
      </p:sp>
    </p:spTree>
  </p:cSld>
  <p:clrMapOvr>
    <a:masterClrMapping/>
  </p:clrMapOvr>
  <mc:AlternateContent>
    <mc:Choice Requires="p14">
      <p:transition spd="slow" p14:dur="3900">
        <p:fade thruBlk="1"/>
      </p:transition>
    </mc:Choice>
    <mc:Fallback>
      <p:transition spd="slow">
        <p:fade/>
      </p:transition>
    </mc:Fallback>
  </mc:AlternateContent>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69" name="Shape 669"/>
        <p:cNvGrpSpPr/>
        <p:nvPr/>
      </p:nvGrpSpPr>
      <p:grpSpPr>
        <a:xfrm>
          <a:off x="0" y="0"/>
          <a:ext cx="0" cy="0"/>
          <a:chOff x="0" y="0"/>
          <a:chExt cx="0" cy="0"/>
        </a:xfrm>
      </p:grpSpPr>
      <p:sp>
        <p:nvSpPr>
          <p:cNvPr id="670" name="Google Shape;670;p68"/>
          <p:cNvSpPr txBox="1"/>
          <p:nvPr>
            <p:ph idx="12" type="sldNum"/>
          </p:nvPr>
        </p:nvSpPr>
        <p:spPr>
          <a:xfrm>
            <a:off x="8064662" y="4767263"/>
            <a:ext cx="450688" cy="27384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1" i="0" lang="en" sz="800">
                <a:solidFill>
                  <a:srgbClr val="FFFFFF"/>
                </a:solidFill>
                <a:latin typeface="Lato"/>
                <a:ea typeface="Lato"/>
                <a:cs typeface="Lato"/>
                <a:sym typeface="Lato"/>
              </a:rPr>
              <a:t>‹#›</a:t>
            </a:fld>
            <a:endParaRPr b="1" i="0" sz="800">
              <a:solidFill>
                <a:srgbClr val="FFFFFF"/>
              </a:solidFill>
              <a:latin typeface="Lato"/>
              <a:ea typeface="Lato"/>
              <a:cs typeface="Lato"/>
              <a:sym typeface="Lato"/>
            </a:endParaRPr>
          </a:p>
        </p:txBody>
      </p:sp>
      <p:sp>
        <p:nvSpPr>
          <p:cNvPr id="671" name="Google Shape;671;p68"/>
          <p:cNvSpPr txBox="1"/>
          <p:nvPr>
            <p:ph type="title"/>
          </p:nvPr>
        </p:nvSpPr>
        <p:spPr>
          <a:xfrm>
            <a:off x="628650" y="361242"/>
            <a:ext cx="7886700" cy="376645"/>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300"/>
              <a:buFont typeface="Montserrat"/>
              <a:buNone/>
            </a:pPr>
            <a:r>
              <a:rPr b="1" i="0" lang="en" sz="2300" u="none" cap="none" strike="noStrike">
                <a:solidFill>
                  <a:schemeClr val="dk1"/>
                </a:solidFill>
                <a:latin typeface="Montserrat"/>
                <a:ea typeface="Montserrat"/>
                <a:cs typeface="Montserrat"/>
                <a:sym typeface="Montserrat"/>
              </a:rPr>
              <a:t>Social Media Device</a:t>
            </a:r>
            <a:endParaRPr sz="1100"/>
          </a:p>
        </p:txBody>
      </p:sp>
      <p:sp>
        <p:nvSpPr>
          <p:cNvPr id="672" name="Google Shape;672;p68"/>
          <p:cNvSpPr txBox="1"/>
          <p:nvPr>
            <p:ph idx="1" type="body"/>
          </p:nvPr>
        </p:nvSpPr>
        <p:spPr>
          <a:xfrm>
            <a:off x="628650" y="734269"/>
            <a:ext cx="7886700" cy="238005"/>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757070"/>
              </a:buClr>
              <a:buSzPts val="900"/>
              <a:buFont typeface="Arial"/>
              <a:buNone/>
            </a:pPr>
            <a:r>
              <a:rPr b="0" i="0" lang="en" sz="900" u="none" cap="none" strike="noStrike">
                <a:solidFill>
                  <a:srgbClr val="757070"/>
                </a:solidFill>
                <a:latin typeface="Lato"/>
                <a:ea typeface="Lato"/>
                <a:cs typeface="Lato"/>
                <a:sym typeface="Lato"/>
              </a:rPr>
              <a:t>Lorem Ipsum Dolor Site Amet Text Here lorem ipsum.</a:t>
            </a:r>
            <a:endParaRPr sz="1100"/>
          </a:p>
        </p:txBody>
      </p:sp>
      <p:sp>
        <p:nvSpPr>
          <p:cNvPr id="673" name="Google Shape;673;p68"/>
          <p:cNvSpPr/>
          <p:nvPr/>
        </p:nvSpPr>
        <p:spPr>
          <a:xfrm>
            <a:off x="1149699" y="3008379"/>
            <a:ext cx="779652" cy="1910571"/>
          </a:xfrm>
          <a:prstGeom prst="rect">
            <a:avLst/>
          </a:prstGeom>
          <a:solidFill>
            <a:srgbClr val="C76E07"/>
          </a:solid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4200"/>
              <a:buFont typeface="Gill Sans"/>
              <a:buNone/>
            </a:pPr>
            <a:r>
              <a:t/>
            </a:r>
            <a:endParaRPr b="0" i="0" sz="4200" u="none" cap="none" strike="noStrike">
              <a:solidFill>
                <a:srgbClr val="000000"/>
              </a:solidFill>
              <a:latin typeface="Gill Sans"/>
              <a:ea typeface="Gill Sans"/>
              <a:cs typeface="Gill Sans"/>
              <a:sym typeface="Gill Sans"/>
            </a:endParaRPr>
          </a:p>
        </p:txBody>
      </p:sp>
      <p:sp>
        <p:nvSpPr>
          <p:cNvPr id="674" name="Google Shape;674;p68"/>
          <p:cNvSpPr/>
          <p:nvPr/>
        </p:nvSpPr>
        <p:spPr>
          <a:xfrm>
            <a:off x="3783006" y="3008379"/>
            <a:ext cx="779652" cy="1910571"/>
          </a:xfrm>
          <a:prstGeom prst="rect">
            <a:avLst/>
          </a:prstGeom>
          <a:solidFill>
            <a:srgbClr val="1B2F6B"/>
          </a:solid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4200"/>
              <a:buFont typeface="Gill Sans"/>
              <a:buNone/>
            </a:pPr>
            <a:r>
              <a:t/>
            </a:r>
            <a:endParaRPr b="0" i="0" sz="4200" u="none" cap="none" strike="noStrike">
              <a:solidFill>
                <a:srgbClr val="000000"/>
              </a:solidFill>
              <a:latin typeface="Gill Sans"/>
              <a:ea typeface="Gill Sans"/>
              <a:cs typeface="Gill Sans"/>
              <a:sym typeface="Gill Sans"/>
            </a:endParaRPr>
          </a:p>
        </p:txBody>
      </p:sp>
      <p:grpSp>
        <p:nvGrpSpPr>
          <p:cNvPr id="675" name="Google Shape;675;p68"/>
          <p:cNvGrpSpPr/>
          <p:nvPr/>
        </p:nvGrpSpPr>
        <p:grpSpPr>
          <a:xfrm>
            <a:off x="1039382" y="2726445"/>
            <a:ext cx="1201982" cy="2433386"/>
            <a:chOff x="18223908" y="3214668"/>
            <a:chExt cx="7266425" cy="14710811"/>
          </a:xfrm>
        </p:grpSpPr>
        <p:sp>
          <p:nvSpPr>
            <p:cNvPr id="676" name="Google Shape;676;p68"/>
            <p:cNvSpPr/>
            <p:nvPr/>
          </p:nvSpPr>
          <p:spPr>
            <a:xfrm>
              <a:off x="18287967" y="3225345"/>
              <a:ext cx="7127581" cy="14691957"/>
            </a:xfrm>
            <a:custGeom>
              <a:pathLst>
                <a:path extrusionOk="0" h="21600" w="21600">
                  <a:moveTo>
                    <a:pt x="20214" y="18917"/>
                  </a:moveTo>
                  <a:lnTo>
                    <a:pt x="1239" y="18917"/>
                  </a:lnTo>
                  <a:lnTo>
                    <a:pt x="1239" y="2586"/>
                  </a:lnTo>
                  <a:lnTo>
                    <a:pt x="20214" y="2586"/>
                  </a:lnTo>
                  <a:cubicBezTo>
                    <a:pt x="20214" y="2586"/>
                    <a:pt x="20214" y="18917"/>
                    <a:pt x="20214" y="18917"/>
                  </a:cubicBezTo>
                  <a:close/>
                  <a:moveTo>
                    <a:pt x="18332" y="0"/>
                  </a:moveTo>
                  <a:lnTo>
                    <a:pt x="3268" y="0"/>
                  </a:lnTo>
                  <a:cubicBezTo>
                    <a:pt x="1466" y="0"/>
                    <a:pt x="0" y="711"/>
                    <a:pt x="0" y="1586"/>
                  </a:cubicBezTo>
                  <a:lnTo>
                    <a:pt x="0" y="20014"/>
                  </a:lnTo>
                  <a:cubicBezTo>
                    <a:pt x="0" y="20889"/>
                    <a:pt x="1466" y="21600"/>
                    <a:pt x="3268" y="21600"/>
                  </a:cubicBezTo>
                  <a:lnTo>
                    <a:pt x="18332" y="21600"/>
                  </a:lnTo>
                  <a:cubicBezTo>
                    <a:pt x="20134" y="21600"/>
                    <a:pt x="21600" y="20889"/>
                    <a:pt x="21600" y="20014"/>
                  </a:cubicBezTo>
                  <a:lnTo>
                    <a:pt x="21600" y="1586"/>
                  </a:lnTo>
                  <a:cubicBezTo>
                    <a:pt x="21600" y="711"/>
                    <a:pt x="20134" y="0"/>
                    <a:pt x="18332" y="0"/>
                  </a:cubicBezTo>
                  <a:close/>
                </a:path>
              </a:pathLst>
            </a:custGeom>
            <a:solidFill>
              <a:srgbClr val="F3DCBF"/>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677" name="Google Shape;677;p68"/>
            <p:cNvSpPr/>
            <p:nvPr/>
          </p:nvSpPr>
          <p:spPr>
            <a:xfrm>
              <a:off x="18405409" y="3342786"/>
              <a:ext cx="6893836" cy="14458167"/>
            </a:xfrm>
            <a:custGeom>
              <a:pathLst>
                <a:path extrusionOk="0" h="21600" w="21600">
                  <a:moveTo>
                    <a:pt x="20533" y="19049"/>
                  </a:moveTo>
                  <a:lnTo>
                    <a:pt x="914" y="19049"/>
                  </a:lnTo>
                  <a:lnTo>
                    <a:pt x="914" y="2453"/>
                  </a:lnTo>
                  <a:lnTo>
                    <a:pt x="20533" y="2453"/>
                  </a:lnTo>
                  <a:cubicBezTo>
                    <a:pt x="20533" y="2453"/>
                    <a:pt x="20533" y="19049"/>
                    <a:pt x="20533" y="19049"/>
                  </a:cubicBezTo>
                  <a:close/>
                  <a:moveTo>
                    <a:pt x="18587" y="0"/>
                  </a:moveTo>
                  <a:lnTo>
                    <a:pt x="3013" y="0"/>
                  </a:lnTo>
                  <a:cubicBezTo>
                    <a:pt x="1349" y="0"/>
                    <a:pt x="0" y="643"/>
                    <a:pt x="0" y="1437"/>
                  </a:cubicBezTo>
                  <a:lnTo>
                    <a:pt x="0" y="20163"/>
                  </a:lnTo>
                  <a:cubicBezTo>
                    <a:pt x="0" y="20957"/>
                    <a:pt x="1349" y="21600"/>
                    <a:pt x="3013" y="21600"/>
                  </a:cubicBezTo>
                  <a:lnTo>
                    <a:pt x="18587" y="21600"/>
                  </a:lnTo>
                  <a:cubicBezTo>
                    <a:pt x="20251" y="21600"/>
                    <a:pt x="21600" y="20957"/>
                    <a:pt x="21600" y="20163"/>
                  </a:cubicBezTo>
                  <a:lnTo>
                    <a:pt x="21600" y="1437"/>
                  </a:lnTo>
                  <a:cubicBezTo>
                    <a:pt x="21600" y="643"/>
                    <a:pt x="20251" y="0"/>
                    <a:pt x="18587" y="0"/>
                  </a:cubicBezTo>
                  <a:close/>
                </a:path>
              </a:pathLst>
            </a:custGeom>
            <a:solidFill>
              <a:srgbClr val="F5F6F7"/>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678" name="Google Shape;678;p68"/>
            <p:cNvSpPr/>
            <p:nvPr/>
          </p:nvSpPr>
          <p:spPr>
            <a:xfrm>
              <a:off x="18490820" y="3428198"/>
              <a:ext cx="6726856" cy="14291214"/>
            </a:xfrm>
            <a:custGeom>
              <a:pathLst>
                <a:path extrusionOk="0" h="21600" w="21600">
                  <a:moveTo>
                    <a:pt x="21278" y="20273"/>
                  </a:moveTo>
                  <a:cubicBezTo>
                    <a:pt x="21278" y="20921"/>
                    <a:pt x="20158" y="21449"/>
                    <a:pt x="18780" y="21449"/>
                  </a:cubicBezTo>
                  <a:lnTo>
                    <a:pt x="2820" y="21449"/>
                  </a:lnTo>
                  <a:cubicBezTo>
                    <a:pt x="1442" y="21449"/>
                    <a:pt x="322" y="20921"/>
                    <a:pt x="322" y="20273"/>
                  </a:cubicBezTo>
                  <a:lnTo>
                    <a:pt x="322" y="1327"/>
                  </a:lnTo>
                  <a:cubicBezTo>
                    <a:pt x="322" y="679"/>
                    <a:pt x="1442" y="151"/>
                    <a:pt x="2820" y="151"/>
                  </a:cubicBezTo>
                  <a:lnTo>
                    <a:pt x="18780" y="151"/>
                  </a:lnTo>
                  <a:cubicBezTo>
                    <a:pt x="20158" y="151"/>
                    <a:pt x="21278" y="679"/>
                    <a:pt x="21278" y="1327"/>
                  </a:cubicBezTo>
                  <a:cubicBezTo>
                    <a:pt x="21278" y="1327"/>
                    <a:pt x="21278" y="20273"/>
                    <a:pt x="21278" y="20273"/>
                  </a:cubicBezTo>
                  <a:close/>
                  <a:moveTo>
                    <a:pt x="18780" y="0"/>
                  </a:moveTo>
                  <a:lnTo>
                    <a:pt x="2820" y="0"/>
                  </a:lnTo>
                  <a:cubicBezTo>
                    <a:pt x="1265" y="0"/>
                    <a:pt x="0" y="595"/>
                    <a:pt x="0" y="1327"/>
                  </a:cubicBezTo>
                  <a:lnTo>
                    <a:pt x="0" y="20273"/>
                  </a:lnTo>
                  <a:cubicBezTo>
                    <a:pt x="0" y="21005"/>
                    <a:pt x="1265" y="21600"/>
                    <a:pt x="2820" y="21600"/>
                  </a:cubicBezTo>
                  <a:lnTo>
                    <a:pt x="18780" y="21600"/>
                  </a:lnTo>
                  <a:cubicBezTo>
                    <a:pt x="20335" y="21600"/>
                    <a:pt x="21600" y="21005"/>
                    <a:pt x="21600" y="20273"/>
                  </a:cubicBezTo>
                  <a:lnTo>
                    <a:pt x="21600" y="1327"/>
                  </a:lnTo>
                  <a:cubicBezTo>
                    <a:pt x="21600" y="595"/>
                    <a:pt x="20335" y="0"/>
                    <a:pt x="18780" y="0"/>
                  </a:cubicBezTo>
                  <a:close/>
                </a:path>
              </a:pathLst>
            </a:custGeom>
            <a:gradFill>
              <a:gsLst>
                <a:gs pos="0">
                  <a:srgbClr val="EDE6D8"/>
                </a:gs>
                <a:gs pos="4000">
                  <a:srgbClr val="EDE6D8"/>
                </a:gs>
                <a:gs pos="24000">
                  <a:srgbClr val="F5F0E8"/>
                </a:gs>
                <a:gs pos="100000">
                  <a:srgbClr val="F5F0E8"/>
                </a:gs>
              </a:gsLst>
              <a:lin ang="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679" name="Google Shape;679;p68"/>
            <p:cNvSpPr/>
            <p:nvPr/>
          </p:nvSpPr>
          <p:spPr>
            <a:xfrm>
              <a:off x="21298748" y="16421528"/>
              <a:ext cx="1118365" cy="1118365"/>
            </a:xfrm>
            <a:custGeom>
              <a:pathLst>
                <a:path extrusionOk="0" h="21600" w="21600">
                  <a:moveTo>
                    <a:pt x="10800" y="20564"/>
                  </a:moveTo>
                  <a:cubicBezTo>
                    <a:pt x="5408" y="20564"/>
                    <a:pt x="1036" y="16193"/>
                    <a:pt x="1036" y="10800"/>
                  </a:cubicBezTo>
                  <a:cubicBezTo>
                    <a:pt x="1036" y="5408"/>
                    <a:pt x="5408" y="1036"/>
                    <a:pt x="10800" y="1036"/>
                  </a:cubicBezTo>
                  <a:cubicBezTo>
                    <a:pt x="16193" y="1036"/>
                    <a:pt x="20564" y="5408"/>
                    <a:pt x="20564" y="10800"/>
                  </a:cubicBezTo>
                  <a:cubicBezTo>
                    <a:pt x="20564" y="16193"/>
                    <a:pt x="16193" y="20564"/>
                    <a:pt x="10800" y="20564"/>
                  </a:cubicBezTo>
                  <a:close/>
                  <a:moveTo>
                    <a:pt x="10800" y="0"/>
                  </a:move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close/>
                </a:path>
              </a:pathLst>
            </a:custGeom>
            <a:solidFill>
              <a:srgbClr val="A38A5C"/>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680" name="Google Shape;680;p68"/>
            <p:cNvSpPr/>
            <p:nvPr/>
          </p:nvSpPr>
          <p:spPr>
            <a:xfrm>
              <a:off x="21341455" y="16421528"/>
              <a:ext cx="914946" cy="363826"/>
            </a:xfrm>
            <a:custGeom>
              <a:pathLst>
                <a:path extrusionOk="0" h="21600" w="21600">
                  <a:moveTo>
                    <a:pt x="1173" y="21600"/>
                  </a:moveTo>
                  <a:cubicBezTo>
                    <a:pt x="2977" y="10785"/>
                    <a:pt x="7227" y="3185"/>
                    <a:pt x="12183" y="3185"/>
                  </a:cubicBezTo>
                  <a:cubicBezTo>
                    <a:pt x="15317" y="3185"/>
                    <a:pt x="18168" y="6227"/>
                    <a:pt x="20297" y="11195"/>
                  </a:cubicBezTo>
                  <a:lnTo>
                    <a:pt x="21600" y="9940"/>
                  </a:lnTo>
                  <a:cubicBezTo>
                    <a:pt x="19205" y="3808"/>
                    <a:pt x="15872" y="0"/>
                    <a:pt x="12183" y="0"/>
                  </a:cubicBezTo>
                  <a:cubicBezTo>
                    <a:pt x="6697" y="0"/>
                    <a:pt x="1993" y="8418"/>
                    <a:pt x="0" y="20398"/>
                  </a:cubicBezTo>
                  <a:cubicBezTo>
                    <a:pt x="0" y="20398"/>
                    <a:pt x="1173" y="21600"/>
                    <a:pt x="1173" y="21600"/>
                  </a:cubicBezTo>
                  <a:close/>
                </a:path>
              </a:pathLst>
            </a:custGeom>
            <a:gradFill>
              <a:gsLst>
                <a:gs pos="0">
                  <a:srgbClr val="A38A5C"/>
                </a:gs>
                <a:gs pos="4000">
                  <a:srgbClr val="A38A5C"/>
                </a:gs>
                <a:gs pos="58000">
                  <a:srgbClr val="ECDCAA"/>
                </a:gs>
                <a:gs pos="100000">
                  <a:srgbClr val="ECDCAA"/>
                </a:gs>
              </a:gsLst>
              <a:lin ang="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681" name="Google Shape;681;p68"/>
            <p:cNvSpPr/>
            <p:nvPr/>
          </p:nvSpPr>
          <p:spPr>
            <a:xfrm>
              <a:off x="21715131" y="17435797"/>
              <a:ext cx="392475" cy="107914"/>
            </a:xfrm>
            <a:custGeom>
              <a:pathLst>
                <a:path extrusionOk="0" h="21600" w="21600">
                  <a:moveTo>
                    <a:pt x="20124" y="0"/>
                  </a:moveTo>
                  <a:cubicBezTo>
                    <a:pt x="16358" y="6931"/>
                    <a:pt x="12100" y="10861"/>
                    <a:pt x="7589" y="10861"/>
                  </a:cubicBezTo>
                  <a:cubicBezTo>
                    <a:pt x="5232" y="10861"/>
                    <a:pt x="2944" y="9787"/>
                    <a:pt x="759" y="7778"/>
                  </a:cubicBezTo>
                  <a:lnTo>
                    <a:pt x="0" y="18164"/>
                  </a:lnTo>
                  <a:cubicBezTo>
                    <a:pt x="2428" y="20403"/>
                    <a:pt x="4971" y="21600"/>
                    <a:pt x="7589" y="21600"/>
                  </a:cubicBezTo>
                  <a:cubicBezTo>
                    <a:pt x="12639" y="21600"/>
                    <a:pt x="17397" y="17153"/>
                    <a:pt x="21600" y="9315"/>
                  </a:cubicBezTo>
                  <a:cubicBezTo>
                    <a:pt x="21600" y="9315"/>
                    <a:pt x="20124" y="0"/>
                    <a:pt x="20124" y="0"/>
                  </a:cubicBezTo>
                  <a:close/>
                </a:path>
              </a:pathLst>
            </a:custGeom>
            <a:gradFill>
              <a:gsLst>
                <a:gs pos="0">
                  <a:srgbClr val="A38A5C"/>
                </a:gs>
                <a:gs pos="4000">
                  <a:srgbClr val="A38A5C"/>
                </a:gs>
                <a:gs pos="58000">
                  <a:srgbClr val="ECDCAA"/>
                </a:gs>
                <a:gs pos="100000">
                  <a:srgbClr val="ECDCAA"/>
                </a:gs>
              </a:gsLst>
              <a:lin ang="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682" name="Google Shape;682;p68"/>
            <p:cNvSpPr/>
            <p:nvPr/>
          </p:nvSpPr>
          <p:spPr>
            <a:xfrm>
              <a:off x="18277291" y="3214668"/>
              <a:ext cx="7146526" cy="14710811"/>
            </a:xfrm>
            <a:custGeom>
              <a:pathLst>
                <a:path extrusionOk="0" h="21600" w="21600">
                  <a:moveTo>
                    <a:pt x="3288" y="199"/>
                  </a:moveTo>
                  <a:cubicBezTo>
                    <a:pt x="1702" y="199"/>
                    <a:pt x="411" y="827"/>
                    <a:pt x="411" y="1597"/>
                  </a:cubicBezTo>
                  <a:lnTo>
                    <a:pt x="411" y="20003"/>
                  </a:lnTo>
                  <a:cubicBezTo>
                    <a:pt x="411" y="20774"/>
                    <a:pt x="1702" y="21401"/>
                    <a:pt x="3288" y="21401"/>
                  </a:cubicBezTo>
                  <a:lnTo>
                    <a:pt x="18312" y="21401"/>
                  </a:lnTo>
                  <a:cubicBezTo>
                    <a:pt x="19899" y="21401"/>
                    <a:pt x="21190" y="20774"/>
                    <a:pt x="21190" y="20003"/>
                  </a:cubicBezTo>
                  <a:lnTo>
                    <a:pt x="21190" y="1597"/>
                  </a:lnTo>
                  <a:cubicBezTo>
                    <a:pt x="21190" y="827"/>
                    <a:pt x="19899" y="199"/>
                    <a:pt x="18312" y="199"/>
                  </a:cubicBezTo>
                  <a:cubicBezTo>
                    <a:pt x="18312" y="199"/>
                    <a:pt x="3288" y="199"/>
                    <a:pt x="3288" y="199"/>
                  </a:cubicBezTo>
                  <a:close/>
                  <a:moveTo>
                    <a:pt x="18312" y="21428"/>
                  </a:moveTo>
                  <a:lnTo>
                    <a:pt x="3288" y="21428"/>
                  </a:lnTo>
                  <a:cubicBezTo>
                    <a:pt x="1670" y="21428"/>
                    <a:pt x="353" y="20789"/>
                    <a:pt x="353" y="20003"/>
                  </a:cubicBezTo>
                  <a:lnTo>
                    <a:pt x="353" y="1597"/>
                  </a:lnTo>
                  <a:cubicBezTo>
                    <a:pt x="353" y="811"/>
                    <a:pt x="1670" y="172"/>
                    <a:pt x="3288" y="172"/>
                  </a:cubicBezTo>
                  <a:lnTo>
                    <a:pt x="18312" y="172"/>
                  </a:lnTo>
                  <a:cubicBezTo>
                    <a:pt x="19930" y="172"/>
                    <a:pt x="21247" y="811"/>
                    <a:pt x="21247" y="1597"/>
                  </a:cubicBezTo>
                  <a:lnTo>
                    <a:pt x="21247" y="20003"/>
                  </a:lnTo>
                  <a:cubicBezTo>
                    <a:pt x="21247" y="20789"/>
                    <a:pt x="19930" y="21428"/>
                    <a:pt x="18312" y="21428"/>
                  </a:cubicBezTo>
                  <a:close/>
                  <a:moveTo>
                    <a:pt x="3288" y="28"/>
                  </a:moveTo>
                  <a:cubicBezTo>
                    <a:pt x="1507" y="28"/>
                    <a:pt x="57" y="732"/>
                    <a:pt x="57" y="1597"/>
                  </a:cubicBezTo>
                  <a:lnTo>
                    <a:pt x="57" y="20003"/>
                  </a:lnTo>
                  <a:cubicBezTo>
                    <a:pt x="57" y="20868"/>
                    <a:pt x="1507" y="21572"/>
                    <a:pt x="3288" y="21572"/>
                  </a:cubicBezTo>
                  <a:lnTo>
                    <a:pt x="18312" y="21572"/>
                  </a:lnTo>
                  <a:cubicBezTo>
                    <a:pt x="20093" y="21572"/>
                    <a:pt x="21543" y="20868"/>
                    <a:pt x="21543" y="20003"/>
                  </a:cubicBezTo>
                  <a:lnTo>
                    <a:pt x="21543" y="1597"/>
                  </a:lnTo>
                  <a:cubicBezTo>
                    <a:pt x="21543" y="732"/>
                    <a:pt x="20093" y="28"/>
                    <a:pt x="18312" y="28"/>
                  </a:cubicBezTo>
                  <a:cubicBezTo>
                    <a:pt x="18312" y="28"/>
                    <a:pt x="3288" y="28"/>
                    <a:pt x="3288" y="28"/>
                  </a:cubicBezTo>
                  <a:close/>
                  <a:moveTo>
                    <a:pt x="18312" y="21600"/>
                  </a:moveTo>
                  <a:lnTo>
                    <a:pt x="3288" y="21600"/>
                  </a:lnTo>
                  <a:cubicBezTo>
                    <a:pt x="1475" y="21600"/>
                    <a:pt x="0" y="20883"/>
                    <a:pt x="0" y="20003"/>
                  </a:cubicBezTo>
                  <a:lnTo>
                    <a:pt x="0" y="1597"/>
                  </a:lnTo>
                  <a:cubicBezTo>
                    <a:pt x="0" y="717"/>
                    <a:pt x="1475" y="0"/>
                    <a:pt x="3288" y="0"/>
                  </a:cubicBezTo>
                  <a:lnTo>
                    <a:pt x="18312" y="0"/>
                  </a:lnTo>
                  <a:cubicBezTo>
                    <a:pt x="20125" y="0"/>
                    <a:pt x="21600" y="717"/>
                    <a:pt x="21600" y="1597"/>
                  </a:cubicBezTo>
                  <a:lnTo>
                    <a:pt x="21600" y="20003"/>
                  </a:lnTo>
                  <a:cubicBezTo>
                    <a:pt x="21600" y="20883"/>
                    <a:pt x="20125" y="21600"/>
                    <a:pt x="18312" y="21600"/>
                  </a:cubicBezTo>
                  <a:close/>
                </a:path>
              </a:pathLst>
            </a:custGeom>
            <a:solidFill>
              <a:srgbClr val="D6B992">
                <a:alpha val="60000"/>
              </a:srgbClr>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683" name="Google Shape;683;p68"/>
            <p:cNvSpPr/>
            <p:nvPr/>
          </p:nvSpPr>
          <p:spPr>
            <a:xfrm>
              <a:off x="18832469" y="5104412"/>
              <a:ext cx="6069982" cy="169787"/>
            </a:xfrm>
            <a:custGeom>
              <a:pathLst>
                <a:path extrusionOk="0" h="201966" w="7220398">
                  <a:moveTo>
                    <a:pt x="884246" y="101599"/>
                  </a:moveTo>
                  <a:cubicBezTo>
                    <a:pt x="901595" y="101599"/>
                    <a:pt x="918943" y="108217"/>
                    <a:pt x="932171" y="121452"/>
                  </a:cubicBezTo>
                  <a:lnTo>
                    <a:pt x="884273" y="169391"/>
                  </a:lnTo>
                  <a:lnTo>
                    <a:pt x="836321" y="121452"/>
                  </a:lnTo>
                  <a:cubicBezTo>
                    <a:pt x="849549" y="108217"/>
                    <a:pt x="866897" y="101599"/>
                    <a:pt x="884246" y="101599"/>
                  </a:cubicBezTo>
                  <a:close/>
                  <a:moveTo>
                    <a:pt x="628020" y="50800"/>
                  </a:moveTo>
                  <a:cubicBezTo>
                    <a:pt x="659217" y="50800"/>
                    <a:pt x="684541" y="76094"/>
                    <a:pt x="684541" y="107306"/>
                  </a:cubicBezTo>
                  <a:cubicBezTo>
                    <a:pt x="684541" y="138529"/>
                    <a:pt x="659217" y="163823"/>
                    <a:pt x="628020" y="163823"/>
                  </a:cubicBezTo>
                  <a:cubicBezTo>
                    <a:pt x="596798" y="163823"/>
                    <a:pt x="571500" y="138529"/>
                    <a:pt x="571500" y="107306"/>
                  </a:cubicBezTo>
                  <a:cubicBezTo>
                    <a:pt x="571500" y="76094"/>
                    <a:pt x="596798" y="50800"/>
                    <a:pt x="628020" y="50800"/>
                  </a:cubicBezTo>
                  <a:close/>
                  <a:moveTo>
                    <a:pt x="488318" y="50800"/>
                  </a:moveTo>
                  <a:cubicBezTo>
                    <a:pt x="519540" y="50800"/>
                    <a:pt x="544837" y="76094"/>
                    <a:pt x="544837" y="107306"/>
                  </a:cubicBezTo>
                  <a:cubicBezTo>
                    <a:pt x="544837" y="138529"/>
                    <a:pt x="519540" y="163823"/>
                    <a:pt x="488318" y="163823"/>
                  </a:cubicBezTo>
                  <a:cubicBezTo>
                    <a:pt x="457123" y="163823"/>
                    <a:pt x="431800" y="138529"/>
                    <a:pt x="431800" y="107306"/>
                  </a:cubicBezTo>
                  <a:cubicBezTo>
                    <a:pt x="431800" y="76094"/>
                    <a:pt x="457123" y="50800"/>
                    <a:pt x="488318" y="50800"/>
                  </a:cubicBezTo>
                  <a:close/>
                  <a:moveTo>
                    <a:pt x="348620" y="50800"/>
                  </a:moveTo>
                  <a:cubicBezTo>
                    <a:pt x="379817" y="50800"/>
                    <a:pt x="405141" y="76094"/>
                    <a:pt x="405141" y="107306"/>
                  </a:cubicBezTo>
                  <a:cubicBezTo>
                    <a:pt x="405141" y="138529"/>
                    <a:pt x="379817" y="163823"/>
                    <a:pt x="348620" y="163823"/>
                  </a:cubicBezTo>
                  <a:cubicBezTo>
                    <a:pt x="317398" y="163823"/>
                    <a:pt x="292100" y="138529"/>
                    <a:pt x="292100" y="107306"/>
                  </a:cubicBezTo>
                  <a:cubicBezTo>
                    <a:pt x="292100" y="76094"/>
                    <a:pt x="317398" y="50800"/>
                    <a:pt x="348620" y="50800"/>
                  </a:cubicBezTo>
                  <a:close/>
                  <a:moveTo>
                    <a:pt x="196222" y="50800"/>
                  </a:moveTo>
                  <a:cubicBezTo>
                    <a:pt x="227416" y="50800"/>
                    <a:pt x="252713" y="76094"/>
                    <a:pt x="252713" y="107306"/>
                  </a:cubicBezTo>
                  <a:cubicBezTo>
                    <a:pt x="252713" y="138529"/>
                    <a:pt x="227416" y="163823"/>
                    <a:pt x="196222" y="163823"/>
                  </a:cubicBezTo>
                  <a:cubicBezTo>
                    <a:pt x="164971" y="163823"/>
                    <a:pt x="139700" y="138529"/>
                    <a:pt x="139700" y="107306"/>
                  </a:cubicBezTo>
                  <a:cubicBezTo>
                    <a:pt x="139700" y="76094"/>
                    <a:pt x="164971" y="50800"/>
                    <a:pt x="196222" y="50800"/>
                  </a:cubicBezTo>
                  <a:close/>
                  <a:moveTo>
                    <a:pt x="56517" y="50800"/>
                  </a:moveTo>
                  <a:cubicBezTo>
                    <a:pt x="87742" y="50800"/>
                    <a:pt x="113013" y="76094"/>
                    <a:pt x="113013" y="107306"/>
                  </a:cubicBezTo>
                  <a:cubicBezTo>
                    <a:pt x="113013" y="138529"/>
                    <a:pt x="87742" y="163823"/>
                    <a:pt x="56517" y="163823"/>
                  </a:cubicBezTo>
                  <a:cubicBezTo>
                    <a:pt x="25297" y="163823"/>
                    <a:pt x="0" y="138529"/>
                    <a:pt x="0" y="107306"/>
                  </a:cubicBezTo>
                  <a:cubicBezTo>
                    <a:pt x="0" y="76094"/>
                    <a:pt x="25297" y="50800"/>
                    <a:pt x="56517" y="50800"/>
                  </a:cubicBezTo>
                  <a:close/>
                  <a:moveTo>
                    <a:pt x="884231" y="50799"/>
                  </a:moveTo>
                  <a:cubicBezTo>
                    <a:pt x="914686" y="50799"/>
                    <a:pt x="945141" y="62421"/>
                    <a:pt x="968363" y="85665"/>
                  </a:cubicBezTo>
                  <a:lnTo>
                    <a:pt x="949994" y="104064"/>
                  </a:lnTo>
                  <a:cubicBezTo>
                    <a:pt x="913678" y="67746"/>
                    <a:pt x="854785" y="67746"/>
                    <a:pt x="818500" y="104064"/>
                  </a:cubicBezTo>
                  <a:lnTo>
                    <a:pt x="800100" y="85665"/>
                  </a:lnTo>
                  <a:cubicBezTo>
                    <a:pt x="823322" y="62421"/>
                    <a:pt x="853777" y="50799"/>
                    <a:pt x="884231" y="50799"/>
                  </a:cubicBezTo>
                  <a:close/>
                  <a:moveTo>
                    <a:pt x="6760660" y="36283"/>
                  </a:moveTo>
                  <a:lnTo>
                    <a:pt x="7080614" y="36283"/>
                  </a:lnTo>
                  <a:cubicBezTo>
                    <a:pt x="7084854" y="36283"/>
                    <a:pt x="7088316" y="39748"/>
                    <a:pt x="7088316" y="43991"/>
                  </a:cubicBezTo>
                  <a:lnTo>
                    <a:pt x="7088316" y="153938"/>
                  </a:lnTo>
                  <a:cubicBezTo>
                    <a:pt x="7088316" y="158180"/>
                    <a:pt x="7084854" y="161645"/>
                    <a:pt x="7080614" y="161645"/>
                  </a:cubicBezTo>
                  <a:cubicBezTo>
                    <a:pt x="7080614" y="161645"/>
                    <a:pt x="6760660" y="161645"/>
                    <a:pt x="6760660" y="161645"/>
                  </a:cubicBezTo>
                  <a:cubicBezTo>
                    <a:pt x="6756406" y="161645"/>
                    <a:pt x="6752944" y="158180"/>
                    <a:pt x="6752944" y="153938"/>
                  </a:cubicBezTo>
                  <a:lnTo>
                    <a:pt x="6752944" y="43991"/>
                  </a:lnTo>
                  <a:cubicBezTo>
                    <a:pt x="6752944" y="39748"/>
                    <a:pt x="6756406" y="36283"/>
                    <a:pt x="6760660" y="36283"/>
                  </a:cubicBezTo>
                  <a:close/>
                  <a:moveTo>
                    <a:pt x="6750030" y="8275"/>
                  </a:moveTo>
                  <a:cubicBezTo>
                    <a:pt x="6737106" y="8275"/>
                    <a:pt x="6726576" y="18785"/>
                    <a:pt x="6726576" y="31726"/>
                  </a:cubicBezTo>
                  <a:lnTo>
                    <a:pt x="6726576" y="170241"/>
                  </a:lnTo>
                  <a:cubicBezTo>
                    <a:pt x="6726576" y="183172"/>
                    <a:pt x="6737106" y="193691"/>
                    <a:pt x="6750030" y="193691"/>
                  </a:cubicBezTo>
                  <a:lnTo>
                    <a:pt x="7153150" y="193691"/>
                  </a:lnTo>
                  <a:cubicBezTo>
                    <a:pt x="7166098" y="193691"/>
                    <a:pt x="7176604" y="183172"/>
                    <a:pt x="7176604" y="170241"/>
                  </a:cubicBezTo>
                  <a:cubicBezTo>
                    <a:pt x="7176604" y="170241"/>
                    <a:pt x="7176604" y="31726"/>
                    <a:pt x="7176604" y="31726"/>
                  </a:cubicBezTo>
                  <a:cubicBezTo>
                    <a:pt x="7176604" y="18785"/>
                    <a:pt x="7166098" y="8275"/>
                    <a:pt x="7153150" y="8275"/>
                  </a:cubicBezTo>
                  <a:close/>
                  <a:moveTo>
                    <a:pt x="6750030" y="0"/>
                  </a:moveTo>
                  <a:lnTo>
                    <a:pt x="7153150" y="0"/>
                  </a:lnTo>
                  <a:cubicBezTo>
                    <a:pt x="7170630" y="0"/>
                    <a:pt x="7184856" y="14222"/>
                    <a:pt x="7184856" y="31726"/>
                  </a:cubicBezTo>
                  <a:lnTo>
                    <a:pt x="7184856" y="64134"/>
                  </a:lnTo>
                  <a:cubicBezTo>
                    <a:pt x="7204614" y="65031"/>
                    <a:pt x="7220398" y="81030"/>
                    <a:pt x="7220398" y="100983"/>
                  </a:cubicBezTo>
                  <a:cubicBezTo>
                    <a:pt x="7220398" y="120927"/>
                    <a:pt x="7204614" y="136935"/>
                    <a:pt x="7184856" y="137833"/>
                  </a:cubicBezTo>
                  <a:lnTo>
                    <a:pt x="7184856" y="170241"/>
                  </a:lnTo>
                  <a:cubicBezTo>
                    <a:pt x="7184856" y="187744"/>
                    <a:pt x="7170630" y="201966"/>
                    <a:pt x="7153150" y="201966"/>
                  </a:cubicBezTo>
                  <a:lnTo>
                    <a:pt x="6750030" y="201966"/>
                  </a:lnTo>
                  <a:cubicBezTo>
                    <a:pt x="6732526" y="201966"/>
                    <a:pt x="6718300" y="187744"/>
                    <a:pt x="6718300" y="170241"/>
                  </a:cubicBezTo>
                  <a:lnTo>
                    <a:pt x="6718300" y="31726"/>
                  </a:lnTo>
                  <a:cubicBezTo>
                    <a:pt x="6718300" y="14222"/>
                    <a:pt x="6732526" y="0"/>
                    <a:pt x="6750030" y="0"/>
                  </a:cubicBezTo>
                  <a:close/>
                  <a:moveTo>
                    <a:pt x="881329" y="0"/>
                  </a:moveTo>
                  <a:cubicBezTo>
                    <a:pt x="924520" y="0"/>
                    <a:pt x="967711" y="16474"/>
                    <a:pt x="1000659" y="49421"/>
                  </a:cubicBezTo>
                  <a:lnTo>
                    <a:pt x="982307" y="67782"/>
                  </a:lnTo>
                  <a:cubicBezTo>
                    <a:pt x="926553" y="12002"/>
                    <a:pt x="836106" y="12002"/>
                    <a:pt x="780319" y="67770"/>
                  </a:cubicBezTo>
                  <a:cubicBezTo>
                    <a:pt x="780319" y="67770"/>
                    <a:pt x="762000" y="49421"/>
                    <a:pt x="762000" y="49421"/>
                  </a:cubicBezTo>
                  <a:cubicBezTo>
                    <a:pt x="794948" y="16474"/>
                    <a:pt x="838139" y="0"/>
                    <a:pt x="881329" y="0"/>
                  </a:cubicBezTo>
                  <a:close/>
                </a:path>
              </a:pathLst>
            </a:custGeom>
            <a:solidFill>
              <a:srgbClr val="000000"/>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684" name="Google Shape;684;p68"/>
            <p:cNvSpPr/>
            <p:nvPr/>
          </p:nvSpPr>
          <p:spPr>
            <a:xfrm>
              <a:off x="18245261" y="6353566"/>
              <a:ext cx="46382" cy="1089965"/>
            </a:xfrm>
            <a:custGeom>
              <a:pathLst>
                <a:path extrusionOk="0" h="21600" w="21600">
                  <a:moveTo>
                    <a:pt x="21600" y="0"/>
                  </a:moveTo>
                  <a:lnTo>
                    <a:pt x="21600" y="21600"/>
                  </a:lnTo>
                  <a:lnTo>
                    <a:pt x="0" y="21600"/>
                  </a:lnTo>
                  <a:lnTo>
                    <a:pt x="0" y="0"/>
                  </a:lnTo>
                  <a:cubicBezTo>
                    <a:pt x="0" y="0"/>
                    <a:pt x="21600" y="0"/>
                    <a:pt x="21600" y="0"/>
                  </a:cubicBezTo>
                  <a:close/>
                </a:path>
              </a:pathLst>
            </a:custGeom>
            <a:gradFill>
              <a:gsLst>
                <a:gs pos="0">
                  <a:srgbClr val="9D7F5B"/>
                </a:gs>
                <a:gs pos="3000">
                  <a:srgbClr val="9D7F5B"/>
                </a:gs>
                <a:gs pos="18000">
                  <a:srgbClr val="D6B992"/>
                </a:gs>
                <a:gs pos="71000">
                  <a:srgbClr val="D6B992"/>
                </a:gs>
                <a:gs pos="90000">
                  <a:srgbClr val="9D7F5B"/>
                </a:gs>
                <a:gs pos="100000">
                  <a:srgbClr val="9D7F5B"/>
                </a:gs>
              </a:gsLst>
              <a:lin ang="54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685" name="Google Shape;685;p68"/>
            <p:cNvSpPr/>
            <p:nvPr/>
          </p:nvSpPr>
          <p:spPr>
            <a:xfrm>
              <a:off x="18223908" y="6353566"/>
              <a:ext cx="23191" cy="1089501"/>
            </a:xfrm>
            <a:custGeom>
              <a:pathLst>
                <a:path extrusionOk="0" h="21600" w="21600">
                  <a:moveTo>
                    <a:pt x="21600" y="0"/>
                  </a:moveTo>
                  <a:lnTo>
                    <a:pt x="21600" y="21600"/>
                  </a:lnTo>
                  <a:lnTo>
                    <a:pt x="0" y="21041"/>
                  </a:lnTo>
                  <a:lnTo>
                    <a:pt x="0" y="559"/>
                  </a:lnTo>
                  <a:cubicBezTo>
                    <a:pt x="0" y="559"/>
                    <a:pt x="21600" y="0"/>
                    <a:pt x="21600" y="0"/>
                  </a:cubicBezTo>
                  <a:close/>
                </a:path>
              </a:pathLst>
            </a:custGeom>
            <a:gradFill>
              <a:gsLst>
                <a:gs pos="0">
                  <a:srgbClr val="9D7F5B"/>
                </a:gs>
                <a:gs pos="49000">
                  <a:srgbClr val="ECDCAA"/>
                </a:gs>
                <a:gs pos="100000">
                  <a:srgbClr val="9D7F5B"/>
                </a:gs>
              </a:gsLst>
              <a:lin ang="54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686" name="Google Shape;686;p68"/>
            <p:cNvSpPr/>
            <p:nvPr/>
          </p:nvSpPr>
          <p:spPr>
            <a:xfrm>
              <a:off x="18266614" y="5093736"/>
              <a:ext cx="26590" cy="578252"/>
            </a:xfrm>
            <a:custGeom>
              <a:pathLst>
                <a:path extrusionOk="0" h="21600" w="21600">
                  <a:moveTo>
                    <a:pt x="21600" y="0"/>
                  </a:moveTo>
                  <a:lnTo>
                    <a:pt x="21600" y="21600"/>
                  </a:lnTo>
                  <a:lnTo>
                    <a:pt x="0" y="21600"/>
                  </a:lnTo>
                  <a:lnTo>
                    <a:pt x="0" y="0"/>
                  </a:lnTo>
                  <a:cubicBezTo>
                    <a:pt x="0" y="0"/>
                    <a:pt x="21600" y="0"/>
                    <a:pt x="21600" y="0"/>
                  </a:cubicBezTo>
                  <a:close/>
                </a:path>
              </a:pathLst>
            </a:custGeom>
            <a:gradFill>
              <a:gsLst>
                <a:gs pos="0">
                  <a:srgbClr val="9D7F5B"/>
                </a:gs>
                <a:gs pos="3000">
                  <a:srgbClr val="9D7F5B"/>
                </a:gs>
                <a:gs pos="18000">
                  <a:srgbClr val="D6B992"/>
                </a:gs>
                <a:gs pos="71000">
                  <a:srgbClr val="D6B992"/>
                </a:gs>
                <a:gs pos="90000">
                  <a:srgbClr val="9D7F5B"/>
                </a:gs>
                <a:gs pos="100000">
                  <a:srgbClr val="9D7F5B"/>
                </a:gs>
              </a:gsLst>
              <a:lin ang="54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687" name="Google Shape;687;p68"/>
            <p:cNvSpPr/>
            <p:nvPr/>
          </p:nvSpPr>
          <p:spPr>
            <a:xfrm>
              <a:off x="18255938" y="5093736"/>
              <a:ext cx="13295" cy="577978"/>
            </a:xfrm>
            <a:custGeom>
              <a:pathLst>
                <a:path extrusionOk="0" h="21600" w="21600">
                  <a:moveTo>
                    <a:pt x="21600" y="0"/>
                  </a:moveTo>
                  <a:lnTo>
                    <a:pt x="21600" y="21600"/>
                  </a:lnTo>
                  <a:lnTo>
                    <a:pt x="0" y="20997"/>
                  </a:lnTo>
                  <a:lnTo>
                    <a:pt x="0" y="604"/>
                  </a:lnTo>
                  <a:cubicBezTo>
                    <a:pt x="0" y="604"/>
                    <a:pt x="21600" y="0"/>
                    <a:pt x="21600" y="0"/>
                  </a:cubicBezTo>
                  <a:close/>
                </a:path>
              </a:pathLst>
            </a:custGeom>
            <a:gradFill>
              <a:gsLst>
                <a:gs pos="0">
                  <a:srgbClr val="9D7F5B"/>
                </a:gs>
                <a:gs pos="49000">
                  <a:srgbClr val="ECDCAA"/>
                </a:gs>
                <a:gs pos="100000">
                  <a:srgbClr val="9D7F5B"/>
                </a:gs>
              </a:gsLst>
              <a:lin ang="54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688" name="Google Shape;688;p68"/>
            <p:cNvSpPr/>
            <p:nvPr/>
          </p:nvSpPr>
          <p:spPr>
            <a:xfrm>
              <a:off x="18245261" y="7698808"/>
              <a:ext cx="46382" cy="1089965"/>
            </a:xfrm>
            <a:custGeom>
              <a:pathLst>
                <a:path extrusionOk="0" h="21600" w="21600">
                  <a:moveTo>
                    <a:pt x="21600" y="0"/>
                  </a:moveTo>
                  <a:lnTo>
                    <a:pt x="21600" y="21600"/>
                  </a:lnTo>
                  <a:lnTo>
                    <a:pt x="0" y="21600"/>
                  </a:lnTo>
                  <a:lnTo>
                    <a:pt x="0" y="0"/>
                  </a:lnTo>
                  <a:cubicBezTo>
                    <a:pt x="0" y="0"/>
                    <a:pt x="21600" y="0"/>
                    <a:pt x="21600" y="0"/>
                  </a:cubicBezTo>
                  <a:close/>
                </a:path>
              </a:pathLst>
            </a:custGeom>
            <a:gradFill>
              <a:gsLst>
                <a:gs pos="0">
                  <a:srgbClr val="9D7F5B"/>
                </a:gs>
                <a:gs pos="3000">
                  <a:srgbClr val="9D7F5B"/>
                </a:gs>
                <a:gs pos="18000">
                  <a:srgbClr val="D6B992"/>
                </a:gs>
                <a:gs pos="71000">
                  <a:srgbClr val="D6B992"/>
                </a:gs>
                <a:gs pos="90000">
                  <a:srgbClr val="9D7F5B"/>
                </a:gs>
                <a:gs pos="100000">
                  <a:srgbClr val="9D7F5B"/>
                </a:gs>
              </a:gsLst>
              <a:lin ang="54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689" name="Google Shape;689;p68"/>
            <p:cNvSpPr/>
            <p:nvPr/>
          </p:nvSpPr>
          <p:spPr>
            <a:xfrm>
              <a:off x="18223908" y="7698808"/>
              <a:ext cx="23191" cy="1089501"/>
            </a:xfrm>
            <a:custGeom>
              <a:pathLst>
                <a:path extrusionOk="0" h="21600" w="21600">
                  <a:moveTo>
                    <a:pt x="21600" y="0"/>
                  </a:moveTo>
                  <a:lnTo>
                    <a:pt x="21600" y="21600"/>
                  </a:lnTo>
                  <a:lnTo>
                    <a:pt x="0" y="21041"/>
                  </a:lnTo>
                  <a:lnTo>
                    <a:pt x="0" y="559"/>
                  </a:lnTo>
                  <a:cubicBezTo>
                    <a:pt x="0" y="559"/>
                    <a:pt x="21600" y="0"/>
                    <a:pt x="21600" y="0"/>
                  </a:cubicBezTo>
                  <a:close/>
                </a:path>
              </a:pathLst>
            </a:custGeom>
            <a:gradFill>
              <a:gsLst>
                <a:gs pos="0">
                  <a:srgbClr val="9D7F5B"/>
                </a:gs>
                <a:gs pos="49000">
                  <a:srgbClr val="ECDCAA"/>
                </a:gs>
                <a:gs pos="100000">
                  <a:srgbClr val="9D7F5B"/>
                </a:gs>
              </a:gsLst>
              <a:lin ang="54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690" name="Google Shape;690;p68"/>
            <p:cNvSpPr/>
            <p:nvPr/>
          </p:nvSpPr>
          <p:spPr>
            <a:xfrm>
              <a:off x="25419888" y="6353566"/>
              <a:ext cx="46382" cy="1089965"/>
            </a:xfrm>
            <a:custGeom>
              <a:pathLst>
                <a:path extrusionOk="0" h="21600" w="21600">
                  <a:moveTo>
                    <a:pt x="0" y="21600"/>
                  </a:moveTo>
                  <a:lnTo>
                    <a:pt x="0" y="0"/>
                  </a:lnTo>
                  <a:lnTo>
                    <a:pt x="21600" y="0"/>
                  </a:lnTo>
                  <a:lnTo>
                    <a:pt x="21600" y="21600"/>
                  </a:lnTo>
                  <a:cubicBezTo>
                    <a:pt x="21600" y="21600"/>
                    <a:pt x="0" y="21600"/>
                    <a:pt x="0" y="21600"/>
                  </a:cubicBezTo>
                  <a:close/>
                </a:path>
              </a:pathLst>
            </a:custGeom>
            <a:gradFill>
              <a:gsLst>
                <a:gs pos="0">
                  <a:srgbClr val="9D7F5B"/>
                </a:gs>
                <a:gs pos="3000">
                  <a:srgbClr val="9D7F5B"/>
                </a:gs>
                <a:gs pos="18000">
                  <a:srgbClr val="D6B992"/>
                </a:gs>
                <a:gs pos="71000">
                  <a:srgbClr val="D6B992"/>
                </a:gs>
                <a:gs pos="90000">
                  <a:srgbClr val="9D7F5B"/>
                </a:gs>
                <a:gs pos="100000">
                  <a:srgbClr val="9D7F5B"/>
                </a:gs>
              </a:gsLst>
              <a:lin ang="54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691" name="Google Shape;691;p68"/>
            <p:cNvSpPr/>
            <p:nvPr/>
          </p:nvSpPr>
          <p:spPr>
            <a:xfrm>
              <a:off x="25467142" y="6355146"/>
              <a:ext cx="23191" cy="1089501"/>
            </a:xfrm>
            <a:custGeom>
              <a:pathLst>
                <a:path extrusionOk="0" h="21600" w="21600">
                  <a:moveTo>
                    <a:pt x="0" y="21600"/>
                  </a:moveTo>
                  <a:lnTo>
                    <a:pt x="0" y="0"/>
                  </a:lnTo>
                  <a:lnTo>
                    <a:pt x="21600" y="559"/>
                  </a:lnTo>
                  <a:lnTo>
                    <a:pt x="21600" y="21041"/>
                  </a:lnTo>
                  <a:cubicBezTo>
                    <a:pt x="21600" y="21041"/>
                    <a:pt x="0" y="21600"/>
                    <a:pt x="0" y="21600"/>
                  </a:cubicBezTo>
                  <a:close/>
                </a:path>
              </a:pathLst>
            </a:custGeom>
            <a:gradFill>
              <a:gsLst>
                <a:gs pos="0">
                  <a:srgbClr val="9D7F5B"/>
                </a:gs>
                <a:gs pos="49000">
                  <a:srgbClr val="ECDCAA"/>
                </a:gs>
                <a:gs pos="100000">
                  <a:srgbClr val="9D7F5B"/>
                </a:gs>
              </a:gsLst>
              <a:lin ang="54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692" name="Google Shape;692;p68"/>
            <p:cNvSpPr/>
            <p:nvPr/>
          </p:nvSpPr>
          <p:spPr>
            <a:xfrm>
              <a:off x="20594097" y="4036760"/>
              <a:ext cx="241079" cy="241091"/>
            </a:xfrm>
            <a:custGeom>
              <a:pathLst>
                <a:path extrusionOk="0" h="21600" w="21600">
                  <a:moveTo>
                    <a:pt x="21600" y="10800"/>
                  </a:moveTo>
                  <a:cubicBezTo>
                    <a:pt x="21600" y="16765"/>
                    <a:pt x="16767" y="21600"/>
                    <a:pt x="10801" y="21600"/>
                  </a:cubicBezTo>
                  <a:cubicBezTo>
                    <a:pt x="4836" y="21600"/>
                    <a:pt x="0" y="16765"/>
                    <a:pt x="0" y="10800"/>
                  </a:cubicBezTo>
                  <a:cubicBezTo>
                    <a:pt x="0" y="4835"/>
                    <a:pt x="4836" y="0"/>
                    <a:pt x="10801" y="0"/>
                  </a:cubicBezTo>
                  <a:cubicBezTo>
                    <a:pt x="16767" y="0"/>
                    <a:pt x="21600" y="4835"/>
                    <a:pt x="21600" y="10800"/>
                  </a:cubicBezTo>
                  <a:close/>
                </a:path>
              </a:pathLst>
            </a:custGeom>
            <a:gradFill>
              <a:gsLst>
                <a:gs pos="0">
                  <a:srgbClr val="222729"/>
                </a:gs>
                <a:gs pos="5000">
                  <a:srgbClr val="222729"/>
                </a:gs>
                <a:gs pos="96010">
                  <a:srgbClr val="7D7F7F"/>
                </a:gs>
                <a:gs pos="100000">
                  <a:srgbClr val="7D7F7F"/>
                </a:gs>
              </a:gsLst>
              <a:lin ang="3265368"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693" name="Google Shape;693;p68"/>
            <p:cNvSpPr/>
            <p:nvPr/>
          </p:nvSpPr>
          <p:spPr>
            <a:xfrm>
              <a:off x="20658156" y="4090143"/>
              <a:ext cx="129247" cy="129237"/>
            </a:xfrm>
            <a:custGeom>
              <a:pathLst>
                <a:path extrusionOk="0" h="21600" w="21600">
                  <a:moveTo>
                    <a:pt x="21600" y="10801"/>
                  </a:moveTo>
                  <a:cubicBezTo>
                    <a:pt x="21600" y="16764"/>
                    <a:pt x="16767" y="21600"/>
                    <a:pt x="10802" y="21600"/>
                  </a:cubicBezTo>
                  <a:cubicBezTo>
                    <a:pt x="4837" y="21600"/>
                    <a:pt x="0" y="16764"/>
                    <a:pt x="0" y="10801"/>
                  </a:cubicBezTo>
                  <a:cubicBezTo>
                    <a:pt x="0" y="4836"/>
                    <a:pt x="4837" y="0"/>
                    <a:pt x="10802" y="0"/>
                  </a:cubicBezTo>
                  <a:cubicBezTo>
                    <a:pt x="16767" y="0"/>
                    <a:pt x="21600" y="4836"/>
                    <a:pt x="21600" y="10801"/>
                  </a:cubicBezTo>
                  <a:close/>
                </a:path>
              </a:pathLst>
            </a:custGeom>
            <a:solidFill>
              <a:srgbClr val="080A0A"/>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694" name="Google Shape;694;p68"/>
            <p:cNvSpPr/>
            <p:nvPr/>
          </p:nvSpPr>
          <p:spPr>
            <a:xfrm>
              <a:off x="20668833" y="4100819"/>
              <a:ext cx="111876" cy="111877"/>
            </a:xfrm>
            <a:custGeom>
              <a:pathLst>
                <a:path extrusionOk="0" h="21600" w="21600">
                  <a:moveTo>
                    <a:pt x="21600" y="10800"/>
                  </a:moveTo>
                  <a:cubicBezTo>
                    <a:pt x="21600" y="16764"/>
                    <a:pt x="16764" y="21600"/>
                    <a:pt x="10800" y="21600"/>
                  </a:cubicBezTo>
                  <a:cubicBezTo>
                    <a:pt x="4836" y="21600"/>
                    <a:pt x="0" y="16764"/>
                    <a:pt x="0" y="10800"/>
                  </a:cubicBezTo>
                  <a:cubicBezTo>
                    <a:pt x="0" y="4836"/>
                    <a:pt x="4836" y="0"/>
                    <a:pt x="10800" y="0"/>
                  </a:cubicBezTo>
                  <a:cubicBezTo>
                    <a:pt x="16764" y="0"/>
                    <a:pt x="21600" y="4836"/>
                    <a:pt x="21600" y="10800"/>
                  </a:cubicBezTo>
                  <a:close/>
                </a:path>
              </a:pathLst>
            </a:custGeom>
            <a:gradFill>
              <a:gsLst>
                <a:gs pos="0">
                  <a:srgbClr val="39669E"/>
                </a:gs>
                <a:gs pos="7000">
                  <a:srgbClr val="39669E"/>
                </a:gs>
                <a:gs pos="90979">
                  <a:srgbClr val="294C7E"/>
                </a:gs>
                <a:gs pos="100000">
                  <a:srgbClr val="294C7E"/>
                </a:gs>
              </a:gsLst>
              <a:lin ang="27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695" name="Google Shape;695;p68"/>
            <p:cNvSpPr/>
            <p:nvPr/>
          </p:nvSpPr>
          <p:spPr>
            <a:xfrm>
              <a:off x="21277395" y="4090143"/>
              <a:ext cx="1159539" cy="133347"/>
            </a:xfrm>
            <a:custGeom>
              <a:pathLst>
                <a:path extrusionOk="0" h="21600" w="21600">
                  <a:moveTo>
                    <a:pt x="20358" y="0"/>
                  </a:moveTo>
                  <a:lnTo>
                    <a:pt x="1242" y="0"/>
                  </a:lnTo>
                  <a:cubicBezTo>
                    <a:pt x="556" y="0"/>
                    <a:pt x="0" y="4835"/>
                    <a:pt x="0" y="10800"/>
                  </a:cubicBezTo>
                  <a:cubicBezTo>
                    <a:pt x="0" y="16765"/>
                    <a:pt x="556" y="21600"/>
                    <a:pt x="1242" y="21600"/>
                  </a:cubicBezTo>
                  <a:lnTo>
                    <a:pt x="20358" y="21600"/>
                  </a:lnTo>
                  <a:cubicBezTo>
                    <a:pt x="21044" y="21600"/>
                    <a:pt x="21600" y="16765"/>
                    <a:pt x="21600" y="10800"/>
                  </a:cubicBezTo>
                  <a:cubicBezTo>
                    <a:pt x="21600" y="4835"/>
                    <a:pt x="21044" y="0"/>
                    <a:pt x="20358" y="0"/>
                  </a:cubicBezTo>
                  <a:close/>
                </a:path>
              </a:pathLst>
            </a:custGeom>
            <a:solidFill>
              <a:srgbClr val="000000"/>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696" name="Google Shape;696;p68"/>
            <p:cNvSpPr/>
            <p:nvPr/>
          </p:nvSpPr>
          <p:spPr>
            <a:xfrm>
              <a:off x="21277395" y="4100819"/>
              <a:ext cx="1159539" cy="116724"/>
            </a:xfrm>
            <a:custGeom>
              <a:pathLst>
                <a:path extrusionOk="0" h="21600" w="21600">
                  <a:moveTo>
                    <a:pt x="20358" y="18895"/>
                  </a:moveTo>
                  <a:lnTo>
                    <a:pt x="1242" y="18895"/>
                  </a:lnTo>
                  <a:cubicBezTo>
                    <a:pt x="729" y="18895"/>
                    <a:pt x="311" y="15264"/>
                    <a:pt x="311" y="10800"/>
                  </a:cubicBezTo>
                  <a:cubicBezTo>
                    <a:pt x="311" y="6337"/>
                    <a:pt x="729" y="2705"/>
                    <a:pt x="1242" y="2705"/>
                  </a:cubicBezTo>
                  <a:lnTo>
                    <a:pt x="20358" y="2705"/>
                  </a:lnTo>
                  <a:cubicBezTo>
                    <a:pt x="20871" y="2705"/>
                    <a:pt x="21289" y="6337"/>
                    <a:pt x="21289" y="10800"/>
                  </a:cubicBezTo>
                  <a:cubicBezTo>
                    <a:pt x="21289" y="15264"/>
                    <a:pt x="20871" y="18895"/>
                    <a:pt x="20358" y="18895"/>
                  </a:cubicBezTo>
                  <a:close/>
                  <a:moveTo>
                    <a:pt x="20358" y="0"/>
                  </a:moveTo>
                  <a:lnTo>
                    <a:pt x="1242" y="0"/>
                  </a:lnTo>
                  <a:cubicBezTo>
                    <a:pt x="556" y="0"/>
                    <a:pt x="0" y="4834"/>
                    <a:pt x="0" y="10800"/>
                  </a:cubicBezTo>
                  <a:cubicBezTo>
                    <a:pt x="0" y="16766"/>
                    <a:pt x="556" y="21600"/>
                    <a:pt x="1242" y="21600"/>
                  </a:cubicBezTo>
                  <a:lnTo>
                    <a:pt x="20358" y="21600"/>
                  </a:lnTo>
                  <a:cubicBezTo>
                    <a:pt x="21044" y="21600"/>
                    <a:pt x="21600" y="16766"/>
                    <a:pt x="21600" y="10800"/>
                  </a:cubicBezTo>
                  <a:cubicBezTo>
                    <a:pt x="21600" y="4834"/>
                    <a:pt x="21044" y="0"/>
                    <a:pt x="20358" y="0"/>
                  </a:cubicBezTo>
                  <a:close/>
                </a:path>
              </a:pathLst>
            </a:custGeom>
            <a:gradFill>
              <a:gsLst>
                <a:gs pos="0">
                  <a:srgbClr val="A38A5C"/>
                </a:gs>
                <a:gs pos="18000">
                  <a:srgbClr val="A38A5C"/>
                </a:gs>
                <a:gs pos="58000">
                  <a:srgbClr val="D6B992"/>
                </a:gs>
                <a:gs pos="100000">
                  <a:srgbClr val="D6B992"/>
                </a:gs>
              </a:gsLst>
              <a:lin ang="54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697" name="Google Shape;697;p68"/>
            <p:cNvSpPr/>
            <p:nvPr/>
          </p:nvSpPr>
          <p:spPr>
            <a:xfrm>
              <a:off x="21277395" y="4090143"/>
              <a:ext cx="1159539" cy="133347"/>
            </a:xfrm>
            <a:custGeom>
              <a:pathLst>
                <a:path extrusionOk="0" h="21600" w="21600">
                  <a:moveTo>
                    <a:pt x="20358" y="18895"/>
                  </a:moveTo>
                  <a:lnTo>
                    <a:pt x="1242" y="18895"/>
                  </a:lnTo>
                  <a:cubicBezTo>
                    <a:pt x="729" y="18895"/>
                    <a:pt x="311" y="15265"/>
                    <a:pt x="311" y="10800"/>
                  </a:cubicBezTo>
                  <a:cubicBezTo>
                    <a:pt x="311" y="6335"/>
                    <a:pt x="729" y="2705"/>
                    <a:pt x="1242" y="2705"/>
                  </a:cubicBezTo>
                  <a:lnTo>
                    <a:pt x="20358" y="2705"/>
                  </a:lnTo>
                  <a:cubicBezTo>
                    <a:pt x="20871" y="2705"/>
                    <a:pt x="21289" y="6335"/>
                    <a:pt x="21289" y="10800"/>
                  </a:cubicBezTo>
                  <a:cubicBezTo>
                    <a:pt x="21289" y="15265"/>
                    <a:pt x="20871" y="18895"/>
                    <a:pt x="20358" y="18895"/>
                  </a:cubicBezTo>
                  <a:close/>
                  <a:moveTo>
                    <a:pt x="20358" y="0"/>
                  </a:moveTo>
                  <a:lnTo>
                    <a:pt x="1242" y="0"/>
                  </a:lnTo>
                  <a:cubicBezTo>
                    <a:pt x="556" y="0"/>
                    <a:pt x="0" y="4835"/>
                    <a:pt x="0" y="10800"/>
                  </a:cubicBezTo>
                  <a:cubicBezTo>
                    <a:pt x="0" y="16765"/>
                    <a:pt x="556" y="21600"/>
                    <a:pt x="1242" y="21600"/>
                  </a:cubicBezTo>
                  <a:lnTo>
                    <a:pt x="20358" y="21600"/>
                  </a:lnTo>
                  <a:cubicBezTo>
                    <a:pt x="21044" y="21600"/>
                    <a:pt x="21600" y="16765"/>
                    <a:pt x="21600" y="10800"/>
                  </a:cubicBezTo>
                  <a:cubicBezTo>
                    <a:pt x="21600" y="4835"/>
                    <a:pt x="21044" y="0"/>
                    <a:pt x="20358" y="0"/>
                  </a:cubicBezTo>
                  <a:close/>
                </a:path>
              </a:pathLst>
            </a:custGeom>
            <a:gradFill>
              <a:gsLst>
                <a:gs pos="0">
                  <a:srgbClr val="A38A5C"/>
                </a:gs>
                <a:gs pos="18000">
                  <a:srgbClr val="A38A5C"/>
                </a:gs>
                <a:gs pos="58000">
                  <a:srgbClr val="D6B992"/>
                </a:gs>
                <a:gs pos="100000">
                  <a:srgbClr val="D6B992"/>
                </a:gs>
              </a:gsLst>
              <a:lin ang="54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698" name="Google Shape;698;p68"/>
            <p:cNvSpPr/>
            <p:nvPr/>
          </p:nvSpPr>
          <p:spPr>
            <a:xfrm>
              <a:off x="18287967" y="16528294"/>
              <a:ext cx="116882" cy="212433"/>
            </a:xfrm>
            <a:custGeom>
              <a:pathLst>
                <a:path extrusionOk="0" h="21600" w="21600">
                  <a:moveTo>
                    <a:pt x="21600" y="21600"/>
                  </a:moveTo>
                  <a:lnTo>
                    <a:pt x="0" y="21600"/>
                  </a:lnTo>
                  <a:lnTo>
                    <a:pt x="0" y="0"/>
                  </a:lnTo>
                  <a:lnTo>
                    <a:pt x="21600" y="0"/>
                  </a:lnTo>
                  <a:cubicBezTo>
                    <a:pt x="21600" y="0"/>
                    <a:pt x="21600" y="21600"/>
                    <a:pt x="21600" y="21600"/>
                  </a:cubicBezTo>
                  <a:close/>
                </a:path>
              </a:pathLst>
            </a:custGeom>
            <a:solidFill>
              <a:srgbClr val="D6B992"/>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699" name="Google Shape;699;p68"/>
            <p:cNvSpPr/>
            <p:nvPr/>
          </p:nvSpPr>
          <p:spPr>
            <a:xfrm>
              <a:off x="21720541" y="3713462"/>
              <a:ext cx="146946" cy="146946"/>
            </a:xfrm>
            <a:prstGeom prst="ellipse">
              <a:avLst/>
            </a:prstGeom>
            <a:solidFill>
              <a:srgbClr val="000000"/>
            </a:solidFill>
            <a:ln>
              <a:noFill/>
            </a:ln>
            <a:effectLst>
              <a:reflection blurRad="0" dir="0" dist="0" endA="0" endPos="15000" fadeDir="5400000" kx="0" rotWithShape="0" algn="bl" stA="25000" stPos="0" sy="-100000" ky="0"/>
            </a:effectLst>
          </p:spPr>
          <p:txBody>
            <a:bodyPr anchorCtr="0" anchor="ctr" bIns="28575" lIns="28575" spcFirstLastPara="1" rIns="28575" wrap="square" tIns="28575">
              <a:noAutofit/>
            </a:bodyPr>
            <a:lstStyle/>
            <a:p>
              <a:pPr indent="0" lvl="0" marL="0" marR="0" rtl="0" algn="ctr">
                <a:lnSpc>
                  <a:spcPct val="100000"/>
                </a:lnSpc>
                <a:spcBef>
                  <a:spcPts val="0"/>
                </a:spcBef>
                <a:spcAft>
                  <a:spcPts val="0"/>
                </a:spcAft>
                <a:buClr>
                  <a:srgbClr val="000000"/>
                </a:buClr>
                <a:buSzPts val="2300"/>
                <a:buFont typeface="Gill Sans"/>
                <a:buNone/>
              </a:pPr>
              <a:r>
                <a:t/>
              </a:r>
              <a:endParaRPr b="0" i="0" sz="2300" u="none" cap="none" strike="noStrike">
                <a:solidFill>
                  <a:srgbClr val="FFFFFF"/>
                </a:solidFill>
                <a:latin typeface="Calibri"/>
                <a:ea typeface="Calibri"/>
                <a:cs typeface="Calibri"/>
                <a:sym typeface="Calibri"/>
              </a:endParaRPr>
            </a:p>
          </p:txBody>
        </p:sp>
      </p:grpSp>
      <p:grpSp>
        <p:nvGrpSpPr>
          <p:cNvPr id="700" name="Google Shape;700;p68"/>
          <p:cNvGrpSpPr/>
          <p:nvPr/>
        </p:nvGrpSpPr>
        <p:grpSpPr>
          <a:xfrm>
            <a:off x="3488234" y="2726445"/>
            <a:ext cx="1201982" cy="2433386"/>
            <a:chOff x="18223908" y="3214668"/>
            <a:chExt cx="7266425" cy="14710811"/>
          </a:xfrm>
        </p:grpSpPr>
        <p:sp>
          <p:nvSpPr>
            <p:cNvPr id="701" name="Google Shape;701;p68"/>
            <p:cNvSpPr/>
            <p:nvPr/>
          </p:nvSpPr>
          <p:spPr>
            <a:xfrm>
              <a:off x="18287967" y="3225345"/>
              <a:ext cx="7127581" cy="14691957"/>
            </a:xfrm>
            <a:custGeom>
              <a:pathLst>
                <a:path extrusionOk="0" h="21600" w="21600">
                  <a:moveTo>
                    <a:pt x="20214" y="18917"/>
                  </a:moveTo>
                  <a:lnTo>
                    <a:pt x="1239" y="18917"/>
                  </a:lnTo>
                  <a:lnTo>
                    <a:pt x="1239" y="2586"/>
                  </a:lnTo>
                  <a:lnTo>
                    <a:pt x="20214" y="2586"/>
                  </a:lnTo>
                  <a:cubicBezTo>
                    <a:pt x="20214" y="2586"/>
                    <a:pt x="20214" y="18917"/>
                    <a:pt x="20214" y="18917"/>
                  </a:cubicBezTo>
                  <a:close/>
                  <a:moveTo>
                    <a:pt x="18332" y="0"/>
                  </a:moveTo>
                  <a:lnTo>
                    <a:pt x="3268" y="0"/>
                  </a:lnTo>
                  <a:cubicBezTo>
                    <a:pt x="1466" y="0"/>
                    <a:pt x="0" y="711"/>
                    <a:pt x="0" y="1586"/>
                  </a:cubicBezTo>
                  <a:lnTo>
                    <a:pt x="0" y="20014"/>
                  </a:lnTo>
                  <a:cubicBezTo>
                    <a:pt x="0" y="20889"/>
                    <a:pt x="1466" y="21600"/>
                    <a:pt x="3268" y="21600"/>
                  </a:cubicBezTo>
                  <a:lnTo>
                    <a:pt x="18332" y="21600"/>
                  </a:lnTo>
                  <a:cubicBezTo>
                    <a:pt x="20134" y="21600"/>
                    <a:pt x="21600" y="20889"/>
                    <a:pt x="21600" y="20014"/>
                  </a:cubicBezTo>
                  <a:lnTo>
                    <a:pt x="21600" y="1586"/>
                  </a:lnTo>
                  <a:cubicBezTo>
                    <a:pt x="21600" y="711"/>
                    <a:pt x="20134" y="0"/>
                    <a:pt x="18332" y="0"/>
                  </a:cubicBezTo>
                  <a:close/>
                </a:path>
              </a:pathLst>
            </a:custGeom>
            <a:solidFill>
              <a:srgbClr val="F3DCBF"/>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702" name="Google Shape;702;p68"/>
            <p:cNvSpPr/>
            <p:nvPr/>
          </p:nvSpPr>
          <p:spPr>
            <a:xfrm>
              <a:off x="18405409" y="3342786"/>
              <a:ext cx="6893836" cy="14458167"/>
            </a:xfrm>
            <a:custGeom>
              <a:pathLst>
                <a:path extrusionOk="0" h="21600" w="21600">
                  <a:moveTo>
                    <a:pt x="20533" y="19049"/>
                  </a:moveTo>
                  <a:lnTo>
                    <a:pt x="914" y="19049"/>
                  </a:lnTo>
                  <a:lnTo>
                    <a:pt x="914" y="2453"/>
                  </a:lnTo>
                  <a:lnTo>
                    <a:pt x="20533" y="2453"/>
                  </a:lnTo>
                  <a:cubicBezTo>
                    <a:pt x="20533" y="2453"/>
                    <a:pt x="20533" y="19049"/>
                    <a:pt x="20533" y="19049"/>
                  </a:cubicBezTo>
                  <a:close/>
                  <a:moveTo>
                    <a:pt x="18587" y="0"/>
                  </a:moveTo>
                  <a:lnTo>
                    <a:pt x="3013" y="0"/>
                  </a:lnTo>
                  <a:cubicBezTo>
                    <a:pt x="1349" y="0"/>
                    <a:pt x="0" y="643"/>
                    <a:pt x="0" y="1437"/>
                  </a:cubicBezTo>
                  <a:lnTo>
                    <a:pt x="0" y="20163"/>
                  </a:lnTo>
                  <a:cubicBezTo>
                    <a:pt x="0" y="20957"/>
                    <a:pt x="1349" y="21600"/>
                    <a:pt x="3013" y="21600"/>
                  </a:cubicBezTo>
                  <a:lnTo>
                    <a:pt x="18587" y="21600"/>
                  </a:lnTo>
                  <a:cubicBezTo>
                    <a:pt x="20251" y="21600"/>
                    <a:pt x="21600" y="20957"/>
                    <a:pt x="21600" y="20163"/>
                  </a:cubicBezTo>
                  <a:lnTo>
                    <a:pt x="21600" y="1437"/>
                  </a:lnTo>
                  <a:cubicBezTo>
                    <a:pt x="21600" y="643"/>
                    <a:pt x="20251" y="0"/>
                    <a:pt x="18587" y="0"/>
                  </a:cubicBezTo>
                  <a:close/>
                </a:path>
              </a:pathLst>
            </a:custGeom>
            <a:solidFill>
              <a:srgbClr val="F5F6F7"/>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703" name="Google Shape;703;p68"/>
            <p:cNvSpPr/>
            <p:nvPr/>
          </p:nvSpPr>
          <p:spPr>
            <a:xfrm>
              <a:off x="18490820" y="3428198"/>
              <a:ext cx="6726856" cy="14291214"/>
            </a:xfrm>
            <a:custGeom>
              <a:pathLst>
                <a:path extrusionOk="0" h="21600" w="21600">
                  <a:moveTo>
                    <a:pt x="21278" y="20273"/>
                  </a:moveTo>
                  <a:cubicBezTo>
                    <a:pt x="21278" y="20921"/>
                    <a:pt x="20158" y="21449"/>
                    <a:pt x="18780" y="21449"/>
                  </a:cubicBezTo>
                  <a:lnTo>
                    <a:pt x="2820" y="21449"/>
                  </a:lnTo>
                  <a:cubicBezTo>
                    <a:pt x="1442" y="21449"/>
                    <a:pt x="322" y="20921"/>
                    <a:pt x="322" y="20273"/>
                  </a:cubicBezTo>
                  <a:lnTo>
                    <a:pt x="322" y="1327"/>
                  </a:lnTo>
                  <a:cubicBezTo>
                    <a:pt x="322" y="679"/>
                    <a:pt x="1442" y="151"/>
                    <a:pt x="2820" y="151"/>
                  </a:cubicBezTo>
                  <a:lnTo>
                    <a:pt x="18780" y="151"/>
                  </a:lnTo>
                  <a:cubicBezTo>
                    <a:pt x="20158" y="151"/>
                    <a:pt x="21278" y="679"/>
                    <a:pt x="21278" y="1327"/>
                  </a:cubicBezTo>
                  <a:cubicBezTo>
                    <a:pt x="21278" y="1327"/>
                    <a:pt x="21278" y="20273"/>
                    <a:pt x="21278" y="20273"/>
                  </a:cubicBezTo>
                  <a:close/>
                  <a:moveTo>
                    <a:pt x="18780" y="0"/>
                  </a:moveTo>
                  <a:lnTo>
                    <a:pt x="2820" y="0"/>
                  </a:lnTo>
                  <a:cubicBezTo>
                    <a:pt x="1265" y="0"/>
                    <a:pt x="0" y="595"/>
                    <a:pt x="0" y="1327"/>
                  </a:cubicBezTo>
                  <a:lnTo>
                    <a:pt x="0" y="20273"/>
                  </a:lnTo>
                  <a:cubicBezTo>
                    <a:pt x="0" y="21005"/>
                    <a:pt x="1265" y="21600"/>
                    <a:pt x="2820" y="21600"/>
                  </a:cubicBezTo>
                  <a:lnTo>
                    <a:pt x="18780" y="21600"/>
                  </a:lnTo>
                  <a:cubicBezTo>
                    <a:pt x="20335" y="21600"/>
                    <a:pt x="21600" y="21005"/>
                    <a:pt x="21600" y="20273"/>
                  </a:cubicBezTo>
                  <a:lnTo>
                    <a:pt x="21600" y="1327"/>
                  </a:lnTo>
                  <a:cubicBezTo>
                    <a:pt x="21600" y="595"/>
                    <a:pt x="20335" y="0"/>
                    <a:pt x="18780" y="0"/>
                  </a:cubicBezTo>
                  <a:close/>
                </a:path>
              </a:pathLst>
            </a:custGeom>
            <a:gradFill>
              <a:gsLst>
                <a:gs pos="0">
                  <a:srgbClr val="EDE6D8"/>
                </a:gs>
                <a:gs pos="4000">
                  <a:srgbClr val="EDE6D8"/>
                </a:gs>
                <a:gs pos="24000">
                  <a:srgbClr val="F5F0E8"/>
                </a:gs>
                <a:gs pos="100000">
                  <a:srgbClr val="F5F0E8"/>
                </a:gs>
              </a:gsLst>
              <a:lin ang="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704" name="Google Shape;704;p68"/>
            <p:cNvSpPr/>
            <p:nvPr/>
          </p:nvSpPr>
          <p:spPr>
            <a:xfrm>
              <a:off x="21298748" y="16421528"/>
              <a:ext cx="1118365" cy="1118365"/>
            </a:xfrm>
            <a:custGeom>
              <a:pathLst>
                <a:path extrusionOk="0" h="21600" w="21600">
                  <a:moveTo>
                    <a:pt x="10800" y="20564"/>
                  </a:moveTo>
                  <a:cubicBezTo>
                    <a:pt x="5408" y="20564"/>
                    <a:pt x="1036" y="16193"/>
                    <a:pt x="1036" y="10800"/>
                  </a:cubicBezTo>
                  <a:cubicBezTo>
                    <a:pt x="1036" y="5408"/>
                    <a:pt x="5408" y="1036"/>
                    <a:pt x="10800" y="1036"/>
                  </a:cubicBezTo>
                  <a:cubicBezTo>
                    <a:pt x="16193" y="1036"/>
                    <a:pt x="20564" y="5408"/>
                    <a:pt x="20564" y="10800"/>
                  </a:cubicBezTo>
                  <a:cubicBezTo>
                    <a:pt x="20564" y="16193"/>
                    <a:pt x="16193" y="20564"/>
                    <a:pt x="10800" y="20564"/>
                  </a:cubicBezTo>
                  <a:close/>
                  <a:moveTo>
                    <a:pt x="10800" y="0"/>
                  </a:move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close/>
                </a:path>
              </a:pathLst>
            </a:custGeom>
            <a:solidFill>
              <a:srgbClr val="A38A5C"/>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705" name="Google Shape;705;p68"/>
            <p:cNvSpPr/>
            <p:nvPr/>
          </p:nvSpPr>
          <p:spPr>
            <a:xfrm>
              <a:off x="21341455" y="16421528"/>
              <a:ext cx="914946" cy="363826"/>
            </a:xfrm>
            <a:custGeom>
              <a:pathLst>
                <a:path extrusionOk="0" h="21600" w="21600">
                  <a:moveTo>
                    <a:pt x="1173" y="21600"/>
                  </a:moveTo>
                  <a:cubicBezTo>
                    <a:pt x="2977" y="10785"/>
                    <a:pt x="7227" y="3185"/>
                    <a:pt x="12183" y="3185"/>
                  </a:cubicBezTo>
                  <a:cubicBezTo>
                    <a:pt x="15317" y="3185"/>
                    <a:pt x="18168" y="6227"/>
                    <a:pt x="20297" y="11195"/>
                  </a:cubicBezTo>
                  <a:lnTo>
                    <a:pt x="21600" y="9940"/>
                  </a:lnTo>
                  <a:cubicBezTo>
                    <a:pt x="19205" y="3808"/>
                    <a:pt x="15872" y="0"/>
                    <a:pt x="12183" y="0"/>
                  </a:cubicBezTo>
                  <a:cubicBezTo>
                    <a:pt x="6697" y="0"/>
                    <a:pt x="1993" y="8418"/>
                    <a:pt x="0" y="20398"/>
                  </a:cubicBezTo>
                  <a:cubicBezTo>
                    <a:pt x="0" y="20398"/>
                    <a:pt x="1173" y="21600"/>
                    <a:pt x="1173" y="21600"/>
                  </a:cubicBezTo>
                  <a:close/>
                </a:path>
              </a:pathLst>
            </a:custGeom>
            <a:gradFill>
              <a:gsLst>
                <a:gs pos="0">
                  <a:srgbClr val="A38A5C"/>
                </a:gs>
                <a:gs pos="4000">
                  <a:srgbClr val="A38A5C"/>
                </a:gs>
                <a:gs pos="58000">
                  <a:srgbClr val="ECDCAA"/>
                </a:gs>
                <a:gs pos="100000">
                  <a:srgbClr val="ECDCAA"/>
                </a:gs>
              </a:gsLst>
              <a:lin ang="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706" name="Google Shape;706;p68"/>
            <p:cNvSpPr/>
            <p:nvPr/>
          </p:nvSpPr>
          <p:spPr>
            <a:xfrm>
              <a:off x="21715131" y="17435797"/>
              <a:ext cx="392475" cy="107914"/>
            </a:xfrm>
            <a:custGeom>
              <a:pathLst>
                <a:path extrusionOk="0" h="21600" w="21600">
                  <a:moveTo>
                    <a:pt x="20124" y="0"/>
                  </a:moveTo>
                  <a:cubicBezTo>
                    <a:pt x="16358" y="6931"/>
                    <a:pt x="12100" y="10861"/>
                    <a:pt x="7589" y="10861"/>
                  </a:cubicBezTo>
                  <a:cubicBezTo>
                    <a:pt x="5232" y="10861"/>
                    <a:pt x="2944" y="9787"/>
                    <a:pt x="759" y="7778"/>
                  </a:cubicBezTo>
                  <a:lnTo>
                    <a:pt x="0" y="18164"/>
                  </a:lnTo>
                  <a:cubicBezTo>
                    <a:pt x="2428" y="20403"/>
                    <a:pt x="4971" y="21600"/>
                    <a:pt x="7589" y="21600"/>
                  </a:cubicBezTo>
                  <a:cubicBezTo>
                    <a:pt x="12639" y="21600"/>
                    <a:pt x="17397" y="17153"/>
                    <a:pt x="21600" y="9315"/>
                  </a:cubicBezTo>
                  <a:cubicBezTo>
                    <a:pt x="21600" y="9315"/>
                    <a:pt x="20124" y="0"/>
                    <a:pt x="20124" y="0"/>
                  </a:cubicBezTo>
                  <a:close/>
                </a:path>
              </a:pathLst>
            </a:custGeom>
            <a:gradFill>
              <a:gsLst>
                <a:gs pos="0">
                  <a:srgbClr val="A38A5C"/>
                </a:gs>
                <a:gs pos="4000">
                  <a:srgbClr val="A38A5C"/>
                </a:gs>
                <a:gs pos="58000">
                  <a:srgbClr val="ECDCAA"/>
                </a:gs>
                <a:gs pos="100000">
                  <a:srgbClr val="ECDCAA"/>
                </a:gs>
              </a:gsLst>
              <a:lin ang="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707" name="Google Shape;707;p68"/>
            <p:cNvSpPr/>
            <p:nvPr/>
          </p:nvSpPr>
          <p:spPr>
            <a:xfrm>
              <a:off x="18277291" y="3214668"/>
              <a:ext cx="7146526" cy="14710811"/>
            </a:xfrm>
            <a:custGeom>
              <a:pathLst>
                <a:path extrusionOk="0" h="21600" w="21600">
                  <a:moveTo>
                    <a:pt x="3288" y="199"/>
                  </a:moveTo>
                  <a:cubicBezTo>
                    <a:pt x="1702" y="199"/>
                    <a:pt x="411" y="827"/>
                    <a:pt x="411" y="1597"/>
                  </a:cubicBezTo>
                  <a:lnTo>
                    <a:pt x="411" y="20003"/>
                  </a:lnTo>
                  <a:cubicBezTo>
                    <a:pt x="411" y="20774"/>
                    <a:pt x="1702" y="21401"/>
                    <a:pt x="3288" y="21401"/>
                  </a:cubicBezTo>
                  <a:lnTo>
                    <a:pt x="18312" y="21401"/>
                  </a:lnTo>
                  <a:cubicBezTo>
                    <a:pt x="19899" y="21401"/>
                    <a:pt x="21190" y="20774"/>
                    <a:pt x="21190" y="20003"/>
                  </a:cubicBezTo>
                  <a:lnTo>
                    <a:pt x="21190" y="1597"/>
                  </a:lnTo>
                  <a:cubicBezTo>
                    <a:pt x="21190" y="827"/>
                    <a:pt x="19899" y="199"/>
                    <a:pt x="18312" y="199"/>
                  </a:cubicBezTo>
                  <a:cubicBezTo>
                    <a:pt x="18312" y="199"/>
                    <a:pt x="3288" y="199"/>
                    <a:pt x="3288" y="199"/>
                  </a:cubicBezTo>
                  <a:close/>
                  <a:moveTo>
                    <a:pt x="18312" y="21428"/>
                  </a:moveTo>
                  <a:lnTo>
                    <a:pt x="3288" y="21428"/>
                  </a:lnTo>
                  <a:cubicBezTo>
                    <a:pt x="1670" y="21428"/>
                    <a:pt x="353" y="20789"/>
                    <a:pt x="353" y="20003"/>
                  </a:cubicBezTo>
                  <a:lnTo>
                    <a:pt x="353" y="1597"/>
                  </a:lnTo>
                  <a:cubicBezTo>
                    <a:pt x="353" y="811"/>
                    <a:pt x="1670" y="172"/>
                    <a:pt x="3288" y="172"/>
                  </a:cubicBezTo>
                  <a:lnTo>
                    <a:pt x="18312" y="172"/>
                  </a:lnTo>
                  <a:cubicBezTo>
                    <a:pt x="19930" y="172"/>
                    <a:pt x="21247" y="811"/>
                    <a:pt x="21247" y="1597"/>
                  </a:cubicBezTo>
                  <a:lnTo>
                    <a:pt x="21247" y="20003"/>
                  </a:lnTo>
                  <a:cubicBezTo>
                    <a:pt x="21247" y="20789"/>
                    <a:pt x="19930" y="21428"/>
                    <a:pt x="18312" y="21428"/>
                  </a:cubicBezTo>
                  <a:close/>
                  <a:moveTo>
                    <a:pt x="3288" y="28"/>
                  </a:moveTo>
                  <a:cubicBezTo>
                    <a:pt x="1507" y="28"/>
                    <a:pt x="57" y="732"/>
                    <a:pt x="57" y="1597"/>
                  </a:cubicBezTo>
                  <a:lnTo>
                    <a:pt x="57" y="20003"/>
                  </a:lnTo>
                  <a:cubicBezTo>
                    <a:pt x="57" y="20868"/>
                    <a:pt x="1507" y="21572"/>
                    <a:pt x="3288" y="21572"/>
                  </a:cubicBezTo>
                  <a:lnTo>
                    <a:pt x="18312" y="21572"/>
                  </a:lnTo>
                  <a:cubicBezTo>
                    <a:pt x="20093" y="21572"/>
                    <a:pt x="21543" y="20868"/>
                    <a:pt x="21543" y="20003"/>
                  </a:cubicBezTo>
                  <a:lnTo>
                    <a:pt x="21543" y="1597"/>
                  </a:lnTo>
                  <a:cubicBezTo>
                    <a:pt x="21543" y="732"/>
                    <a:pt x="20093" y="28"/>
                    <a:pt x="18312" y="28"/>
                  </a:cubicBezTo>
                  <a:cubicBezTo>
                    <a:pt x="18312" y="28"/>
                    <a:pt x="3288" y="28"/>
                    <a:pt x="3288" y="28"/>
                  </a:cubicBezTo>
                  <a:close/>
                  <a:moveTo>
                    <a:pt x="18312" y="21600"/>
                  </a:moveTo>
                  <a:lnTo>
                    <a:pt x="3288" y="21600"/>
                  </a:lnTo>
                  <a:cubicBezTo>
                    <a:pt x="1475" y="21600"/>
                    <a:pt x="0" y="20883"/>
                    <a:pt x="0" y="20003"/>
                  </a:cubicBezTo>
                  <a:lnTo>
                    <a:pt x="0" y="1597"/>
                  </a:lnTo>
                  <a:cubicBezTo>
                    <a:pt x="0" y="717"/>
                    <a:pt x="1475" y="0"/>
                    <a:pt x="3288" y="0"/>
                  </a:cubicBezTo>
                  <a:lnTo>
                    <a:pt x="18312" y="0"/>
                  </a:lnTo>
                  <a:cubicBezTo>
                    <a:pt x="20125" y="0"/>
                    <a:pt x="21600" y="717"/>
                    <a:pt x="21600" y="1597"/>
                  </a:cubicBezTo>
                  <a:lnTo>
                    <a:pt x="21600" y="20003"/>
                  </a:lnTo>
                  <a:cubicBezTo>
                    <a:pt x="21600" y="20883"/>
                    <a:pt x="20125" y="21600"/>
                    <a:pt x="18312" y="21600"/>
                  </a:cubicBezTo>
                  <a:close/>
                </a:path>
              </a:pathLst>
            </a:custGeom>
            <a:solidFill>
              <a:srgbClr val="D6B992">
                <a:alpha val="60000"/>
              </a:srgbClr>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708" name="Google Shape;708;p68"/>
            <p:cNvSpPr/>
            <p:nvPr/>
          </p:nvSpPr>
          <p:spPr>
            <a:xfrm>
              <a:off x="18832469" y="5104412"/>
              <a:ext cx="6069982" cy="169787"/>
            </a:xfrm>
            <a:custGeom>
              <a:pathLst>
                <a:path extrusionOk="0" h="201966" w="7220398">
                  <a:moveTo>
                    <a:pt x="884246" y="101599"/>
                  </a:moveTo>
                  <a:cubicBezTo>
                    <a:pt x="901595" y="101599"/>
                    <a:pt x="918943" y="108217"/>
                    <a:pt x="932171" y="121452"/>
                  </a:cubicBezTo>
                  <a:lnTo>
                    <a:pt x="884273" y="169391"/>
                  </a:lnTo>
                  <a:lnTo>
                    <a:pt x="836321" y="121452"/>
                  </a:lnTo>
                  <a:cubicBezTo>
                    <a:pt x="849549" y="108217"/>
                    <a:pt x="866897" y="101599"/>
                    <a:pt x="884246" y="101599"/>
                  </a:cubicBezTo>
                  <a:close/>
                  <a:moveTo>
                    <a:pt x="628020" y="50800"/>
                  </a:moveTo>
                  <a:cubicBezTo>
                    <a:pt x="659217" y="50800"/>
                    <a:pt x="684541" y="76094"/>
                    <a:pt x="684541" y="107306"/>
                  </a:cubicBezTo>
                  <a:cubicBezTo>
                    <a:pt x="684541" y="138529"/>
                    <a:pt x="659217" y="163823"/>
                    <a:pt x="628020" y="163823"/>
                  </a:cubicBezTo>
                  <a:cubicBezTo>
                    <a:pt x="596798" y="163823"/>
                    <a:pt x="571500" y="138529"/>
                    <a:pt x="571500" y="107306"/>
                  </a:cubicBezTo>
                  <a:cubicBezTo>
                    <a:pt x="571500" y="76094"/>
                    <a:pt x="596798" y="50800"/>
                    <a:pt x="628020" y="50800"/>
                  </a:cubicBezTo>
                  <a:close/>
                  <a:moveTo>
                    <a:pt x="488318" y="50800"/>
                  </a:moveTo>
                  <a:cubicBezTo>
                    <a:pt x="519540" y="50800"/>
                    <a:pt x="544837" y="76094"/>
                    <a:pt x="544837" y="107306"/>
                  </a:cubicBezTo>
                  <a:cubicBezTo>
                    <a:pt x="544837" y="138529"/>
                    <a:pt x="519540" y="163823"/>
                    <a:pt x="488318" y="163823"/>
                  </a:cubicBezTo>
                  <a:cubicBezTo>
                    <a:pt x="457123" y="163823"/>
                    <a:pt x="431800" y="138529"/>
                    <a:pt x="431800" y="107306"/>
                  </a:cubicBezTo>
                  <a:cubicBezTo>
                    <a:pt x="431800" y="76094"/>
                    <a:pt x="457123" y="50800"/>
                    <a:pt x="488318" y="50800"/>
                  </a:cubicBezTo>
                  <a:close/>
                  <a:moveTo>
                    <a:pt x="348620" y="50800"/>
                  </a:moveTo>
                  <a:cubicBezTo>
                    <a:pt x="379817" y="50800"/>
                    <a:pt x="405141" y="76094"/>
                    <a:pt x="405141" y="107306"/>
                  </a:cubicBezTo>
                  <a:cubicBezTo>
                    <a:pt x="405141" y="138529"/>
                    <a:pt x="379817" y="163823"/>
                    <a:pt x="348620" y="163823"/>
                  </a:cubicBezTo>
                  <a:cubicBezTo>
                    <a:pt x="317398" y="163823"/>
                    <a:pt x="292100" y="138529"/>
                    <a:pt x="292100" y="107306"/>
                  </a:cubicBezTo>
                  <a:cubicBezTo>
                    <a:pt x="292100" y="76094"/>
                    <a:pt x="317398" y="50800"/>
                    <a:pt x="348620" y="50800"/>
                  </a:cubicBezTo>
                  <a:close/>
                  <a:moveTo>
                    <a:pt x="196222" y="50800"/>
                  </a:moveTo>
                  <a:cubicBezTo>
                    <a:pt x="227416" y="50800"/>
                    <a:pt x="252713" y="76094"/>
                    <a:pt x="252713" y="107306"/>
                  </a:cubicBezTo>
                  <a:cubicBezTo>
                    <a:pt x="252713" y="138529"/>
                    <a:pt x="227416" y="163823"/>
                    <a:pt x="196222" y="163823"/>
                  </a:cubicBezTo>
                  <a:cubicBezTo>
                    <a:pt x="164971" y="163823"/>
                    <a:pt x="139700" y="138529"/>
                    <a:pt x="139700" y="107306"/>
                  </a:cubicBezTo>
                  <a:cubicBezTo>
                    <a:pt x="139700" y="76094"/>
                    <a:pt x="164971" y="50800"/>
                    <a:pt x="196222" y="50800"/>
                  </a:cubicBezTo>
                  <a:close/>
                  <a:moveTo>
                    <a:pt x="56517" y="50800"/>
                  </a:moveTo>
                  <a:cubicBezTo>
                    <a:pt x="87742" y="50800"/>
                    <a:pt x="113013" y="76094"/>
                    <a:pt x="113013" y="107306"/>
                  </a:cubicBezTo>
                  <a:cubicBezTo>
                    <a:pt x="113013" y="138529"/>
                    <a:pt x="87742" y="163823"/>
                    <a:pt x="56517" y="163823"/>
                  </a:cubicBezTo>
                  <a:cubicBezTo>
                    <a:pt x="25297" y="163823"/>
                    <a:pt x="0" y="138529"/>
                    <a:pt x="0" y="107306"/>
                  </a:cubicBezTo>
                  <a:cubicBezTo>
                    <a:pt x="0" y="76094"/>
                    <a:pt x="25297" y="50800"/>
                    <a:pt x="56517" y="50800"/>
                  </a:cubicBezTo>
                  <a:close/>
                  <a:moveTo>
                    <a:pt x="884231" y="50799"/>
                  </a:moveTo>
                  <a:cubicBezTo>
                    <a:pt x="914686" y="50799"/>
                    <a:pt x="945141" y="62421"/>
                    <a:pt x="968363" y="85665"/>
                  </a:cubicBezTo>
                  <a:lnTo>
                    <a:pt x="949994" y="104064"/>
                  </a:lnTo>
                  <a:cubicBezTo>
                    <a:pt x="913678" y="67746"/>
                    <a:pt x="854785" y="67746"/>
                    <a:pt x="818500" y="104064"/>
                  </a:cubicBezTo>
                  <a:lnTo>
                    <a:pt x="800100" y="85665"/>
                  </a:lnTo>
                  <a:cubicBezTo>
                    <a:pt x="823322" y="62421"/>
                    <a:pt x="853777" y="50799"/>
                    <a:pt x="884231" y="50799"/>
                  </a:cubicBezTo>
                  <a:close/>
                  <a:moveTo>
                    <a:pt x="6760660" y="36283"/>
                  </a:moveTo>
                  <a:lnTo>
                    <a:pt x="7080614" y="36283"/>
                  </a:lnTo>
                  <a:cubicBezTo>
                    <a:pt x="7084854" y="36283"/>
                    <a:pt x="7088316" y="39748"/>
                    <a:pt x="7088316" y="43991"/>
                  </a:cubicBezTo>
                  <a:lnTo>
                    <a:pt x="7088316" y="153938"/>
                  </a:lnTo>
                  <a:cubicBezTo>
                    <a:pt x="7088316" y="158180"/>
                    <a:pt x="7084854" y="161645"/>
                    <a:pt x="7080614" y="161645"/>
                  </a:cubicBezTo>
                  <a:cubicBezTo>
                    <a:pt x="7080614" y="161645"/>
                    <a:pt x="6760660" y="161645"/>
                    <a:pt x="6760660" y="161645"/>
                  </a:cubicBezTo>
                  <a:cubicBezTo>
                    <a:pt x="6756406" y="161645"/>
                    <a:pt x="6752944" y="158180"/>
                    <a:pt x="6752944" y="153938"/>
                  </a:cubicBezTo>
                  <a:lnTo>
                    <a:pt x="6752944" y="43991"/>
                  </a:lnTo>
                  <a:cubicBezTo>
                    <a:pt x="6752944" y="39748"/>
                    <a:pt x="6756406" y="36283"/>
                    <a:pt x="6760660" y="36283"/>
                  </a:cubicBezTo>
                  <a:close/>
                  <a:moveTo>
                    <a:pt x="6750030" y="8275"/>
                  </a:moveTo>
                  <a:cubicBezTo>
                    <a:pt x="6737106" y="8275"/>
                    <a:pt x="6726576" y="18785"/>
                    <a:pt x="6726576" y="31726"/>
                  </a:cubicBezTo>
                  <a:lnTo>
                    <a:pt x="6726576" y="170241"/>
                  </a:lnTo>
                  <a:cubicBezTo>
                    <a:pt x="6726576" y="183172"/>
                    <a:pt x="6737106" y="193691"/>
                    <a:pt x="6750030" y="193691"/>
                  </a:cubicBezTo>
                  <a:lnTo>
                    <a:pt x="7153150" y="193691"/>
                  </a:lnTo>
                  <a:cubicBezTo>
                    <a:pt x="7166098" y="193691"/>
                    <a:pt x="7176604" y="183172"/>
                    <a:pt x="7176604" y="170241"/>
                  </a:cubicBezTo>
                  <a:cubicBezTo>
                    <a:pt x="7176604" y="170241"/>
                    <a:pt x="7176604" y="31726"/>
                    <a:pt x="7176604" y="31726"/>
                  </a:cubicBezTo>
                  <a:cubicBezTo>
                    <a:pt x="7176604" y="18785"/>
                    <a:pt x="7166098" y="8275"/>
                    <a:pt x="7153150" y="8275"/>
                  </a:cubicBezTo>
                  <a:close/>
                  <a:moveTo>
                    <a:pt x="6750030" y="0"/>
                  </a:moveTo>
                  <a:lnTo>
                    <a:pt x="7153150" y="0"/>
                  </a:lnTo>
                  <a:cubicBezTo>
                    <a:pt x="7170630" y="0"/>
                    <a:pt x="7184856" y="14222"/>
                    <a:pt x="7184856" y="31726"/>
                  </a:cubicBezTo>
                  <a:lnTo>
                    <a:pt x="7184856" y="64134"/>
                  </a:lnTo>
                  <a:cubicBezTo>
                    <a:pt x="7204614" y="65031"/>
                    <a:pt x="7220398" y="81030"/>
                    <a:pt x="7220398" y="100983"/>
                  </a:cubicBezTo>
                  <a:cubicBezTo>
                    <a:pt x="7220398" y="120927"/>
                    <a:pt x="7204614" y="136935"/>
                    <a:pt x="7184856" y="137833"/>
                  </a:cubicBezTo>
                  <a:lnTo>
                    <a:pt x="7184856" y="170241"/>
                  </a:lnTo>
                  <a:cubicBezTo>
                    <a:pt x="7184856" y="187744"/>
                    <a:pt x="7170630" y="201966"/>
                    <a:pt x="7153150" y="201966"/>
                  </a:cubicBezTo>
                  <a:lnTo>
                    <a:pt x="6750030" y="201966"/>
                  </a:lnTo>
                  <a:cubicBezTo>
                    <a:pt x="6732526" y="201966"/>
                    <a:pt x="6718300" y="187744"/>
                    <a:pt x="6718300" y="170241"/>
                  </a:cubicBezTo>
                  <a:lnTo>
                    <a:pt x="6718300" y="31726"/>
                  </a:lnTo>
                  <a:cubicBezTo>
                    <a:pt x="6718300" y="14222"/>
                    <a:pt x="6732526" y="0"/>
                    <a:pt x="6750030" y="0"/>
                  </a:cubicBezTo>
                  <a:close/>
                  <a:moveTo>
                    <a:pt x="881329" y="0"/>
                  </a:moveTo>
                  <a:cubicBezTo>
                    <a:pt x="924520" y="0"/>
                    <a:pt x="967711" y="16474"/>
                    <a:pt x="1000659" y="49421"/>
                  </a:cubicBezTo>
                  <a:lnTo>
                    <a:pt x="982307" y="67782"/>
                  </a:lnTo>
                  <a:cubicBezTo>
                    <a:pt x="926553" y="12002"/>
                    <a:pt x="836106" y="12002"/>
                    <a:pt x="780319" y="67770"/>
                  </a:cubicBezTo>
                  <a:cubicBezTo>
                    <a:pt x="780319" y="67770"/>
                    <a:pt x="762000" y="49421"/>
                    <a:pt x="762000" y="49421"/>
                  </a:cubicBezTo>
                  <a:cubicBezTo>
                    <a:pt x="794948" y="16474"/>
                    <a:pt x="838139" y="0"/>
                    <a:pt x="881329" y="0"/>
                  </a:cubicBezTo>
                  <a:close/>
                </a:path>
              </a:pathLst>
            </a:custGeom>
            <a:solidFill>
              <a:srgbClr val="000000"/>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709" name="Google Shape;709;p68"/>
            <p:cNvSpPr/>
            <p:nvPr/>
          </p:nvSpPr>
          <p:spPr>
            <a:xfrm>
              <a:off x="18245261" y="6353566"/>
              <a:ext cx="46382" cy="1089965"/>
            </a:xfrm>
            <a:custGeom>
              <a:pathLst>
                <a:path extrusionOk="0" h="21600" w="21600">
                  <a:moveTo>
                    <a:pt x="21600" y="0"/>
                  </a:moveTo>
                  <a:lnTo>
                    <a:pt x="21600" y="21600"/>
                  </a:lnTo>
                  <a:lnTo>
                    <a:pt x="0" y="21600"/>
                  </a:lnTo>
                  <a:lnTo>
                    <a:pt x="0" y="0"/>
                  </a:lnTo>
                  <a:cubicBezTo>
                    <a:pt x="0" y="0"/>
                    <a:pt x="21600" y="0"/>
                    <a:pt x="21600" y="0"/>
                  </a:cubicBezTo>
                  <a:close/>
                </a:path>
              </a:pathLst>
            </a:custGeom>
            <a:gradFill>
              <a:gsLst>
                <a:gs pos="0">
                  <a:srgbClr val="9D7F5B"/>
                </a:gs>
                <a:gs pos="3000">
                  <a:srgbClr val="9D7F5B"/>
                </a:gs>
                <a:gs pos="18000">
                  <a:srgbClr val="D6B992"/>
                </a:gs>
                <a:gs pos="71000">
                  <a:srgbClr val="D6B992"/>
                </a:gs>
                <a:gs pos="90000">
                  <a:srgbClr val="9D7F5B"/>
                </a:gs>
                <a:gs pos="100000">
                  <a:srgbClr val="9D7F5B"/>
                </a:gs>
              </a:gsLst>
              <a:lin ang="54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710" name="Google Shape;710;p68"/>
            <p:cNvSpPr/>
            <p:nvPr/>
          </p:nvSpPr>
          <p:spPr>
            <a:xfrm>
              <a:off x="18223908" y="6353566"/>
              <a:ext cx="23191" cy="1089501"/>
            </a:xfrm>
            <a:custGeom>
              <a:pathLst>
                <a:path extrusionOk="0" h="21600" w="21600">
                  <a:moveTo>
                    <a:pt x="21600" y="0"/>
                  </a:moveTo>
                  <a:lnTo>
                    <a:pt x="21600" y="21600"/>
                  </a:lnTo>
                  <a:lnTo>
                    <a:pt x="0" y="21041"/>
                  </a:lnTo>
                  <a:lnTo>
                    <a:pt x="0" y="559"/>
                  </a:lnTo>
                  <a:cubicBezTo>
                    <a:pt x="0" y="559"/>
                    <a:pt x="21600" y="0"/>
                    <a:pt x="21600" y="0"/>
                  </a:cubicBezTo>
                  <a:close/>
                </a:path>
              </a:pathLst>
            </a:custGeom>
            <a:gradFill>
              <a:gsLst>
                <a:gs pos="0">
                  <a:srgbClr val="9D7F5B"/>
                </a:gs>
                <a:gs pos="49000">
                  <a:srgbClr val="ECDCAA"/>
                </a:gs>
                <a:gs pos="100000">
                  <a:srgbClr val="9D7F5B"/>
                </a:gs>
              </a:gsLst>
              <a:lin ang="54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711" name="Google Shape;711;p68"/>
            <p:cNvSpPr/>
            <p:nvPr/>
          </p:nvSpPr>
          <p:spPr>
            <a:xfrm>
              <a:off x="18266614" y="5093736"/>
              <a:ext cx="26590" cy="578252"/>
            </a:xfrm>
            <a:custGeom>
              <a:pathLst>
                <a:path extrusionOk="0" h="21600" w="21600">
                  <a:moveTo>
                    <a:pt x="21600" y="0"/>
                  </a:moveTo>
                  <a:lnTo>
                    <a:pt x="21600" y="21600"/>
                  </a:lnTo>
                  <a:lnTo>
                    <a:pt x="0" y="21600"/>
                  </a:lnTo>
                  <a:lnTo>
                    <a:pt x="0" y="0"/>
                  </a:lnTo>
                  <a:cubicBezTo>
                    <a:pt x="0" y="0"/>
                    <a:pt x="21600" y="0"/>
                    <a:pt x="21600" y="0"/>
                  </a:cubicBezTo>
                  <a:close/>
                </a:path>
              </a:pathLst>
            </a:custGeom>
            <a:gradFill>
              <a:gsLst>
                <a:gs pos="0">
                  <a:srgbClr val="9D7F5B"/>
                </a:gs>
                <a:gs pos="3000">
                  <a:srgbClr val="9D7F5B"/>
                </a:gs>
                <a:gs pos="18000">
                  <a:srgbClr val="D6B992"/>
                </a:gs>
                <a:gs pos="71000">
                  <a:srgbClr val="D6B992"/>
                </a:gs>
                <a:gs pos="90000">
                  <a:srgbClr val="9D7F5B"/>
                </a:gs>
                <a:gs pos="100000">
                  <a:srgbClr val="9D7F5B"/>
                </a:gs>
              </a:gsLst>
              <a:lin ang="54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712" name="Google Shape;712;p68"/>
            <p:cNvSpPr/>
            <p:nvPr/>
          </p:nvSpPr>
          <p:spPr>
            <a:xfrm>
              <a:off x="18255938" y="5093736"/>
              <a:ext cx="13295" cy="577978"/>
            </a:xfrm>
            <a:custGeom>
              <a:pathLst>
                <a:path extrusionOk="0" h="21600" w="21600">
                  <a:moveTo>
                    <a:pt x="21600" y="0"/>
                  </a:moveTo>
                  <a:lnTo>
                    <a:pt x="21600" y="21600"/>
                  </a:lnTo>
                  <a:lnTo>
                    <a:pt x="0" y="20997"/>
                  </a:lnTo>
                  <a:lnTo>
                    <a:pt x="0" y="604"/>
                  </a:lnTo>
                  <a:cubicBezTo>
                    <a:pt x="0" y="604"/>
                    <a:pt x="21600" y="0"/>
                    <a:pt x="21600" y="0"/>
                  </a:cubicBezTo>
                  <a:close/>
                </a:path>
              </a:pathLst>
            </a:custGeom>
            <a:gradFill>
              <a:gsLst>
                <a:gs pos="0">
                  <a:srgbClr val="9D7F5B"/>
                </a:gs>
                <a:gs pos="49000">
                  <a:srgbClr val="ECDCAA"/>
                </a:gs>
                <a:gs pos="100000">
                  <a:srgbClr val="9D7F5B"/>
                </a:gs>
              </a:gsLst>
              <a:lin ang="54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713" name="Google Shape;713;p68"/>
            <p:cNvSpPr/>
            <p:nvPr/>
          </p:nvSpPr>
          <p:spPr>
            <a:xfrm>
              <a:off x="18245261" y="7698808"/>
              <a:ext cx="46382" cy="1089965"/>
            </a:xfrm>
            <a:custGeom>
              <a:pathLst>
                <a:path extrusionOk="0" h="21600" w="21600">
                  <a:moveTo>
                    <a:pt x="21600" y="0"/>
                  </a:moveTo>
                  <a:lnTo>
                    <a:pt x="21600" y="21600"/>
                  </a:lnTo>
                  <a:lnTo>
                    <a:pt x="0" y="21600"/>
                  </a:lnTo>
                  <a:lnTo>
                    <a:pt x="0" y="0"/>
                  </a:lnTo>
                  <a:cubicBezTo>
                    <a:pt x="0" y="0"/>
                    <a:pt x="21600" y="0"/>
                    <a:pt x="21600" y="0"/>
                  </a:cubicBezTo>
                  <a:close/>
                </a:path>
              </a:pathLst>
            </a:custGeom>
            <a:gradFill>
              <a:gsLst>
                <a:gs pos="0">
                  <a:srgbClr val="9D7F5B"/>
                </a:gs>
                <a:gs pos="3000">
                  <a:srgbClr val="9D7F5B"/>
                </a:gs>
                <a:gs pos="18000">
                  <a:srgbClr val="D6B992"/>
                </a:gs>
                <a:gs pos="71000">
                  <a:srgbClr val="D6B992"/>
                </a:gs>
                <a:gs pos="90000">
                  <a:srgbClr val="9D7F5B"/>
                </a:gs>
                <a:gs pos="100000">
                  <a:srgbClr val="9D7F5B"/>
                </a:gs>
              </a:gsLst>
              <a:lin ang="54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714" name="Google Shape;714;p68"/>
            <p:cNvSpPr/>
            <p:nvPr/>
          </p:nvSpPr>
          <p:spPr>
            <a:xfrm>
              <a:off x="18223908" y="7698808"/>
              <a:ext cx="23191" cy="1089501"/>
            </a:xfrm>
            <a:custGeom>
              <a:pathLst>
                <a:path extrusionOk="0" h="21600" w="21600">
                  <a:moveTo>
                    <a:pt x="21600" y="0"/>
                  </a:moveTo>
                  <a:lnTo>
                    <a:pt x="21600" y="21600"/>
                  </a:lnTo>
                  <a:lnTo>
                    <a:pt x="0" y="21041"/>
                  </a:lnTo>
                  <a:lnTo>
                    <a:pt x="0" y="559"/>
                  </a:lnTo>
                  <a:cubicBezTo>
                    <a:pt x="0" y="559"/>
                    <a:pt x="21600" y="0"/>
                    <a:pt x="21600" y="0"/>
                  </a:cubicBezTo>
                  <a:close/>
                </a:path>
              </a:pathLst>
            </a:custGeom>
            <a:gradFill>
              <a:gsLst>
                <a:gs pos="0">
                  <a:srgbClr val="9D7F5B"/>
                </a:gs>
                <a:gs pos="49000">
                  <a:srgbClr val="ECDCAA"/>
                </a:gs>
                <a:gs pos="100000">
                  <a:srgbClr val="9D7F5B"/>
                </a:gs>
              </a:gsLst>
              <a:lin ang="54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715" name="Google Shape;715;p68"/>
            <p:cNvSpPr/>
            <p:nvPr/>
          </p:nvSpPr>
          <p:spPr>
            <a:xfrm>
              <a:off x="25419888" y="6353566"/>
              <a:ext cx="46382" cy="1089965"/>
            </a:xfrm>
            <a:custGeom>
              <a:pathLst>
                <a:path extrusionOk="0" h="21600" w="21600">
                  <a:moveTo>
                    <a:pt x="0" y="21600"/>
                  </a:moveTo>
                  <a:lnTo>
                    <a:pt x="0" y="0"/>
                  </a:lnTo>
                  <a:lnTo>
                    <a:pt x="21600" y="0"/>
                  </a:lnTo>
                  <a:lnTo>
                    <a:pt x="21600" y="21600"/>
                  </a:lnTo>
                  <a:cubicBezTo>
                    <a:pt x="21600" y="21600"/>
                    <a:pt x="0" y="21600"/>
                    <a:pt x="0" y="21600"/>
                  </a:cubicBezTo>
                  <a:close/>
                </a:path>
              </a:pathLst>
            </a:custGeom>
            <a:gradFill>
              <a:gsLst>
                <a:gs pos="0">
                  <a:srgbClr val="9D7F5B"/>
                </a:gs>
                <a:gs pos="3000">
                  <a:srgbClr val="9D7F5B"/>
                </a:gs>
                <a:gs pos="18000">
                  <a:srgbClr val="D6B992"/>
                </a:gs>
                <a:gs pos="71000">
                  <a:srgbClr val="D6B992"/>
                </a:gs>
                <a:gs pos="90000">
                  <a:srgbClr val="9D7F5B"/>
                </a:gs>
                <a:gs pos="100000">
                  <a:srgbClr val="9D7F5B"/>
                </a:gs>
              </a:gsLst>
              <a:lin ang="54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716" name="Google Shape;716;p68"/>
            <p:cNvSpPr/>
            <p:nvPr/>
          </p:nvSpPr>
          <p:spPr>
            <a:xfrm>
              <a:off x="25467142" y="6355146"/>
              <a:ext cx="23191" cy="1089501"/>
            </a:xfrm>
            <a:custGeom>
              <a:pathLst>
                <a:path extrusionOk="0" h="21600" w="21600">
                  <a:moveTo>
                    <a:pt x="0" y="21600"/>
                  </a:moveTo>
                  <a:lnTo>
                    <a:pt x="0" y="0"/>
                  </a:lnTo>
                  <a:lnTo>
                    <a:pt x="21600" y="559"/>
                  </a:lnTo>
                  <a:lnTo>
                    <a:pt x="21600" y="21041"/>
                  </a:lnTo>
                  <a:cubicBezTo>
                    <a:pt x="21600" y="21041"/>
                    <a:pt x="0" y="21600"/>
                    <a:pt x="0" y="21600"/>
                  </a:cubicBezTo>
                  <a:close/>
                </a:path>
              </a:pathLst>
            </a:custGeom>
            <a:gradFill>
              <a:gsLst>
                <a:gs pos="0">
                  <a:srgbClr val="9D7F5B"/>
                </a:gs>
                <a:gs pos="49000">
                  <a:srgbClr val="ECDCAA"/>
                </a:gs>
                <a:gs pos="100000">
                  <a:srgbClr val="9D7F5B"/>
                </a:gs>
              </a:gsLst>
              <a:lin ang="54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717" name="Google Shape;717;p68"/>
            <p:cNvSpPr/>
            <p:nvPr/>
          </p:nvSpPr>
          <p:spPr>
            <a:xfrm>
              <a:off x="20594097" y="4036760"/>
              <a:ext cx="241079" cy="241091"/>
            </a:xfrm>
            <a:custGeom>
              <a:pathLst>
                <a:path extrusionOk="0" h="21600" w="21600">
                  <a:moveTo>
                    <a:pt x="21600" y="10800"/>
                  </a:moveTo>
                  <a:cubicBezTo>
                    <a:pt x="21600" y="16765"/>
                    <a:pt x="16767" y="21600"/>
                    <a:pt x="10801" y="21600"/>
                  </a:cubicBezTo>
                  <a:cubicBezTo>
                    <a:pt x="4836" y="21600"/>
                    <a:pt x="0" y="16765"/>
                    <a:pt x="0" y="10800"/>
                  </a:cubicBezTo>
                  <a:cubicBezTo>
                    <a:pt x="0" y="4835"/>
                    <a:pt x="4836" y="0"/>
                    <a:pt x="10801" y="0"/>
                  </a:cubicBezTo>
                  <a:cubicBezTo>
                    <a:pt x="16767" y="0"/>
                    <a:pt x="21600" y="4835"/>
                    <a:pt x="21600" y="10800"/>
                  </a:cubicBezTo>
                  <a:close/>
                </a:path>
              </a:pathLst>
            </a:custGeom>
            <a:gradFill>
              <a:gsLst>
                <a:gs pos="0">
                  <a:srgbClr val="222729"/>
                </a:gs>
                <a:gs pos="5000">
                  <a:srgbClr val="222729"/>
                </a:gs>
                <a:gs pos="96010">
                  <a:srgbClr val="7D7F7F"/>
                </a:gs>
                <a:gs pos="100000">
                  <a:srgbClr val="7D7F7F"/>
                </a:gs>
              </a:gsLst>
              <a:lin ang="3265368"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718" name="Google Shape;718;p68"/>
            <p:cNvSpPr/>
            <p:nvPr/>
          </p:nvSpPr>
          <p:spPr>
            <a:xfrm>
              <a:off x="20658156" y="4090143"/>
              <a:ext cx="129247" cy="129237"/>
            </a:xfrm>
            <a:custGeom>
              <a:pathLst>
                <a:path extrusionOk="0" h="21600" w="21600">
                  <a:moveTo>
                    <a:pt x="21600" y="10801"/>
                  </a:moveTo>
                  <a:cubicBezTo>
                    <a:pt x="21600" y="16764"/>
                    <a:pt x="16767" y="21600"/>
                    <a:pt x="10802" y="21600"/>
                  </a:cubicBezTo>
                  <a:cubicBezTo>
                    <a:pt x="4837" y="21600"/>
                    <a:pt x="0" y="16764"/>
                    <a:pt x="0" y="10801"/>
                  </a:cubicBezTo>
                  <a:cubicBezTo>
                    <a:pt x="0" y="4836"/>
                    <a:pt x="4837" y="0"/>
                    <a:pt x="10802" y="0"/>
                  </a:cubicBezTo>
                  <a:cubicBezTo>
                    <a:pt x="16767" y="0"/>
                    <a:pt x="21600" y="4836"/>
                    <a:pt x="21600" y="10801"/>
                  </a:cubicBezTo>
                  <a:close/>
                </a:path>
              </a:pathLst>
            </a:custGeom>
            <a:solidFill>
              <a:srgbClr val="080A0A"/>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719" name="Google Shape;719;p68"/>
            <p:cNvSpPr/>
            <p:nvPr/>
          </p:nvSpPr>
          <p:spPr>
            <a:xfrm>
              <a:off x="20668833" y="4100819"/>
              <a:ext cx="111876" cy="111877"/>
            </a:xfrm>
            <a:custGeom>
              <a:pathLst>
                <a:path extrusionOk="0" h="21600" w="21600">
                  <a:moveTo>
                    <a:pt x="21600" y="10800"/>
                  </a:moveTo>
                  <a:cubicBezTo>
                    <a:pt x="21600" y="16764"/>
                    <a:pt x="16764" y="21600"/>
                    <a:pt x="10800" y="21600"/>
                  </a:cubicBezTo>
                  <a:cubicBezTo>
                    <a:pt x="4836" y="21600"/>
                    <a:pt x="0" y="16764"/>
                    <a:pt x="0" y="10800"/>
                  </a:cubicBezTo>
                  <a:cubicBezTo>
                    <a:pt x="0" y="4836"/>
                    <a:pt x="4836" y="0"/>
                    <a:pt x="10800" y="0"/>
                  </a:cubicBezTo>
                  <a:cubicBezTo>
                    <a:pt x="16764" y="0"/>
                    <a:pt x="21600" y="4836"/>
                    <a:pt x="21600" y="10800"/>
                  </a:cubicBezTo>
                  <a:close/>
                </a:path>
              </a:pathLst>
            </a:custGeom>
            <a:gradFill>
              <a:gsLst>
                <a:gs pos="0">
                  <a:srgbClr val="39669E"/>
                </a:gs>
                <a:gs pos="7000">
                  <a:srgbClr val="39669E"/>
                </a:gs>
                <a:gs pos="90979">
                  <a:srgbClr val="294C7E"/>
                </a:gs>
                <a:gs pos="100000">
                  <a:srgbClr val="294C7E"/>
                </a:gs>
              </a:gsLst>
              <a:lin ang="27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720" name="Google Shape;720;p68"/>
            <p:cNvSpPr/>
            <p:nvPr/>
          </p:nvSpPr>
          <p:spPr>
            <a:xfrm>
              <a:off x="21277395" y="4090143"/>
              <a:ext cx="1159539" cy="133347"/>
            </a:xfrm>
            <a:custGeom>
              <a:pathLst>
                <a:path extrusionOk="0" h="21600" w="21600">
                  <a:moveTo>
                    <a:pt x="20358" y="0"/>
                  </a:moveTo>
                  <a:lnTo>
                    <a:pt x="1242" y="0"/>
                  </a:lnTo>
                  <a:cubicBezTo>
                    <a:pt x="556" y="0"/>
                    <a:pt x="0" y="4835"/>
                    <a:pt x="0" y="10800"/>
                  </a:cubicBezTo>
                  <a:cubicBezTo>
                    <a:pt x="0" y="16765"/>
                    <a:pt x="556" y="21600"/>
                    <a:pt x="1242" y="21600"/>
                  </a:cubicBezTo>
                  <a:lnTo>
                    <a:pt x="20358" y="21600"/>
                  </a:lnTo>
                  <a:cubicBezTo>
                    <a:pt x="21044" y="21600"/>
                    <a:pt x="21600" y="16765"/>
                    <a:pt x="21600" y="10800"/>
                  </a:cubicBezTo>
                  <a:cubicBezTo>
                    <a:pt x="21600" y="4835"/>
                    <a:pt x="21044" y="0"/>
                    <a:pt x="20358" y="0"/>
                  </a:cubicBezTo>
                  <a:close/>
                </a:path>
              </a:pathLst>
            </a:custGeom>
            <a:solidFill>
              <a:srgbClr val="000000"/>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721" name="Google Shape;721;p68"/>
            <p:cNvSpPr/>
            <p:nvPr/>
          </p:nvSpPr>
          <p:spPr>
            <a:xfrm>
              <a:off x="21277395" y="4100819"/>
              <a:ext cx="1159539" cy="116724"/>
            </a:xfrm>
            <a:custGeom>
              <a:pathLst>
                <a:path extrusionOk="0" h="21600" w="21600">
                  <a:moveTo>
                    <a:pt x="20358" y="18895"/>
                  </a:moveTo>
                  <a:lnTo>
                    <a:pt x="1242" y="18895"/>
                  </a:lnTo>
                  <a:cubicBezTo>
                    <a:pt x="729" y="18895"/>
                    <a:pt x="311" y="15264"/>
                    <a:pt x="311" y="10800"/>
                  </a:cubicBezTo>
                  <a:cubicBezTo>
                    <a:pt x="311" y="6337"/>
                    <a:pt x="729" y="2705"/>
                    <a:pt x="1242" y="2705"/>
                  </a:cubicBezTo>
                  <a:lnTo>
                    <a:pt x="20358" y="2705"/>
                  </a:lnTo>
                  <a:cubicBezTo>
                    <a:pt x="20871" y="2705"/>
                    <a:pt x="21289" y="6337"/>
                    <a:pt x="21289" y="10800"/>
                  </a:cubicBezTo>
                  <a:cubicBezTo>
                    <a:pt x="21289" y="15264"/>
                    <a:pt x="20871" y="18895"/>
                    <a:pt x="20358" y="18895"/>
                  </a:cubicBezTo>
                  <a:close/>
                  <a:moveTo>
                    <a:pt x="20358" y="0"/>
                  </a:moveTo>
                  <a:lnTo>
                    <a:pt x="1242" y="0"/>
                  </a:lnTo>
                  <a:cubicBezTo>
                    <a:pt x="556" y="0"/>
                    <a:pt x="0" y="4834"/>
                    <a:pt x="0" y="10800"/>
                  </a:cubicBezTo>
                  <a:cubicBezTo>
                    <a:pt x="0" y="16766"/>
                    <a:pt x="556" y="21600"/>
                    <a:pt x="1242" y="21600"/>
                  </a:cubicBezTo>
                  <a:lnTo>
                    <a:pt x="20358" y="21600"/>
                  </a:lnTo>
                  <a:cubicBezTo>
                    <a:pt x="21044" y="21600"/>
                    <a:pt x="21600" y="16766"/>
                    <a:pt x="21600" y="10800"/>
                  </a:cubicBezTo>
                  <a:cubicBezTo>
                    <a:pt x="21600" y="4834"/>
                    <a:pt x="21044" y="0"/>
                    <a:pt x="20358" y="0"/>
                  </a:cubicBezTo>
                  <a:close/>
                </a:path>
              </a:pathLst>
            </a:custGeom>
            <a:gradFill>
              <a:gsLst>
                <a:gs pos="0">
                  <a:srgbClr val="A38A5C"/>
                </a:gs>
                <a:gs pos="18000">
                  <a:srgbClr val="A38A5C"/>
                </a:gs>
                <a:gs pos="58000">
                  <a:srgbClr val="D6B992"/>
                </a:gs>
                <a:gs pos="100000">
                  <a:srgbClr val="D6B992"/>
                </a:gs>
              </a:gsLst>
              <a:lin ang="54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722" name="Google Shape;722;p68"/>
            <p:cNvSpPr/>
            <p:nvPr/>
          </p:nvSpPr>
          <p:spPr>
            <a:xfrm>
              <a:off x="21277395" y="4090143"/>
              <a:ext cx="1159539" cy="133347"/>
            </a:xfrm>
            <a:custGeom>
              <a:pathLst>
                <a:path extrusionOk="0" h="21600" w="21600">
                  <a:moveTo>
                    <a:pt x="20358" y="18895"/>
                  </a:moveTo>
                  <a:lnTo>
                    <a:pt x="1242" y="18895"/>
                  </a:lnTo>
                  <a:cubicBezTo>
                    <a:pt x="729" y="18895"/>
                    <a:pt x="311" y="15265"/>
                    <a:pt x="311" y="10800"/>
                  </a:cubicBezTo>
                  <a:cubicBezTo>
                    <a:pt x="311" y="6335"/>
                    <a:pt x="729" y="2705"/>
                    <a:pt x="1242" y="2705"/>
                  </a:cubicBezTo>
                  <a:lnTo>
                    <a:pt x="20358" y="2705"/>
                  </a:lnTo>
                  <a:cubicBezTo>
                    <a:pt x="20871" y="2705"/>
                    <a:pt x="21289" y="6335"/>
                    <a:pt x="21289" y="10800"/>
                  </a:cubicBezTo>
                  <a:cubicBezTo>
                    <a:pt x="21289" y="15265"/>
                    <a:pt x="20871" y="18895"/>
                    <a:pt x="20358" y="18895"/>
                  </a:cubicBezTo>
                  <a:close/>
                  <a:moveTo>
                    <a:pt x="20358" y="0"/>
                  </a:moveTo>
                  <a:lnTo>
                    <a:pt x="1242" y="0"/>
                  </a:lnTo>
                  <a:cubicBezTo>
                    <a:pt x="556" y="0"/>
                    <a:pt x="0" y="4835"/>
                    <a:pt x="0" y="10800"/>
                  </a:cubicBezTo>
                  <a:cubicBezTo>
                    <a:pt x="0" y="16765"/>
                    <a:pt x="556" y="21600"/>
                    <a:pt x="1242" y="21600"/>
                  </a:cubicBezTo>
                  <a:lnTo>
                    <a:pt x="20358" y="21600"/>
                  </a:lnTo>
                  <a:cubicBezTo>
                    <a:pt x="21044" y="21600"/>
                    <a:pt x="21600" y="16765"/>
                    <a:pt x="21600" y="10800"/>
                  </a:cubicBezTo>
                  <a:cubicBezTo>
                    <a:pt x="21600" y="4835"/>
                    <a:pt x="21044" y="0"/>
                    <a:pt x="20358" y="0"/>
                  </a:cubicBezTo>
                  <a:close/>
                </a:path>
              </a:pathLst>
            </a:custGeom>
            <a:gradFill>
              <a:gsLst>
                <a:gs pos="0">
                  <a:srgbClr val="A38A5C"/>
                </a:gs>
                <a:gs pos="18000">
                  <a:srgbClr val="A38A5C"/>
                </a:gs>
                <a:gs pos="58000">
                  <a:srgbClr val="D6B992"/>
                </a:gs>
                <a:gs pos="100000">
                  <a:srgbClr val="D6B992"/>
                </a:gs>
              </a:gsLst>
              <a:lin ang="54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723" name="Google Shape;723;p68"/>
            <p:cNvSpPr/>
            <p:nvPr/>
          </p:nvSpPr>
          <p:spPr>
            <a:xfrm>
              <a:off x="18287967" y="16528294"/>
              <a:ext cx="116882" cy="212433"/>
            </a:xfrm>
            <a:custGeom>
              <a:pathLst>
                <a:path extrusionOk="0" h="21600" w="21600">
                  <a:moveTo>
                    <a:pt x="21600" y="21600"/>
                  </a:moveTo>
                  <a:lnTo>
                    <a:pt x="0" y="21600"/>
                  </a:lnTo>
                  <a:lnTo>
                    <a:pt x="0" y="0"/>
                  </a:lnTo>
                  <a:lnTo>
                    <a:pt x="21600" y="0"/>
                  </a:lnTo>
                  <a:cubicBezTo>
                    <a:pt x="21600" y="0"/>
                    <a:pt x="21600" y="21600"/>
                    <a:pt x="21600" y="21600"/>
                  </a:cubicBezTo>
                  <a:close/>
                </a:path>
              </a:pathLst>
            </a:custGeom>
            <a:solidFill>
              <a:srgbClr val="D6B992"/>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724" name="Google Shape;724;p68"/>
            <p:cNvSpPr/>
            <p:nvPr/>
          </p:nvSpPr>
          <p:spPr>
            <a:xfrm>
              <a:off x="21720541" y="3713462"/>
              <a:ext cx="146946" cy="146946"/>
            </a:xfrm>
            <a:prstGeom prst="ellipse">
              <a:avLst/>
            </a:prstGeom>
            <a:solidFill>
              <a:srgbClr val="000000"/>
            </a:solidFill>
            <a:ln>
              <a:noFill/>
            </a:ln>
            <a:effectLst>
              <a:reflection blurRad="0" dir="0" dist="0" endA="0" endPos="15000" fadeDir="5400000" kx="0" rotWithShape="0" algn="bl" stA="25000" stPos="0" sy="-100000" ky="0"/>
            </a:effectLst>
          </p:spPr>
          <p:txBody>
            <a:bodyPr anchorCtr="0" anchor="ctr" bIns="28575" lIns="28575" spcFirstLastPara="1" rIns="28575" wrap="square" tIns="28575">
              <a:noAutofit/>
            </a:bodyPr>
            <a:lstStyle/>
            <a:p>
              <a:pPr indent="0" lvl="0" marL="0" marR="0" rtl="0" algn="ctr">
                <a:lnSpc>
                  <a:spcPct val="100000"/>
                </a:lnSpc>
                <a:spcBef>
                  <a:spcPts val="0"/>
                </a:spcBef>
                <a:spcAft>
                  <a:spcPts val="0"/>
                </a:spcAft>
                <a:buClr>
                  <a:srgbClr val="000000"/>
                </a:buClr>
                <a:buSzPts val="2300"/>
                <a:buFont typeface="Gill Sans"/>
                <a:buNone/>
              </a:pPr>
              <a:r>
                <a:t/>
              </a:r>
              <a:endParaRPr b="0" i="0" sz="2300" u="none" cap="none" strike="noStrike">
                <a:solidFill>
                  <a:srgbClr val="FFFFFF"/>
                </a:solidFill>
                <a:latin typeface="Calibri"/>
                <a:ea typeface="Calibri"/>
                <a:cs typeface="Calibri"/>
                <a:sym typeface="Calibri"/>
              </a:endParaRPr>
            </a:p>
          </p:txBody>
        </p:sp>
      </p:grpSp>
      <p:sp>
        <p:nvSpPr>
          <p:cNvPr id="725" name="Google Shape;725;p68"/>
          <p:cNvSpPr/>
          <p:nvPr/>
        </p:nvSpPr>
        <p:spPr>
          <a:xfrm>
            <a:off x="5208817" y="2879062"/>
            <a:ext cx="290513" cy="236935"/>
          </a:xfrm>
          <a:custGeom>
            <a:pathLst>
              <a:path extrusionOk="0" h="87" w="104">
                <a:moveTo>
                  <a:pt x="88" y="69"/>
                </a:moveTo>
                <a:cubicBezTo>
                  <a:pt x="88" y="79"/>
                  <a:pt x="80" y="87"/>
                  <a:pt x="70" y="87"/>
                </a:cubicBezTo>
                <a:cubicBezTo>
                  <a:pt x="18" y="87"/>
                  <a:pt x="18" y="87"/>
                  <a:pt x="18" y="87"/>
                </a:cubicBezTo>
                <a:cubicBezTo>
                  <a:pt x="8" y="87"/>
                  <a:pt x="0" y="79"/>
                  <a:pt x="0" y="69"/>
                </a:cubicBezTo>
                <a:cubicBezTo>
                  <a:pt x="0" y="18"/>
                  <a:pt x="0" y="18"/>
                  <a:pt x="0" y="18"/>
                </a:cubicBezTo>
                <a:cubicBezTo>
                  <a:pt x="0" y="8"/>
                  <a:pt x="8" y="0"/>
                  <a:pt x="18" y="0"/>
                </a:cubicBezTo>
                <a:cubicBezTo>
                  <a:pt x="70" y="0"/>
                  <a:pt x="70" y="0"/>
                  <a:pt x="70" y="0"/>
                </a:cubicBezTo>
                <a:cubicBezTo>
                  <a:pt x="72" y="0"/>
                  <a:pt x="75" y="0"/>
                  <a:pt x="77" y="1"/>
                </a:cubicBezTo>
                <a:cubicBezTo>
                  <a:pt x="78" y="2"/>
                  <a:pt x="78" y="2"/>
                  <a:pt x="78" y="3"/>
                </a:cubicBezTo>
                <a:cubicBezTo>
                  <a:pt x="78" y="4"/>
                  <a:pt x="78" y="4"/>
                  <a:pt x="78" y="5"/>
                </a:cubicBezTo>
                <a:cubicBezTo>
                  <a:pt x="75" y="8"/>
                  <a:pt x="75" y="8"/>
                  <a:pt x="75" y="8"/>
                </a:cubicBezTo>
                <a:cubicBezTo>
                  <a:pt x="74" y="8"/>
                  <a:pt x="74" y="8"/>
                  <a:pt x="73" y="8"/>
                </a:cubicBezTo>
                <a:cubicBezTo>
                  <a:pt x="73" y="8"/>
                  <a:pt x="73" y="8"/>
                  <a:pt x="73" y="8"/>
                </a:cubicBezTo>
                <a:cubicBezTo>
                  <a:pt x="72" y="8"/>
                  <a:pt x="71" y="8"/>
                  <a:pt x="70" y="8"/>
                </a:cubicBezTo>
                <a:cubicBezTo>
                  <a:pt x="18" y="8"/>
                  <a:pt x="18" y="8"/>
                  <a:pt x="18" y="8"/>
                </a:cubicBezTo>
                <a:cubicBezTo>
                  <a:pt x="13" y="8"/>
                  <a:pt x="8" y="12"/>
                  <a:pt x="8" y="18"/>
                </a:cubicBezTo>
                <a:cubicBezTo>
                  <a:pt x="8" y="69"/>
                  <a:pt x="8" y="69"/>
                  <a:pt x="8" y="69"/>
                </a:cubicBezTo>
                <a:cubicBezTo>
                  <a:pt x="8" y="75"/>
                  <a:pt x="13" y="79"/>
                  <a:pt x="18" y="79"/>
                </a:cubicBezTo>
                <a:cubicBezTo>
                  <a:pt x="70" y="79"/>
                  <a:pt x="70" y="79"/>
                  <a:pt x="70" y="79"/>
                </a:cubicBezTo>
                <a:cubicBezTo>
                  <a:pt x="75" y="79"/>
                  <a:pt x="80" y="75"/>
                  <a:pt x="80" y="69"/>
                </a:cubicBezTo>
                <a:cubicBezTo>
                  <a:pt x="80" y="54"/>
                  <a:pt x="80" y="54"/>
                  <a:pt x="80" y="54"/>
                </a:cubicBezTo>
                <a:cubicBezTo>
                  <a:pt x="80" y="53"/>
                  <a:pt x="80" y="53"/>
                  <a:pt x="80" y="52"/>
                </a:cubicBezTo>
                <a:cubicBezTo>
                  <a:pt x="84" y="48"/>
                  <a:pt x="84" y="48"/>
                  <a:pt x="84" y="48"/>
                </a:cubicBezTo>
                <a:cubicBezTo>
                  <a:pt x="85" y="48"/>
                  <a:pt x="85" y="48"/>
                  <a:pt x="86" y="48"/>
                </a:cubicBezTo>
                <a:cubicBezTo>
                  <a:pt x="86" y="48"/>
                  <a:pt x="86" y="48"/>
                  <a:pt x="87" y="48"/>
                </a:cubicBezTo>
                <a:cubicBezTo>
                  <a:pt x="87" y="48"/>
                  <a:pt x="88" y="49"/>
                  <a:pt x="88" y="50"/>
                </a:cubicBezTo>
                <a:lnTo>
                  <a:pt x="88" y="69"/>
                </a:lnTo>
                <a:close/>
                <a:moveTo>
                  <a:pt x="52" y="70"/>
                </a:moveTo>
                <a:cubicBezTo>
                  <a:pt x="50" y="72"/>
                  <a:pt x="47" y="72"/>
                  <a:pt x="45" y="70"/>
                </a:cubicBezTo>
                <a:cubicBezTo>
                  <a:pt x="18" y="43"/>
                  <a:pt x="18" y="43"/>
                  <a:pt x="18" y="43"/>
                </a:cubicBezTo>
                <a:cubicBezTo>
                  <a:pt x="16" y="41"/>
                  <a:pt x="16" y="38"/>
                  <a:pt x="18" y="36"/>
                </a:cubicBezTo>
                <a:cubicBezTo>
                  <a:pt x="25" y="29"/>
                  <a:pt x="25" y="29"/>
                  <a:pt x="25" y="29"/>
                </a:cubicBezTo>
                <a:cubicBezTo>
                  <a:pt x="27" y="27"/>
                  <a:pt x="30" y="27"/>
                  <a:pt x="32" y="29"/>
                </a:cubicBezTo>
                <a:cubicBezTo>
                  <a:pt x="48" y="46"/>
                  <a:pt x="48" y="46"/>
                  <a:pt x="48" y="46"/>
                </a:cubicBezTo>
                <a:cubicBezTo>
                  <a:pt x="88" y="5"/>
                  <a:pt x="88" y="5"/>
                  <a:pt x="88" y="5"/>
                </a:cubicBezTo>
                <a:cubicBezTo>
                  <a:pt x="90" y="3"/>
                  <a:pt x="93" y="3"/>
                  <a:pt x="95" y="5"/>
                </a:cubicBezTo>
                <a:cubicBezTo>
                  <a:pt x="102" y="12"/>
                  <a:pt x="102" y="12"/>
                  <a:pt x="102" y="12"/>
                </a:cubicBezTo>
                <a:cubicBezTo>
                  <a:pt x="104" y="14"/>
                  <a:pt x="104" y="17"/>
                  <a:pt x="102" y="19"/>
                </a:cubicBezTo>
                <a:lnTo>
                  <a:pt x="52" y="70"/>
                </a:lnTo>
                <a:close/>
              </a:path>
            </a:pathLst>
          </a:custGeom>
          <a:solidFill>
            <a:srgbClr val="D5D5D5">
              <a:alpha val="49803"/>
            </a:srgb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726" name="Google Shape;726;p68"/>
          <p:cNvSpPr/>
          <p:nvPr/>
        </p:nvSpPr>
        <p:spPr>
          <a:xfrm>
            <a:off x="5606486" y="2878527"/>
            <a:ext cx="34289" cy="238005"/>
          </a:xfrm>
          <a:prstGeom prst="rect">
            <a:avLst/>
          </a:prstGeom>
          <a:solidFill>
            <a:schemeClr val="accent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727" name="Google Shape;727;p68"/>
          <p:cNvSpPr/>
          <p:nvPr/>
        </p:nvSpPr>
        <p:spPr>
          <a:xfrm>
            <a:off x="5747925" y="2843250"/>
            <a:ext cx="2458200" cy="319200"/>
          </a:xfrm>
          <a:prstGeom prst="rect">
            <a:avLst/>
          </a:prstGeom>
          <a:noFill/>
          <a:ln>
            <a:noFill/>
          </a:ln>
        </p:spPr>
        <p:txBody>
          <a:bodyPr anchorCtr="0" anchor="t" bIns="34275" lIns="68575" spcFirstLastPara="1" rIns="68575" wrap="square" tIns="34275">
            <a:noAutofit/>
          </a:bodyPr>
          <a:lstStyle/>
          <a:p>
            <a:pPr indent="0" lvl="0" marL="0" marR="0" rtl="0" algn="l">
              <a:lnSpc>
                <a:spcPct val="130000"/>
              </a:lnSpc>
              <a:spcBef>
                <a:spcPts val="0"/>
              </a:spcBef>
              <a:spcAft>
                <a:spcPts val="0"/>
              </a:spcAft>
              <a:buNone/>
            </a:pPr>
            <a:r>
              <a:rPr lang="en" sz="800">
                <a:solidFill>
                  <a:schemeClr val="dk1"/>
                </a:solidFill>
                <a:latin typeface="Lato"/>
                <a:ea typeface="Lato"/>
                <a:cs typeface="Lato"/>
                <a:sym typeface="Lato"/>
              </a:rPr>
              <a:t>and reliability. By using simple lorem ipsum for too</a:t>
            </a:r>
            <a:endParaRPr sz="1100"/>
          </a:p>
          <a:p>
            <a:pPr indent="0" lvl="0" marL="0" marR="0" rtl="0" algn="l">
              <a:lnSpc>
                <a:spcPct val="130000"/>
              </a:lnSpc>
              <a:spcBef>
                <a:spcPts val="0"/>
              </a:spcBef>
              <a:spcAft>
                <a:spcPts val="0"/>
              </a:spcAft>
              <a:buNone/>
            </a:pPr>
            <a:r>
              <a:rPr lang="en" sz="800">
                <a:solidFill>
                  <a:schemeClr val="dk1"/>
                </a:solidFill>
                <a:latin typeface="Lato"/>
                <a:ea typeface="Lato"/>
                <a:cs typeface="Lato"/>
                <a:sym typeface="Lato"/>
              </a:rPr>
              <a:t>alignments This letterhead design is meant to your</a:t>
            </a:r>
            <a:endParaRPr sz="1100"/>
          </a:p>
        </p:txBody>
      </p:sp>
      <p:sp>
        <p:nvSpPr>
          <p:cNvPr id="728" name="Google Shape;728;p68"/>
          <p:cNvSpPr/>
          <p:nvPr/>
        </p:nvSpPr>
        <p:spPr>
          <a:xfrm>
            <a:off x="5208817" y="3313343"/>
            <a:ext cx="290513" cy="236935"/>
          </a:xfrm>
          <a:custGeom>
            <a:pathLst>
              <a:path extrusionOk="0" h="87" w="104">
                <a:moveTo>
                  <a:pt x="88" y="69"/>
                </a:moveTo>
                <a:cubicBezTo>
                  <a:pt x="88" y="79"/>
                  <a:pt x="80" y="87"/>
                  <a:pt x="70" y="87"/>
                </a:cubicBezTo>
                <a:cubicBezTo>
                  <a:pt x="18" y="87"/>
                  <a:pt x="18" y="87"/>
                  <a:pt x="18" y="87"/>
                </a:cubicBezTo>
                <a:cubicBezTo>
                  <a:pt x="8" y="87"/>
                  <a:pt x="0" y="79"/>
                  <a:pt x="0" y="69"/>
                </a:cubicBezTo>
                <a:cubicBezTo>
                  <a:pt x="0" y="18"/>
                  <a:pt x="0" y="18"/>
                  <a:pt x="0" y="18"/>
                </a:cubicBezTo>
                <a:cubicBezTo>
                  <a:pt x="0" y="8"/>
                  <a:pt x="8" y="0"/>
                  <a:pt x="18" y="0"/>
                </a:cubicBezTo>
                <a:cubicBezTo>
                  <a:pt x="70" y="0"/>
                  <a:pt x="70" y="0"/>
                  <a:pt x="70" y="0"/>
                </a:cubicBezTo>
                <a:cubicBezTo>
                  <a:pt x="72" y="0"/>
                  <a:pt x="75" y="0"/>
                  <a:pt x="77" y="1"/>
                </a:cubicBezTo>
                <a:cubicBezTo>
                  <a:pt x="78" y="2"/>
                  <a:pt x="78" y="2"/>
                  <a:pt x="78" y="3"/>
                </a:cubicBezTo>
                <a:cubicBezTo>
                  <a:pt x="78" y="4"/>
                  <a:pt x="78" y="4"/>
                  <a:pt x="78" y="5"/>
                </a:cubicBezTo>
                <a:cubicBezTo>
                  <a:pt x="75" y="8"/>
                  <a:pt x="75" y="8"/>
                  <a:pt x="75" y="8"/>
                </a:cubicBezTo>
                <a:cubicBezTo>
                  <a:pt x="74" y="8"/>
                  <a:pt x="74" y="8"/>
                  <a:pt x="73" y="8"/>
                </a:cubicBezTo>
                <a:cubicBezTo>
                  <a:pt x="73" y="8"/>
                  <a:pt x="73" y="8"/>
                  <a:pt x="73" y="8"/>
                </a:cubicBezTo>
                <a:cubicBezTo>
                  <a:pt x="72" y="8"/>
                  <a:pt x="71" y="8"/>
                  <a:pt x="70" y="8"/>
                </a:cubicBezTo>
                <a:cubicBezTo>
                  <a:pt x="18" y="8"/>
                  <a:pt x="18" y="8"/>
                  <a:pt x="18" y="8"/>
                </a:cubicBezTo>
                <a:cubicBezTo>
                  <a:pt x="13" y="8"/>
                  <a:pt x="8" y="12"/>
                  <a:pt x="8" y="18"/>
                </a:cubicBezTo>
                <a:cubicBezTo>
                  <a:pt x="8" y="69"/>
                  <a:pt x="8" y="69"/>
                  <a:pt x="8" y="69"/>
                </a:cubicBezTo>
                <a:cubicBezTo>
                  <a:pt x="8" y="75"/>
                  <a:pt x="13" y="79"/>
                  <a:pt x="18" y="79"/>
                </a:cubicBezTo>
                <a:cubicBezTo>
                  <a:pt x="70" y="79"/>
                  <a:pt x="70" y="79"/>
                  <a:pt x="70" y="79"/>
                </a:cubicBezTo>
                <a:cubicBezTo>
                  <a:pt x="75" y="79"/>
                  <a:pt x="80" y="75"/>
                  <a:pt x="80" y="69"/>
                </a:cubicBezTo>
                <a:cubicBezTo>
                  <a:pt x="80" y="54"/>
                  <a:pt x="80" y="54"/>
                  <a:pt x="80" y="54"/>
                </a:cubicBezTo>
                <a:cubicBezTo>
                  <a:pt x="80" y="53"/>
                  <a:pt x="80" y="53"/>
                  <a:pt x="80" y="52"/>
                </a:cubicBezTo>
                <a:cubicBezTo>
                  <a:pt x="84" y="48"/>
                  <a:pt x="84" y="48"/>
                  <a:pt x="84" y="48"/>
                </a:cubicBezTo>
                <a:cubicBezTo>
                  <a:pt x="85" y="48"/>
                  <a:pt x="85" y="48"/>
                  <a:pt x="86" y="48"/>
                </a:cubicBezTo>
                <a:cubicBezTo>
                  <a:pt x="86" y="48"/>
                  <a:pt x="86" y="48"/>
                  <a:pt x="87" y="48"/>
                </a:cubicBezTo>
                <a:cubicBezTo>
                  <a:pt x="87" y="48"/>
                  <a:pt x="88" y="49"/>
                  <a:pt x="88" y="50"/>
                </a:cubicBezTo>
                <a:lnTo>
                  <a:pt x="88" y="69"/>
                </a:lnTo>
                <a:close/>
                <a:moveTo>
                  <a:pt x="52" y="70"/>
                </a:moveTo>
                <a:cubicBezTo>
                  <a:pt x="50" y="72"/>
                  <a:pt x="47" y="72"/>
                  <a:pt x="45" y="70"/>
                </a:cubicBezTo>
                <a:cubicBezTo>
                  <a:pt x="18" y="43"/>
                  <a:pt x="18" y="43"/>
                  <a:pt x="18" y="43"/>
                </a:cubicBezTo>
                <a:cubicBezTo>
                  <a:pt x="16" y="41"/>
                  <a:pt x="16" y="38"/>
                  <a:pt x="18" y="36"/>
                </a:cubicBezTo>
                <a:cubicBezTo>
                  <a:pt x="25" y="29"/>
                  <a:pt x="25" y="29"/>
                  <a:pt x="25" y="29"/>
                </a:cubicBezTo>
                <a:cubicBezTo>
                  <a:pt x="27" y="27"/>
                  <a:pt x="30" y="27"/>
                  <a:pt x="32" y="29"/>
                </a:cubicBezTo>
                <a:cubicBezTo>
                  <a:pt x="48" y="46"/>
                  <a:pt x="48" y="46"/>
                  <a:pt x="48" y="46"/>
                </a:cubicBezTo>
                <a:cubicBezTo>
                  <a:pt x="88" y="5"/>
                  <a:pt x="88" y="5"/>
                  <a:pt x="88" y="5"/>
                </a:cubicBezTo>
                <a:cubicBezTo>
                  <a:pt x="90" y="3"/>
                  <a:pt x="93" y="3"/>
                  <a:pt x="95" y="5"/>
                </a:cubicBezTo>
                <a:cubicBezTo>
                  <a:pt x="102" y="12"/>
                  <a:pt x="102" y="12"/>
                  <a:pt x="102" y="12"/>
                </a:cubicBezTo>
                <a:cubicBezTo>
                  <a:pt x="104" y="14"/>
                  <a:pt x="104" y="17"/>
                  <a:pt x="102" y="19"/>
                </a:cubicBezTo>
                <a:lnTo>
                  <a:pt x="52" y="70"/>
                </a:lnTo>
                <a:close/>
              </a:path>
            </a:pathLst>
          </a:custGeom>
          <a:solidFill>
            <a:srgbClr val="D5D5D5">
              <a:alpha val="49803"/>
            </a:srgb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729" name="Google Shape;729;p68"/>
          <p:cNvSpPr/>
          <p:nvPr/>
        </p:nvSpPr>
        <p:spPr>
          <a:xfrm>
            <a:off x="5606486" y="3312808"/>
            <a:ext cx="34289" cy="238005"/>
          </a:xfrm>
          <a:prstGeom prst="rect">
            <a:avLst/>
          </a:prstGeom>
          <a:solidFill>
            <a:schemeClr val="accent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dk1"/>
              </a:solidFill>
              <a:latin typeface="Calibri"/>
              <a:ea typeface="Calibri"/>
              <a:cs typeface="Calibri"/>
              <a:sym typeface="Calibri"/>
            </a:endParaRPr>
          </a:p>
        </p:txBody>
      </p:sp>
      <p:sp>
        <p:nvSpPr>
          <p:cNvPr id="730" name="Google Shape;730;p68"/>
          <p:cNvSpPr/>
          <p:nvPr/>
        </p:nvSpPr>
        <p:spPr>
          <a:xfrm>
            <a:off x="5747924" y="3277525"/>
            <a:ext cx="2458200" cy="319200"/>
          </a:xfrm>
          <a:prstGeom prst="rect">
            <a:avLst/>
          </a:prstGeom>
          <a:noFill/>
          <a:ln>
            <a:noFill/>
          </a:ln>
        </p:spPr>
        <p:txBody>
          <a:bodyPr anchorCtr="0" anchor="t" bIns="34275" lIns="68575" spcFirstLastPara="1" rIns="68575" wrap="square" tIns="34275">
            <a:noAutofit/>
          </a:bodyPr>
          <a:lstStyle/>
          <a:p>
            <a:pPr indent="0" lvl="0" marL="0" marR="0" rtl="0" algn="l">
              <a:lnSpc>
                <a:spcPct val="130000"/>
              </a:lnSpc>
              <a:spcBef>
                <a:spcPts val="0"/>
              </a:spcBef>
              <a:spcAft>
                <a:spcPts val="0"/>
              </a:spcAft>
              <a:buNone/>
            </a:pPr>
            <a:r>
              <a:rPr lang="en" sz="800">
                <a:solidFill>
                  <a:schemeClr val="dk1"/>
                </a:solidFill>
                <a:latin typeface="Lato"/>
                <a:ea typeface="Lato"/>
                <a:cs typeface="Lato"/>
                <a:sym typeface="Lato"/>
              </a:rPr>
              <a:t>and reliability. By using simple lorem ipsum for too</a:t>
            </a:r>
            <a:endParaRPr sz="1100"/>
          </a:p>
          <a:p>
            <a:pPr indent="0" lvl="0" marL="0" marR="0" rtl="0" algn="l">
              <a:lnSpc>
                <a:spcPct val="130000"/>
              </a:lnSpc>
              <a:spcBef>
                <a:spcPts val="0"/>
              </a:spcBef>
              <a:spcAft>
                <a:spcPts val="0"/>
              </a:spcAft>
              <a:buNone/>
            </a:pPr>
            <a:r>
              <a:rPr lang="en" sz="800">
                <a:solidFill>
                  <a:schemeClr val="dk1"/>
                </a:solidFill>
                <a:latin typeface="Lato"/>
                <a:ea typeface="Lato"/>
                <a:cs typeface="Lato"/>
                <a:sym typeface="Lato"/>
              </a:rPr>
              <a:t>alignments This letterhead design is meant to your</a:t>
            </a:r>
            <a:endParaRPr sz="1100"/>
          </a:p>
        </p:txBody>
      </p:sp>
      <p:sp>
        <p:nvSpPr>
          <p:cNvPr id="731" name="Google Shape;731;p68"/>
          <p:cNvSpPr/>
          <p:nvPr/>
        </p:nvSpPr>
        <p:spPr>
          <a:xfrm>
            <a:off x="5208817" y="3727315"/>
            <a:ext cx="290513" cy="236935"/>
          </a:xfrm>
          <a:custGeom>
            <a:pathLst>
              <a:path extrusionOk="0" h="87" w="104">
                <a:moveTo>
                  <a:pt x="88" y="69"/>
                </a:moveTo>
                <a:cubicBezTo>
                  <a:pt x="88" y="79"/>
                  <a:pt x="80" y="87"/>
                  <a:pt x="70" y="87"/>
                </a:cubicBezTo>
                <a:cubicBezTo>
                  <a:pt x="18" y="87"/>
                  <a:pt x="18" y="87"/>
                  <a:pt x="18" y="87"/>
                </a:cubicBezTo>
                <a:cubicBezTo>
                  <a:pt x="8" y="87"/>
                  <a:pt x="0" y="79"/>
                  <a:pt x="0" y="69"/>
                </a:cubicBezTo>
                <a:cubicBezTo>
                  <a:pt x="0" y="18"/>
                  <a:pt x="0" y="18"/>
                  <a:pt x="0" y="18"/>
                </a:cubicBezTo>
                <a:cubicBezTo>
                  <a:pt x="0" y="8"/>
                  <a:pt x="8" y="0"/>
                  <a:pt x="18" y="0"/>
                </a:cubicBezTo>
                <a:cubicBezTo>
                  <a:pt x="70" y="0"/>
                  <a:pt x="70" y="0"/>
                  <a:pt x="70" y="0"/>
                </a:cubicBezTo>
                <a:cubicBezTo>
                  <a:pt x="72" y="0"/>
                  <a:pt x="75" y="0"/>
                  <a:pt x="77" y="1"/>
                </a:cubicBezTo>
                <a:cubicBezTo>
                  <a:pt x="78" y="2"/>
                  <a:pt x="78" y="2"/>
                  <a:pt x="78" y="3"/>
                </a:cubicBezTo>
                <a:cubicBezTo>
                  <a:pt x="78" y="4"/>
                  <a:pt x="78" y="4"/>
                  <a:pt x="78" y="5"/>
                </a:cubicBezTo>
                <a:cubicBezTo>
                  <a:pt x="75" y="8"/>
                  <a:pt x="75" y="8"/>
                  <a:pt x="75" y="8"/>
                </a:cubicBezTo>
                <a:cubicBezTo>
                  <a:pt x="74" y="8"/>
                  <a:pt x="74" y="8"/>
                  <a:pt x="73" y="8"/>
                </a:cubicBezTo>
                <a:cubicBezTo>
                  <a:pt x="73" y="8"/>
                  <a:pt x="73" y="8"/>
                  <a:pt x="73" y="8"/>
                </a:cubicBezTo>
                <a:cubicBezTo>
                  <a:pt x="72" y="8"/>
                  <a:pt x="71" y="8"/>
                  <a:pt x="70" y="8"/>
                </a:cubicBezTo>
                <a:cubicBezTo>
                  <a:pt x="18" y="8"/>
                  <a:pt x="18" y="8"/>
                  <a:pt x="18" y="8"/>
                </a:cubicBezTo>
                <a:cubicBezTo>
                  <a:pt x="13" y="8"/>
                  <a:pt x="8" y="12"/>
                  <a:pt x="8" y="18"/>
                </a:cubicBezTo>
                <a:cubicBezTo>
                  <a:pt x="8" y="69"/>
                  <a:pt x="8" y="69"/>
                  <a:pt x="8" y="69"/>
                </a:cubicBezTo>
                <a:cubicBezTo>
                  <a:pt x="8" y="75"/>
                  <a:pt x="13" y="79"/>
                  <a:pt x="18" y="79"/>
                </a:cubicBezTo>
                <a:cubicBezTo>
                  <a:pt x="70" y="79"/>
                  <a:pt x="70" y="79"/>
                  <a:pt x="70" y="79"/>
                </a:cubicBezTo>
                <a:cubicBezTo>
                  <a:pt x="75" y="79"/>
                  <a:pt x="80" y="75"/>
                  <a:pt x="80" y="69"/>
                </a:cubicBezTo>
                <a:cubicBezTo>
                  <a:pt x="80" y="54"/>
                  <a:pt x="80" y="54"/>
                  <a:pt x="80" y="54"/>
                </a:cubicBezTo>
                <a:cubicBezTo>
                  <a:pt x="80" y="53"/>
                  <a:pt x="80" y="53"/>
                  <a:pt x="80" y="52"/>
                </a:cubicBezTo>
                <a:cubicBezTo>
                  <a:pt x="84" y="48"/>
                  <a:pt x="84" y="48"/>
                  <a:pt x="84" y="48"/>
                </a:cubicBezTo>
                <a:cubicBezTo>
                  <a:pt x="85" y="48"/>
                  <a:pt x="85" y="48"/>
                  <a:pt x="86" y="48"/>
                </a:cubicBezTo>
                <a:cubicBezTo>
                  <a:pt x="86" y="48"/>
                  <a:pt x="86" y="48"/>
                  <a:pt x="87" y="48"/>
                </a:cubicBezTo>
                <a:cubicBezTo>
                  <a:pt x="87" y="48"/>
                  <a:pt x="88" y="49"/>
                  <a:pt x="88" y="50"/>
                </a:cubicBezTo>
                <a:lnTo>
                  <a:pt x="88" y="69"/>
                </a:lnTo>
                <a:close/>
                <a:moveTo>
                  <a:pt x="52" y="70"/>
                </a:moveTo>
                <a:cubicBezTo>
                  <a:pt x="50" y="72"/>
                  <a:pt x="47" y="72"/>
                  <a:pt x="45" y="70"/>
                </a:cubicBezTo>
                <a:cubicBezTo>
                  <a:pt x="18" y="43"/>
                  <a:pt x="18" y="43"/>
                  <a:pt x="18" y="43"/>
                </a:cubicBezTo>
                <a:cubicBezTo>
                  <a:pt x="16" y="41"/>
                  <a:pt x="16" y="38"/>
                  <a:pt x="18" y="36"/>
                </a:cubicBezTo>
                <a:cubicBezTo>
                  <a:pt x="25" y="29"/>
                  <a:pt x="25" y="29"/>
                  <a:pt x="25" y="29"/>
                </a:cubicBezTo>
                <a:cubicBezTo>
                  <a:pt x="27" y="27"/>
                  <a:pt x="30" y="27"/>
                  <a:pt x="32" y="29"/>
                </a:cubicBezTo>
                <a:cubicBezTo>
                  <a:pt x="48" y="46"/>
                  <a:pt x="48" y="46"/>
                  <a:pt x="48" y="46"/>
                </a:cubicBezTo>
                <a:cubicBezTo>
                  <a:pt x="88" y="5"/>
                  <a:pt x="88" y="5"/>
                  <a:pt x="88" y="5"/>
                </a:cubicBezTo>
                <a:cubicBezTo>
                  <a:pt x="90" y="3"/>
                  <a:pt x="93" y="3"/>
                  <a:pt x="95" y="5"/>
                </a:cubicBezTo>
                <a:cubicBezTo>
                  <a:pt x="102" y="12"/>
                  <a:pt x="102" y="12"/>
                  <a:pt x="102" y="12"/>
                </a:cubicBezTo>
                <a:cubicBezTo>
                  <a:pt x="104" y="14"/>
                  <a:pt x="104" y="17"/>
                  <a:pt x="102" y="19"/>
                </a:cubicBezTo>
                <a:lnTo>
                  <a:pt x="52" y="70"/>
                </a:lnTo>
                <a:close/>
              </a:path>
            </a:pathLst>
          </a:custGeom>
          <a:solidFill>
            <a:srgbClr val="D5D5D5">
              <a:alpha val="49803"/>
            </a:srgb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732" name="Google Shape;732;p68"/>
          <p:cNvSpPr/>
          <p:nvPr/>
        </p:nvSpPr>
        <p:spPr>
          <a:xfrm>
            <a:off x="5606486" y="3726779"/>
            <a:ext cx="34289" cy="238005"/>
          </a:xfrm>
          <a:prstGeom prst="rect">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dk1"/>
              </a:solidFill>
              <a:latin typeface="Calibri"/>
              <a:ea typeface="Calibri"/>
              <a:cs typeface="Calibri"/>
              <a:sym typeface="Calibri"/>
            </a:endParaRPr>
          </a:p>
        </p:txBody>
      </p:sp>
      <p:sp>
        <p:nvSpPr>
          <p:cNvPr id="733" name="Google Shape;733;p68"/>
          <p:cNvSpPr/>
          <p:nvPr/>
        </p:nvSpPr>
        <p:spPr>
          <a:xfrm>
            <a:off x="5747924" y="3711825"/>
            <a:ext cx="2458200" cy="319200"/>
          </a:xfrm>
          <a:prstGeom prst="rect">
            <a:avLst/>
          </a:prstGeom>
          <a:noFill/>
          <a:ln>
            <a:noFill/>
          </a:ln>
        </p:spPr>
        <p:txBody>
          <a:bodyPr anchorCtr="0" anchor="t" bIns="34275" lIns="68575" spcFirstLastPara="1" rIns="68575" wrap="square" tIns="34275">
            <a:noAutofit/>
          </a:bodyPr>
          <a:lstStyle/>
          <a:p>
            <a:pPr indent="0" lvl="0" marL="0" marR="0" rtl="0" algn="l">
              <a:lnSpc>
                <a:spcPct val="130000"/>
              </a:lnSpc>
              <a:spcBef>
                <a:spcPts val="0"/>
              </a:spcBef>
              <a:spcAft>
                <a:spcPts val="0"/>
              </a:spcAft>
              <a:buNone/>
            </a:pPr>
            <a:r>
              <a:rPr lang="en" sz="800">
                <a:solidFill>
                  <a:schemeClr val="dk1"/>
                </a:solidFill>
                <a:latin typeface="Lato"/>
                <a:ea typeface="Lato"/>
                <a:cs typeface="Lato"/>
                <a:sym typeface="Lato"/>
              </a:rPr>
              <a:t>and reliability. By using simple lorem ipsum for too</a:t>
            </a:r>
            <a:endParaRPr sz="1100"/>
          </a:p>
          <a:p>
            <a:pPr indent="0" lvl="0" marL="0" marR="0" rtl="0" algn="l">
              <a:lnSpc>
                <a:spcPct val="130000"/>
              </a:lnSpc>
              <a:spcBef>
                <a:spcPts val="0"/>
              </a:spcBef>
              <a:spcAft>
                <a:spcPts val="0"/>
              </a:spcAft>
              <a:buNone/>
            </a:pPr>
            <a:r>
              <a:rPr lang="en" sz="800">
                <a:solidFill>
                  <a:schemeClr val="dk1"/>
                </a:solidFill>
                <a:latin typeface="Lato"/>
                <a:ea typeface="Lato"/>
                <a:cs typeface="Lato"/>
                <a:sym typeface="Lato"/>
              </a:rPr>
              <a:t>alignments This letterhead design is meant to your</a:t>
            </a:r>
            <a:endParaRPr sz="1100"/>
          </a:p>
        </p:txBody>
      </p:sp>
      <p:sp>
        <p:nvSpPr>
          <p:cNvPr id="734" name="Google Shape;734;p68"/>
          <p:cNvSpPr/>
          <p:nvPr/>
        </p:nvSpPr>
        <p:spPr>
          <a:xfrm>
            <a:off x="5208817" y="4161596"/>
            <a:ext cx="290513" cy="236935"/>
          </a:xfrm>
          <a:custGeom>
            <a:pathLst>
              <a:path extrusionOk="0" h="87" w="104">
                <a:moveTo>
                  <a:pt x="88" y="69"/>
                </a:moveTo>
                <a:cubicBezTo>
                  <a:pt x="88" y="79"/>
                  <a:pt x="80" y="87"/>
                  <a:pt x="70" y="87"/>
                </a:cubicBezTo>
                <a:cubicBezTo>
                  <a:pt x="18" y="87"/>
                  <a:pt x="18" y="87"/>
                  <a:pt x="18" y="87"/>
                </a:cubicBezTo>
                <a:cubicBezTo>
                  <a:pt x="8" y="87"/>
                  <a:pt x="0" y="79"/>
                  <a:pt x="0" y="69"/>
                </a:cubicBezTo>
                <a:cubicBezTo>
                  <a:pt x="0" y="18"/>
                  <a:pt x="0" y="18"/>
                  <a:pt x="0" y="18"/>
                </a:cubicBezTo>
                <a:cubicBezTo>
                  <a:pt x="0" y="8"/>
                  <a:pt x="8" y="0"/>
                  <a:pt x="18" y="0"/>
                </a:cubicBezTo>
                <a:cubicBezTo>
                  <a:pt x="70" y="0"/>
                  <a:pt x="70" y="0"/>
                  <a:pt x="70" y="0"/>
                </a:cubicBezTo>
                <a:cubicBezTo>
                  <a:pt x="72" y="0"/>
                  <a:pt x="75" y="0"/>
                  <a:pt x="77" y="1"/>
                </a:cubicBezTo>
                <a:cubicBezTo>
                  <a:pt x="78" y="2"/>
                  <a:pt x="78" y="2"/>
                  <a:pt x="78" y="3"/>
                </a:cubicBezTo>
                <a:cubicBezTo>
                  <a:pt x="78" y="4"/>
                  <a:pt x="78" y="4"/>
                  <a:pt x="78" y="5"/>
                </a:cubicBezTo>
                <a:cubicBezTo>
                  <a:pt x="75" y="8"/>
                  <a:pt x="75" y="8"/>
                  <a:pt x="75" y="8"/>
                </a:cubicBezTo>
                <a:cubicBezTo>
                  <a:pt x="74" y="8"/>
                  <a:pt x="74" y="8"/>
                  <a:pt x="73" y="8"/>
                </a:cubicBezTo>
                <a:cubicBezTo>
                  <a:pt x="73" y="8"/>
                  <a:pt x="73" y="8"/>
                  <a:pt x="73" y="8"/>
                </a:cubicBezTo>
                <a:cubicBezTo>
                  <a:pt x="72" y="8"/>
                  <a:pt x="71" y="8"/>
                  <a:pt x="70" y="8"/>
                </a:cubicBezTo>
                <a:cubicBezTo>
                  <a:pt x="18" y="8"/>
                  <a:pt x="18" y="8"/>
                  <a:pt x="18" y="8"/>
                </a:cubicBezTo>
                <a:cubicBezTo>
                  <a:pt x="13" y="8"/>
                  <a:pt x="8" y="12"/>
                  <a:pt x="8" y="18"/>
                </a:cubicBezTo>
                <a:cubicBezTo>
                  <a:pt x="8" y="69"/>
                  <a:pt x="8" y="69"/>
                  <a:pt x="8" y="69"/>
                </a:cubicBezTo>
                <a:cubicBezTo>
                  <a:pt x="8" y="75"/>
                  <a:pt x="13" y="79"/>
                  <a:pt x="18" y="79"/>
                </a:cubicBezTo>
                <a:cubicBezTo>
                  <a:pt x="70" y="79"/>
                  <a:pt x="70" y="79"/>
                  <a:pt x="70" y="79"/>
                </a:cubicBezTo>
                <a:cubicBezTo>
                  <a:pt x="75" y="79"/>
                  <a:pt x="80" y="75"/>
                  <a:pt x="80" y="69"/>
                </a:cubicBezTo>
                <a:cubicBezTo>
                  <a:pt x="80" y="54"/>
                  <a:pt x="80" y="54"/>
                  <a:pt x="80" y="54"/>
                </a:cubicBezTo>
                <a:cubicBezTo>
                  <a:pt x="80" y="53"/>
                  <a:pt x="80" y="53"/>
                  <a:pt x="80" y="52"/>
                </a:cubicBezTo>
                <a:cubicBezTo>
                  <a:pt x="84" y="48"/>
                  <a:pt x="84" y="48"/>
                  <a:pt x="84" y="48"/>
                </a:cubicBezTo>
                <a:cubicBezTo>
                  <a:pt x="85" y="48"/>
                  <a:pt x="85" y="48"/>
                  <a:pt x="86" y="48"/>
                </a:cubicBezTo>
                <a:cubicBezTo>
                  <a:pt x="86" y="48"/>
                  <a:pt x="86" y="48"/>
                  <a:pt x="87" y="48"/>
                </a:cubicBezTo>
                <a:cubicBezTo>
                  <a:pt x="87" y="48"/>
                  <a:pt x="88" y="49"/>
                  <a:pt x="88" y="50"/>
                </a:cubicBezTo>
                <a:lnTo>
                  <a:pt x="88" y="69"/>
                </a:lnTo>
                <a:close/>
                <a:moveTo>
                  <a:pt x="52" y="70"/>
                </a:moveTo>
                <a:cubicBezTo>
                  <a:pt x="50" y="72"/>
                  <a:pt x="47" y="72"/>
                  <a:pt x="45" y="70"/>
                </a:cubicBezTo>
                <a:cubicBezTo>
                  <a:pt x="18" y="43"/>
                  <a:pt x="18" y="43"/>
                  <a:pt x="18" y="43"/>
                </a:cubicBezTo>
                <a:cubicBezTo>
                  <a:pt x="16" y="41"/>
                  <a:pt x="16" y="38"/>
                  <a:pt x="18" y="36"/>
                </a:cubicBezTo>
                <a:cubicBezTo>
                  <a:pt x="25" y="29"/>
                  <a:pt x="25" y="29"/>
                  <a:pt x="25" y="29"/>
                </a:cubicBezTo>
                <a:cubicBezTo>
                  <a:pt x="27" y="27"/>
                  <a:pt x="30" y="27"/>
                  <a:pt x="32" y="29"/>
                </a:cubicBezTo>
                <a:cubicBezTo>
                  <a:pt x="48" y="46"/>
                  <a:pt x="48" y="46"/>
                  <a:pt x="48" y="46"/>
                </a:cubicBezTo>
                <a:cubicBezTo>
                  <a:pt x="88" y="5"/>
                  <a:pt x="88" y="5"/>
                  <a:pt x="88" y="5"/>
                </a:cubicBezTo>
                <a:cubicBezTo>
                  <a:pt x="90" y="3"/>
                  <a:pt x="93" y="3"/>
                  <a:pt x="95" y="5"/>
                </a:cubicBezTo>
                <a:cubicBezTo>
                  <a:pt x="102" y="12"/>
                  <a:pt x="102" y="12"/>
                  <a:pt x="102" y="12"/>
                </a:cubicBezTo>
                <a:cubicBezTo>
                  <a:pt x="104" y="14"/>
                  <a:pt x="104" y="17"/>
                  <a:pt x="102" y="19"/>
                </a:cubicBezTo>
                <a:lnTo>
                  <a:pt x="52" y="70"/>
                </a:lnTo>
                <a:close/>
              </a:path>
            </a:pathLst>
          </a:custGeom>
          <a:solidFill>
            <a:srgbClr val="D5D5D5">
              <a:alpha val="49803"/>
            </a:srgb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735" name="Google Shape;735;p68"/>
          <p:cNvSpPr/>
          <p:nvPr/>
        </p:nvSpPr>
        <p:spPr>
          <a:xfrm>
            <a:off x="5606486" y="4161061"/>
            <a:ext cx="34289" cy="238005"/>
          </a:xfrm>
          <a:prstGeom prst="rect">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dk1"/>
              </a:solidFill>
              <a:latin typeface="Calibri"/>
              <a:ea typeface="Calibri"/>
              <a:cs typeface="Calibri"/>
              <a:sym typeface="Calibri"/>
            </a:endParaRPr>
          </a:p>
        </p:txBody>
      </p:sp>
      <p:sp>
        <p:nvSpPr>
          <p:cNvPr id="736" name="Google Shape;736;p68"/>
          <p:cNvSpPr/>
          <p:nvPr/>
        </p:nvSpPr>
        <p:spPr>
          <a:xfrm>
            <a:off x="5747924" y="4146100"/>
            <a:ext cx="2458200" cy="319200"/>
          </a:xfrm>
          <a:prstGeom prst="rect">
            <a:avLst/>
          </a:prstGeom>
          <a:noFill/>
          <a:ln>
            <a:noFill/>
          </a:ln>
        </p:spPr>
        <p:txBody>
          <a:bodyPr anchorCtr="0" anchor="t" bIns="34275" lIns="68575" spcFirstLastPara="1" rIns="68575" wrap="square" tIns="34275">
            <a:noAutofit/>
          </a:bodyPr>
          <a:lstStyle/>
          <a:p>
            <a:pPr indent="0" lvl="0" marL="0" marR="0" rtl="0" algn="l">
              <a:lnSpc>
                <a:spcPct val="130000"/>
              </a:lnSpc>
              <a:spcBef>
                <a:spcPts val="0"/>
              </a:spcBef>
              <a:spcAft>
                <a:spcPts val="0"/>
              </a:spcAft>
              <a:buNone/>
            </a:pPr>
            <a:r>
              <a:rPr lang="en" sz="800">
                <a:solidFill>
                  <a:schemeClr val="dk1"/>
                </a:solidFill>
                <a:latin typeface="Lato"/>
                <a:ea typeface="Lato"/>
                <a:cs typeface="Lato"/>
                <a:sym typeface="Lato"/>
              </a:rPr>
              <a:t>and reliability. By using simple lorem ipsum for too</a:t>
            </a:r>
            <a:endParaRPr sz="1100"/>
          </a:p>
          <a:p>
            <a:pPr indent="0" lvl="0" marL="0" marR="0" rtl="0" algn="l">
              <a:lnSpc>
                <a:spcPct val="130000"/>
              </a:lnSpc>
              <a:spcBef>
                <a:spcPts val="0"/>
              </a:spcBef>
              <a:spcAft>
                <a:spcPts val="0"/>
              </a:spcAft>
              <a:buNone/>
            </a:pPr>
            <a:r>
              <a:rPr lang="en" sz="800">
                <a:solidFill>
                  <a:schemeClr val="dk1"/>
                </a:solidFill>
                <a:latin typeface="Lato"/>
                <a:ea typeface="Lato"/>
                <a:cs typeface="Lato"/>
                <a:sym typeface="Lato"/>
              </a:rPr>
              <a:t>alignments This letterhead design is meant to your</a:t>
            </a:r>
            <a:endParaRPr sz="1100"/>
          </a:p>
        </p:txBody>
      </p:sp>
      <p:sp>
        <p:nvSpPr>
          <p:cNvPr id="737" name="Google Shape;737;p68"/>
          <p:cNvSpPr/>
          <p:nvPr/>
        </p:nvSpPr>
        <p:spPr>
          <a:xfrm>
            <a:off x="5046670" y="1459144"/>
            <a:ext cx="1010988" cy="557362"/>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rPr lang="en" sz="3000">
                <a:solidFill>
                  <a:schemeClr val="accent2"/>
                </a:solidFill>
                <a:latin typeface="Lato Black"/>
                <a:ea typeface="Lato Black"/>
                <a:cs typeface="Lato Black"/>
                <a:sym typeface="Lato Black"/>
              </a:rPr>
              <a:t>75%</a:t>
            </a:r>
            <a:endParaRPr sz="1100"/>
          </a:p>
        </p:txBody>
      </p:sp>
      <p:sp>
        <p:nvSpPr>
          <p:cNvPr id="738" name="Google Shape;738;p68"/>
          <p:cNvSpPr/>
          <p:nvPr/>
        </p:nvSpPr>
        <p:spPr>
          <a:xfrm>
            <a:off x="5196451" y="1987150"/>
            <a:ext cx="1152300" cy="541500"/>
          </a:xfrm>
          <a:prstGeom prst="rect">
            <a:avLst/>
          </a:prstGeom>
          <a:noFill/>
          <a:ln>
            <a:noFill/>
          </a:ln>
        </p:spPr>
        <p:txBody>
          <a:bodyPr anchorCtr="0" anchor="ctr" bIns="0" lIns="0" spcFirstLastPara="1" rIns="0" wrap="square" tIns="0">
            <a:noAutofit/>
          </a:bodyPr>
          <a:lstStyle/>
          <a:p>
            <a:pPr indent="0" lvl="0" marL="0" marR="0" rtl="0" algn="l">
              <a:lnSpc>
                <a:spcPct val="133333"/>
              </a:lnSpc>
              <a:spcBef>
                <a:spcPts val="0"/>
              </a:spcBef>
              <a:spcAft>
                <a:spcPts val="0"/>
              </a:spcAft>
              <a:buNone/>
            </a:pPr>
            <a:r>
              <a:rPr lang="en" sz="700">
                <a:solidFill>
                  <a:schemeClr val="accent2"/>
                </a:solidFill>
                <a:latin typeface="Lato"/>
                <a:ea typeface="Lato"/>
                <a:cs typeface="Lato"/>
                <a:sym typeface="Lato"/>
              </a:rPr>
              <a:t>This letterhead design is meant to project an image of professional and reliability. By using simple alignments.</a:t>
            </a:r>
            <a:endParaRPr sz="1100"/>
          </a:p>
        </p:txBody>
      </p:sp>
      <p:sp>
        <p:nvSpPr>
          <p:cNvPr id="739" name="Google Shape;739;p68"/>
          <p:cNvSpPr/>
          <p:nvPr/>
        </p:nvSpPr>
        <p:spPr>
          <a:xfrm>
            <a:off x="6348860" y="1599141"/>
            <a:ext cx="41563" cy="921406"/>
          </a:xfrm>
          <a:prstGeom prst="rect">
            <a:avLst/>
          </a:prstGeom>
          <a:solidFill>
            <a:srgbClr val="D5D5D5">
              <a:alpha val="24705"/>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740" name="Google Shape;740;p68"/>
          <p:cNvSpPr/>
          <p:nvPr/>
        </p:nvSpPr>
        <p:spPr>
          <a:xfrm>
            <a:off x="6642403" y="1558029"/>
            <a:ext cx="415867" cy="341606"/>
          </a:xfrm>
          <a:custGeom>
            <a:pathLst>
              <a:path extrusionOk="0" h="2190750" w="2667000">
                <a:moveTo>
                  <a:pt x="63500" y="1381350"/>
                </a:moveTo>
                <a:cubicBezTo>
                  <a:pt x="111720" y="1404352"/>
                  <a:pt x="165270" y="1417577"/>
                  <a:pt x="222018" y="1417577"/>
                </a:cubicBezTo>
                <a:lnTo>
                  <a:pt x="1122426" y="1417577"/>
                </a:lnTo>
                <a:cubicBezTo>
                  <a:pt x="1151570" y="1512265"/>
                  <a:pt x="1238768" y="1581987"/>
                  <a:pt x="1343024" y="1581987"/>
                </a:cubicBezTo>
                <a:cubicBezTo>
                  <a:pt x="1447164" y="1581987"/>
                  <a:pt x="1534480" y="1512265"/>
                  <a:pt x="1563506" y="1417577"/>
                </a:cubicBezTo>
                <a:cubicBezTo>
                  <a:pt x="1563506" y="1417577"/>
                  <a:pt x="2463912" y="1417577"/>
                  <a:pt x="2463912" y="1417577"/>
                </a:cubicBezTo>
                <a:cubicBezTo>
                  <a:pt x="2520780" y="1417577"/>
                  <a:pt x="2574330" y="1404352"/>
                  <a:pt x="2622550" y="1381542"/>
                </a:cubicBezTo>
                <a:lnTo>
                  <a:pt x="2622550" y="1978661"/>
                </a:lnTo>
                <a:cubicBezTo>
                  <a:pt x="2622550" y="2095248"/>
                  <a:pt x="2527178" y="2190750"/>
                  <a:pt x="2410244" y="2190750"/>
                </a:cubicBezTo>
                <a:lnTo>
                  <a:pt x="275688" y="2190750"/>
                </a:lnTo>
                <a:cubicBezTo>
                  <a:pt x="158754" y="2190750"/>
                  <a:pt x="63500" y="2095248"/>
                  <a:pt x="63500" y="1978661"/>
                </a:cubicBezTo>
                <a:close/>
                <a:moveTo>
                  <a:pt x="1343024" y="1155700"/>
                </a:moveTo>
                <a:cubicBezTo>
                  <a:pt x="1415294" y="1155700"/>
                  <a:pt x="1473820" y="1213826"/>
                  <a:pt x="1473820" y="1286088"/>
                </a:cubicBezTo>
                <a:lnTo>
                  <a:pt x="1473820" y="1345363"/>
                </a:lnTo>
                <a:cubicBezTo>
                  <a:pt x="1473820" y="1417290"/>
                  <a:pt x="1415294" y="1475895"/>
                  <a:pt x="1343024" y="1475895"/>
                </a:cubicBezTo>
                <a:cubicBezTo>
                  <a:pt x="1270636" y="1475895"/>
                  <a:pt x="1212466" y="1417290"/>
                  <a:pt x="1212466" y="1345363"/>
                </a:cubicBezTo>
                <a:lnTo>
                  <a:pt x="1212466" y="1286088"/>
                </a:lnTo>
                <a:cubicBezTo>
                  <a:pt x="1212466" y="1213826"/>
                  <a:pt x="1270636" y="1155700"/>
                  <a:pt x="1343024" y="1155700"/>
                </a:cubicBezTo>
                <a:close/>
                <a:moveTo>
                  <a:pt x="1133626" y="203200"/>
                </a:moveTo>
                <a:cubicBezTo>
                  <a:pt x="1042974" y="203200"/>
                  <a:pt x="966900" y="262204"/>
                  <a:pt x="939800" y="342900"/>
                </a:cubicBezTo>
                <a:cubicBezTo>
                  <a:pt x="939800" y="342900"/>
                  <a:pt x="1735138" y="342900"/>
                  <a:pt x="1735138" y="342900"/>
                </a:cubicBezTo>
                <a:cubicBezTo>
                  <a:pt x="1708038" y="262204"/>
                  <a:pt x="1631928" y="203200"/>
                  <a:pt x="1541348" y="203200"/>
                </a:cubicBezTo>
                <a:close/>
                <a:moveTo>
                  <a:pt x="1129276" y="0"/>
                </a:moveTo>
                <a:lnTo>
                  <a:pt x="1537724" y="0"/>
                </a:lnTo>
                <a:cubicBezTo>
                  <a:pt x="1738612" y="0"/>
                  <a:pt x="1905546" y="147650"/>
                  <a:pt x="1936044" y="339833"/>
                </a:cubicBezTo>
                <a:lnTo>
                  <a:pt x="2445862" y="339833"/>
                </a:lnTo>
                <a:cubicBezTo>
                  <a:pt x="2567482" y="339833"/>
                  <a:pt x="2667000" y="435402"/>
                  <a:pt x="2667000" y="552163"/>
                </a:cubicBezTo>
                <a:lnTo>
                  <a:pt x="2667000" y="1041969"/>
                </a:lnTo>
                <a:cubicBezTo>
                  <a:pt x="2667000" y="1159079"/>
                  <a:pt x="2571804" y="1254125"/>
                  <a:pt x="2454752" y="1254125"/>
                </a:cubicBezTo>
                <a:lnTo>
                  <a:pt x="1563900" y="1254125"/>
                </a:lnTo>
                <a:cubicBezTo>
                  <a:pt x="1560812" y="1192928"/>
                  <a:pt x="1534636" y="1138293"/>
                  <a:pt x="1493150" y="1098462"/>
                </a:cubicBezTo>
                <a:cubicBezTo>
                  <a:pt x="1491792" y="1097127"/>
                  <a:pt x="1490310" y="1096314"/>
                  <a:pt x="1488952" y="1095095"/>
                </a:cubicBezTo>
                <a:cubicBezTo>
                  <a:pt x="1479938" y="1086734"/>
                  <a:pt x="1470308" y="1078722"/>
                  <a:pt x="1459936" y="1071696"/>
                </a:cubicBezTo>
                <a:cubicBezTo>
                  <a:pt x="1455984" y="1069374"/>
                  <a:pt x="1451910" y="1067632"/>
                  <a:pt x="1447958" y="1065368"/>
                </a:cubicBezTo>
                <a:cubicBezTo>
                  <a:pt x="1439440" y="1060374"/>
                  <a:pt x="1430920" y="1055439"/>
                  <a:pt x="1421660" y="1051607"/>
                </a:cubicBezTo>
                <a:cubicBezTo>
                  <a:pt x="1414250" y="1048472"/>
                  <a:pt x="1406596" y="1046614"/>
                  <a:pt x="1399064" y="1044582"/>
                </a:cubicBezTo>
                <a:cubicBezTo>
                  <a:pt x="1392272" y="1042491"/>
                  <a:pt x="1386100" y="1039937"/>
                  <a:pt x="1379432" y="1038601"/>
                </a:cubicBezTo>
                <a:cubicBezTo>
                  <a:pt x="1364616" y="1035466"/>
                  <a:pt x="1349304" y="1033956"/>
                  <a:pt x="1333500" y="1033956"/>
                </a:cubicBezTo>
                <a:cubicBezTo>
                  <a:pt x="1317820" y="1033956"/>
                  <a:pt x="1302384" y="1035466"/>
                  <a:pt x="1287568" y="1038601"/>
                </a:cubicBezTo>
                <a:cubicBezTo>
                  <a:pt x="1280900" y="1039937"/>
                  <a:pt x="1274604" y="1042491"/>
                  <a:pt x="1267812" y="1044582"/>
                </a:cubicBezTo>
                <a:cubicBezTo>
                  <a:pt x="1260404" y="1046614"/>
                  <a:pt x="1252378" y="1048472"/>
                  <a:pt x="1245094" y="1051607"/>
                </a:cubicBezTo>
                <a:cubicBezTo>
                  <a:pt x="1236080" y="1055207"/>
                  <a:pt x="1227438" y="1060374"/>
                  <a:pt x="1218918" y="1065368"/>
                </a:cubicBezTo>
                <a:cubicBezTo>
                  <a:pt x="1214966" y="1067632"/>
                  <a:pt x="1210646" y="1069374"/>
                  <a:pt x="1206940" y="1071696"/>
                </a:cubicBezTo>
                <a:cubicBezTo>
                  <a:pt x="1196570" y="1078722"/>
                  <a:pt x="1187062" y="1086734"/>
                  <a:pt x="1177678" y="1095095"/>
                </a:cubicBezTo>
                <a:cubicBezTo>
                  <a:pt x="1176320" y="1096314"/>
                  <a:pt x="1174838" y="1097127"/>
                  <a:pt x="1173728" y="1098462"/>
                </a:cubicBezTo>
                <a:cubicBezTo>
                  <a:pt x="1132364" y="1137944"/>
                  <a:pt x="1105940" y="1192928"/>
                  <a:pt x="1102978" y="1254125"/>
                </a:cubicBezTo>
                <a:lnTo>
                  <a:pt x="212248" y="1254125"/>
                </a:lnTo>
                <a:cubicBezTo>
                  <a:pt x="95198" y="1254125"/>
                  <a:pt x="0" y="1159079"/>
                  <a:pt x="0" y="1041737"/>
                </a:cubicBezTo>
                <a:lnTo>
                  <a:pt x="0" y="552163"/>
                </a:lnTo>
                <a:cubicBezTo>
                  <a:pt x="0" y="435402"/>
                  <a:pt x="99518" y="339833"/>
                  <a:pt x="221138" y="339833"/>
                </a:cubicBezTo>
                <a:lnTo>
                  <a:pt x="730586" y="339833"/>
                </a:lnTo>
                <a:cubicBezTo>
                  <a:pt x="761454" y="147650"/>
                  <a:pt x="928388" y="0"/>
                  <a:pt x="1129276" y="0"/>
                </a:cubicBezTo>
                <a:close/>
              </a:path>
            </a:pathLst>
          </a:custGeom>
          <a:solidFill>
            <a:srgbClr val="00B6F1">
              <a:alpha val="60000"/>
            </a:srgbClr>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741" name="Google Shape;741;p68"/>
          <p:cNvSpPr/>
          <p:nvPr/>
        </p:nvSpPr>
        <p:spPr>
          <a:xfrm>
            <a:off x="7199648" y="1592731"/>
            <a:ext cx="697500" cy="495000"/>
          </a:xfrm>
          <a:prstGeom prst="rect">
            <a:avLst/>
          </a:prstGeom>
          <a:noFill/>
          <a:ln>
            <a:noFill/>
          </a:ln>
        </p:spPr>
        <p:txBody>
          <a:bodyPr anchorCtr="0" anchor="ctr" bIns="0" lIns="0" spcFirstLastPara="1" rIns="0" wrap="square" tIns="0">
            <a:noAutofit/>
          </a:bodyPr>
          <a:lstStyle/>
          <a:p>
            <a:pPr indent="0" lvl="0" marL="0" marR="0" rtl="0" algn="l">
              <a:lnSpc>
                <a:spcPct val="120000"/>
              </a:lnSpc>
              <a:spcBef>
                <a:spcPts val="0"/>
              </a:spcBef>
              <a:spcAft>
                <a:spcPts val="0"/>
              </a:spcAft>
              <a:buNone/>
            </a:pPr>
            <a:r>
              <a:rPr lang="en" sz="800">
                <a:solidFill>
                  <a:schemeClr val="dk1"/>
                </a:solidFill>
                <a:latin typeface="Lato"/>
                <a:ea typeface="Lato"/>
                <a:cs typeface="Lato"/>
                <a:sym typeface="Lato"/>
              </a:rPr>
              <a:t>This letterhead design is meant to project an to image of the lin professional.</a:t>
            </a:r>
            <a:endParaRPr sz="1100"/>
          </a:p>
        </p:txBody>
      </p:sp>
      <p:grpSp>
        <p:nvGrpSpPr>
          <p:cNvPr id="742" name="Google Shape;742;p68"/>
          <p:cNvGrpSpPr/>
          <p:nvPr/>
        </p:nvGrpSpPr>
        <p:grpSpPr>
          <a:xfrm>
            <a:off x="1687894" y="1578175"/>
            <a:ext cx="2358581" cy="4774896"/>
            <a:chOff x="18223908" y="3214668"/>
            <a:chExt cx="7266425" cy="14710811"/>
          </a:xfrm>
        </p:grpSpPr>
        <p:sp>
          <p:nvSpPr>
            <p:cNvPr id="743" name="Google Shape;743;p68"/>
            <p:cNvSpPr/>
            <p:nvPr/>
          </p:nvSpPr>
          <p:spPr>
            <a:xfrm>
              <a:off x="18287967" y="3225345"/>
              <a:ext cx="7127581" cy="14691957"/>
            </a:xfrm>
            <a:custGeom>
              <a:pathLst>
                <a:path extrusionOk="0" h="21600" w="21600">
                  <a:moveTo>
                    <a:pt x="20214" y="18917"/>
                  </a:moveTo>
                  <a:lnTo>
                    <a:pt x="1239" y="18917"/>
                  </a:lnTo>
                  <a:lnTo>
                    <a:pt x="1239" y="2586"/>
                  </a:lnTo>
                  <a:lnTo>
                    <a:pt x="20214" y="2586"/>
                  </a:lnTo>
                  <a:cubicBezTo>
                    <a:pt x="20214" y="2586"/>
                    <a:pt x="20214" y="18917"/>
                    <a:pt x="20214" y="18917"/>
                  </a:cubicBezTo>
                  <a:close/>
                  <a:moveTo>
                    <a:pt x="18332" y="0"/>
                  </a:moveTo>
                  <a:lnTo>
                    <a:pt x="3268" y="0"/>
                  </a:lnTo>
                  <a:cubicBezTo>
                    <a:pt x="1466" y="0"/>
                    <a:pt x="0" y="711"/>
                    <a:pt x="0" y="1586"/>
                  </a:cubicBezTo>
                  <a:lnTo>
                    <a:pt x="0" y="20014"/>
                  </a:lnTo>
                  <a:cubicBezTo>
                    <a:pt x="0" y="20889"/>
                    <a:pt x="1466" y="21600"/>
                    <a:pt x="3268" y="21600"/>
                  </a:cubicBezTo>
                  <a:lnTo>
                    <a:pt x="18332" y="21600"/>
                  </a:lnTo>
                  <a:cubicBezTo>
                    <a:pt x="20134" y="21600"/>
                    <a:pt x="21600" y="20889"/>
                    <a:pt x="21600" y="20014"/>
                  </a:cubicBezTo>
                  <a:lnTo>
                    <a:pt x="21600" y="1586"/>
                  </a:lnTo>
                  <a:cubicBezTo>
                    <a:pt x="21600" y="711"/>
                    <a:pt x="20134" y="0"/>
                    <a:pt x="18332" y="0"/>
                  </a:cubicBezTo>
                  <a:close/>
                </a:path>
              </a:pathLst>
            </a:custGeom>
            <a:solidFill>
              <a:srgbClr val="F3DCBF"/>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744" name="Google Shape;744;p68"/>
            <p:cNvSpPr/>
            <p:nvPr/>
          </p:nvSpPr>
          <p:spPr>
            <a:xfrm>
              <a:off x="18405409" y="3342786"/>
              <a:ext cx="6893836" cy="14458167"/>
            </a:xfrm>
            <a:custGeom>
              <a:pathLst>
                <a:path extrusionOk="0" h="21600" w="21600">
                  <a:moveTo>
                    <a:pt x="20533" y="19049"/>
                  </a:moveTo>
                  <a:lnTo>
                    <a:pt x="914" y="19049"/>
                  </a:lnTo>
                  <a:lnTo>
                    <a:pt x="914" y="2453"/>
                  </a:lnTo>
                  <a:lnTo>
                    <a:pt x="20533" y="2453"/>
                  </a:lnTo>
                  <a:cubicBezTo>
                    <a:pt x="20533" y="2453"/>
                    <a:pt x="20533" y="19049"/>
                    <a:pt x="20533" y="19049"/>
                  </a:cubicBezTo>
                  <a:close/>
                  <a:moveTo>
                    <a:pt x="18587" y="0"/>
                  </a:moveTo>
                  <a:lnTo>
                    <a:pt x="3013" y="0"/>
                  </a:lnTo>
                  <a:cubicBezTo>
                    <a:pt x="1349" y="0"/>
                    <a:pt x="0" y="643"/>
                    <a:pt x="0" y="1437"/>
                  </a:cubicBezTo>
                  <a:lnTo>
                    <a:pt x="0" y="20163"/>
                  </a:lnTo>
                  <a:cubicBezTo>
                    <a:pt x="0" y="20957"/>
                    <a:pt x="1349" y="21600"/>
                    <a:pt x="3013" y="21600"/>
                  </a:cubicBezTo>
                  <a:lnTo>
                    <a:pt x="18587" y="21600"/>
                  </a:lnTo>
                  <a:cubicBezTo>
                    <a:pt x="20251" y="21600"/>
                    <a:pt x="21600" y="20957"/>
                    <a:pt x="21600" y="20163"/>
                  </a:cubicBezTo>
                  <a:lnTo>
                    <a:pt x="21600" y="1437"/>
                  </a:lnTo>
                  <a:cubicBezTo>
                    <a:pt x="21600" y="643"/>
                    <a:pt x="20251" y="0"/>
                    <a:pt x="18587" y="0"/>
                  </a:cubicBezTo>
                  <a:close/>
                </a:path>
              </a:pathLst>
            </a:custGeom>
            <a:solidFill>
              <a:srgbClr val="F5F6F7"/>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745" name="Google Shape;745;p68"/>
            <p:cNvSpPr/>
            <p:nvPr/>
          </p:nvSpPr>
          <p:spPr>
            <a:xfrm>
              <a:off x="18490820" y="3428198"/>
              <a:ext cx="6726856" cy="14291214"/>
            </a:xfrm>
            <a:custGeom>
              <a:pathLst>
                <a:path extrusionOk="0" h="21600" w="21600">
                  <a:moveTo>
                    <a:pt x="21278" y="20273"/>
                  </a:moveTo>
                  <a:cubicBezTo>
                    <a:pt x="21278" y="20921"/>
                    <a:pt x="20158" y="21449"/>
                    <a:pt x="18780" y="21449"/>
                  </a:cubicBezTo>
                  <a:lnTo>
                    <a:pt x="2820" y="21449"/>
                  </a:lnTo>
                  <a:cubicBezTo>
                    <a:pt x="1442" y="21449"/>
                    <a:pt x="322" y="20921"/>
                    <a:pt x="322" y="20273"/>
                  </a:cubicBezTo>
                  <a:lnTo>
                    <a:pt x="322" y="1327"/>
                  </a:lnTo>
                  <a:cubicBezTo>
                    <a:pt x="322" y="679"/>
                    <a:pt x="1442" y="151"/>
                    <a:pt x="2820" y="151"/>
                  </a:cubicBezTo>
                  <a:lnTo>
                    <a:pt x="18780" y="151"/>
                  </a:lnTo>
                  <a:cubicBezTo>
                    <a:pt x="20158" y="151"/>
                    <a:pt x="21278" y="679"/>
                    <a:pt x="21278" y="1327"/>
                  </a:cubicBezTo>
                  <a:cubicBezTo>
                    <a:pt x="21278" y="1327"/>
                    <a:pt x="21278" y="20273"/>
                    <a:pt x="21278" y="20273"/>
                  </a:cubicBezTo>
                  <a:close/>
                  <a:moveTo>
                    <a:pt x="18780" y="0"/>
                  </a:moveTo>
                  <a:lnTo>
                    <a:pt x="2820" y="0"/>
                  </a:lnTo>
                  <a:cubicBezTo>
                    <a:pt x="1265" y="0"/>
                    <a:pt x="0" y="595"/>
                    <a:pt x="0" y="1327"/>
                  </a:cubicBezTo>
                  <a:lnTo>
                    <a:pt x="0" y="20273"/>
                  </a:lnTo>
                  <a:cubicBezTo>
                    <a:pt x="0" y="21005"/>
                    <a:pt x="1265" y="21600"/>
                    <a:pt x="2820" y="21600"/>
                  </a:cubicBezTo>
                  <a:lnTo>
                    <a:pt x="18780" y="21600"/>
                  </a:lnTo>
                  <a:cubicBezTo>
                    <a:pt x="20335" y="21600"/>
                    <a:pt x="21600" y="21005"/>
                    <a:pt x="21600" y="20273"/>
                  </a:cubicBezTo>
                  <a:lnTo>
                    <a:pt x="21600" y="1327"/>
                  </a:lnTo>
                  <a:cubicBezTo>
                    <a:pt x="21600" y="595"/>
                    <a:pt x="20335" y="0"/>
                    <a:pt x="18780" y="0"/>
                  </a:cubicBezTo>
                  <a:close/>
                </a:path>
              </a:pathLst>
            </a:custGeom>
            <a:gradFill>
              <a:gsLst>
                <a:gs pos="0">
                  <a:srgbClr val="EDE6D8"/>
                </a:gs>
                <a:gs pos="4000">
                  <a:srgbClr val="EDE6D8"/>
                </a:gs>
                <a:gs pos="24000">
                  <a:srgbClr val="F5F0E8"/>
                </a:gs>
                <a:gs pos="100000">
                  <a:srgbClr val="F5F0E8"/>
                </a:gs>
              </a:gsLst>
              <a:lin ang="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746" name="Google Shape;746;p68"/>
            <p:cNvSpPr/>
            <p:nvPr/>
          </p:nvSpPr>
          <p:spPr>
            <a:xfrm>
              <a:off x="21298748" y="16421528"/>
              <a:ext cx="1118365" cy="1118365"/>
            </a:xfrm>
            <a:custGeom>
              <a:pathLst>
                <a:path extrusionOk="0" h="21600" w="21600">
                  <a:moveTo>
                    <a:pt x="10800" y="20564"/>
                  </a:moveTo>
                  <a:cubicBezTo>
                    <a:pt x="5408" y="20564"/>
                    <a:pt x="1036" y="16193"/>
                    <a:pt x="1036" y="10800"/>
                  </a:cubicBezTo>
                  <a:cubicBezTo>
                    <a:pt x="1036" y="5408"/>
                    <a:pt x="5408" y="1036"/>
                    <a:pt x="10800" y="1036"/>
                  </a:cubicBezTo>
                  <a:cubicBezTo>
                    <a:pt x="16193" y="1036"/>
                    <a:pt x="20564" y="5408"/>
                    <a:pt x="20564" y="10800"/>
                  </a:cubicBezTo>
                  <a:cubicBezTo>
                    <a:pt x="20564" y="16193"/>
                    <a:pt x="16193" y="20564"/>
                    <a:pt x="10800" y="20564"/>
                  </a:cubicBezTo>
                  <a:close/>
                  <a:moveTo>
                    <a:pt x="10800" y="0"/>
                  </a:move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close/>
                </a:path>
              </a:pathLst>
            </a:custGeom>
            <a:solidFill>
              <a:srgbClr val="A38A5C"/>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747" name="Google Shape;747;p68"/>
            <p:cNvSpPr/>
            <p:nvPr/>
          </p:nvSpPr>
          <p:spPr>
            <a:xfrm>
              <a:off x="21341455" y="16421528"/>
              <a:ext cx="914946" cy="363826"/>
            </a:xfrm>
            <a:custGeom>
              <a:pathLst>
                <a:path extrusionOk="0" h="21600" w="21600">
                  <a:moveTo>
                    <a:pt x="1173" y="21600"/>
                  </a:moveTo>
                  <a:cubicBezTo>
                    <a:pt x="2977" y="10785"/>
                    <a:pt x="7227" y="3185"/>
                    <a:pt x="12183" y="3185"/>
                  </a:cubicBezTo>
                  <a:cubicBezTo>
                    <a:pt x="15317" y="3185"/>
                    <a:pt x="18168" y="6227"/>
                    <a:pt x="20297" y="11195"/>
                  </a:cubicBezTo>
                  <a:lnTo>
                    <a:pt x="21600" y="9940"/>
                  </a:lnTo>
                  <a:cubicBezTo>
                    <a:pt x="19205" y="3808"/>
                    <a:pt x="15872" y="0"/>
                    <a:pt x="12183" y="0"/>
                  </a:cubicBezTo>
                  <a:cubicBezTo>
                    <a:pt x="6697" y="0"/>
                    <a:pt x="1993" y="8418"/>
                    <a:pt x="0" y="20398"/>
                  </a:cubicBezTo>
                  <a:cubicBezTo>
                    <a:pt x="0" y="20398"/>
                    <a:pt x="1173" y="21600"/>
                    <a:pt x="1173" y="21600"/>
                  </a:cubicBezTo>
                  <a:close/>
                </a:path>
              </a:pathLst>
            </a:custGeom>
            <a:gradFill>
              <a:gsLst>
                <a:gs pos="0">
                  <a:srgbClr val="A38A5C"/>
                </a:gs>
                <a:gs pos="4000">
                  <a:srgbClr val="A38A5C"/>
                </a:gs>
                <a:gs pos="58000">
                  <a:srgbClr val="ECDCAA"/>
                </a:gs>
                <a:gs pos="100000">
                  <a:srgbClr val="ECDCAA"/>
                </a:gs>
              </a:gsLst>
              <a:lin ang="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748" name="Google Shape;748;p68"/>
            <p:cNvSpPr/>
            <p:nvPr/>
          </p:nvSpPr>
          <p:spPr>
            <a:xfrm>
              <a:off x="21715131" y="17435797"/>
              <a:ext cx="392475" cy="107914"/>
            </a:xfrm>
            <a:custGeom>
              <a:pathLst>
                <a:path extrusionOk="0" h="21600" w="21600">
                  <a:moveTo>
                    <a:pt x="20124" y="0"/>
                  </a:moveTo>
                  <a:cubicBezTo>
                    <a:pt x="16358" y="6931"/>
                    <a:pt x="12100" y="10861"/>
                    <a:pt x="7589" y="10861"/>
                  </a:cubicBezTo>
                  <a:cubicBezTo>
                    <a:pt x="5232" y="10861"/>
                    <a:pt x="2944" y="9787"/>
                    <a:pt x="759" y="7778"/>
                  </a:cubicBezTo>
                  <a:lnTo>
                    <a:pt x="0" y="18164"/>
                  </a:lnTo>
                  <a:cubicBezTo>
                    <a:pt x="2428" y="20403"/>
                    <a:pt x="4971" y="21600"/>
                    <a:pt x="7589" y="21600"/>
                  </a:cubicBezTo>
                  <a:cubicBezTo>
                    <a:pt x="12639" y="21600"/>
                    <a:pt x="17397" y="17153"/>
                    <a:pt x="21600" y="9315"/>
                  </a:cubicBezTo>
                  <a:cubicBezTo>
                    <a:pt x="21600" y="9315"/>
                    <a:pt x="20124" y="0"/>
                    <a:pt x="20124" y="0"/>
                  </a:cubicBezTo>
                  <a:close/>
                </a:path>
              </a:pathLst>
            </a:custGeom>
            <a:gradFill>
              <a:gsLst>
                <a:gs pos="0">
                  <a:srgbClr val="A38A5C"/>
                </a:gs>
                <a:gs pos="4000">
                  <a:srgbClr val="A38A5C"/>
                </a:gs>
                <a:gs pos="58000">
                  <a:srgbClr val="ECDCAA"/>
                </a:gs>
                <a:gs pos="100000">
                  <a:srgbClr val="ECDCAA"/>
                </a:gs>
              </a:gsLst>
              <a:lin ang="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749" name="Google Shape;749;p68"/>
            <p:cNvSpPr/>
            <p:nvPr/>
          </p:nvSpPr>
          <p:spPr>
            <a:xfrm>
              <a:off x="18277291" y="3214668"/>
              <a:ext cx="7146526" cy="14710811"/>
            </a:xfrm>
            <a:custGeom>
              <a:pathLst>
                <a:path extrusionOk="0" h="21600" w="21600">
                  <a:moveTo>
                    <a:pt x="3288" y="199"/>
                  </a:moveTo>
                  <a:cubicBezTo>
                    <a:pt x="1702" y="199"/>
                    <a:pt x="411" y="827"/>
                    <a:pt x="411" y="1597"/>
                  </a:cubicBezTo>
                  <a:lnTo>
                    <a:pt x="411" y="20003"/>
                  </a:lnTo>
                  <a:cubicBezTo>
                    <a:pt x="411" y="20774"/>
                    <a:pt x="1702" y="21401"/>
                    <a:pt x="3288" y="21401"/>
                  </a:cubicBezTo>
                  <a:lnTo>
                    <a:pt x="18312" y="21401"/>
                  </a:lnTo>
                  <a:cubicBezTo>
                    <a:pt x="19899" y="21401"/>
                    <a:pt x="21190" y="20774"/>
                    <a:pt x="21190" y="20003"/>
                  </a:cubicBezTo>
                  <a:lnTo>
                    <a:pt x="21190" y="1597"/>
                  </a:lnTo>
                  <a:cubicBezTo>
                    <a:pt x="21190" y="827"/>
                    <a:pt x="19899" y="199"/>
                    <a:pt x="18312" y="199"/>
                  </a:cubicBezTo>
                  <a:cubicBezTo>
                    <a:pt x="18312" y="199"/>
                    <a:pt x="3288" y="199"/>
                    <a:pt x="3288" y="199"/>
                  </a:cubicBezTo>
                  <a:close/>
                  <a:moveTo>
                    <a:pt x="18312" y="21428"/>
                  </a:moveTo>
                  <a:lnTo>
                    <a:pt x="3288" y="21428"/>
                  </a:lnTo>
                  <a:cubicBezTo>
                    <a:pt x="1670" y="21428"/>
                    <a:pt x="353" y="20789"/>
                    <a:pt x="353" y="20003"/>
                  </a:cubicBezTo>
                  <a:lnTo>
                    <a:pt x="353" y="1597"/>
                  </a:lnTo>
                  <a:cubicBezTo>
                    <a:pt x="353" y="811"/>
                    <a:pt x="1670" y="172"/>
                    <a:pt x="3288" y="172"/>
                  </a:cubicBezTo>
                  <a:lnTo>
                    <a:pt x="18312" y="172"/>
                  </a:lnTo>
                  <a:cubicBezTo>
                    <a:pt x="19930" y="172"/>
                    <a:pt x="21247" y="811"/>
                    <a:pt x="21247" y="1597"/>
                  </a:cubicBezTo>
                  <a:lnTo>
                    <a:pt x="21247" y="20003"/>
                  </a:lnTo>
                  <a:cubicBezTo>
                    <a:pt x="21247" y="20789"/>
                    <a:pt x="19930" y="21428"/>
                    <a:pt x="18312" y="21428"/>
                  </a:cubicBezTo>
                  <a:close/>
                  <a:moveTo>
                    <a:pt x="3288" y="28"/>
                  </a:moveTo>
                  <a:cubicBezTo>
                    <a:pt x="1507" y="28"/>
                    <a:pt x="57" y="732"/>
                    <a:pt x="57" y="1597"/>
                  </a:cubicBezTo>
                  <a:lnTo>
                    <a:pt x="57" y="20003"/>
                  </a:lnTo>
                  <a:cubicBezTo>
                    <a:pt x="57" y="20868"/>
                    <a:pt x="1507" y="21572"/>
                    <a:pt x="3288" y="21572"/>
                  </a:cubicBezTo>
                  <a:lnTo>
                    <a:pt x="18312" y="21572"/>
                  </a:lnTo>
                  <a:cubicBezTo>
                    <a:pt x="20093" y="21572"/>
                    <a:pt x="21543" y="20868"/>
                    <a:pt x="21543" y="20003"/>
                  </a:cubicBezTo>
                  <a:lnTo>
                    <a:pt x="21543" y="1597"/>
                  </a:lnTo>
                  <a:cubicBezTo>
                    <a:pt x="21543" y="732"/>
                    <a:pt x="20093" y="28"/>
                    <a:pt x="18312" y="28"/>
                  </a:cubicBezTo>
                  <a:cubicBezTo>
                    <a:pt x="18312" y="28"/>
                    <a:pt x="3288" y="28"/>
                    <a:pt x="3288" y="28"/>
                  </a:cubicBezTo>
                  <a:close/>
                  <a:moveTo>
                    <a:pt x="18312" y="21600"/>
                  </a:moveTo>
                  <a:lnTo>
                    <a:pt x="3288" y="21600"/>
                  </a:lnTo>
                  <a:cubicBezTo>
                    <a:pt x="1475" y="21600"/>
                    <a:pt x="0" y="20883"/>
                    <a:pt x="0" y="20003"/>
                  </a:cubicBezTo>
                  <a:lnTo>
                    <a:pt x="0" y="1597"/>
                  </a:lnTo>
                  <a:cubicBezTo>
                    <a:pt x="0" y="717"/>
                    <a:pt x="1475" y="0"/>
                    <a:pt x="3288" y="0"/>
                  </a:cubicBezTo>
                  <a:lnTo>
                    <a:pt x="18312" y="0"/>
                  </a:lnTo>
                  <a:cubicBezTo>
                    <a:pt x="20125" y="0"/>
                    <a:pt x="21600" y="717"/>
                    <a:pt x="21600" y="1597"/>
                  </a:cubicBezTo>
                  <a:lnTo>
                    <a:pt x="21600" y="20003"/>
                  </a:lnTo>
                  <a:cubicBezTo>
                    <a:pt x="21600" y="20883"/>
                    <a:pt x="20125" y="21600"/>
                    <a:pt x="18312" y="21600"/>
                  </a:cubicBezTo>
                  <a:close/>
                </a:path>
              </a:pathLst>
            </a:custGeom>
            <a:solidFill>
              <a:srgbClr val="D6B992">
                <a:alpha val="60000"/>
              </a:srgbClr>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750" name="Google Shape;750;p68"/>
            <p:cNvSpPr/>
            <p:nvPr/>
          </p:nvSpPr>
          <p:spPr>
            <a:xfrm>
              <a:off x="18832469" y="5104412"/>
              <a:ext cx="6069982" cy="169787"/>
            </a:xfrm>
            <a:custGeom>
              <a:pathLst>
                <a:path extrusionOk="0" h="201966" w="7220398">
                  <a:moveTo>
                    <a:pt x="884246" y="101599"/>
                  </a:moveTo>
                  <a:cubicBezTo>
                    <a:pt x="901595" y="101599"/>
                    <a:pt x="918943" y="108217"/>
                    <a:pt x="932171" y="121452"/>
                  </a:cubicBezTo>
                  <a:lnTo>
                    <a:pt x="884273" y="169391"/>
                  </a:lnTo>
                  <a:lnTo>
                    <a:pt x="836321" y="121452"/>
                  </a:lnTo>
                  <a:cubicBezTo>
                    <a:pt x="849549" y="108217"/>
                    <a:pt x="866897" y="101599"/>
                    <a:pt x="884246" y="101599"/>
                  </a:cubicBezTo>
                  <a:close/>
                  <a:moveTo>
                    <a:pt x="628020" y="50800"/>
                  </a:moveTo>
                  <a:cubicBezTo>
                    <a:pt x="659217" y="50800"/>
                    <a:pt x="684541" y="76094"/>
                    <a:pt x="684541" y="107306"/>
                  </a:cubicBezTo>
                  <a:cubicBezTo>
                    <a:pt x="684541" y="138529"/>
                    <a:pt x="659217" y="163823"/>
                    <a:pt x="628020" y="163823"/>
                  </a:cubicBezTo>
                  <a:cubicBezTo>
                    <a:pt x="596798" y="163823"/>
                    <a:pt x="571500" y="138529"/>
                    <a:pt x="571500" y="107306"/>
                  </a:cubicBezTo>
                  <a:cubicBezTo>
                    <a:pt x="571500" y="76094"/>
                    <a:pt x="596798" y="50800"/>
                    <a:pt x="628020" y="50800"/>
                  </a:cubicBezTo>
                  <a:close/>
                  <a:moveTo>
                    <a:pt x="488318" y="50800"/>
                  </a:moveTo>
                  <a:cubicBezTo>
                    <a:pt x="519540" y="50800"/>
                    <a:pt x="544837" y="76094"/>
                    <a:pt x="544837" y="107306"/>
                  </a:cubicBezTo>
                  <a:cubicBezTo>
                    <a:pt x="544837" y="138529"/>
                    <a:pt x="519540" y="163823"/>
                    <a:pt x="488318" y="163823"/>
                  </a:cubicBezTo>
                  <a:cubicBezTo>
                    <a:pt x="457123" y="163823"/>
                    <a:pt x="431800" y="138529"/>
                    <a:pt x="431800" y="107306"/>
                  </a:cubicBezTo>
                  <a:cubicBezTo>
                    <a:pt x="431800" y="76094"/>
                    <a:pt x="457123" y="50800"/>
                    <a:pt x="488318" y="50800"/>
                  </a:cubicBezTo>
                  <a:close/>
                  <a:moveTo>
                    <a:pt x="348620" y="50800"/>
                  </a:moveTo>
                  <a:cubicBezTo>
                    <a:pt x="379817" y="50800"/>
                    <a:pt x="405141" y="76094"/>
                    <a:pt x="405141" y="107306"/>
                  </a:cubicBezTo>
                  <a:cubicBezTo>
                    <a:pt x="405141" y="138529"/>
                    <a:pt x="379817" y="163823"/>
                    <a:pt x="348620" y="163823"/>
                  </a:cubicBezTo>
                  <a:cubicBezTo>
                    <a:pt x="317398" y="163823"/>
                    <a:pt x="292100" y="138529"/>
                    <a:pt x="292100" y="107306"/>
                  </a:cubicBezTo>
                  <a:cubicBezTo>
                    <a:pt x="292100" y="76094"/>
                    <a:pt x="317398" y="50800"/>
                    <a:pt x="348620" y="50800"/>
                  </a:cubicBezTo>
                  <a:close/>
                  <a:moveTo>
                    <a:pt x="196222" y="50800"/>
                  </a:moveTo>
                  <a:cubicBezTo>
                    <a:pt x="227416" y="50800"/>
                    <a:pt x="252713" y="76094"/>
                    <a:pt x="252713" y="107306"/>
                  </a:cubicBezTo>
                  <a:cubicBezTo>
                    <a:pt x="252713" y="138529"/>
                    <a:pt x="227416" y="163823"/>
                    <a:pt x="196222" y="163823"/>
                  </a:cubicBezTo>
                  <a:cubicBezTo>
                    <a:pt x="164971" y="163823"/>
                    <a:pt x="139700" y="138529"/>
                    <a:pt x="139700" y="107306"/>
                  </a:cubicBezTo>
                  <a:cubicBezTo>
                    <a:pt x="139700" y="76094"/>
                    <a:pt x="164971" y="50800"/>
                    <a:pt x="196222" y="50800"/>
                  </a:cubicBezTo>
                  <a:close/>
                  <a:moveTo>
                    <a:pt x="56517" y="50800"/>
                  </a:moveTo>
                  <a:cubicBezTo>
                    <a:pt x="87742" y="50800"/>
                    <a:pt x="113013" y="76094"/>
                    <a:pt x="113013" y="107306"/>
                  </a:cubicBezTo>
                  <a:cubicBezTo>
                    <a:pt x="113013" y="138529"/>
                    <a:pt x="87742" y="163823"/>
                    <a:pt x="56517" y="163823"/>
                  </a:cubicBezTo>
                  <a:cubicBezTo>
                    <a:pt x="25297" y="163823"/>
                    <a:pt x="0" y="138529"/>
                    <a:pt x="0" y="107306"/>
                  </a:cubicBezTo>
                  <a:cubicBezTo>
                    <a:pt x="0" y="76094"/>
                    <a:pt x="25297" y="50800"/>
                    <a:pt x="56517" y="50800"/>
                  </a:cubicBezTo>
                  <a:close/>
                  <a:moveTo>
                    <a:pt x="884231" y="50799"/>
                  </a:moveTo>
                  <a:cubicBezTo>
                    <a:pt x="914686" y="50799"/>
                    <a:pt x="945141" y="62421"/>
                    <a:pt x="968363" y="85665"/>
                  </a:cubicBezTo>
                  <a:lnTo>
                    <a:pt x="949994" y="104064"/>
                  </a:lnTo>
                  <a:cubicBezTo>
                    <a:pt x="913678" y="67746"/>
                    <a:pt x="854785" y="67746"/>
                    <a:pt x="818500" y="104064"/>
                  </a:cubicBezTo>
                  <a:lnTo>
                    <a:pt x="800100" y="85665"/>
                  </a:lnTo>
                  <a:cubicBezTo>
                    <a:pt x="823322" y="62421"/>
                    <a:pt x="853777" y="50799"/>
                    <a:pt x="884231" y="50799"/>
                  </a:cubicBezTo>
                  <a:close/>
                  <a:moveTo>
                    <a:pt x="6760660" y="36283"/>
                  </a:moveTo>
                  <a:lnTo>
                    <a:pt x="7080614" y="36283"/>
                  </a:lnTo>
                  <a:cubicBezTo>
                    <a:pt x="7084854" y="36283"/>
                    <a:pt x="7088316" y="39748"/>
                    <a:pt x="7088316" y="43991"/>
                  </a:cubicBezTo>
                  <a:lnTo>
                    <a:pt x="7088316" y="153938"/>
                  </a:lnTo>
                  <a:cubicBezTo>
                    <a:pt x="7088316" y="158180"/>
                    <a:pt x="7084854" y="161645"/>
                    <a:pt x="7080614" y="161645"/>
                  </a:cubicBezTo>
                  <a:cubicBezTo>
                    <a:pt x="7080614" y="161645"/>
                    <a:pt x="6760660" y="161645"/>
                    <a:pt x="6760660" y="161645"/>
                  </a:cubicBezTo>
                  <a:cubicBezTo>
                    <a:pt x="6756406" y="161645"/>
                    <a:pt x="6752944" y="158180"/>
                    <a:pt x="6752944" y="153938"/>
                  </a:cubicBezTo>
                  <a:lnTo>
                    <a:pt x="6752944" y="43991"/>
                  </a:lnTo>
                  <a:cubicBezTo>
                    <a:pt x="6752944" y="39748"/>
                    <a:pt x="6756406" y="36283"/>
                    <a:pt x="6760660" y="36283"/>
                  </a:cubicBezTo>
                  <a:close/>
                  <a:moveTo>
                    <a:pt x="6750030" y="8275"/>
                  </a:moveTo>
                  <a:cubicBezTo>
                    <a:pt x="6737106" y="8275"/>
                    <a:pt x="6726576" y="18785"/>
                    <a:pt x="6726576" y="31726"/>
                  </a:cubicBezTo>
                  <a:lnTo>
                    <a:pt x="6726576" y="170241"/>
                  </a:lnTo>
                  <a:cubicBezTo>
                    <a:pt x="6726576" y="183172"/>
                    <a:pt x="6737106" y="193691"/>
                    <a:pt x="6750030" y="193691"/>
                  </a:cubicBezTo>
                  <a:lnTo>
                    <a:pt x="7153150" y="193691"/>
                  </a:lnTo>
                  <a:cubicBezTo>
                    <a:pt x="7166098" y="193691"/>
                    <a:pt x="7176604" y="183172"/>
                    <a:pt x="7176604" y="170241"/>
                  </a:cubicBezTo>
                  <a:cubicBezTo>
                    <a:pt x="7176604" y="170241"/>
                    <a:pt x="7176604" y="31726"/>
                    <a:pt x="7176604" y="31726"/>
                  </a:cubicBezTo>
                  <a:cubicBezTo>
                    <a:pt x="7176604" y="18785"/>
                    <a:pt x="7166098" y="8275"/>
                    <a:pt x="7153150" y="8275"/>
                  </a:cubicBezTo>
                  <a:close/>
                  <a:moveTo>
                    <a:pt x="6750030" y="0"/>
                  </a:moveTo>
                  <a:lnTo>
                    <a:pt x="7153150" y="0"/>
                  </a:lnTo>
                  <a:cubicBezTo>
                    <a:pt x="7170630" y="0"/>
                    <a:pt x="7184856" y="14222"/>
                    <a:pt x="7184856" y="31726"/>
                  </a:cubicBezTo>
                  <a:lnTo>
                    <a:pt x="7184856" y="64134"/>
                  </a:lnTo>
                  <a:cubicBezTo>
                    <a:pt x="7204614" y="65031"/>
                    <a:pt x="7220398" y="81030"/>
                    <a:pt x="7220398" y="100983"/>
                  </a:cubicBezTo>
                  <a:cubicBezTo>
                    <a:pt x="7220398" y="120927"/>
                    <a:pt x="7204614" y="136935"/>
                    <a:pt x="7184856" y="137833"/>
                  </a:cubicBezTo>
                  <a:lnTo>
                    <a:pt x="7184856" y="170241"/>
                  </a:lnTo>
                  <a:cubicBezTo>
                    <a:pt x="7184856" y="187744"/>
                    <a:pt x="7170630" y="201966"/>
                    <a:pt x="7153150" y="201966"/>
                  </a:cubicBezTo>
                  <a:lnTo>
                    <a:pt x="6750030" y="201966"/>
                  </a:lnTo>
                  <a:cubicBezTo>
                    <a:pt x="6732526" y="201966"/>
                    <a:pt x="6718300" y="187744"/>
                    <a:pt x="6718300" y="170241"/>
                  </a:cubicBezTo>
                  <a:lnTo>
                    <a:pt x="6718300" y="31726"/>
                  </a:lnTo>
                  <a:cubicBezTo>
                    <a:pt x="6718300" y="14222"/>
                    <a:pt x="6732526" y="0"/>
                    <a:pt x="6750030" y="0"/>
                  </a:cubicBezTo>
                  <a:close/>
                  <a:moveTo>
                    <a:pt x="881329" y="0"/>
                  </a:moveTo>
                  <a:cubicBezTo>
                    <a:pt x="924520" y="0"/>
                    <a:pt x="967711" y="16474"/>
                    <a:pt x="1000659" y="49421"/>
                  </a:cubicBezTo>
                  <a:lnTo>
                    <a:pt x="982307" y="67782"/>
                  </a:lnTo>
                  <a:cubicBezTo>
                    <a:pt x="926553" y="12002"/>
                    <a:pt x="836106" y="12002"/>
                    <a:pt x="780319" y="67770"/>
                  </a:cubicBezTo>
                  <a:cubicBezTo>
                    <a:pt x="780319" y="67770"/>
                    <a:pt x="762000" y="49421"/>
                    <a:pt x="762000" y="49421"/>
                  </a:cubicBezTo>
                  <a:cubicBezTo>
                    <a:pt x="794948" y="16474"/>
                    <a:pt x="838139" y="0"/>
                    <a:pt x="881329" y="0"/>
                  </a:cubicBezTo>
                  <a:close/>
                </a:path>
              </a:pathLst>
            </a:custGeom>
            <a:solidFill>
              <a:srgbClr val="000000"/>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751" name="Google Shape;751;p68"/>
            <p:cNvSpPr/>
            <p:nvPr/>
          </p:nvSpPr>
          <p:spPr>
            <a:xfrm>
              <a:off x="18245261" y="6353566"/>
              <a:ext cx="46382" cy="1089965"/>
            </a:xfrm>
            <a:custGeom>
              <a:pathLst>
                <a:path extrusionOk="0" h="21600" w="21600">
                  <a:moveTo>
                    <a:pt x="21600" y="0"/>
                  </a:moveTo>
                  <a:lnTo>
                    <a:pt x="21600" y="21600"/>
                  </a:lnTo>
                  <a:lnTo>
                    <a:pt x="0" y="21600"/>
                  </a:lnTo>
                  <a:lnTo>
                    <a:pt x="0" y="0"/>
                  </a:lnTo>
                  <a:cubicBezTo>
                    <a:pt x="0" y="0"/>
                    <a:pt x="21600" y="0"/>
                    <a:pt x="21600" y="0"/>
                  </a:cubicBezTo>
                  <a:close/>
                </a:path>
              </a:pathLst>
            </a:custGeom>
            <a:gradFill>
              <a:gsLst>
                <a:gs pos="0">
                  <a:srgbClr val="9D7F5B"/>
                </a:gs>
                <a:gs pos="3000">
                  <a:srgbClr val="9D7F5B"/>
                </a:gs>
                <a:gs pos="18000">
                  <a:srgbClr val="D6B992"/>
                </a:gs>
                <a:gs pos="71000">
                  <a:srgbClr val="D6B992"/>
                </a:gs>
                <a:gs pos="90000">
                  <a:srgbClr val="9D7F5B"/>
                </a:gs>
                <a:gs pos="100000">
                  <a:srgbClr val="9D7F5B"/>
                </a:gs>
              </a:gsLst>
              <a:lin ang="54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752" name="Google Shape;752;p68"/>
            <p:cNvSpPr/>
            <p:nvPr/>
          </p:nvSpPr>
          <p:spPr>
            <a:xfrm>
              <a:off x="18223908" y="6353566"/>
              <a:ext cx="23191" cy="1089501"/>
            </a:xfrm>
            <a:custGeom>
              <a:pathLst>
                <a:path extrusionOk="0" h="21600" w="21600">
                  <a:moveTo>
                    <a:pt x="21600" y="0"/>
                  </a:moveTo>
                  <a:lnTo>
                    <a:pt x="21600" y="21600"/>
                  </a:lnTo>
                  <a:lnTo>
                    <a:pt x="0" y="21041"/>
                  </a:lnTo>
                  <a:lnTo>
                    <a:pt x="0" y="559"/>
                  </a:lnTo>
                  <a:cubicBezTo>
                    <a:pt x="0" y="559"/>
                    <a:pt x="21600" y="0"/>
                    <a:pt x="21600" y="0"/>
                  </a:cubicBezTo>
                  <a:close/>
                </a:path>
              </a:pathLst>
            </a:custGeom>
            <a:gradFill>
              <a:gsLst>
                <a:gs pos="0">
                  <a:srgbClr val="9D7F5B"/>
                </a:gs>
                <a:gs pos="49000">
                  <a:srgbClr val="ECDCAA"/>
                </a:gs>
                <a:gs pos="100000">
                  <a:srgbClr val="9D7F5B"/>
                </a:gs>
              </a:gsLst>
              <a:lin ang="54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753" name="Google Shape;753;p68"/>
            <p:cNvSpPr/>
            <p:nvPr/>
          </p:nvSpPr>
          <p:spPr>
            <a:xfrm>
              <a:off x="18266614" y="5093736"/>
              <a:ext cx="26590" cy="578252"/>
            </a:xfrm>
            <a:custGeom>
              <a:pathLst>
                <a:path extrusionOk="0" h="21600" w="21600">
                  <a:moveTo>
                    <a:pt x="21600" y="0"/>
                  </a:moveTo>
                  <a:lnTo>
                    <a:pt x="21600" y="21600"/>
                  </a:lnTo>
                  <a:lnTo>
                    <a:pt x="0" y="21600"/>
                  </a:lnTo>
                  <a:lnTo>
                    <a:pt x="0" y="0"/>
                  </a:lnTo>
                  <a:cubicBezTo>
                    <a:pt x="0" y="0"/>
                    <a:pt x="21600" y="0"/>
                    <a:pt x="21600" y="0"/>
                  </a:cubicBezTo>
                  <a:close/>
                </a:path>
              </a:pathLst>
            </a:custGeom>
            <a:gradFill>
              <a:gsLst>
                <a:gs pos="0">
                  <a:srgbClr val="9D7F5B"/>
                </a:gs>
                <a:gs pos="3000">
                  <a:srgbClr val="9D7F5B"/>
                </a:gs>
                <a:gs pos="18000">
                  <a:srgbClr val="D6B992"/>
                </a:gs>
                <a:gs pos="71000">
                  <a:srgbClr val="D6B992"/>
                </a:gs>
                <a:gs pos="90000">
                  <a:srgbClr val="9D7F5B"/>
                </a:gs>
                <a:gs pos="100000">
                  <a:srgbClr val="9D7F5B"/>
                </a:gs>
              </a:gsLst>
              <a:lin ang="54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754" name="Google Shape;754;p68"/>
            <p:cNvSpPr/>
            <p:nvPr/>
          </p:nvSpPr>
          <p:spPr>
            <a:xfrm>
              <a:off x="18255938" y="5093736"/>
              <a:ext cx="13295" cy="577978"/>
            </a:xfrm>
            <a:custGeom>
              <a:pathLst>
                <a:path extrusionOk="0" h="21600" w="21600">
                  <a:moveTo>
                    <a:pt x="21600" y="0"/>
                  </a:moveTo>
                  <a:lnTo>
                    <a:pt x="21600" y="21600"/>
                  </a:lnTo>
                  <a:lnTo>
                    <a:pt x="0" y="20997"/>
                  </a:lnTo>
                  <a:lnTo>
                    <a:pt x="0" y="604"/>
                  </a:lnTo>
                  <a:cubicBezTo>
                    <a:pt x="0" y="604"/>
                    <a:pt x="21600" y="0"/>
                    <a:pt x="21600" y="0"/>
                  </a:cubicBezTo>
                  <a:close/>
                </a:path>
              </a:pathLst>
            </a:custGeom>
            <a:gradFill>
              <a:gsLst>
                <a:gs pos="0">
                  <a:srgbClr val="9D7F5B"/>
                </a:gs>
                <a:gs pos="49000">
                  <a:srgbClr val="ECDCAA"/>
                </a:gs>
                <a:gs pos="100000">
                  <a:srgbClr val="9D7F5B"/>
                </a:gs>
              </a:gsLst>
              <a:lin ang="54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755" name="Google Shape;755;p68"/>
            <p:cNvSpPr/>
            <p:nvPr/>
          </p:nvSpPr>
          <p:spPr>
            <a:xfrm>
              <a:off x="18245261" y="7698808"/>
              <a:ext cx="46382" cy="1089965"/>
            </a:xfrm>
            <a:custGeom>
              <a:pathLst>
                <a:path extrusionOk="0" h="21600" w="21600">
                  <a:moveTo>
                    <a:pt x="21600" y="0"/>
                  </a:moveTo>
                  <a:lnTo>
                    <a:pt x="21600" y="21600"/>
                  </a:lnTo>
                  <a:lnTo>
                    <a:pt x="0" y="21600"/>
                  </a:lnTo>
                  <a:lnTo>
                    <a:pt x="0" y="0"/>
                  </a:lnTo>
                  <a:cubicBezTo>
                    <a:pt x="0" y="0"/>
                    <a:pt x="21600" y="0"/>
                    <a:pt x="21600" y="0"/>
                  </a:cubicBezTo>
                  <a:close/>
                </a:path>
              </a:pathLst>
            </a:custGeom>
            <a:gradFill>
              <a:gsLst>
                <a:gs pos="0">
                  <a:srgbClr val="9D7F5B"/>
                </a:gs>
                <a:gs pos="3000">
                  <a:srgbClr val="9D7F5B"/>
                </a:gs>
                <a:gs pos="18000">
                  <a:srgbClr val="D6B992"/>
                </a:gs>
                <a:gs pos="71000">
                  <a:srgbClr val="D6B992"/>
                </a:gs>
                <a:gs pos="90000">
                  <a:srgbClr val="9D7F5B"/>
                </a:gs>
                <a:gs pos="100000">
                  <a:srgbClr val="9D7F5B"/>
                </a:gs>
              </a:gsLst>
              <a:lin ang="54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756" name="Google Shape;756;p68"/>
            <p:cNvSpPr/>
            <p:nvPr/>
          </p:nvSpPr>
          <p:spPr>
            <a:xfrm>
              <a:off x="18223908" y="7698808"/>
              <a:ext cx="23191" cy="1089501"/>
            </a:xfrm>
            <a:custGeom>
              <a:pathLst>
                <a:path extrusionOk="0" h="21600" w="21600">
                  <a:moveTo>
                    <a:pt x="21600" y="0"/>
                  </a:moveTo>
                  <a:lnTo>
                    <a:pt x="21600" y="21600"/>
                  </a:lnTo>
                  <a:lnTo>
                    <a:pt x="0" y="21041"/>
                  </a:lnTo>
                  <a:lnTo>
                    <a:pt x="0" y="559"/>
                  </a:lnTo>
                  <a:cubicBezTo>
                    <a:pt x="0" y="559"/>
                    <a:pt x="21600" y="0"/>
                    <a:pt x="21600" y="0"/>
                  </a:cubicBezTo>
                  <a:close/>
                </a:path>
              </a:pathLst>
            </a:custGeom>
            <a:gradFill>
              <a:gsLst>
                <a:gs pos="0">
                  <a:srgbClr val="9D7F5B"/>
                </a:gs>
                <a:gs pos="49000">
                  <a:srgbClr val="ECDCAA"/>
                </a:gs>
                <a:gs pos="100000">
                  <a:srgbClr val="9D7F5B"/>
                </a:gs>
              </a:gsLst>
              <a:lin ang="54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757" name="Google Shape;757;p68"/>
            <p:cNvSpPr/>
            <p:nvPr/>
          </p:nvSpPr>
          <p:spPr>
            <a:xfrm>
              <a:off x="25419888" y="6353566"/>
              <a:ext cx="46382" cy="1089965"/>
            </a:xfrm>
            <a:custGeom>
              <a:pathLst>
                <a:path extrusionOk="0" h="21600" w="21600">
                  <a:moveTo>
                    <a:pt x="0" y="21600"/>
                  </a:moveTo>
                  <a:lnTo>
                    <a:pt x="0" y="0"/>
                  </a:lnTo>
                  <a:lnTo>
                    <a:pt x="21600" y="0"/>
                  </a:lnTo>
                  <a:lnTo>
                    <a:pt x="21600" y="21600"/>
                  </a:lnTo>
                  <a:cubicBezTo>
                    <a:pt x="21600" y="21600"/>
                    <a:pt x="0" y="21600"/>
                    <a:pt x="0" y="21600"/>
                  </a:cubicBezTo>
                  <a:close/>
                </a:path>
              </a:pathLst>
            </a:custGeom>
            <a:gradFill>
              <a:gsLst>
                <a:gs pos="0">
                  <a:srgbClr val="9D7F5B"/>
                </a:gs>
                <a:gs pos="3000">
                  <a:srgbClr val="9D7F5B"/>
                </a:gs>
                <a:gs pos="18000">
                  <a:srgbClr val="D6B992"/>
                </a:gs>
                <a:gs pos="71000">
                  <a:srgbClr val="D6B992"/>
                </a:gs>
                <a:gs pos="90000">
                  <a:srgbClr val="9D7F5B"/>
                </a:gs>
                <a:gs pos="100000">
                  <a:srgbClr val="9D7F5B"/>
                </a:gs>
              </a:gsLst>
              <a:lin ang="54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758" name="Google Shape;758;p68"/>
            <p:cNvSpPr/>
            <p:nvPr/>
          </p:nvSpPr>
          <p:spPr>
            <a:xfrm>
              <a:off x="25467142" y="6355146"/>
              <a:ext cx="23191" cy="1089501"/>
            </a:xfrm>
            <a:custGeom>
              <a:pathLst>
                <a:path extrusionOk="0" h="21600" w="21600">
                  <a:moveTo>
                    <a:pt x="0" y="21600"/>
                  </a:moveTo>
                  <a:lnTo>
                    <a:pt x="0" y="0"/>
                  </a:lnTo>
                  <a:lnTo>
                    <a:pt x="21600" y="559"/>
                  </a:lnTo>
                  <a:lnTo>
                    <a:pt x="21600" y="21041"/>
                  </a:lnTo>
                  <a:cubicBezTo>
                    <a:pt x="21600" y="21041"/>
                    <a:pt x="0" y="21600"/>
                    <a:pt x="0" y="21600"/>
                  </a:cubicBezTo>
                  <a:close/>
                </a:path>
              </a:pathLst>
            </a:custGeom>
            <a:gradFill>
              <a:gsLst>
                <a:gs pos="0">
                  <a:srgbClr val="9D7F5B"/>
                </a:gs>
                <a:gs pos="49000">
                  <a:srgbClr val="ECDCAA"/>
                </a:gs>
                <a:gs pos="100000">
                  <a:srgbClr val="9D7F5B"/>
                </a:gs>
              </a:gsLst>
              <a:lin ang="54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759" name="Google Shape;759;p68"/>
            <p:cNvSpPr/>
            <p:nvPr/>
          </p:nvSpPr>
          <p:spPr>
            <a:xfrm>
              <a:off x="20594097" y="4036760"/>
              <a:ext cx="241079" cy="241091"/>
            </a:xfrm>
            <a:custGeom>
              <a:pathLst>
                <a:path extrusionOk="0" h="21600" w="21600">
                  <a:moveTo>
                    <a:pt x="21600" y="10800"/>
                  </a:moveTo>
                  <a:cubicBezTo>
                    <a:pt x="21600" y="16765"/>
                    <a:pt x="16767" y="21600"/>
                    <a:pt x="10801" y="21600"/>
                  </a:cubicBezTo>
                  <a:cubicBezTo>
                    <a:pt x="4836" y="21600"/>
                    <a:pt x="0" y="16765"/>
                    <a:pt x="0" y="10800"/>
                  </a:cubicBezTo>
                  <a:cubicBezTo>
                    <a:pt x="0" y="4835"/>
                    <a:pt x="4836" y="0"/>
                    <a:pt x="10801" y="0"/>
                  </a:cubicBezTo>
                  <a:cubicBezTo>
                    <a:pt x="16767" y="0"/>
                    <a:pt x="21600" y="4835"/>
                    <a:pt x="21600" y="10800"/>
                  </a:cubicBezTo>
                  <a:close/>
                </a:path>
              </a:pathLst>
            </a:custGeom>
            <a:gradFill>
              <a:gsLst>
                <a:gs pos="0">
                  <a:srgbClr val="222729"/>
                </a:gs>
                <a:gs pos="5000">
                  <a:srgbClr val="222729"/>
                </a:gs>
                <a:gs pos="96010">
                  <a:srgbClr val="7D7F7F"/>
                </a:gs>
                <a:gs pos="100000">
                  <a:srgbClr val="7D7F7F"/>
                </a:gs>
              </a:gsLst>
              <a:lin ang="3265368"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760" name="Google Shape;760;p68"/>
            <p:cNvSpPr/>
            <p:nvPr/>
          </p:nvSpPr>
          <p:spPr>
            <a:xfrm>
              <a:off x="20658156" y="4090143"/>
              <a:ext cx="129247" cy="129237"/>
            </a:xfrm>
            <a:custGeom>
              <a:pathLst>
                <a:path extrusionOk="0" h="21600" w="21600">
                  <a:moveTo>
                    <a:pt x="21600" y="10801"/>
                  </a:moveTo>
                  <a:cubicBezTo>
                    <a:pt x="21600" y="16764"/>
                    <a:pt x="16767" y="21600"/>
                    <a:pt x="10802" y="21600"/>
                  </a:cubicBezTo>
                  <a:cubicBezTo>
                    <a:pt x="4837" y="21600"/>
                    <a:pt x="0" y="16764"/>
                    <a:pt x="0" y="10801"/>
                  </a:cubicBezTo>
                  <a:cubicBezTo>
                    <a:pt x="0" y="4836"/>
                    <a:pt x="4837" y="0"/>
                    <a:pt x="10802" y="0"/>
                  </a:cubicBezTo>
                  <a:cubicBezTo>
                    <a:pt x="16767" y="0"/>
                    <a:pt x="21600" y="4836"/>
                    <a:pt x="21600" y="10801"/>
                  </a:cubicBezTo>
                  <a:close/>
                </a:path>
              </a:pathLst>
            </a:custGeom>
            <a:solidFill>
              <a:srgbClr val="080A0A"/>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761" name="Google Shape;761;p68"/>
            <p:cNvSpPr/>
            <p:nvPr/>
          </p:nvSpPr>
          <p:spPr>
            <a:xfrm>
              <a:off x="20668833" y="4100819"/>
              <a:ext cx="111876" cy="111877"/>
            </a:xfrm>
            <a:custGeom>
              <a:pathLst>
                <a:path extrusionOk="0" h="21600" w="21600">
                  <a:moveTo>
                    <a:pt x="21600" y="10800"/>
                  </a:moveTo>
                  <a:cubicBezTo>
                    <a:pt x="21600" y="16764"/>
                    <a:pt x="16764" y="21600"/>
                    <a:pt x="10800" y="21600"/>
                  </a:cubicBezTo>
                  <a:cubicBezTo>
                    <a:pt x="4836" y="21600"/>
                    <a:pt x="0" y="16764"/>
                    <a:pt x="0" y="10800"/>
                  </a:cubicBezTo>
                  <a:cubicBezTo>
                    <a:pt x="0" y="4836"/>
                    <a:pt x="4836" y="0"/>
                    <a:pt x="10800" y="0"/>
                  </a:cubicBezTo>
                  <a:cubicBezTo>
                    <a:pt x="16764" y="0"/>
                    <a:pt x="21600" y="4836"/>
                    <a:pt x="21600" y="10800"/>
                  </a:cubicBezTo>
                  <a:close/>
                </a:path>
              </a:pathLst>
            </a:custGeom>
            <a:gradFill>
              <a:gsLst>
                <a:gs pos="0">
                  <a:srgbClr val="39669E"/>
                </a:gs>
                <a:gs pos="7000">
                  <a:srgbClr val="39669E"/>
                </a:gs>
                <a:gs pos="90979">
                  <a:srgbClr val="294C7E"/>
                </a:gs>
                <a:gs pos="100000">
                  <a:srgbClr val="294C7E"/>
                </a:gs>
              </a:gsLst>
              <a:lin ang="27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762" name="Google Shape;762;p68"/>
            <p:cNvSpPr/>
            <p:nvPr/>
          </p:nvSpPr>
          <p:spPr>
            <a:xfrm>
              <a:off x="21277395" y="4090143"/>
              <a:ext cx="1159539" cy="133347"/>
            </a:xfrm>
            <a:custGeom>
              <a:pathLst>
                <a:path extrusionOk="0" h="21600" w="21600">
                  <a:moveTo>
                    <a:pt x="20358" y="0"/>
                  </a:moveTo>
                  <a:lnTo>
                    <a:pt x="1242" y="0"/>
                  </a:lnTo>
                  <a:cubicBezTo>
                    <a:pt x="556" y="0"/>
                    <a:pt x="0" y="4835"/>
                    <a:pt x="0" y="10800"/>
                  </a:cubicBezTo>
                  <a:cubicBezTo>
                    <a:pt x="0" y="16765"/>
                    <a:pt x="556" y="21600"/>
                    <a:pt x="1242" y="21600"/>
                  </a:cubicBezTo>
                  <a:lnTo>
                    <a:pt x="20358" y="21600"/>
                  </a:lnTo>
                  <a:cubicBezTo>
                    <a:pt x="21044" y="21600"/>
                    <a:pt x="21600" y="16765"/>
                    <a:pt x="21600" y="10800"/>
                  </a:cubicBezTo>
                  <a:cubicBezTo>
                    <a:pt x="21600" y="4835"/>
                    <a:pt x="21044" y="0"/>
                    <a:pt x="20358" y="0"/>
                  </a:cubicBezTo>
                  <a:close/>
                </a:path>
              </a:pathLst>
            </a:custGeom>
            <a:solidFill>
              <a:srgbClr val="000000"/>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763" name="Google Shape;763;p68"/>
            <p:cNvSpPr/>
            <p:nvPr/>
          </p:nvSpPr>
          <p:spPr>
            <a:xfrm>
              <a:off x="21277395" y="4100819"/>
              <a:ext cx="1159539" cy="116724"/>
            </a:xfrm>
            <a:custGeom>
              <a:pathLst>
                <a:path extrusionOk="0" h="21600" w="21600">
                  <a:moveTo>
                    <a:pt x="20358" y="18895"/>
                  </a:moveTo>
                  <a:lnTo>
                    <a:pt x="1242" y="18895"/>
                  </a:lnTo>
                  <a:cubicBezTo>
                    <a:pt x="729" y="18895"/>
                    <a:pt x="311" y="15264"/>
                    <a:pt x="311" y="10800"/>
                  </a:cubicBezTo>
                  <a:cubicBezTo>
                    <a:pt x="311" y="6337"/>
                    <a:pt x="729" y="2705"/>
                    <a:pt x="1242" y="2705"/>
                  </a:cubicBezTo>
                  <a:lnTo>
                    <a:pt x="20358" y="2705"/>
                  </a:lnTo>
                  <a:cubicBezTo>
                    <a:pt x="20871" y="2705"/>
                    <a:pt x="21289" y="6337"/>
                    <a:pt x="21289" y="10800"/>
                  </a:cubicBezTo>
                  <a:cubicBezTo>
                    <a:pt x="21289" y="15264"/>
                    <a:pt x="20871" y="18895"/>
                    <a:pt x="20358" y="18895"/>
                  </a:cubicBezTo>
                  <a:close/>
                  <a:moveTo>
                    <a:pt x="20358" y="0"/>
                  </a:moveTo>
                  <a:lnTo>
                    <a:pt x="1242" y="0"/>
                  </a:lnTo>
                  <a:cubicBezTo>
                    <a:pt x="556" y="0"/>
                    <a:pt x="0" y="4834"/>
                    <a:pt x="0" y="10800"/>
                  </a:cubicBezTo>
                  <a:cubicBezTo>
                    <a:pt x="0" y="16766"/>
                    <a:pt x="556" y="21600"/>
                    <a:pt x="1242" y="21600"/>
                  </a:cubicBezTo>
                  <a:lnTo>
                    <a:pt x="20358" y="21600"/>
                  </a:lnTo>
                  <a:cubicBezTo>
                    <a:pt x="21044" y="21600"/>
                    <a:pt x="21600" y="16766"/>
                    <a:pt x="21600" y="10800"/>
                  </a:cubicBezTo>
                  <a:cubicBezTo>
                    <a:pt x="21600" y="4834"/>
                    <a:pt x="21044" y="0"/>
                    <a:pt x="20358" y="0"/>
                  </a:cubicBezTo>
                  <a:close/>
                </a:path>
              </a:pathLst>
            </a:custGeom>
            <a:gradFill>
              <a:gsLst>
                <a:gs pos="0">
                  <a:srgbClr val="A38A5C"/>
                </a:gs>
                <a:gs pos="18000">
                  <a:srgbClr val="A38A5C"/>
                </a:gs>
                <a:gs pos="58000">
                  <a:srgbClr val="D6B992"/>
                </a:gs>
                <a:gs pos="100000">
                  <a:srgbClr val="D6B992"/>
                </a:gs>
              </a:gsLst>
              <a:lin ang="54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764" name="Google Shape;764;p68"/>
            <p:cNvSpPr/>
            <p:nvPr/>
          </p:nvSpPr>
          <p:spPr>
            <a:xfrm>
              <a:off x="21277395" y="4090143"/>
              <a:ext cx="1159539" cy="133347"/>
            </a:xfrm>
            <a:custGeom>
              <a:pathLst>
                <a:path extrusionOk="0" h="21600" w="21600">
                  <a:moveTo>
                    <a:pt x="20358" y="18895"/>
                  </a:moveTo>
                  <a:lnTo>
                    <a:pt x="1242" y="18895"/>
                  </a:lnTo>
                  <a:cubicBezTo>
                    <a:pt x="729" y="18895"/>
                    <a:pt x="311" y="15265"/>
                    <a:pt x="311" y="10800"/>
                  </a:cubicBezTo>
                  <a:cubicBezTo>
                    <a:pt x="311" y="6335"/>
                    <a:pt x="729" y="2705"/>
                    <a:pt x="1242" y="2705"/>
                  </a:cubicBezTo>
                  <a:lnTo>
                    <a:pt x="20358" y="2705"/>
                  </a:lnTo>
                  <a:cubicBezTo>
                    <a:pt x="20871" y="2705"/>
                    <a:pt x="21289" y="6335"/>
                    <a:pt x="21289" y="10800"/>
                  </a:cubicBezTo>
                  <a:cubicBezTo>
                    <a:pt x="21289" y="15265"/>
                    <a:pt x="20871" y="18895"/>
                    <a:pt x="20358" y="18895"/>
                  </a:cubicBezTo>
                  <a:close/>
                  <a:moveTo>
                    <a:pt x="20358" y="0"/>
                  </a:moveTo>
                  <a:lnTo>
                    <a:pt x="1242" y="0"/>
                  </a:lnTo>
                  <a:cubicBezTo>
                    <a:pt x="556" y="0"/>
                    <a:pt x="0" y="4835"/>
                    <a:pt x="0" y="10800"/>
                  </a:cubicBezTo>
                  <a:cubicBezTo>
                    <a:pt x="0" y="16765"/>
                    <a:pt x="556" y="21600"/>
                    <a:pt x="1242" y="21600"/>
                  </a:cubicBezTo>
                  <a:lnTo>
                    <a:pt x="20358" y="21600"/>
                  </a:lnTo>
                  <a:cubicBezTo>
                    <a:pt x="21044" y="21600"/>
                    <a:pt x="21600" y="16765"/>
                    <a:pt x="21600" y="10800"/>
                  </a:cubicBezTo>
                  <a:cubicBezTo>
                    <a:pt x="21600" y="4835"/>
                    <a:pt x="21044" y="0"/>
                    <a:pt x="20358" y="0"/>
                  </a:cubicBezTo>
                  <a:close/>
                </a:path>
              </a:pathLst>
            </a:custGeom>
            <a:gradFill>
              <a:gsLst>
                <a:gs pos="0">
                  <a:srgbClr val="A38A5C"/>
                </a:gs>
                <a:gs pos="18000">
                  <a:srgbClr val="A38A5C"/>
                </a:gs>
                <a:gs pos="58000">
                  <a:srgbClr val="D6B992"/>
                </a:gs>
                <a:gs pos="100000">
                  <a:srgbClr val="D6B992"/>
                </a:gs>
              </a:gsLst>
              <a:lin ang="54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765" name="Google Shape;765;p68"/>
            <p:cNvSpPr/>
            <p:nvPr/>
          </p:nvSpPr>
          <p:spPr>
            <a:xfrm>
              <a:off x="18287967" y="16528294"/>
              <a:ext cx="116882" cy="212433"/>
            </a:xfrm>
            <a:custGeom>
              <a:pathLst>
                <a:path extrusionOk="0" h="21600" w="21600">
                  <a:moveTo>
                    <a:pt x="21600" y="21600"/>
                  </a:moveTo>
                  <a:lnTo>
                    <a:pt x="0" y="21600"/>
                  </a:lnTo>
                  <a:lnTo>
                    <a:pt x="0" y="0"/>
                  </a:lnTo>
                  <a:lnTo>
                    <a:pt x="21600" y="0"/>
                  </a:lnTo>
                  <a:cubicBezTo>
                    <a:pt x="21600" y="0"/>
                    <a:pt x="21600" y="21600"/>
                    <a:pt x="21600" y="21600"/>
                  </a:cubicBezTo>
                  <a:close/>
                </a:path>
              </a:pathLst>
            </a:custGeom>
            <a:solidFill>
              <a:srgbClr val="D6B992"/>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766" name="Google Shape;766;p68"/>
            <p:cNvSpPr/>
            <p:nvPr/>
          </p:nvSpPr>
          <p:spPr>
            <a:xfrm>
              <a:off x="21720541" y="3713462"/>
              <a:ext cx="146946" cy="146946"/>
            </a:xfrm>
            <a:prstGeom prst="ellipse">
              <a:avLst/>
            </a:prstGeom>
            <a:solidFill>
              <a:srgbClr val="000000"/>
            </a:solidFill>
            <a:ln>
              <a:noFill/>
            </a:ln>
            <a:effectLst>
              <a:reflection blurRad="0" dir="0" dist="0" endA="0" endPos="15000" fadeDir="5400000" kx="0" rotWithShape="0" algn="bl" stA="25000" stPos="0" sy="-100000" ky="0"/>
            </a:effectLst>
          </p:spPr>
          <p:txBody>
            <a:bodyPr anchorCtr="0" anchor="ctr" bIns="28575" lIns="28575" spcFirstLastPara="1" rIns="28575" wrap="square" tIns="28575">
              <a:noAutofit/>
            </a:bodyPr>
            <a:lstStyle/>
            <a:p>
              <a:pPr indent="0" lvl="0" marL="0" marR="0" rtl="0" algn="ctr">
                <a:lnSpc>
                  <a:spcPct val="100000"/>
                </a:lnSpc>
                <a:spcBef>
                  <a:spcPts val="0"/>
                </a:spcBef>
                <a:spcAft>
                  <a:spcPts val="0"/>
                </a:spcAft>
                <a:buClr>
                  <a:srgbClr val="000000"/>
                </a:buClr>
                <a:buSzPts val="2300"/>
                <a:buFont typeface="Gill Sans"/>
                <a:buNone/>
              </a:pPr>
              <a:r>
                <a:t/>
              </a:r>
              <a:endParaRPr b="0" i="0" sz="2300" u="none" cap="none" strike="noStrike">
                <a:solidFill>
                  <a:srgbClr val="FFFFFF"/>
                </a:solidFill>
                <a:latin typeface="Calibri"/>
                <a:ea typeface="Calibri"/>
                <a:cs typeface="Calibri"/>
                <a:sym typeface="Calibri"/>
              </a:endParaRPr>
            </a:p>
          </p:txBody>
        </p:sp>
      </p:grpSp>
      <p:sp>
        <p:nvSpPr>
          <p:cNvPr id="767" name="Google Shape;767;p68"/>
          <p:cNvSpPr txBox="1"/>
          <p:nvPr>
            <p:ph idx="11" type="ftr"/>
          </p:nvPr>
        </p:nvSpPr>
        <p:spPr>
          <a:xfrm>
            <a:off x="638735" y="4790515"/>
            <a:ext cx="1630456" cy="231961"/>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i="0" lang="en" sz="800">
                <a:solidFill>
                  <a:srgbClr val="262626"/>
                </a:solidFill>
                <a:latin typeface="Lato"/>
                <a:ea typeface="Lato"/>
                <a:cs typeface="Lato"/>
                <a:sym typeface="Lato"/>
              </a:rPr>
              <a:t>www.website.com</a:t>
            </a:r>
            <a:endParaRPr sz="1100"/>
          </a:p>
        </p:txBody>
      </p:sp>
      <p:sp>
        <p:nvSpPr>
          <p:cNvPr id="768" name="Google Shape;768;p68"/>
          <p:cNvSpPr/>
          <p:nvPr>
            <p:ph idx="2" type="pic"/>
          </p:nvPr>
        </p:nvSpPr>
        <p:spPr>
          <a:xfrm>
            <a:off x="1831578" y="2134390"/>
            <a:ext cx="2041557" cy="3009109"/>
          </a:xfrm>
          <a:prstGeom prst="rect">
            <a:avLst/>
          </a:prstGeom>
          <a:noFill/>
          <a:ln>
            <a:noFill/>
          </a:ln>
        </p:spPr>
        <p:txBody>
          <a:bodyPr anchorCtr="0" anchor="ctr" bIns="68575" lIns="68575" spcFirstLastPara="1" rIns="68575" wrap="square" tIns="68575">
            <a:noAutofit/>
          </a:bodyPr>
          <a:lstStyle/>
          <a:p>
            <a:pPr indent="0" lvl="0" marL="0">
              <a:spcBef>
                <a:spcPts val="0"/>
              </a:spcBef>
              <a:spcAft>
                <a:spcPts val="0"/>
              </a:spcAft>
              <a:buNone/>
            </a:pPr>
            <a:r>
              <a:t/>
            </a:r>
            <a:endParaRPr/>
          </a:p>
        </p:txBody>
      </p:sp>
    </p:spTree>
  </p:cSld>
  <p:clrMapOvr>
    <a:masterClrMapping/>
  </p:clrMapOvr>
  <mc:AlternateContent>
    <mc:Choice Requires="p14">
      <p:transition spd="slow" p14:dur="4000">
        <p:fade thruBlk="1"/>
      </p:transition>
    </mc:Choice>
    <mc:Fallback>
      <p:transition spd="slow">
        <p:fade/>
      </p:transition>
    </mc:Fallback>
  </mc:AlternateContent>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73" name="Shape 773"/>
        <p:cNvGrpSpPr/>
        <p:nvPr/>
      </p:nvGrpSpPr>
      <p:grpSpPr>
        <a:xfrm>
          <a:off x="0" y="0"/>
          <a:ext cx="0" cy="0"/>
          <a:chOff x="0" y="0"/>
          <a:chExt cx="0" cy="0"/>
        </a:xfrm>
      </p:grpSpPr>
      <p:sp>
        <p:nvSpPr>
          <p:cNvPr id="774" name="Google Shape;774;p69"/>
          <p:cNvSpPr/>
          <p:nvPr/>
        </p:nvSpPr>
        <p:spPr>
          <a:xfrm>
            <a:off x="1245673" y="2362035"/>
            <a:ext cx="2383414" cy="2383414"/>
          </a:xfrm>
          <a:prstGeom prst="ellipse">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775" name="Google Shape;775;p69"/>
          <p:cNvSpPr txBox="1"/>
          <p:nvPr>
            <p:ph idx="12" type="sldNum"/>
          </p:nvPr>
        </p:nvSpPr>
        <p:spPr>
          <a:xfrm>
            <a:off x="8064662" y="4767263"/>
            <a:ext cx="450688" cy="27384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1" i="0" lang="en" sz="800">
                <a:solidFill>
                  <a:srgbClr val="FFFFFF"/>
                </a:solidFill>
                <a:latin typeface="Lato"/>
                <a:ea typeface="Lato"/>
                <a:cs typeface="Lato"/>
                <a:sym typeface="Lato"/>
              </a:rPr>
              <a:t>‹#›</a:t>
            </a:fld>
            <a:endParaRPr b="1" i="0" sz="800">
              <a:solidFill>
                <a:srgbClr val="FFFFFF"/>
              </a:solidFill>
              <a:latin typeface="Lato"/>
              <a:ea typeface="Lato"/>
              <a:cs typeface="Lato"/>
              <a:sym typeface="Lato"/>
            </a:endParaRPr>
          </a:p>
        </p:txBody>
      </p:sp>
      <p:grpSp>
        <p:nvGrpSpPr>
          <p:cNvPr id="776" name="Google Shape;776;p69"/>
          <p:cNvGrpSpPr/>
          <p:nvPr/>
        </p:nvGrpSpPr>
        <p:grpSpPr>
          <a:xfrm>
            <a:off x="2371441" y="1648837"/>
            <a:ext cx="4401118" cy="2524990"/>
            <a:chOff x="5486400" y="2946400"/>
            <a:chExt cx="25576932" cy="14673922"/>
          </a:xfrm>
        </p:grpSpPr>
        <p:sp>
          <p:nvSpPr>
            <p:cNvPr id="777" name="Google Shape;777;p69"/>
            <p:cNvSpPr/>
            <p:nvPr/>
          </p:nvSpPr>
          <p:spPr>
            <a:xfrm>
              <a:off x="8026400" y="3136900"/>
              <a:ext cx="20505265" cy="13901499"/>
            </a:xfrm>
            <a:custGeom>
              <a:pathLst>
                <a:path extrusionOk="0" h="21600" w="21600">
                  <a:moveTo>
                    <a:pt x="20703" y="1320"/>
                  </a:moveTo>
                  <a:lnTo>
                    <a:pt x="20703" y="19605"/>
                  </a:lnTo>
                  <a:lnTo>
                    <a:pt x="895" y="19605"/>
                  </a:lnTo>
                  <a:lnTo>
                    <a:pt x="895" y="1320"/>
                  </a:lnTo>
                  <a:lnTo>
                    <a:pt x="20703" y="1320"/>
                  </a:lnTo>
                  <a:cubicBezTo>
                    <a:pt x="20703" y="1320"/>
                    <a:pt x="20703" y="1320"/>
                    <a:pt x="20703" y="1320"/>
                  </a:cubicBezTo>
                  <a:close/>
                  <a:moveTo>
                    <a:pt x="20983" y="0"/>
                  </a:moveTo>
                  <a:lnTo>
                    <a:pt x="617" y="0"/>
                  </a:lnTo>
                  <a:cubicBezTo>
                    <a:pt x="277" y="0"/>
                    <a:pt x="0" y="408"/>
                    <a:pt x="0" y="910"/>
                  </a:cubicBezTo>
                  <a:lnTo>
                    <a:pt x="0" y="21021"/>
                  </a:lnTo>
                  <a:lnTo>
                    <a:pt x="0" y="21156"/>
                  </a:lnTo>
                  <a:lnTo>
                    <a:pt x="0" y="21186"/>
                  </a:lnTo>
                  <a:cubicBezTo>
                    <a:pt x="0" y="21415"/>
                    <a:pt x="126" y="21600"/>
                    <a:pt x="281" y="21600"/>
                  </a:cubicBezTo>
                  <a:lnTo>
                    <a:pt x="21319" y="21600"/>
                  </a:lnTo>
                  <a:cubicBezTo>
                    <a:pt x="21474" y="21600"/>
                    <a:pt x="21600" y="21415"/>
                    <a:pt x="21600" y="21186"/>
                  </a:cubicBezTo>
                  <a:lnTo>
                    <a:pt x="21600" y="21156"/>
                  </a:lnTo>
                  <a:lnTo>
                    <a:pt x="21600" y="21021"/>
                  </a:lnTo>
                  <a:lnTo>
                    <a:pt x="21600" y="910"/>
                  </a:lnTo>
                  <a:cubicBezTo>
                    <a:pt x="21600" y="408"/>
                    <a:pt x="21323" y="0"/>
                    <a:pt x="20983" y="0"/>
                  </a:cubicBezTo>
                  <a:close/>
                </a:path>
              </a:pathLst>
            </a:custGeom>
            <a:gradFill>
              <a:gsLst>
                <a:gs pos="0">
                  <a:srgbClr val="E8E7E8"/>
                </a:gs>
                <a:gs pos="95000">
                  <a:srgbClr val="AFB2B4"/>
                </a:gs>
                <a:gs pos="100000">
                  <a:srgbClr val="AFB2B4"/>
                </a:gs>
              </a:gsLst>
              <a:lin ang="2043523" scaled="0"/>
            </a:gradFill>
            <a:ln>
              <a:noFill/>
            </a:ln>
            <a:effectLst>
              <a:reflection blurRad="0" dir="0" dist="0" endA="0" endPos="9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778" name="Google Shape;778;p69"/>
            <p:cNvSpPr/>
            <p:nvPr/>
          </p:nvSpPr>
          <p:spPr>
            <a:xfrm>
              <a:off x="28448000" y="16751300"/>
              <a:ext cx="170192" cy="322410"/>
            </a:xfrm>
            <a:custGeom>
              <a:pathLst>
                <a:path extrusionOk="0" h="21600" w="21600">
                  <a:moveTo>
                    <a:pt x="21600" y="21600"/>
                  </a:moveTo>
                  <a:lnTo>
                    <a:pt x="0" y="21600"/>
                  </a:lnTo>
                  <a:lnTo>
                    <a:pt x="10800" y="11510"/>
                  </a:lnTo>
                  <a:lnTo>
                    <a:pt x="21600" y="0"/>
                  </a:lnTo>
                  <a:cubicBezTo>
                    <a:pt x="21600" y="0"/>
                    <a:pt x="21600" y="21600"/>
                    <a:pt x="21600" y="21600"/>
                  </a:cubicBezTo>
                  <a:close/>
                </a:path>
              </a:pathLst>
            </a:custGeom>
            <a:solidFill>
              <a:srgbClr val="A8A9AC"/>
            </a:solidFill>
            <a:ln>
              <a:noFill/>
            </a:ln>
            <a:effectLst>
              <a:reflection blurRad="0" dir="0" dist="0" endA="0" endPos="9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779" name="Google Shape;779;p69"/>
            <p:cNvSpPr/>
            <p:nvPr/>
          </p:nvSpPr>
          <p:spPr>
            <a:xfrm>
              <a:off x="7937500" y="16751300"/>
              <a:ext cx="170194" cy="322410"/>
            </a:xfrm>
            <a:custGeom>
              <a:pathLst>
                <a:path extrusionOk="0" h="21600" w="21600">
                  <a:moveTo>
                    <a:pt x="21600" y="21600"/>
                  </a:moveTo>
                  <a:lnTo>
                    <a:pt x="0" y="21600"/>
                  </a:lnTo>
                  <a:lnTo>
                    <a:pt x="0" y="0"/>
                  </a:lnTo>
                  <a:lnTo>
                    <a:pt x="11832" y="12996"/>
                  </a:lnTo>
                  <a:cubicBezTo>
                    <a:pt x="11832" y="12996"/>
                    <a:pt x="21600" y="21600"/>
                    <a:pt x="21600" y="21600"/>
                  </a:cubicBezTo>
                  <a:close/>
                </a:path>
              </a:pathLst>
            </a:custGeom>
            <a:solidFill>
              <a:srgbClr val="A8A9AC"/>
            </a:solidFill>
            <a:ln>
              <a:noFill/>
            </a:ln>
            <a:effectLst>
              <a:reflection blurRad="0" dir="0" dist="0" endA="0" endPos="9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780" name="Google Shape;780;p69"/>
            <p:cNvSpPr/>
            <p:nvPr/>
          </p:nvSpPr>
          <p:spPr>
            <a:xfrm>
              <a:off x="7835900" y="2946400"/>
              <a:ext cx="20878159" cy="14637071"/>
            </a:xfrm>
            <a:custGeom>
              <a:pathLst>
                <a:path extrusionOk="0" h="21600" w="21600">
                  <a:moveTo>
                    <a:pt x="20801" y="0"/>
                  </a:moveTo>
                  <a:lnTo>
                    <a:pt x="799" y="0"/>
                  </a:lnTo>
                  <a:cubicBezTo>
                    <a:pt x="358" y="0"/>
                    <a:pt x="0" y="510"/>
                    <a:pt x="0" y="1140"/>
                  </a:cubicBezTo>
                  <a:lnTo>
                    <a:pt x="0" y="20460"/>
                  </a:lnTo>
                  <a:cubicBezTo>
                    <a:pt x="0" y="21090"/>
                    <a:pt x="358" y="21600"/>
                    <a:pt x="799" y="21600"/>
                  </a:cubicBezTo>
                  <a:lnTo>
                    <a:pt x="20801" y="21600"/>
                  </a:lnTo>
                  <a:cubicBezTo>
                    <a:pt x="21242" y="21600"/>
                    <a:pt x="21600" y="21090"/>
                    <a:pt x="21600" y="20460"/>
                  </a:cubicBezTo>
                  <a:lnTo>
                    <a:pt x="21600" y="1140"/>
                  </a:lnTo>
                  <a:cubicBezTo>
                    <a:pt x="21600" y="510"/>
                    <a:pt x="21242" y="0"/>
                    <a:pt x="20801" y="0"/>
                  </a:cubicBezTo>
                  <a:cubicBezTo>
                    <a:pt x="20801" y="0"/>
                    <a:pt x="20801" y="0"/>
                    <a:pt x="20801" y="0"/>
                  </a:cubicBezTo>
                  <a:close/>
                  <a:moveTo>
                    <a:pt x="20801" y="138"/>
                  </a:moveTo>
                  <a:cubicBezTo>
                    <a:pt x="21188" y="138"/>
                    <a:pt x="21504" y="587"/>
                    <a:pt x="21504" y="1140"/>
                  </a:cubicBezTo>
                  <a:lnTo>
                    <a:pt x="21504" y="20460"/>
                  </a:lnTo>
                  <a:cubicBezTo>
                    <a:pt x="21504" y="21013"/>
                    <a:pt x="21188" y="21462"/>
                    <a:pt x="20801" y="21462"/>
                  </a:cubicBezTo>
                  <a:lnTo>
                    <a:pt x="799" y="21462"/>
                  </a:lnTo>
                  <a:cubicBezTo>
                    <a:pt x="412" y="21462"/>
                    <a:pt x="96" y="21013"/>
                    <a:pt x="96" y="20460"/>
                  </a:cubicBezTo>
                  <a:lnTo>
                    <a:pt x="96" y="1140"/>
                  </a:lnTo>
                  <a:cubicBezTo>
                    <a:pt x="96" y="587"/>
                    <a:pt x="412" y="138"/>
                    <a:pt x="799" y="138"/>
                  </a:cubicBezTo>
                  <a:lnTo>
                    <a:pt x="20801" y="138"/>
                  </a:lnTo>
                </a:path>
              </a:pathLst>
            </a:custGeom>
            <a:gradFill>
              <a:gsLst>
                <a:gs pos="0">
                  <a:srgbClr val="E9EBF2"/>
                </a:gs>
                <a:gs pos="100000">
                  <a:srgbClr val="C7C8CB"/>
                </a:gs>
              </a:gsLst>
              <a:lin ang="3283355" scaled="0"/>
            </a:gradFill>
            <a:ln>
              <a:noFill/>
            </a:ln>
            <a:effectLst>
              <a:reflection blurRad="0" dir="0" dist="0" endA="0" endPos="9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781" name="Google Shape;781;p69"/>
            <p:cNvSpPr/>
            <p:nvPr/>
          </p:nvSpPr>
          <p:spPr>
            <a:xfrm>
              <a:off x="7899400" y="3009900"/>
              <a:ext cx="20744978" cy="14503883"/>
            </a:xfrm>
            <a:custGeom>
              <a:pathLst>
                <a:path extrusionOk="0" h="21600" w="21600">
                  <a:moveTo>
                    <a:pt x="20865" y="0"/>
                  </a:moveTo>
                  <a:lnTo>
                    <a:pt x="735" y="0"/>
                  </a:lnTo>
                  <a:cubicBezTo>
                    <a:pt x="330" y="0"/>
                    <a:pt x="0" y="472"/>
                    <a:pt x="0" y="1051"/>
                  </a:cubicBezTo>
                  <a:lnTo>
                    <a:pt x="0" y="20549"/>
                  </a:lnTo>
                  <a:cubicBezTo>
                    <a:pt x="0" y="21128"/>
                    <a:pt x="330" y="21600"/>
                    <a:pt x="735" y="21600"/>
                  </a:cubicBezTo>
                  <a:lnTo>
                    <a:pt x="20865" y="21600"/>
                  </a:lnTo>
                  <a:cubicBezTo>
                    <a:pt x="21270" y="21600"/>
                    <a:pt x="21600" y="21128"/>
                    <a:pt x="21600" y="20549"/>
                  </a:cubicBezTo>
                  <a:lnTo>
                    <a:pt x="21600" y="1051"/>
                  </a:lnTo>
                  <a:cubicBezTo>
                    <a:pt x="21600" y="472"/>
                    <a:pt x="21270" y="0"/>
                    <a:pt x="20865" y="0"/>
                  </a:cubicBezTo>
                  <a:cubicBezTo>
                    <a:pt x="20865" y="0"/>
                    <a:pt x="20865" y="0"/>
                    <a:pt x="20865" y="0"/>
                  </a:cubicBezTo>
                  <a:close/>
                  <a:moveTo>
                    <a:pt x="20865" y="40"/>
                  </a:moveTo>
                  <a:cubicBezTo>
                    <a:pt x="21255" y="40"/>
                    <a:pt x="21572" y="493"/>
                    <a:pt x="21572" y="1051"/>
                  </a:cubicBezTo>
                  <a:lnTo>
                    <a:pt x="21572" y="20549"/>
                  </a:lnTo>
                  <a:cubicBezTo>
                    <a:pt x="21572" y="21107"/>
                    <a:pt x="21255" y="21560"/>
                    <a:pt x="20865" y="21560"/>
                  </a:cubicBezTo>
                  <a:lnTo>
                    <a:pt x="735" y="21560"/>
                  </a:lnTo>
                  <a:cubicBezTo>
                    <a:pt x="345" y="21560"/>
                    <a:pt x="28" y="21107"/>
                    <a:pt x="28" y="20549"/>
                  </a:cubicBezTo>
                  <a:lnTo>
                    <a:pt x="28" y="1051"/>
                  </a:lnTo>
                  <a:cubicBezTo>
                    <a:pt x="28" y="493"/>
                    <a:pt x="345" y="40"/>
                    <a:pt x="735" y="40"/>
                  </a:cubicBezTo>
                  <a:lnTo>
                    <a:pt x="20865" y="40"/>
                  </a:lnTo>
                </a:path>
              </a:pathLst>
            </a:custGeom>
            <a:solidFill>
              <a:srgbClr val="FFFFFF">
                <a:alpha val="24705"/>
              </a:srgbClr>
            </a:solidFill>
            <a:ln>
              <a:noFill/>
            </a:ln>
            <a:effectLst>
              <a:reflection blurRad="0" dir="0" dist="0" endA="0" endPos="9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782" name="Google Shape;782;p69"/>
            <p:cNvSpPr/>
            <p:nvPr/>
          </p:nvSpPr>
          <p:spPr>
            <a:xfrm>
              <a:off x="8026400" y="3136900"/>
              <a:ext cx="20505261" cy="13901513"/>
            </a:xfrm>
            <a:custGeom>
              <a:pathLst>
                <a:path extrusionOk="0" h="21600" w="21600">
                  <a:moveTo>
                    <a:pt x="20983" y="0"/>
                  </a:moveTo>
                  <a:lnTo>
                    <a:pt x="617" y="0"/>
                  </a:lnTo>
                  <a:cubicBezTo>
                    <a:pt x="277" y="0"/>
                    <a:pt x="0" y="408"/>
                    <a:pt x="0" y="910"/>
                  </a:cubicBezTo>
                  <a:lnTo>
                    <a:pt x="0" y="21021"/>
                  </a:lnTo>
                  <a:lnTo>
                    <a:pt x="0" y="21156"/>
                  </a:lnTo>
                  <a:lnTo>
                    <a:pt x="0" y="21186"/>
                  </a:lnTo>
                  <a:cubicBezTo>
                    <a:pt x="0" y="21415"/>
                    <a:pt x="126" y="21600"/>
                    <a:pt x="281" y="21600"/>
                  </a:cubicBezTo>
                  <a:lnTo>
                    <a:pt x="21319" y="21600"/>
                  </a:lnTo>
                  <a:cubicBezTo>
                    <a:pt x="21474" y="21600"/>
                    <a:pt x="21600" y="21415"/>
                    <a:pt x="21600" y="21186"/>
                  </a:cubicBezTo>
                  <a:lnTo>
                    <a:pt x="21600" y="21156"/>
                  </a:lnTo>
                  <a:lnTo>
                    <a:pt x="21600" y="21021"/>
                  </a:lnTo>
                  <a:lnTo>
                    <a:pt x="21600" y="910"/>
                  </a:lnTo>
                  <a:cubicBezTo>
                    <a:pt x="21600" y="408"/>
                    <a:pt x="21323" y="0"/>
                    <a:pt x="20983" y="0"/>
                  </a:cubicBezTo>
                  <a:cubicBezTo>
                    <a:pt x="20983" y="0"/>
                    <a:pt x="20983" y="0"/>
                    <a:pt x="20983" y="0"/>
                  </a:cubicBezTo>
                  <a:close/>
                  <a:moveTo>
                    <a:pt x="20983" y="41"/>
                  </a:moveTo>
                  <a:cubicBezTo>
                    <a:pt x="21308" y="41"/>
                    <a:pt x="21572" y="431"/>
                    <a:pt x="21572" y="910"/>
                  </a:cubicBezTo>
                  <a:lnTo>
                    <a:pt x="21572" y="21021"/>
                  </a:lnTo>
                  <a:lnTo>
                    <a:pt x="21572" y="21156"/>
                  </a:lnTo>
                  <a:lnTo>
                    <a:pt x="21572" y="21186"/>
                  </a:lnTo>
                  <a:cubicBezTo>
                    <a:pt x="21572" y="21392"/>
                    <a:pt x="21459" y="21559"/>
                    <a:pt x="21319" y="21559"/>
                  </a:cubicBezTo>
                  <a:lnTo>
                    <a:pt x="281" y="21559"/>
                  </a:lnTo>
                  <a:cubicBezTo>
                    <a:pt x="141" y="21559"/>
                    <a:pt x="28" y="21392"/>
                    <a:pt x="28" y="21186"/>
                  </a:cubicBezTo>
                  <a:lnTo>
                    <a:pt x="28" y="21156"/>
                  </a:lnTo>
                  <a:lnTo>
                    <a:pt x="28" y="21021"/>
                  </a:lnTo>
                  <a:lnTo>
                    <a:pt x="28" y="910"/>
                  </a:lnTo>
                  <a:cubicBezTo>
                    <a:pt x="28" y="431"/>
                    <a:pt x="292" y="41"/>
                    <a:pt x="617" y="41"/>
                  </a:cubicBezTo>
                  <a:lnTo>
                    <a:pt x="20983" y="41"/>
                  </a:lnTo>
                </a:path>
              </a:pathLst>
            </a:custGeom>
            <a:solidFill>
              <a:srgbClr val="FFFFFF">
                <a:alpha val="49803"/>
              </a:srgbClr>
            </a:solidFill>
            <a:ln>
              <a:noFill/>
            </a:ln>
            <a:effectLst>
              <a:reflection blurRad="0" dir="0" dist="0" endA="0" endPos="9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783" name="Google Shape;783;p69"/>
            <p:cNvSpPr/>
            <p:nvPr/>
          </p:nvSpPr>
          <p:spPr>
            <a:xfrm>
              <a:off x="7937500" y="3048000"/>
              <a:ext cx="20691710" cy="14087962"/>
            </a:xfrm>
            <a:custGeom>
              <a:pathLst>
                <a:path extrusionOk="0" h="21600" w="21600">
                  <a:moveTo>
                    <a:pt x="20891" y="0"/>
                  </a:moveTo>
                  <a:lnTo>
                    <a:pt x="709" y="0"/>
                  </a:lnTo>
                  <a:cubicBezTo>
                    <a:pt x="318" y="0"/>
                    <a:pt x="0" y="467"/>
                    <a:pt x="0" y="1041"/>
                  </a:cubicBezTo>
                  <a:lnTo>
                    <a:pt x="0" y="20885"/>
                  </a:lnTo>
                  <a:lnTo>
                    <a:pt x="0" y="21019"/>
                  </a:lnTo>
                  <a:lnTo>
                    <a:pt x="0" y="21049"/>
                  </a:lnTo>
                  <a:cubicBezTo>
                    <a:pt x="0" y="21353"/>
                    <a:pt x="168" y="21600"/>
                    <a:pt x="375" y="21600"/>
                  </a:cubicBezTo>
                  <a:lnTo>
                    <a:pt x="21225" y="21600"/>
                  </a:lnTo>
                  <a:cubicBezTo>
                    <a:pt x="21432" y="21600"/>
                    <a:pt x="21600" y="21353"/>
                    <a:pt x="21600" y="21049"/>
                  </a:cubicBezTo>
                  <a:lnTo>
                    <a:pt x="21600" y="21019"/>
                  </a:lnTo>
                  <a:lnTo>
                    <a:pt x="21600" y="20885"/>
                  </a:lnTo>
                  <a:lnTo>
                    <a:pt x="21600" y="1041"/>
                  </a:lnTo>
                  <a:cubicBezTo>
                    <a:pt x="21600" y="467"/>
                    <a:pt x="21282" y="0"/>
                    <a:pt x="20891" y="0"/>
                  </a:cubicBezTo>
                  <a:cubicBezTo>
                    <a:pt x="20891" y="0"/>
                    <a:pt x="20891" y="0"/>
                    <a:pt x="20891" y="0"/>
                  </a:cubicBezTo>
                  <a:close/>
                  <a:moveTo>
                    <a:pt x="20891" y="143"/>
                  </a:moveTo>
                  <a:cubicBezTo>
                    <a:pt x="21228" y="143"/>
                    <a:pt x="21503" y="546"/>
                    <a:pt x="21503" y="1041"/>
                  </a:cubicBezTo>
                  <a:lnTo>
                    <a:pt x="21503" y="20885"/>
                  </a:lnTo>
                  <a:lnTo>
                    <a:pt x="21503" y="21019"/>
                  </a:lnTo>
                  <a:lnTo>
                    <a:pt x="21503" y="21049"/>
                  </a:lnTo>
                  <a:cubicBezTo>
                    <a:pt x="21503" y="21274"/>
                    <a:pt x="21378" y="21457"/>
                    <a:pt x="21225" y="21457"/>
                  </a:cubicBezTo>
                  <a:lnTo>
                    <a:pt x="375" y="21457"/>
                  </a:lnTo>
                  <a:cubicBezTo>
                    <a:pt x="222" y="21457"/>
                    <a:pt x="97" y="21274"/>
                    <a:pt x="97" y="21049"/>
                  </a:cubicBezTo>
                  <a:lnTo>
                    <a:pt x="97" y="21019"/>
                  </a:lnTo>
                  <a:lnTo>
                    <a:pt x="97" y="20885"/>
                  </a:lnTo>
                  <a:lnTo>
                    <a:pt x="97" y="1041"/>
                  </a:lnTo>
                  <a:cubicBezTo>
                    <a:pt x="97" y="546"/>
                    <a:pt x="372" y="143"/>
                    <a:pt x="709" y="143"/>
                  </a:cubicBezTo>
                  <a:lnTo>
                    <a:pt x="20891" y="143"/>
                  </a:lnTo>
                </a:path>
              </a:pathLst>
            </a:custGeom>
            <a:gradFill>
              <a:gsLst>
                <a:gs pos="0">
                  <a:srgbClr val="47484B"/>
                </a:gs>
                <a:gs pos="100000">
                  <a:srgbClr val="47484B"/>
                </a:gs>
              </a:gsLst>
              <a:lin ang="5400000" scaled="0"/>
            </a:gradFill>
            <a:ln>
              <a:noFill/>
            </a:ln>
            <a:effectLst>
              <a:reflection blurRad="0" dir="0" dist="0" endA="0" endPos="9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784" name="Google Shape;784;p69"/>
            <p:cNvSpPr/>
            <p:nvPr/>
          </p:nvSpPr>
          <p:spPr>
            <a:xfrm>
              <a:off x="27927300" y="3073400"/>
              <a:ext cx="675538" cy="675552"/>
            </a:xfrm>
            <a:custGeom>
              <a:pathLst>
                <a:path extrusionOk="0" h="21600" w="21600">
                  <a:moveTo>
                    <a:pt x="1510" y="0"/>
                  </a:moveTo>
                  <a:lnTo>
                    <a:pt x="0" y="0"/>
                  </a:lnTo>
                  <a:cubicBezTo>
                    <a:pt x="11911" y="0"/>
                    <a:pt x="21600" y="9690"/>
                    <a:pt x="21600" y="21600"/>
                  </a:cubicBezTo>
                  <a:lnTo>
                    <a:pt x="21600" y="20090"/>
                  </a:lnTo>
                  <a:cubicBezTo>
                    <a:pt x="21600" y="9013"/>
                    <a:pt x="12588" y="0"/>
                    <a:pt x="1510" y="0"/>
                  </a:cubicBezTo>
                  <a:close/>
                </a:path>
              </a:pathLst>
            </a:custGeom>
            <a:gradFill>
              <a:gsLst>
                <a:gs pos="0">
                  <a:srgbClr val="BFBFC0">
                    <a:alpha val="0"/>
                  </a:srgbClr>
                </a:gs>
                <a:gs pos="100000">
                  <a:srgbClr val="BFBFC0">
                    <a:alpha val="0"/>
                  </a:srgbClr>
                </a:gs>
              </a:gsLst>
              <a:lin ang="2700000" scaled="0"/>
            </a:gradFill>
            <a:ln>
              <a:noFill/>
            </a:ln>
            <a:effectLst>
              <a:reflection blurRad="0" dir="0" dist="0" endA="0" endPos="9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785" name="Google Shape;785;p69"/>
            <p:cNvSpPr/>
            <p:nvPr/>
          </p:nvSpPr>
          <p:spPr>
            <a:xfrm>
              <a:off x="7962900" y="3073400"/>
              <a:ext cx="675539" cy="675552"/>
            </a:xfrm>
            <a:custGeom>
              <a:pathLst>
                <a:path extrusionOk="0" h="21600" w="21600">
                  <a:moveTo>
                    <a:pt x="20090" y="0"/>
                  </a:moveTo>
                  <a:lnTo>
                    <a:pt x="21600" y="0"/>
                  </a:lnTo>
                  <a:cubicBezTo>
                    <a:pt x="9689" y="0"/>
                    <a:pt x="0" y="9690"/>
                    <a:pt x="0" y="21600"/>
                  </a:cubicBezTo>
                  <a:lnTo>
                    <a:pt x="0" y="20090"/>
                  </a:lnTo>
                  <a:cubicBezTo>
                    <a:pt x="0" y="9013"/>
                    <a:pt x="9012" y="0"/>
                    <a:pt x="20090" y="0"/>
                  </a:cubicBezTo>
                  <a:close/>
                </a:path>
              </a:pathLst>
            </a:custGeom>
            <a:gradFill>
              <a:gsLst>
                <a:gs pos="0">
                  <a:srgbClr val="BFBFC0">
                    <a:alpha val="0"/>
                  </a:srgbClr>
                </a:gs>
                <a:gs pos="100000">
                  <a:srgbClr val="BFBFC0">
                    <a:alpha val="0"/>
                  </a:srgbClr>
                </a:gs>
              </a:gsLst>
              <a:lin ang="2700000" scaled="0"/>
            </a:gradFill>
            <a:ln>
              <a:noFill/>
            </a:ln>
            <a:effectLst>
              <a:reflection blurRad="0" dir="0" dist="0" endA="0" endPos="9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786" name="Google Shape;786;p69"/>
            <p:cNvSpPr/>
            <p:nvPr/>
          </p:nvSpPr>
          <p:spPr>
            <a:xfrm>
              <a:off x="8864600" y="3975100"/>
              <a:ext cx="18826759" cy="11794820"/>
            </a:xfrm>
            <a:custGeom>
              <a:pathLst>
                <a:path extrusionOk="0" h="21600" w="21600">
                  <a:moveTo>
                    <a:pt x="21569" y="0"/>
                  </a:moveTo>
                  <a:lnTo>
                    <a:pt x="31" y="0"/>
                  </a:lnTo>
                  <a:cubicBezTo>
                    <a:pt x="14" y="0"/>
                    <a:pt x="0" y="22"/>
                    <a:pt x="0" y="49"/>
                  </a:cubicBezTo>
                  <a:lnTo>
                    <a:pt x="0" y="21551"/>
                  </a:lnTo>
                  <a:cubicBezTo>
                    <a:pt x="0" y="21578"/>
                    <a:pt x="14" y="21600"/>
                    <a:pt x="31" y="21600"/>
                  </a:cubicBezTo>
                  <a:lnTo>
                    <a:pt x="21569" y="21600"/>
                  </a:lnTo>
                  <a:cubicBezTo>
                    <a:pt x="21586" y="21600"/>
                    <a:pt x="21600" y="21578"/>
                    <a:pt x="21600" y="21551"/>
                  </a:cubicBezTo>
                  <a:lnTo>
                    <a:pt x="21600" y="49"/>
                  </a:lnTo>
                  <a:cubicBezTo>
                    <a:pt x="21600" y="22"/>
                    <a:pt x="21586" y="0"/>
                    <a:pt x="21569" y="0"/>
                  </a:cubicBezTo>
                  <a:cubicBezTo>
                    <a:pt x="21569" y="0"/>
                    <a:pt x="21569" y="0"/>
                    <a:pt x="21569" y="0"/>
                  </a:cubicBezTo>
                  <a:close/>
                  <a:moveTo>
                    <a:pt x="21569" y="49"/>
                  </a:moveTo>
                  <a:lnTo>
                    <a:pt x="21569" y="49"/>
                  </a:lnTo>
                  <a:lnTo>
                    <a:pt x="21569" y="21551"/>
                  </a:lnTo>
                  <a:lnTo>
                    <a:pt x="31" y="21551"/>
                  </a:lnTo>
                  <a:lnTo>
                    <a:pt x="31" y="49"/>
                  </a:lnTo>
                  <a:lnTo>
                    <a:pt x="21569" y="49"/>
                  </a:lnTo>
                </a:path>
              </a:pathLst>
            </a:custGeom>
            <a:solidFill>
              <a:srgbClr val="7D8083"/>
            </a:solidFill>
            <a:ln>
              <a:noFill/>
            </a:ln>
            <a:effectLst>
              <a:reflection blurRad="0" dir="0" dist="0" endA="0" endPos="9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787" name="Google Shape;787;p69"/>
            <p:cNvSpPr/>
            <p:nvPr/>
          </p:nvSpPr>
          <p:spPr>
            <a:xfrm>
              <a:off x="8813800" y="3924300"/>
              <a:ext cx="18919977" cy="11888061"/>
            </a:xfrm>
            <a:custGeom>
              <a:pathLst>
                <a:path extrusionOk="0" h="21600" w="21600">
                  <a:moveTo>
                    <a:pt x="21585" y="21467"/>
                  </a:moveTo>
                  <a:cubicBezTo>
                    <a:pt x="21585" y="21527"/>
                    <a:pt x="21554" y="21576"/>
                    <a:pt x="21516" y="21576"/>
                  </a:cubicBezTo>
                  <a:lnTo>
                    <a:pt x="84" y="21576"/>
                  </a:lnTo>
                  <a:cubicBezTo>
                    <a:pt x="46" y="21576"/>
                    <a:pt x="15" y="21527"/>
                    <a:pt x="15" y="21467"/>
                  </a:cubicBezTo>
                  <a:lnTo>
                    <a:pt x="15" y="133"/>
                  </a:lnTo>
                  <a:cubicBezTo>
                    <a:pt x="15" y="73"/>
                    <a:pt x="46" y="24"/>
                    <a:pt x="84" y="24"/>
                  </a:cubicBezTo>
                  <a:lnTo>
                    <a:pt x="21516" y="24"/>
                  </a:lnTo>
                  <a:cubicBezTo>
                    <a:pt x="21554" y="24"/>
                    <a:pt x="21585" y="73"/>
                    <a:pt x="21585" y="133"/>
                  </a:cubicBezTo>
                  <a:cubicBezTo>
                    <a:pt x="21585" y="133"/>
                    <a:pt x="21585" y="21467"/>
                    <a:pt x="21585" y="21467"/>
                  </a:cubicBezTo>
                  <a:close/>
                  <a:moveTo>
                    <a:pt x="21600" y="133"/>
                  </a:moveTo>
                  <a:cubicBezTo>
                    <a:pt x="21600" y="60"/>
                    <a:pt x="21562" y="0"/>
                    <a:pt x="21516" y="0"/>
                  </a:cubicBezTo>
                  <a:lnTo>
                    <a:pt x="84" y="0"/>
                  </a:lnTo>
                  <a:cubicBezTo>
                    <a:pt x="38" y="0"/>
                    <a:pt x="0" y="60"/>
                    <a:pt x="0" y="133"/>
                  </a:cubicBezTo>
                  <a:lnTo>
                    <a:pt x="0" y="21467"/>
                  </a:lnTo>
                  <a:cubicBezTo>
                    <a:pt x="0" y="21540"/>
                    <a:pt x="38" y="21600"/>
                    <a:pt x="84" y="21600"/>
                  </a:cubicBezTo>
                  <a:lnTo>
                    <a:pt x="21516" y="21600"/>
                  </a:lnTo>
                  <a:cubicBezTo>
                    <a:pt x="21562" y="21600"/>
                    <a:pt x="21600" y="21540"/>
                    <a:pt x="21600" y="21467"/>
                  </a:cubicBezTo>
                  <a:cubicBezTo>
                    <a:pt x="21600" y="21467"/>
                    <a:pt x="21600" y="133"/>
                    <a:pt x="21600" y="133"/>
                  </a:cubicBezTo>
                  <a:close/>
                </a:path>
              </a:pathLst>
            </a:custGeom>
            <a:solidFill>
              <a:srgbClr val="FFFFFF">
                <a:alpha val="49803"/>
              </a:srgbClr>
            </a:solidFill>
            <a:ln>
              <a:noFill/>
            </a:ln>
            <a:effectLst>
              <a:reflection blurRad="0" dir="0" dist="0" endA="0" endPos="9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788" name="Google Shape;788;p69"/>
            <p:cNvSpPr/>
            <p:nvPr/>
          </p:nvSpPr>
          <p:spPr>
            <a:xfrm>
              <a:off x="18148298" y="3454400"/>
              <a:ext cx="258971" cy="258974"/>
            </a:xfrm>
            <a:custGeom>
              <a:pathLst>
                <a:path extrusionOk="0" h="19678" w="19678">
                  <a:moveTo>
                    <a:pt x="16796" y="2882"/>
                  </a:moveTo>
                  <a:cubicBezTo>
                    <a:pt x="12953" y="-961"/>
                    <a:pt x="6723" y="-961"/>
                    <a:pt x="2882" y="2882"/>
                  </a:cubicBezTo>
                  <a:cubicBezTo>
                    <a:pt x="-961" y="6723"/>
                    <a:pt x="-961" y="12953"/>
                    <a:pt x="2882" y="16797"/>
                  </a:cubicBezTo>
                  <a:cubicBezTo>
                    <a:pt x="6723" y="20639"/>
                    <a:pt x="12953" y="20638"/>
                    <a:pt x="16796" y="16797"/>
                  </a:cubicBezTo>
                  <a:cubicBezTo>
                    <a:pt x="20637" y="12953"/>
                    <a:pt x="20639" y="6723"/>
                    <a:pt x="16796" y="2882"/>
                  </a:cubicBezTo>
                  <a:close/>
                </a:path>
              </a:pathLst>
            </a:custGeom>
            <a:gradFill>
              <a:gsLst>
                <a:gs pos="0">
                  <a:srgbClr val="696969"/>
                </a:gs>
                <a:gs pos="27000">
                  <a:srgbClr val="696969"/>
                </a:gs>
                <a:gs pos="73000">
                  <a:srgbClr val="0C0C0C"/>
                </a:gs>
                <a:gs pos="100000">
                  <a:srgbClr val="0C0C0C"/>
                </a:gs>
              </a:gsLst>
              <a:lin ang="3260679" scaled="0"/>
            </a:gradFill>
            <a:ln>
              <a:noFill/>
            </a:ln>
            <a:effectLst>
              <a:reflection blurRad="0" dir="0" dist="0" endA="0" endPos="9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789" name="Google Shape;789;p69"/>
            <p:cNvSpPr/>
            <p:nvPr/>
          </p:nvSpPr>
          <p:spPr>
            <a:xfrm>
              <a:off x="5524500" y="17132300"/>
              <a:ext cx="25520931" cy="488022"/>
            </a:xfrm>
            <a:custGeom>
              <a:pathLst>
                <a:path extrusionOk="0" h="21600" w="21600">
                  <a:moveTo>
                    <a:pt x="3570" y="21600"/>
                  </a:moveTo>
                  <a:lnTo>
                    <a:pt x="18030" y="21600"/>
                  </a:lnTo>
                  <a:cubicBezTo>
                    <a:pt x="19340" y="21600"/>
                    <a:pt x="21259" y="12547"/>
                    <a:pt x="21600" y="0"/>
                  </a:cubicBezTo>
                  <a:lnTo>
                    <a:pt x="0" y="0"/>
                  </a:lnTo>
                  <a:cubicBezTo>
                    <a:pt x="341" y="12547"/>
                    <a:pt x="2260" y="21600"/>
                    <a:pt x="3570" y="21600"/>
                  </a:cubicBezTo>
                  <a:close/>
                </a:path>
              </a:pathLst>
            </a:custGeom>
            <a:gradFill>
              <a:gsLst>
                <a:gs pos="0">
                  <a:srgbClr val="A1A2A7">
                    <a:alpha val="0"/>
                  </a:srgbClr>
                </a:gs>
                <a:gs pos="100000">
                  <a:srgbClr val="767778">
                    <a:alpha val="0"/>
                  </a:srgbClr>
                </a:gs>
              </a:gsLst>
              <a:lin ang="5400000" scaled="0"/>
            </a:gradFill>
            <a:ln>
              <a:noFill/>
            </a:ln>
            <a:effectLst>
              <a:reflection blurRad="0" dir="0" dist="0" endA="0" endPos="9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790" name="Google Shape;790;p69"/>
            <p:cNvSpPr/>
            <p:nvPr/>
          </p:nvSpPr>
          <p:spPr>
            <a:xfrm>
              <a:off x="5524500" y="17132300"/>
              <a:ext cx="25520931" cy="488022"/>
            </a:xfrm>
            <a:custGeom>
              <a:pathLst>
                <a:path extrusionOk="0" h="21600" w="21600">
                  <a:moveTo>
                    <a:pt x="3570" y="21600"/>
                  </a:moveTo>
                  <a:lnTo>
                    <a:pt x="18030" y="21600"/>
                  </a:lnTo>
                  <a:cubicBezTo>
                    <a:pt x="19340" y="21600"/>
                    <a:pt x="21259" y="12547"/>
                    <a:pt x="21600" y="0"/>
                  </a:cubicBezTo>
                  <a:lnTo>
                    <a:pt x="0" y="0"/>
                  </a:lnTo>
                  <a:cubicBezTo>
                    <a:pt x="341" y="12547"/>
                    <a:pt x="2260" y="21600"/>
                    <a:pt x="3570" y="21600"/>
                  </a:cubicBezTo>
                  <a:close/>
                </a:path>
              </a:pathLst>
            </a:custGeom>
            <a:gradFill>
              <a:gsLst>
                <a:gs pos="0">
                  <a:srgbClr val="BEC1C3"/>
                </a:gs>
                <a:gs pos="100000">
                  <a:srgbClr val="78797E"/>
                </a:gs>
              </a:gsLst>
              <a:lin ang="5400000" scaled="0"/>
            </a:gradFill>
            <a:ln>
              <a:noFill/>
            </a:ln>
            <a:effectLst>
              <a:reflection blurRad="0" dir="0" dist="0" endA="0" endPos="9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791" name="Google Shape;791;p69"/>
            <p:cNvSpPr/>
            <p:nvPr/>
          </p:nvSpPr>
          <p:spPr>
            <a:xfrm>
              <a:off x="5486400" y="17068800"/>
              <a:ext cx="25576932" cy="64666"/>
            </a:xfrm>
            <a:custGeom>
              <a:pathLst>
                <a:path extrusionOk="0" h="21600" w="21600">
                  <a:moveTo>
                    <a:pt x="21600" y="0"/>
                  </a:moveTo>
                  <a:lnTo>
                    <a:pt x="0" y="0"/>
                  </a:lnTo>
                  <a:lnTo>
                    <a:pt x="0" y="11121"/>
                  </a:lnTo>
                  <a:cubicBezTo>
                    <a:pt x="8" y="14649"/>
                    <a:pt x="19" y="18142"/>
                    <a:pt x="31" y="21600"/>
                  </a:cubicBezTo>
                  <a:lnTo>
                    <a:pt x="21584" y="21600"/>
                  </a:lnTo>
                  <a:cubicBezTo>
                    <a:pt x="21590" y="19983"/>
                    <a:pt x="21595" y="18350"/>
                    <a:pt x="21600" y="16717"/>
                  </a:cubicBezTo>
                  <a:cubicBezTo>
                    <a:pt x="21600" y="16717"/>
                    <a:pt x="21600" y="0"/>
                    <a:pt x="21600" y="0"/>
                  </a:cubicBezTo>
                  <a:close/>
                </a:path>
              </a:pathLst>
            </a:custGeom>
            <a:gradFill>
              <a:gsLst>
                <a:gs pos="0">
                  <a:srgbClr val="64696E"/>
                </a:gs>
                <a:gs pos="1000">
                  <a:srgbClr val="E9EBF2"/>
                </a:gs>
                <a:gs pos="10000">
                  <a:srgbClr val="BEC1C3"/>
                </a:gs>
                <a:gs pos="46000">
                  <a:srgbClr val="96989B"/>
                </a:gs>
                <a:gs pos="86000">
                  <a:srgbClr val="BEC1C3"/>
                </a:gs>
                <a:gs pos="98000">
                  <a:srgbClr val="E9EBF2"/>
                </a:gs>
                <a:gs pos="100000">
                  <a:srgbClr val="78797E"/>
                </a:gs>
              </a:gsLst>
              <a:lin ang="0" scaled="0"/>
            </a:gradFill>
            <a:ln>
              <a:noFill/>
            </a:ln>
            <a:effectLst>
              <a:reflection blurRad="0" dir="0" dist="0" endA="0" endPos="9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792" name="Google Shape;792;p69"/>
            <p:cNvSpPr/>
            <p:nvPr/>
          </p:nvSpPr>
          <p:spPr>
            <a:xfrm>
              <a:off x="5524500" y="17132300"/>
              <a:ext cx="25520931" cy="148030"/>
            </a:xfrm>
            <a:custGeom>
              <a:pathLst>
                <a:path extrusionOk="0" h="21600" w="21600">
                  <a:moveTo>
                    <a:pt x="21600" y="0"/>
                  </a:moveTo>
                  <a:lnTo>
                    <a:pt x="12607" y="0"/>
                  </a:lnTo>
                  <a:lnTo>
                    <a:pt x="8865" y="0"/>
                  </a:lnTo>
                  <a:lnTo>
                    <a:pt x="0" y="0"/>
                  </a:lnTo>
                  <a:cubicBezTo>
                    <a:pt x="41" y="4919"/>
                    <a:pt x="104" y="9674"/>
                    <a:pt x="185" y="14237"/>
                  </a:cubicBezTo>
                  <a:lnTo>
                    <a:pt x="8866" y="14237"/>
                  </a:lnTo>
                  <a:cubicBezTo>
                    <a:pt x="8936" y="20966"/>
                    <a:pt x="9087" y="21600"/>
                    <a:pt x="9185" y="21600"/>
                  </a:cubicBezTo>
                  <a:lnTo>
                    <a:pt x="10373" y="21600"/>
                  </a:lnTo>
                  <a:lnTo>
                    <a:pt x="10516" y="21600"/>
                  </a:lnTo>
                  <a:lnTo>
                    <a:pt x="12287" y="21600"/>
                  </a:lnTo>
                  <a:cubicBezTo>
                    <a:pt x="12384" y="21600"/>
                    <a:pt x="12535" y="20966"/>
                    <a:pt x="12605" y="14237"/>
                  </a:cubicBezTo>
                  <a:lnTo>
                    <a:pt x="21415" y="14237"/>
                  </a:lnTo>
                  <a:cubicBezTo>
                    <a:pt x="21496" y="9674"/>
                    <a:pt x="21559" y="4919"/>
                    <a:pt x="21600" y="0"/>
                  </a:cubicBezTo>
                  <a:close/>
                </a:path>
              </a:pathLst>
            </a:custGeom>
            <a:gradFill>
              <a:gsLst>
                <a:gs pos="0">
                  <a:srgbClr val="BEC1C3"/>
                </a:gs>
                <a:gs pos="100000">
                  <a:srgbClr val="BEC1C3"/>
                </a:gs>
              </a:gsLst>
              <a:lin ang="0" scaled="0"/>
            </a:gradFill>
            <a:ln>
              <a:noFill/>
            </a:ln>
            <a:effectLst>
              <a:reflection blurRad="0" dir="0" dist="0" endA="0" endPos="9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793" name="Google Shape;793;p69"/>
            <p:cNvSpPr/>
            <p:nvPr/>
          </p:nvSpPr>
          <p:spPr>
            <a:xfrm>
              <a:off x="16078200" y="17068800"/>
              <a:ext cx="4261759" cy="136273"/>
            </a:xfrm>
            <a:custGeom>
              <a:pathLst>
                <a:path extrusionOk="0" h="21600" w="21600">
                  <a:moveTo>
                    <a:pt x="0" y="0"/>
                  </a:moveTo>
                  <a:lnTo>
                    <a:pt x="0" y="10616"/>
                  </a:lnTo>
                  <a:cubicBezTo>
                    <a:pt x="371" y="20916"/>
                    <a:pt x="876" y="21600"/>
                    <a:pt x="1513" y="21600"/>
                  </a:cubicBezTo>
                  <a:cubicBezTo>
                    <a:pt x="2014" y="21600"/>
                    <a:pt x="6673" y="21600"/>
                    <a:pt x="8626" y="21600"/>
                  </a:cubicBezTo>
                  <a:cubicBezTo>
                    <a:pt x="9152" y="21600"/>
                    <a:pt x="9482" y="21600"/>
                    <a:pt x="9482" y="21600"/>
                  </a:cubicBezTo>
                  <a:cubicBezTo>
                    <a:pt x="12053" y="21600"/>
                    <a:pt x="19560" y="21600"/>
                    <a:pt x="20087" y="21600"/>
                  </a:cubicBezTo>
                  <a:cubicBezTo>
                    <a:pt x="20724" y="21600"/>
                    <a:pt x="21229" y="20916"/>
                    <a:pt x="21600" y="10616"/>
                  </a:cubicBezTo>
                  <a:lnTo>
                    <a:pt x="21600" y="0"/>
                  </a:lnTo>
                  <a:cubicBezTo>
                    <a:pt x="21600" y="0"/>
                    <a:pt x="0" y="0"/>
                    <a:pt x="0" y="0"/>
                  </a:cubicBezTo>
                  <a:close/>
                </a:path>
              </a:pathLst>
            </a:custGeom>
            <a:gradFill>
              <a:gsLst>
                <a:gs pos="0">
                  <a:srgbClr val="8B8D90"/>
                </a:gs>
                <a:gs pos="10000">
                  <a:srgbClr val="EDEEEF"/>
                </a:gs>
                <a:gs pos="84000">
                  <a:srgbClr val="EDEEEF"/>
                </a:gs>
                <a:gs pos="96000">
                  <a:srgbClr val="8B8D90"/>
                </a:gs>
                <a:gs pos="100000">
                  <a:srgbClr val="8B8D90"/>
                </a:gs>
              </a:gsLst>
              <a:lin ang="38616" scaled="0"/>
            </a:gradFill>
            <a:ln>
              <a:noFill/>
            </a:ln>
            <a:effectLst>
              <a:reflection blurRad="0" dir="0" dist="0" endA="0" endPos="9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794" name="Google Shape;794;p69"/>
            <p:cNvSpPr/>
            <p:nvPr/>
          </p:nvSpPr>
          <p:spPr>
            <a:xfrm>
              <a:off x="16040100" y="17170400"/>
              <a:ext cx="4351813" cy="91298"/>
            </a:xfrm>
            <a:custGeom>
              <a:pathLst>
                <a:path extrusionOk="0" h="21600" w="21600">
                  <a:moveTo>
                    <a:pt x="21396" y="0"/>
                  </a:moveTo>
                  <a:cubicBezTo>
                    <a:pt x="21010" y="14111"/>
                    <a:pt x="20506" y="15298"/>
                    <a:pt x="19895" y="15298"/>
                  </a:cubicBezTo>
                  <a:lnTo>
                    <a:pt x="9509" y="15298"/>
                  </a:lnTo>
                  <a:lnTo>
                    <a:pt x="8671" y="15298"/>
                  </a:lnTo>
                  <a:lnTo>
                    <a:pt x="1705" y="15298"/>
                  </a:lnTo>
                  <a:cubicBezTo>
                    <a:pt x="1094" y="15298"/>
                    <a:pt x="590" y="14111"/>
                    <a:pt x="204" y="0"/>
                  </a:cubicBezTo>
                  <a:lnTo>
                    <a:pt x="0" y="0"/>
                  </a:lnTo>
                  <a:lnTo>
                    <a:pt x="3" y="142"/>
                  </a:lnTo>
                  <a:lnTo>
                    <a:pt x="48" y="2025"/>
                  </a:lnTo>
                  <a:cubicBezTo>
                    <a:pt x="477" y="20160"/>
                    <a:pt x="1028" y="21600"/>
                    <a:pt x="1705" y="21600"/>
                  </a:cubicBezTo>
                  <a:lnTo>
                    <a:pt x="8671" y="21600"/>
                  </a:lnTo>
                  <a:lnTo>
                    <a:pt x="9509" y="21600"/>
                  </a:lnTo>
                  <a:lnTo>
                    <a:pt x="19895" y="21600"/>
                  </a:lnTo>
                  <a:cubicBezTo>
                    <a:pt x="20572" y="21600"/>
                    <a:pt x="21124" y="20160"/>
                    <a:pt x="21552" y="2031"/>
                  </a:cubicBezTo>
                  <a:lnTo>
                    <a:pt x="21597" y="142"/>
                  </a:lnTo>
                  <a:lnTo>
                    <a:pt x="21600" y="0"/>
                  </a:lnTo>
                  <a:cubicBezTo>
                    <a:pt x="21600" y="0"/>
                    <a:pt x="21396" y="0"/>
                    <a:pt x="21396" y="0"/>
                  </a:cubicBezTo>
                  <a:close/>
                </a:path>
              </a:pathLst>
            </a:custGeom>
            <a:gradFill>
              <a:gsLst>
                <a:gs pos="0">
                  <a:srgbClr val="A4A6A9"/>
                </a:gs>
                <a:gs pos="100000">
                  <a:srgbClr val="A4A6A9"/>
                </a:gs>
              </a:gsLst>
              <a:lin ang="0" scaled="0"/>
            </a:gradFill>
            <a:ln>
              <a:noFill/>
            </a:ln>
            <a:effectLst>
              <a:reflection blurRad="0" dir="0" dist="0" endA="0" endPos="9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795" name="Google Shape;795;p69"/>
            <p:cNvSpPr/>
            <p:nvPr/>
          </p:nvSpPr>
          <p:spPr>
            <a:xfrm>
              <a:off x="13893798" y="17360900"/>
              <a:ext cx="240121" cy="53272"/>
            </a:xfrm>
            <a:custGeom>
              <a:pathLst>
                <a:path extrusionOk="0" h="21600" w="21317">
                  <a:moveTo>
                    <a:pt x="21299" y="10800"/>
                  </a:moveTo>
                  <a:cubicBezTo>
                    <a:pt x="21458" y="16769"/>
                    <a:pt x="20525" y="21600"/>
                    <a:pt x="19220" y="21600"/>
                  </a:cubicBezTo>
                  <a:lnTo>
                    <a:pt x="2668" y="21600"/>
                  </a:lnTo>
                  <a:cubicBezTo>
                    <a:pt x="1364" y="21600"/>
                    <a:pt x="177" y="16769"/>
                    <a:pt x="17" y="10800"/>
                  </a:cubicBezTo>
                  <a:lnTo>
                    <a:pt x="17" y="10800"/>
                  </a:lnTo>
                  <a:cubicBezTo>
                    <a:pt x="-142" y="4831"/>
                    <a:pt x="791" y="0"/>
                    <a:pt x="2096" y="0"/>
                  </a:cubicBezTo>
                  <a:lnTo>
                    <a:pt x="18648" y="0"/>
                  </a:lnTo>
                  <a:cubicBezTo>
                    <a:pt x="19952" y="0"/>
                    <a:pt x="21139" y="4831"/>
                    <a:pt x="21299" y="10800"/>
                  </a:cubicBezTo>
                  <a:cubicBezTo>
                    <a:pt x="21299" y="10800"/>
                    <a:pt x="21299" y="10800"/>
                    <a:pt x="21299" y="10800"/>
                  </a:cubicBezTo>
                  <a:close/>
                </a:path>
              </a:pathLst>
            </a:custGeom>
            <a:gradFill>
              <a:gsLst>
                <a:gs pos="0">
                  <a:srgbClr val="5F6265"/>
                </a:gs>
                <a:gs pos="24000">
                  <a:srgbClr val="5F6265"/>
                </a:gs>
                <a:gs pos="78000">
                  <a:srgbClr val="757677"/>
                </a:gs>
                <a:gs pos="100000">
                  <a:srgbClr val="757677"/>
                </a:gs>
              </a:gsLst>
              <a:lin ang="5400000" scaled="0"/>
            </a:gradFill>
            <a:ln>
              <a:noFill/>
            </a:ln>
            <a:effectLst>
              <a:reflection blurRad="0" dir="0" dist="0" endA="0" endPos="9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796" name="Google Shape;796;p69"/>
            <p:cNvSpPr/>
            <p:nvPr/>
          </p:nvSpPr>
          <p:spPr>
            <a:xfrm>
              <a:off x="22288498" y="17360900"/>
              <a:ext cx="240120" cy="53272"/>
            </a:xfrm>
            <a:custGeom>
              <a:pathLst>
                <a:path extrusionOk="0" h="21600" w="21317">
                  <a:moveTo>
                    <a:pt x="17" y="10800"/>
                  </a:moveTo>
                  <a:cubicBezTo>
                    <a:pt x="-142" y="16769"/>
                    <a:pt x="791" y="21600"/>
                    <a:pt x="2096" y="21600"/>
                  </a:cubicBezTo>
                  <a:lnTo>
                    <a:pt x="18648" y="21600"/>
                  </a:lnTo>
                  <a:cubicBezTo>
                    <a:pt x="19952" y="21600"/>
                    <a:pt x="21139" y="16769"/>
                    <a:pt x="21299" y="10800"/>
                  </a:cubicBezTo>
                  <a:lnTo>
                    <a:pt x="21299" y="10800"/>
                  </a:lnTo>
                  <a:cubicBezTo>
                    <a:pt x="21458" y="4831"/>
                    <a:pt x="20525" y="0"/>
                    <a:pt x="19220" y="0"/>
                  </a:cubicBezTo>
                  <a:lnTo>
                    <a:pt x="2668" y="0"/>
                  </a:lnTo>
                  <a:cubicBezTo>
                    <a:pt x="1364" y="0"/>
                    <a:pt x="177" y="4831"/>
                    <a:pt x="17" y="10800"/>
                  </a:cubicBezTo>
                  <a:cubicBezTo>
                    <a:pt x="17" y="10800"/>
                    <a:pt x="17" y="10800"/>
                    <a:pt x="17" y="10800"/>
                  </a:cubicBezTo>
                  <a:close/>
                </a:path>
              </a:pathLst>
            </a:custGeom>
            <a:gradFill>
              <a:gsLst>
                <a:gs pos="0">
                  <a:srgbClr val="5F6265"/>
                </a:gs>
                <a:gs pos="18000">
                  <a:srgbClr val="5F6265"/>
                </a:gs>
                <a:gs pos="72000">
                  <a:srgbClr val="747576"/>
                </a:gs>
                <a:gs pos="100000">
                  <a:srgbClr val="747576"/>
                </a:gs>
              </a:gsLst>
              <a:lin ang="5400000" scaled="0"/>
            </a:gradFill>
            <a:ln>
              <a:noFill/>
            </a:ln>
            <a:effectLst>
              <a:reflection blurRad="0" dir="0" dist="0" endA="0" endPos="9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797" name="Google Shape;797;p69"/>
            <p:cNvSpPr/>
            <p:nvPr/>
          </p:nvSpPr>
          <p:spPr>
            <a:xfrm>
              <a:off x="5588000" y="17132300"/>
              <a:ext cx="25393528" cy="94759"/>
            </a:xfrm>
            <a:custGeom>
              <a:pathLst>
                <a:path extrusionOk="0" h="21600" w="21600">
                  <a:moveTo>
                    <a:pt x="8852" y="6072"/>
                  </a:moveTo>
                  <a:lnTo>
                    <a:pt x="8913" y="6072"/>
                  </a:lnTo>
                  <a:cubicBezTo>
                    <a:pt x="8980" y="20426"/>
                    <a:pt x="9067" y="21600"/>
                    <a:pt x="9174" y="21600"/>
                  </a:cubicBezTo>
                  <a:lnTo>
                    <a:pt x="10368" y="21600"/>
                  </a:lnTo>
                  <a:lnTo>
                    <a:pt x="10512" y="21600"/>
                  </a:lnTo>
                  <a:lnTo>
                    <a:pt x="12291" y="21600"/>
                  </a:lnTo>
                  <a:cubicBezTo>
                    <a:pt x="12398" y="21600"/>
                    <a:pt x="12486" y="20426"/>
                    <a:pt x="12552" y="6072"/>
                  </a:cubicBezTo>
                  <a:lnTo>
                    <a:pt x="12613" y="6072"/>
                  </a:lnTo>
                  <a:lnTo>
                    <a:pt x="21556" y="6072"/>
                  </a:lnTo>
                  <a:cubicBezTo>
                    <a:pt x="21571" y="4797"/>
                    <a:pt x="21587" y="2882"/>
                    <a:pt x="21600" y="0"/>
                  </a:cubicBezTo>
                  <a:lnTo>
                    <a:pt x="12613" y="0"/>
                  </a:lnTo>
                  <a:lnTo>
                    <a:pt x="12544" y="0"/>
                  </a:lnTo>
                  <a:cubicBezTo>
                    <a:pt x="12482" y="14527"/>
                    <a:pt x="12398" y="15528"/>
                    <a:pt x="12291" y="15528"/>
                  </a:cubicBezTo>
                  <a:cubicBezTo>
                    <a:pt x="12203" y="15528"/>
                    <a:pt x="10943" y="15528"/>
                    <a:pt x="10512" y="15528"/>
                  </a:cubicBezTo>
                  <a:cubicBezTo>
                    <a:pt x="10512" y="15528"/>
                    <a:pt x="10456" y="15528"/>
                    <a:pt x="10368" y="15528"/>
                  </a:cubicBezTo>
                  <a:cubicBezTo>
                    <a:pt x="10040" y="15528"/>
                    <a:pt x="9258" y="15528"/>
                    <a:pt x="9174" y="15528"/>
                  </a:cubicBezTo>
                  <a:cubicBezTo>
                    <a:pt x="9068" y="15528"/>
                    <a:pt x="8984" y="14527"/>
                    <a:pt x="8922" y="0"/>
                  </a:cubicBezTo>
                  <a:lnTo>
                    <a:pt x="8852" y="0"/>
                  </a:lnTo>
                  <a:lnTo>
                    <a:pt x="0" y="0"/>
                  </a:lnTo>
                  <a:cubicBezTo>
                    <a:pt x="0" y="0"/>
                    <a:pt x="16" y="3190"/>
                    <a:pt x="35" y="6072"/>
                  </a:cubicBezTo>
                  <a:cubicBezTo>
                    <a:pt x="35" y="6072"/>
                    <a:pt x="8852" y="6072"/>
                    <a:pt x="8852" y="6072"/>
                  </a:cubicBezTo>
                  <a:close/>
                </a:path>
              </a:pathLst>
            </a:custGeom>
            <a:gradFill>
              <a:gsLst>
                <a:gs pos="0">
                  <a:srgbClr val="EFF5F1"/>
                </a:gs>
                <a:gs pos="6000">
                  <a:srgbClr val="EFF5F1"/>
                </a:gs>
                <a:gs pos="100000">
                  <a:srgbClr val="E9EBF2"/>
                </a:gs>
              </a:gsLst>
              <a:lin ang="0" scaled="0"/>
            </a:gradFill>
            <a:ln>
              <a:noFill/>
            </a:ln>
            <a:effectLst>
              <a:reflection blurRad="0" dir="0" dist="0" endA="0" endPos="9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798" name="Google Shape;798;p69"/>
            <p:cNvSpPr/>
            <p:nvPr/>
          </p:nvSpPr>
          <p:spPr>
            <a:xfrm>
              <a:off x="18173700" y="3479800"/>
              <a:ext cx="204055" cy="204002"/>
            </a:xfrm>
            <a:custGeom>
              <a:pathLst>
                <a:path extrusionOk="0" h="21600" w="21600">
                  <a:moveTo>
                    <a:pt x="21600" y="10803"/>
                  </a:moveTo>
                  <a:cubicBezTo>
                    <a:pt x="21600" y="16765"/>
                    <a:pt x="16776" y="21600"/>
                    <a:pt x="10800" y="21600"/>
                  </a:cubicBezTo>
                  <a:cubicBezTo>
                    <a:pt x="4839" y="21600"/>
                    <a:pt x="0" y="16765"/>
                    <a:pt x="0" y="10803"/>
                  </a:cubicBezTo>
                  <a:cubicBezTo>
                    <a:pt x="0" y="4835"/>
                    <a:pt x="4839" y="0"/>
                    <a:pt x="10800" y="0"/>
                  </a:cubicBezTo>
                  <a:cubicBezTo>
                    <a:pt x="16776" y="0"/>
                    <a:pt x="21600" y="4835"/>
                    <a:pt x="21600" y="10803"/>
                  </a:cubicBezTo>
                  <a:close/>
                </a:path>
              </a:pathLst>
            </a:custGeom>
            <a:gradFill>
              <a:gsLst>
                <a:gs pos="0">
                  <a:srgbClr val="494949"/>
                </a:gs>
                <a:gs pos="32000">
                  <a:srgbClr val="494949"/>
                </a:gs>
                <a:gs pos="69000">
                  <a:srgbClr val="050505"/>
                </a:gs>
                <a:gs pos="100000">
                  <a:srgbClr val="050505"/>
                </a:gs>
              </a:gsLst>
              <a:lin ang="0" scaled="0"/>
            </a:gradFill>
            <a:ln>
              <a:noFill/>
            </a:ln>
            <a:effectLst>
              <a:reflection blurRad="0" dir="0" dist="0" endA="0" endPos="9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799" name="Google Shape;799;p69"/>
            <p:cNvSpPr/>
            <p:nvPr/>
          </p:nvSpPr>
          <p:spPr>
            <a:xfrm>
              <a:off x="18249900" y="3556000"/>
              <a:ext cx="50168" cy="50155"/>
            </a:xfrm>
            <a:custGeom>
              <a:pathLst>
                <a:path extrusionOk="0" h="21600" w="21600">
                  <a:moveTo>
                    <a:pt x="21600" y="10803"/>
                  </a:moveTo>
                  <a:cubicBezTo>
                    <a:pt x="21600" y="16765"/>
                    <a:pt x="16776" y="21600"/>
                    <a:pt x="10800" y="21600"/>
                  </a:cubicBezTo>
                  <a:cubicBezTo>
                    <a:pt x="4840" y="21600"/>
                    <a:pt x="0" y="16765"/>
                    <a:pt x="0" y="10803"/>
                  </a:cubicBezTo>
                  <a:cubicBezTo>
                    <a:pt x="0" y="4835"/>
                    <a:pt x="4840" y="0"/>
                    <a:pt x="10800" y="0"/>
                  </a:cubicBezTo>
                  <a:cubicBezTo>
                    <a:pt x="16776" y="0"/>
                    <a:pt x="21600" y="4835"/>
                    <a:pt x="21600" y="10803"/>
                  </a:cubicBezTo>
                  <a:close/>
                </a:path>
              </a:pathLst>
            </a:custGeom>
            <a:solidFill>
              <a:srgbClr val="557DB1"/>
            </a:solidFill>
            <a:ln>
              <a:noFill/>
            </a:ln>
            <a:effectLst>
              <a:reflection blurRad="0" dir="0" dist="0" endA="0" endPos="9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800" name="Google Shape;800;p69"/>
            <p:cNvSpPr/>
            <p:nvPr/>
          </p:nvSpPr>
          <p:spPr>
            <a:xfrm>
              <a:off x="17183100" y="3187700"/>
              <a:ext cx="11289657" cy="13794960"/>
            </a:xfrm>
            <a:custGeom>
              <a:pathLst>
                <a:path extrusionOk="0" h="21600" w="21600">
                  <a:moveTo>
                    <a:pt x="21600" y="21266"/>
                  </a:moveTo>
                  <a:lnTo>
                    <a:pt x="21600" y="21236"/>
                  </a:lnTo>
                  <a:lnTo>
                    <a:pt x="21600" y="21100"/>
                  </a:lnTo>
                  <a:lnTo>
                    <a:pt x="21600" y="834"/>
                  </a:lnTo>
                  <a:cubicBezTo>
                    <a:pt x="21600" y="374"/>
                    <a:pt x="21143" y="0"/>
                    <a:pt x="20581" y="0"/>
                  </a:cubicBezTo>
                  <a:lnTo>
                    <a:pt x="14299" y="0"/>
                  </a:lnTo>
                  <a:lnTo>
                    <a:pt x="0" y="21600"/>
                  </a:lnTo>
                  <a:lnTo>
                    <a:pt x="21192" y="21600"/>
                  </a:lnTo>
                  <a:cubicBezTo>
                    <a:pt x="21417" y="21600"/>
                    <a:pt x="21600" y="21450"/>
                    <a:pt x="21600" y="21266"/>
                  </a:cubicBezTo>
                  <a:close/>
                </a:path>
              </a:pathLst>
            </a:custGeom>
            <a:gradFill>
              <a:gsLst>
                <a:gs pos="0">
                  <a:srgbClr val="FFFFFF">
                    <a:alpha val="60000"/>
                  </a:srgbClr>
                </a:gs>
                <a:gs pos="100000">
                  <a:srgbClr val="FFFFFF">
                    <a:alpha val="9803"/>
                  </a:srgbClr>
                </a:gs>
              </a:gsLst>
              <a:lin ang="5400000" scaled="0"/>
            </a:gradFill>
            <a:ln>
              <a:noFill/>
            </a:ln>
            <a:effectLst>
              <a:reflection blurRad="0" dir="0" dist="0" endA="0" endPos="9000" fadeDir="5400000" kx="0" rotWithShape="0" algn="bl" stA="25000" stPos="0" sy="-100000" ky="0"/>
            </a:effectLst>
          </p:spPr>
          <p:txBody>
            <a:bodyPr anchorCtr="0" anchor="ctr"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grpSp>
      <p:sp>
        <p:nvSpPr>
          <p:cNvPr id="801" name="Google Shape;801;p69"/>
          <p:cNvSpPr txBox="1"/>
          <p:nvPr>
            <p:ph type="title"/>
          </p:nvPr>
        </p:nvSpPr>
        <p:spPr>
          <a:xfrm>
            <a:off x="628650" y="361242"/>
            <a:ext cx="7886700" cy="376645"/>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300"/>
              <a:buFont typeface="Montserrat"/>
              <a:buNone/>
            </a:pPr>
            <a:r>
              <a:rPr b="1" i="0" lang="en" sz="2300" u="none" cap="none" strike="noStrike">
                <a:solidFill>
                  <a:schemeClr val="dk1"/>
                </a:solidFill>
                <a:latin typeface="Montserrat"/>
                <a:ea typeface="Montserrat"/>
                <a:cs typeface="Montserrat"/>
                <a:sym typeface="Montserrat"/>
              </a:rPr>
              <a:t>Laptop Infographic</a:t>
            </a:r>
            <a:endParaRPr b="1" i="0" sz="2300" u="none" cap="none" strike="noStrike">
              <a:solidFill>
                <a:schemeClr val="dk1"/>
              </a:solidFill>
              <a:latin typeface="Montserrat"/>
              <a:ea typeface="Montserrat"/>
              <a:cs typeface="Montserrat"/>
              <a:sym typeface="Montserrat"/>
            </a:endParaRPr>
          </a:p>
        </p:txBody>
      </p:sp>
      <p:sp>
        <p:nvSpPr>
          <p:cNvPr id="802" name="Google Shape;802;p69"/>
          <p:cNvSpPr txBox="1"/>
          <p:nvPr>
            <p:ph idx="1" type="body"/>
          </p:nvPr>
        </p:nvSpPr>
        <p:spPr>
          <a:xfrm>
            <a:off x="628650" y="734269"/>
            <a:ext cx="7886700" cy="238005"/>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757070"/>
              </a:buClr>
              <a:buSzPts val="900"/>
              <a:buFont typeface="Arial"/>
              <a:buNone/>
            </a:pPr>
            <a:r>
              <a:rPr b="0" i="0" lang="en" sz="900" u="none" cap="none" strike="noStrike">
                <a:solidFill>
                  <a:srgbClr val="757070"/>
                </a:solidFill>
                <a:latin typeface="Lato"/>
                <a:ea typeface="Lato"/>
                <a:cs typeface="Lato"/>
                <a:sym typeface="Lato"/>
              </a:rPr>
              <a:t>Lorem ipsum dolor sit amet agam facer modo data lorem ipsum dolor sit amet agam facer modo data.</a:t>
            </a:r>
            <a:endParaRPr sz="1100"/>
          </a:p>
        </p:txBody>
      </p:sp>
      <p:sp>
        <p:nvSpPr>
          <p:cNvPr id="803" name="Google Shape;803;p69"/>
          <p:cNvSpPr txBox="1"/>
          <p:nvPr>
            <p:ph idx="11" type="ftr"/>
          </p:nvPr>
        </p:nvSpPr>
        <p:spPr>
          <a:xfrm>
            <a:off x="638735" y="4790515"/>
            <a:ext cx="1630456" cy="231961"/>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i="0" lang="en" sz="800">
                <a:solidFill>
                  <a:srgbClr val="262626"/>
                </a:solidFill>
                <a:latin typeface="Lato"/>
                <a:ea typeface="Lato"/>
                <a:cs typeface="Lato"/>
                <a:sym typeface="Lato"/>
              </a:rPr>
              <a:t>www.website.com</a:t>
            </a:r>
            <a:endParaRPr sz="1100"/>
          </a:p>
        </p:txBody>
      </p:sp>
      <p:sp>
        <p:nvSpPr>
          <p:cNvPr id="804" name="Google Shape;804;p69"/>
          <p:cNvSpPr/>
          <p:nvPr/>
        </p:nvSpPr>
        <p:spPr>
          <a:xfrm>
            <a:off x="6676384" y="2091044"/>
            <a:ext cx="1273976" cy="501426"/>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rPr b="1" lang="en" sz="3800">
                <a:solidFill>
                  <a:schemeClr val="accent2"/>
                </a:solidFill>
                <a:latin typeface="Montserrat"/>
                <a:ea typeface="Montserrat"/>
                <a:cs typeface="Montserrat"/>
                <a:sym typeface="Montserrat"/>
              </a:rPr>
              <a:t>18%</a:t>
            </a:r>
            <a:endParaRPr sz="1100"/>
          </a:p>
        </p:txBody>
      </p:sp>
      <p:sp>
        <p:nvSpPr>
          <p:cNvPr id="805" name="Google Shape;805;p69"/>
          <p:cNvSpPr/>
          <p:nvPr/>
        </p:nvSpPr>
        <p:spPr>
          <a:xfrm>
            <a:off x="6875575" y="2616325"/>
            <a:ext cx="1458600" cy="828900"/>
          </a:xfrm>
          <a:prstGeom prst="rect">
            <a:avLst/>
          </a:prstGeom>
          <a:noFill/>
          <a:ln>
            <a:noFill/>
          </a:ln>
        </p:spPr>
        <p:txBody>
          <a:bodyPr anchorCtr="0" anchor="ctr" bIns="0" lIns="0" spcFirstLastPara="1" rIns="0" wrap="square" tIns="0">
            <a:noAutofit/>
          </a:bodyPr>
          <a:lstStyle/>
          <a:p>
            <a:pPr indent="0" lvl="0" marL="0" marR="0" rtl="0" algn="l">
              <a:lnSpc>
                <a:spcPct val="125000"/>
              </a:lnSpc>
              <a:spcBef>
                <a:spcPts val="0"/>
              </a:spcBef>
              <a:spcAft>
                <a:spcPts val="0"/>
              </a:spcAft>
              <a:buNone/>
            </a:pPr>
            <a:r>
              <a:rPr lang="en" sz="900">
                <a:solidFill>
                  <a:schemeClr val="dk1"/>
                </a:solidFill>
                <a:latin typeface="Lato"/>
                <a:ea typeface="Lato"/>
                <a:cs typeface="Lato"/>
                <a:sym typeface="Lato"/>
              </a:rPr>
              <a:t>This letterhead design is meant to project an image of professional and reliability. By using simple alignments.</a:t>
            </a:r>
            <a:endParaRPr sz="1100"/>
          </a:p>
        </p:txBody>
      </p:sp>
      <p:sp>
        <p:nvSpPr>
          <p:cNvPr id="806" name="Google Shape;806;p69"/>
          <p:cNvSpPr/>
          <p:nvPr/>
        </p:nvSpPr>
        <p:spPr>
          <a:xfrm>
            <a:off x="1824469" y="1296527"/>
            <a:ext cx="722455" cy="612533"/>
          </a:xfrm>
          <a:prstGeom prst="rect">
            <a:avLst/>
          </a:prstGeom>
          <a:solidFill>
            <a:schemeClr val="accent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807" name="Google Shape;807;p69"/>
          <p:cNvSpPr/>
          <p:nvPr/>
        </p:nvSpPr>
        <p:spPr>
          <a:xfrm flipH="1" rot="10800000">
            <a:off x="1438640" y="2067619"/>
            <a:ext cx="396321" cy="331387"/>
          </a:xfrm>
          <a:prstGeom prst="rect">
            <a:avLst/>
          </a:prstGeom>
          <a:solidFill>
            <a:schemeClr val="lt2">
              <a:alpha val="60000"/>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808" name="Google Shape;808;p69"/>
          <p:cNvSpPr/>
          <p:nvPr/>
        </p:nvSpPr>
        <p:spPr>
          <a:xfrm flipH="1" rot="10800000">
            <a:off x="-183605" y="1816251"/>
            <a:ext cx="1458547" cy="1219578"/>
          </a:xfrm>
          <a:prstGeom prst="rect">
            <a:avLst/>
          </a:prstGeom>
          <a:solidFill>
            <a:srgbClr val="D8D8D8">
              <a:alpha val="60000"/>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809" name="Google Shape;809;p69"/>
          <p:cNvSpPr/>
          <p:nvPr/>
        </p:nvSpPr>
        <p:spPr>
          <a:xfrm>
            <a:off x="2033453" y="2869824"/>
            <a:ext cx="449860" cy="449861"/>
          </a:xfrm>
          <a:custGeom>
            <a:pathLst>
              <a:path extrusionOk="0" h="21404" w="21403">
                <a:moveTo>
                  <a:pt x="16052" y="10081"/>
                </a:moveTo>
                <a:lnTo>
                  <a:pt x="16052" y="18729"/>
                </a:lnTo>
                <a:lnTo>
                  <a:pt x="2676" y="18729"/>
                </a:lnTo>
                <a:lnTo>
                  <a:pt x="2676" y="5351"/>
                </a:lnTo>
                <a:lnTo>
                  <a:pt x="11323" y="5351"/>
                </a:lnTo>
                <a:lnTo>
                  <a:pt x="13998" y="2675"/>
                </a:lnTo>
                <a:lnTo>
                  <a:pt x="0" y="2675"/>
                </a:lnTo>
                <a:lnTo>
                  <a:pt x="0" y="21404"/>
                </a:lnTo>
                <a:lnTo>
                  <a:pt x="18728" y="21404"/>
                </a:lnTo>
                <a:lnTo>
                  <a:pt x="18728" y="7406"/>
                </a:lnTo>
                <a:cubicBezTo>
                  <a:pt x="18728" y="7406"/>
                  <a:pt x="16052" y="10081"/>
                  <a:pt x="16052" y="10081"/>
                </a:cubicBezTo>
                <a:close/>
                <a:moveTo>
                  <a:pt x="6627" y="11939"/>
                </a:moveTo>
                <a:lnTo>
                  <a:pt x="5682" y="15723"/>
                </a:lnTo>
                <a:lnTo>
                  <a:pt x="9465" y="14777"/>
                </a:lnTo>
                <a:lnTo>
                  <a:pt x="18924" y="5318"/>
                </a:lnTo>
                <a:lnTo>
                  <a:pt x="16085" y="2479"/>
                </a:lnTo>
                <a:cubicBezTo>
                  <a:pt x="16085" y="2479"/>
                  <a:pt x="6627" y="11939"/>
                  <a:pt x="6627" y="11939"/>
                </a:cubicBezTo>
                <a:close/>
                <a:moveTo>
                  <a:pt x="20816" y="587"/>
                </a:moveTo>
                <a:cubicBezTo>
                  <a:pt x="21600" y="1371"/>
                  <a:pt x="21598" y="2642"/>
                  <a:pt x="20816" y="3426"/>
                </a:cubicBezTo>
                <a:lnTo>
                  <a:pt x="19870" y="4372"/>
                </a:lnTo>
                <a:lnTo>
                  <a:pt x="17031" y="1533"/>
                </a:lnTo>
                <a:lnTo>
                  <a:pt x="17977" y="587"/>
                </a:lnTo>
                <a:cubicBezTo>
                  <a:pt x="18761" y="-195"/>
                  <a:pt x="20032" y="-196"/>
                  <a:pt x="20816" y="587"/>
                </a:cubicBezTo>
                <a:cubicBezTo>
                  <a:pt x="20816" y="587"/>
                  <a:pt x="20816" y="587"/>
                  <a:pt x="20816" y="587"/>
                </a:cubicBezTo>
                <a:close/>
                <a:moveTo>
                  <a:pt x="20816" y="587"/>
                </a:moveTo>
              </a:path>
            </a:pathLst>
          </a:custGeom>
          <a:solidFill>
            <a:srgbClr val="FFFFFF"/>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810" name="Google Shape;810;p69"/>
          <p:cNvSpPr/>
          <p:nvPr/>
        </p:nvSpPr>
        <p:spPr>
          <a:xfrm>
            <a:off x="1483435" y="3477466"/>
            <a:ext cx="930436" cy="376635"/>
          </a:xfrm>
          <a:prstGeom prst="rect">
            <a:avLst/>
          </a:prstGeom>
          <a:noFill/>
          <a:ln>
            <a:noFill/>
          </a:ln>
        </p:spPr>
        <p:txBody>
          <a:bodyPr anchorCtr="0" anchor="ctr" bIns="0" lIns="0" spcFirstLastPara="1" rIns="0" wrap="square" tIns="0">
            <a:noAutofit/>
          </a:bodyPr>
          <a:lstStyle/>
          <a:p>
            <a:pPr indent="0" lvl="0" marL="0" marR="0" rtl="0" algn="r">
              <a:lnSpc>
                <a:spcPct val="108333"/>
              </a:lnSpc>
              <a:spcBef>
                <a:spcPts val="0"/>
              </a:spcBef>
              <a:spcAft>
                <a:spcPts val="0"/>
              </a:spcAft>
              <a:buNone/>
            </a:pPr>
            <a:r>
              <a:rPr lang="en" sz="900">
                <a:solidFill>
                  <a:srgbClr val="FFFFFF"/>
                </a:solidFill>
                <a:latin typeface="Lato"/>
                <a:ea typeface="Lato"/>
                <a:cs typeface="Lato"/>
                <a:sym typeface="Lato"/>
              </a:rPr>
              <a:t>Design is meant to project an image of profession.</a:t>
            </a:r>
            <a:endParaRPr sz="1100"/>
          </a:p>
        </p:txBody>
      </p:sp>
      <p:sp>
        <p:nvSpPr>
          <p:cNvPr id="811" name="Google Shape;811;p69"/>
          <p:cNvSpPr/>
          <p:nvPr/>
        </p:nvSpPr>
        <p:spPr>
          <a:xfrm flipH="1" rot="10800000">
            <a:off x="582674" y="3334397"/>
            <a:ext cx="396321" cy="331387"/>
          </a:xfrm>
          <a:prstGeom prst="rect">
            <a:avLst/>
          </a:prstGeom>
          <a:solidFill>
            <a:schemeClr val="accent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812" name="Google Shape;812;p69"/>
          <p:cNvSpPr/>
          <p:nvPr>
            <p:ph idx="2" type="pic"/>
          </p:nvPr>
        </p:nvSpPr>
        <p:spPr>
          <a:xfrm>
            <a:off x="2952740" y="1835447"/>
            <a:ext cx="3239590" cy="2009092"/>
          </a:xfrm>
          <a:prstGeom prst="rect">
            <a:avLst/>
          </a:prstGeom>
          <a:noFill/>
          <a:ln>
            <a:noFill/>
          </a:ln>
        </p:spPr>
        <p:txBody>
          <a:bodyPr anchorCtr="0" anchor="ctr" bIns="68575" lIns="68575" spcFirstLastPara="1" rIns="68575" wrap="square" tIns="68575">
            <a:noAutofit/>
          </a:bodyPr>
          <a:lstStyle/>
          <a:p>
            <a:pPr indent="0" lvl="0" marL="0">
              <a:spcBef>
                <a:spcPts val="0"/>
              </a:spcBef>
              <a:spcAft>
                <a:spcPts val="0"/>
              </a:spcAft>
              <a:buNone/>
            </a:pPr>
            <a:r>
              <a:t/>
            </a:r>
            <a:endParaRPr/>
          </a:p>
        </p:txBody>
      </p:sp>
    </p:spTree>
  </p:cSld>
  <p:clrMapOvr>
    <a:masterClrMapping/>
  </p:clrMapOvr>
  <mc:AlternateContent>
    <mc:Choice Requires="p14">
      <p:transition spd="slow" p14:dur="3000">
        <p:fade thruBlk="1"/>
      </p:transition>
    </mc:Choice>
    <mc:Fallback>
      <p:transition spd="slow">
        <p:fade/>
      </p:transition>
    </mc:Fallback>
  </mc:AlternateContent>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17" name="Shape 817"/>
        <p:cNvGrpSpPr/>
        <p:nvPr/>
      </p:nvGrpSpPr>
      <p:grpSpPr>
        <a:xfrm>
          <a:off x="0" y="0"/>
          <a:ext cx="0" cy="0"/>
          <a:chOff x="0" y="0"/>
          <a:chExt cx="0" cy="0"/>
        </a:xfrm>
      </p:grpSpPr>
      <p:sp>
        <p:nvSpPr>
          <p:cNvPr id="818" name="Google Shape;818;p70"/>
          <p:cNvSpPr/>
          <p:nvPr/>
        </p:nvSpPr>
        <p:spPr>
          <a:xfrm>
            <a:off x="3574473" y="0"/>
            <a:ext cx="5569527" cy="5143500"/>
          </a:xfrm>
          <a:prstGeom prst="rect">
            <a:avLst/>
          </a:prstGeom>
          <a:solidFill>
            <a:srgbClr val="00B6F1">
              <a:alpha val="92549"/>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819" name="Google Shape;819;p70"/>
          <p:cNvSpPr txBox="1"/>
          <p:nvPr>
            <p:ph idx="4294967295" type="ftr"/>
          </p:nvPr>
        </p:nvSpPr>
        <p:spPr>
          <a:xfrm>
            <a:off x="0" y="4791075"/>
            <a:ext cx="1631156" cy="230981"/>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i="0" lang="en" sz="800">
                <a:solidFill>
                  <a:srgbClr val="FFFFFF"/>
                </a:solidFill>
                <a:latin typeface="Lato"/>
                <a:ea typeface="Lato"/>
                <a:cs typeface="Lato"/>
                <a:sym typeface="Lato"/>
              </a:rPr>
              <a:t>www.website.com</a:t>
            </a:r>
            <a:endParaRPr sz="1100"/>
          </a:p>
        </p:txBody>
      </p:sp>
      <p:sp>
        <p:nvSpPr>
          <p:cNvPr id="820" name="Google Shape;820;p70"/>
          <p:cNvSpPr/>
          <p:nvPr/>
        </p:nvSpPr>
        <p:spPr>
          <a:xfrm>
            <a:off x="2679538" y="1377877"/>
            <a:ext cx="1875099" cy="901287"/>
          </a:xfrm>
          <a:prstGeom prst="roundRect">
            <a:avLst>
              <a:gd fmla="val 9433" name="adj"/>
            </a:avLst>
          </a:prstGeom>
          <a:solidFill>
            <a:schemeClr val="lt1"/>
          </a:solid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4200"/>
              <a:buFont typeface="Gill Sans"/>
              <a:buNone/>
            </a:pPr>
            <a:r>
              <a:t/>
            </a:r>
            <a:endParaRPr b="0" i="0" sz="4200" u="none" cap="none" strike="noStrike">
              <a:solidFill>
                <a:srgbClr val="000000"/>
              </a:solidFill>
              <a:latin typeface="Gill Sans"/>
              <a:ea typeface="Gill Sans"/>
              <a:cs typeface="Gill Sans"/>
              <a:sym typeface="Gill Sans"/>
            </a:endParaRPr>
          </a:p>
        </p:txBody>
      </p:sp>
      <p:sp>
        <p:nvSpPr>
          <p:cNvPr id="821" name="Google Shape;821;p70"/>
          <p:cNvSpPr/>
          <p:nvPr/>
        </p:nvSpPr>
        <p:spPr>
          <a:xfrm>
            <a:off x="2867764" y="1523466"/>
            <a:ext cx="1498648" cy="610108"/>
          </a:xfrm>
          <a:prstGeom prst="rect">
            <a:avLst/>
          </a:prstGeom>
          <a:noFill/>
          <a:ln>
            <a:noFill/>
          </a:ln>
        </p:spPr>
        <p:txBody>
          <a:bodyPr anchorCtr="0" anchor="ctr" bIns="0" lIns="0" spcFirstLastPara="1" rIns="0" wrap="square" tIns="0">
            <a:noAutofit/>
          </a:bodyPr>
          <a:lstStyle/>
          <a:p>
            <a:pPr indent="0" lvl="0" marL="0" marR="0" rtl="0" algn="l">
              <a:spcBef>
                <a:spcPts val="0"/>
              </a:spcBef>
              <a:spcAft>
                <a:spcPts val="0"/>
              </a:spcAft>
              <a:buNone/>
            </a:pPr>
            <a:r>
              <a:rPr b="1" lang="en" sz="1500">
                <a:solidFill>
                  <a:schemeClr val="accent2"/>
                </a:solidFill>
                <a:latin typeface="Lato Black"/>
                <a:ea typeface="Lato Black"/>
                <a:cs typeface="Lato Black"/>
                <a:sym typeface="Lato Black"/>
              </a:rPr>
              <a:t>C R E A T I V E </a:t>
            </a:r>
            <a:endParaRPr sz="1100"/>
          </a:p>
          <a:p>
            <a:pPr indent="0" lvl="0" marL="0" marR="0" rtl="0" algn="l">
              <a:spcBef>
                <a:spcPts val="0"/>
              </a:spcBef>
              <a:spcAft>
                <a:spcPts val="0"/>
              </a:spcAft>
              <a:buNone/>
            </a:pPr>
            <a:r>
              <a:rPr b="1" lang="en" sz="1500">
                <a:solidFill>
                  <a:schemeClr val="accent2"/>
                </a:solidFill>
                <a:latin typeface="Lato Black"/>
                <a:ea typeface="Lato Black"/>
                <a:cs typeface="Lato Black"/>
                <a:sym typeface="Lato Black"/>
              </a:rPr>
              <a:t>P O R T F O L I O</a:t>
            </a:r>
            <a:endParaRPr sz="1100"/>
          </a:p>
        </p:txBody>
      </p:sp>
      <p:sp>
        <p:nvSpPr>
          <p:cNvPr id="822" name="Google Shape;822;p70"/>
          <p:cNvSpPr/>
          <p:nvPr/>
        </p:nvSpPr>
        <p:spPr>
          <a:xfrm>
            <a:off x="4658810" y="1820644"/>
            <a:ext cx="381964" cy="1770926"/>
          </a:xfrm>
          <a:custGeom>
            <a:pathLst>
              <a:path extrusionOk="0" h="2361235" w="509286">
                <a:moveTo>
                  <a:pt x="0" y="0"/>
                </a:moveTo>
                <a:lnTo>
                  <a:pt x="509286" y="0"/>
                </a:lnTo>
                <a:lnTo>
                  <a:pt x="509286" y="2361235"/>
                </a:lnTo>
              </a:path>
            </a:pathLst>
          </a:custGeom>
          <a:noFill/>
          <a:ln cap="flat" cmpd="sng" w="28575">
            <a:solidFill>
              <a:srgbClr val="FFFFFF"/>
            </a:solidFill>
            <a:prstDash val="solid"/>
            <a:round/>
            <a:headEnd len="sm" w="sm" type="none"/>
            <a:tailEnd len="med" w="med" type="ova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4200"/>
              <a:buFont typeface="Gill Sans"/>
              <a:buNone/>
            </a:pPr>
            <a:r>
              <a:t/>
            </a:r>
            <a:endParaRPr b="0" i="0" sz="4200" u="none" cap="none" strike="noStrike">
              <a:solidFill>
                <a:srgbClr val="000000"/>
              </a:solidFill>
              <a:latin typeface="Gill Sans"/>
              <a:ea typeface="Gill Sans"/>
              <a:cs typeface="Gill Sans"/>
              <a:sym typeface="Gill Sans"/>
            </a:endParaRPr>
          </a:p>
        </p:txBody>
      </p:sp>
      <p:sp>
        <p:nvSpPr>
          <p:cNvPr id="823" name="Google Shape;823;p70"/>
          <p:cNvSpPr/>
          <p:nvPr/>
        </p:nvSpPr>
        <p:spPr>
          <a:xfrm>
            <a:off x="5267753" y="2725315"/>
            <a:ext cx="1196708" cy="982399"/>
          </a:xfrm>
          <a:prstGeom prst="rect">
            <a:avLst/>
          </a:prstGeom>
          <a:noFill/>
          <a:ln>
            <a:noFill/>
          </a:ln>
        </p:spPr>
        <p:txBody>
          <a:bodyPr anchorCtr="0" anchor="ctr" bIns="0" lIns="0" spcFirstLastPara="1" rIns="0" wrap="square" tIns="0">
            <a:noAutofit/>
          </a:bodyPr>
          <a:lstStyle/>
          <a:p>
            <a:pPr indent="0" lvl="0" marL="0" marR="0" rtl="0" algn="l">
              <a:lnSpc>
                <a:spcPct val="120000"/>
              </a:lnSpc>
              <a:spcBef>
                <a:spcPts val="0"/>
              </a:spcBef>
              <a:spcAft>
                <a:spcPts val="0"/>
              </a:spcAft>
              <a:buNone/>
            </a:pPr>
            <a:r>
              <a:rPr i="1" lang="en" sz="1000">
                <a:solidFill>
                  <a:srgbClr val="FFFFFF"/>
                </a:solidFill>
                <a:latin typeface="Lato"/>
                <a:ea typeface="Lato"/>
                <a:cs typeface="Lato"/>
                <a:sym typeface="Lato"/>
              </a:rPr>
              <a:t>This letterhead design is meant  to project an image of profession and reliability This letterhead this.</a:t>
            </a:r>
            <a:endParaRPr sz="1100"/>
          </a:p>
        </p:txBody>
      </p:sp>
      <p:sp>
        <p:nvSpPr>
          <p:cNvPr id="824" name="Google Shape;824;p70"/>
          <p:cNvSpPr txBox="1"/>
          <p:nvPr>
            <p:ph idx="4294967295" type="sldNum"/>
          </p:nvPr>
        </p:nvSpPr>
        <p:spPr>
          <a:xfrm>
            <a:off x="8692754" y="4767263"/>
            <a:ext cx="451246" cy="273844"/>
          </a:xfrm>
          <a:prstGeom prst="rect">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1" i="0" lang="en" sz="800">
                <a:solidFill>
                  <a:srgbClr val="FFFFFF"/>
                </a:solidFill>
                <a:latin typeface="Lato"/>
                <a:ea typeface="Lato"/>
                <a:cs typeface="Lato"/>
                <a:sym typeface="Lato"/>
              </a:rPr>
              <a:t>‹#›</a:t>
            </a:fld>
            <a:endParaRPr b="1" i="0" sz="800">
              <a:solidFill>
                <a:srgbClr val="FFFFFF"/>
              </a:solidFill>
              <a:latin typeface="Lato"/>
              <a:ea typeface="Lato"/>
              <a:cs typeface="Lato"/>
              <a:sym typeface="Lato"/>
            </a:endParaRPr>
          </a:p>
        </p:txBody>
      </p:sp>
      <p:pic>
        <p:nvPicPr>
          <p:cNvPr id="825" name="Google Shape;825;p70"/>
          <p:cNvPicPr preferRelativeResize="0"/>
          <p:nvPr/>
        </p:nvPicPr>
        <p:blipFill rotWithShape="1">
          <a:blip r:embed="rId3">
            <a:alphaModFix/>
          </a:blip>
          <a:srcRect b="0" l="0" r="0" t="0"/>
          <a:stretch/>
        </p:blipFill>
        <p:spPr>
          <a:xfrm>
            <a:off x="4862069" y="3810725"/>
            <a:ext cx="1351692" cy="508676"/>
          </a:xfrm>
          <a:prstGeom prst="rect">
            <a:avLst/>
          </a:prstGeom>
          <a:noFill/>
          <a:ln>
            <a:noFill/>
          </a:ln>
        </p:spPr>
      </p:pic>
      <p:sp>
        <p:nvSpPr>
          <p:cNvPr id="826" name="Google Shape;826;p70"/>
          <p:cNvSpPr/>
          <p:nvPr>
            <p:ph idx="2" type="pic"/>
          </p:nvPr>
        </p:nvSpPr>
        <p:spPr>
          <a:xfrm>
            <a:off x="0" y="0"/>
            <a:ext cx="9144000" cy="5143500"/>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mc:AlternateContent>
    <mc:Choice Requires="p14">
      <p:transition spd="slow" p14:dur="1400">
        <p:fade thruBlk="1"/>
      </p:transition>
    </mc:Choice>
    <mc:Fallback>
      <p:transition spd="slow">
        <p:fade/>
      </p:transition>
    </mc:Fallback>
  </mc:AlternateContent>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31" name="Shape 831"/>
        <p:cNvGrpSpPr/>
        <p:nvPr/>
      </p:nvGrpSpPr>
      <p:grpSpPr>
        <a:xfrm>
          <a:off x="0" y="0"/>
          <a:ext cx="0" cy="0"/>
          <a:chOff x="0" y="0"/>
          <a:chExt cx="0" cy="0"/>
        </a:xfrm>
      </p:grpSpPr>
      <p:sp>
        <p:nvSpPr>
          <p:cNvPr id="832" name="Google Shape;832;p71"/>
          <p:cNvSpPr txBox="1"/>
          <p:nvPr>
            <p:ph idx="12" type="sldNum"/>
          </p:nvPr>
        </p:nvSpPr>
        <p:spPr>
          <a:xfrm>
            <a:off x="8064662" y="4767263"/>
            <a:ext cx="450688" cy="27384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1" i="0" lang="en" sz="800">
                <a:solidFill>
                  <a:srgbClr val="FFFFFF"/>
                </a:solidFill>
                <a:latin typeface="Lato"/>
                <a:ea typeface="Lato"/>
                <a:cs typeface="Lato"/>
                <a:sym typeface="Lato"/>
              </a:rPr>
              <a:t>‹#›</a:t>
            </a:fld>
            <a:endParaRPr b="1" i="0" sz="800">
              <a:solidFill>
                <a:srgbClr val="FFFFFF"/>
              </a:solidFill>
              <a:latin typeface="Lato"/>
              <a:ea typeface="Lato"/>
              <a:cs typeface="Lato"/>
              <a:sym typeface="Lato"/>
            </a:endParaRPr>
          </a:p>
        </p:txBody>
      </p:sp>
      <p:sp>
        <p:nvSpPr>
          <p:cNvPr id="833" name="Google Shape;833;p71"/>
          <p:cNvSpPr txBox="1"/>
          <p:nvPr>
            <p:ph type="title"/>
          </p:nvPr>
        </p:nvSpPr>
        <p:spPr>
          <a:xfrm>
            <a:off x="628650" y="361242"/>
            <a:ext cx="7886700" cy="376645"/>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300"/>
              <a:buFont typeface="Montserrat"/>
              <a:buNone/>
            </a:pPr>
            <a:r>
              <a:rPr b="1" i="0" lang="en" sz="2300" u="none" cap="none" strike="noStrike">
                <a:solidFill>
                  <a:schemeClr val="dk1"/>
                </a:solidFill>
                <a:latin typeface="Montserrat"/>
                <a:ea typeface="Montserrat"/>
                <a:cs typeface="Montserrat"/>
                <a:sym typeface="Montserrat"/>
              </a:rPr>
              <a:t>Showcase</a:t>
            </a:r>
            <a:endParaRPr sz="1100"/>
          </a:p>
        </p:txBody>
      </p:sp>
      <p:sp>
        <p:nvSpPr>
          <p:cNvPr id="834" name="Google Shape;834;p71"/>
          <p:cNvSpPr txBox="1"/>
          <p:nvPr>
            <p:ph idx="1" type="body"/>
          </p:nvPr>
        </p:nvSpPr>
        <p:spPr>
          <a:xfrm>
            <a:off x="628650" y="734269"/>
            <a:ext cx="7886700" cy="238005"/>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900"/>
              <a:buFont typeface="Arial"/>
              <a:buNone/>
            </a:pPr>
            <a:r>
              <a:rPr b="0" i="0" lang="en" sz="900" u="none" cap="none" strike="noStrike">
                <a:solidFill>
                  <a:schemeClr val="dk1"/>
                </a:solidFill>
                <a:latin typeface="Lato"/>
                <a:ea typeface="Lato"/>
                <a:cs typeface="Lato"/>
                <a:sym typeface="Lato"/>
              </a:rPr>
              <a:t>Lorem ipsum dolor sit amet agam facer modo data lorem ipsum dolor sit amet agam facer modo data.</a:t>
            </a:r>
            <a:endParaRPr sz="1100"/>
          </a:p>
        </p:txBody>
      </p:sp>
      <p:sp>
        <p:nvSpPr>
          <p:cNvPr id="835" name="Google Shape;835;p71"/>
          <p:cNvSpPr txBox="1"/>
          <p:nvPr>
            <p:ph idx="11" type="ftr"/>
          </p:nvPr>
        </p:nvSpPr>
        <p:spPr>
          <a:xfrm>
            <a:off x="638735" y="4790515"/>
            <a:ext cx="1630456" cy="231961"/>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i="0" lang="en" sz="800">
                <a:solidFill>
                  <a:srgbClr val="757070"/>
                </a:solidFill>
                <a:latin typeface="Lato"/>
                <a:ea typeface="Lato"/>
                <a:cs typeface="Lato"/>
                <a:sym typeface="Lato"/>
              </a:rPr>
              <a:t>www.website.com</a:t>
            </a:r>
            <a:endParaRPr b="1" i="0" sz="800">
              <a:solidFill>
                <a:srgbClr val="757070"/>
              </a:solidFill>
              <a:latin typeface="Lato"/>
              <a:ea typeface="Lato"/>
              <a:cs typeface="Lato"/>
              <a:sym typeface="Lato"/>
            </a:endParaRPr>
          </a:p>
        </p:txBody>
      </p:sp>
      <p:sp>
        <p:nvSpPr>
          <p:cNvPr id="836" name="Google Shape;836;p71"/>
          <p:cNvSpPr/>
          <p:nvPr/>
        </p:nvSpPr>
        <p:spPr>
          <a:xfrm>
            <a:off x="965221" y="2745715"/>
            <a:ext cx="1700533" cy="1646067"/>
          </a:xfrm>
          <a:prstGeom prst="rect">
            <a:avLst/>
          </a:prstGeom>
          <a:solidFill>
            <a:schemeClr val="accent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837" name="Google Shape;837;p71"/>
          <p:cNvSpPr/>
          <p:nvPr/>
        </p:nvSpPr>
        <p:spPr>
          <a:xfrm>
            <a:off x="4640571" y="2745715"/>
            <a:ext cx="1700533" cy="1646067"/>
          </a:xfrm>
          <a:prstGeom prst="rect">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838" name="Google Shape;838;p71"/>
          <p:cNvSpPr txBox="1"/>
          <p:nvPr/>
        </p:nvSpPr>
        <p:spPr>
          <a:xfrm>
            <a:off x="1070156" y="3471895"/>
            <a:ext cx="1490662" cy="484748"/>
          </a:xfrm>
          <a:prstGeom prst="rect">
            <a:avLst/>
          </a:prstGeom>
          <a:noFill/>
          <a:ln>
            <a:noFill/>
          </a:ln>
        </p:spPr>
        <p:txBody>
          <a:bodyPr anchorCtr="0" anchor="t" bIns="34275" lIns="68575" spcFirstLastPara="1" rIns="68575" wrap="square" tIns="34275">
            <a:noAutofit/>
          </a:bodyPr>
          <a:lstStyle/>
          <a:p>
            <a:pPr indent="0" lvl="0" marL="0" marR="0" rtl="0" algn="ctr">
              <a:lnSpc>
                <a:spcPct val="130000"/>
              </a:lnSpc>
              <a:spcBef>
                <a:spcPts val="0"/>
              </a:spcBef>
              <a:spcAft>
                <a:spcPts val="0"/>
              </a:spcAft>
              <a:buNone/>
            </a:pPr>
            <a:r>
              <a:rPr lang="en" sz="900">
                <a:solidFill>
                  <a:srgbClr val="FFFFFF"/>
                </a:solidFill>
                <a:latin typeface="Lato"/>
                <a:ea typeface="Lato"/>
                <a:cs typeface="Lato"/>
                <a:sym typeface="Lato"/>
              </a:rPr>
              <a:t>Text of the printing</a:t>
            </a:r>
            <a:endParaRPr sz="1100"/>
          </a:p>
          <a:p>
            <a:pPr indent="0" lvl="0" marL="0" marR="0" rtl="0" algn="ctr">
              <a:lnSpc>
                <a:spcPct val="130000"/>
              </a:lnSpc>
              <a:spcBef>
                <a:spcPts val="0"/>
              </a:spcBef>
              <a:spcAft>
                <a:spcPts val="0"/>
              </a:spcAft>
              <a:buNone/>
            </a:pPr>
            <a:r>
              <a:rPr lang="en" sz="900">
                <a:solidFill>
                  <a:srgbClr val="FFFFFF"/>
                </a:solidFill>
                <a:latin typeface="Lato"/>
                <a:ea typeface="Lato"/>
                <a:cs typeface="Lato"/>
                <a:sym typeface="Lato"/>
              </a:rPr>
              <a:t>Typeset industry has</a:t>
            </a:r>
            <a:endParaRPr sz="1100"/>
          </a:p>
          <a:p>
            <a:pPr indent="0" lvl="0" marL="0" marR="0" rtl="0" algn="ctr">
              <a:lnSpc>
                <a:spcPct val="130000"/>
              </a:lnSpc>
              <a:spcBef>
                <a:spcPts val="0"/>
              </a:spcBef>
              <a:spcAft>
                <a:spcPts val="0"/>
              </a:spcAft>
              <a:buNone/>
            </a:pPr>
            <a:r>
              <a:rPr lang="en" sz="900">
                <a:solidFill>
                  <a:srgbClr val="FFFFFF"/>
                </a:solidFill>
                <a:latin typeface="Lato"/>
                <a:ea typeface="Lato"/>
                <a:cs typeface="Lato"/>
                <a:sym typeface="Lato"/>
              </a:rPr>
              <a:t>of the printing this</a:t>
            </a:r>
            <a:endParaRPr sz="900">
              <a:solidFill>
                <a:schemeClr val="dk1"/>
              </a:solidFill>
              <a:latin typeface="Lato"/>
              <a:ea typeface="Lato"/>
              <a:cs typeface="Lato"/>
              <a:sym typeface="Lato"/>
            </a:endParaRPr>
          </a:p>
        </p:txBody>
      </p:sp>
      <p:sp>
        <p:nvSpPr>
          <p:cNvPr id="839" name="Google Shape;839;p71"/>
          <p:cNvSpPr txBox="1"/>
          <p:nvPr/>
        </p:nvSpPr>
        <p:spPr>
          <a:xfrm>
            <a:off x="1274014" y="3180855"/>
            <a:ext cx="1082946" cy="300082"/>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500">
                <a:solidFill>
                  <a:srgbClr val="FFFFFF"/>
                </a:solidFill>
                <a:latin typeface="Lato"/>
                <a:ea typeface="Lato"/>
                <a:cs typeface="Lato"/>
                <a:sym typeface="Lato"/>
              </a:rPr>
              <a:t>Example 1</a:t>
            </a:r>
            <a:endParaRPr b="1" sz="1500">
              <a:solidFill>
                <a:schemeClr val="dk1"/>
              </a:solidFill>
              <a:latin typeface="Lato"/>
              <a:ea typeface="Lato"/>
              <a:cs typeface="Lato"/>
              <a:sym typeface="Lato"/>
            </a:endParaRPr>
          </a:p>
        </p:txBody>
      </p:sp>
      <p:sp>
        <p:nvSpPr>
          <p:cNvPr id="840" name="Google Shape;840;p71"/>
          <p:cNvSpPr txBox="1"/>
          <p:nvPr/>
        </p:nvSpPr>
        <p:spPr>
          <a:xfrm>
            <a:off x="4745506" y="3471894"/>
            <a:ext cx="1490662" cy="484748"/>
          </a:xfrm>
          <a:prstGeom prst="rect">
            <a:avLst/>
          </a:prstGeom>
          <a:noFill/>
          <a:ln>
            <a:noFill/>
          </a:ln>
        </p:spPr>
        <p:txBody>
          <a:bodyPr anchorCtr="0" anchor="t" bIns="34275" lIns="68575" spcFirstLastPara="1" rIns="68575" wrap="square" tIns="34275">
            <a:noAutofit/>
          </a:bodyPr>
          <a:lstStyle/>
          <a:p>
            <a:pPr indent="0" lvl="0" marL="0" marR="0" rtl="0" algn="ctr">
              <a:lnSpc>
                <a:spcPct val="130000"/>
              </a:lnSpc>
              <a:spcBef>
                <a:spcPts val="0"/>
              </a:spcBef>
              <a:spcAft>
                <a:spcPts val="0"/>
              </a:spcAft>
              <a:buNone/>
            </a:pPr>
            <a:r>
              <a:rPr lang="en" sz="900">
                <a:solidFill>
                  <a:srgbClr val="FFFFFF"/>
                </a:solidFill>
                <a:latin typeface="Lato"/>
                <a:ea typeface="Lato"/>
                <a:cs typeface="Lato"/>
                <a:sym typeface="Lato"/>
              </a:rPr>
              <a:t>Text of the printing</a:t>
            </a:r>
            <a:endParaRPr sz="1100"/>
          </a:p>
          <a:p>
            <a:pPr indent="0" lvl="0" marL="0" marR="0" rtl="0" algn="ctr">
              <a:lnSpc>
                <a:spcPct val="130000"/>
              </a:lnSpc>
              <a:spcBef>
                <a:spcPts val="0"/>
              </a:spcBef>
              <a:spcAft>
                <a:spcPts val="0"/>
              </a:spcAft>
              <a:buNone/>
            </a:pPr>
            <a:r>
              <a:rPr lang="en" sz="900">
                <a:solidFill>
                  <a:srgbClr val="FFFFFF"/>
                </a:solidFill>
                <a:latin typeface="Lato"/>
                <a:ea typeface="Lato"/>
                <a:cs typeface="Lato"/>
                <a:sym typeface="Lato"/>
              </a:rPr>
              <a:t>Typeset industry has</a:t>
            </a:r>
            <a:endParaRPr sz="1100"/>
          </a:p>
          <a:p>
            <a:pPr indent="0" lvl="0" marL="0" marR="0" rtl="0" algn="ctr">
              <a:lnSpc>
                <a:spcPct val="130000"/>
              </a:lnSpc>
              <a:spcBef>
                <a:spcPts val="0"/>
              </a:spcBef>
              <a:spcAft>
                <a:spcPts val="0"/>
              </a:spcAft>
              <a:buNone/>
            </a:pPr>
            <a:r>
              <a:rPr lang="en" sz="900">
                <a:solidFill>
                  <a:srgbClr val="FFFFFF"/>
                </a:solidFill>
                <a:latin typeface="Lato"/>
                <a:ea typeface="Lato"/>
                <a:cs typeface="Lato"/>
                <a:sym typeface="Lato"/>
              </a:rPr>
              <a:t>of the printing this</a:t>
            </a:r>
            <a:endParaRPr sz="900">
              <a:solidFill>
                <a:schemeClr val="dk1"/>
              </a:solidFill>
              <a:latin typeface="Lato"/>
              <a:ea typeface="Lato"/>
              <a:cs typeface="Lato"/>
              <a:sym typeface="Lato"/>
            </a:endParaRPr>
          </a:p>
        </p:txBody>
      </p:sp>
      <p:sp>
        <p:nvSpPr>
          <p:cNvPr id="841" name="Google Shape;841;p71"/>
          <p:cNvSpPr txBox="1"/>
          <p:nvPr/>
        </p:nvSpPr>
        <p:spPr>
          <a:xfrm>
            <a:off x="4949364" y="3180854"/>
            <a:ext cx="1082946" cy="300082"/>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500">
                <a:solidFill>
                  <a:srgbClr val="FFFFFF"/>
                </a:solidFill>
                <a:latin typeface="Lato"/>
                <a:ea typeface="Lato"/>
                <a:cs typeface="Lato"/>
                <a:sym typeface="Lato"/>
              </a:rPr>
              <a:t>Example 2</a:t>
            </a:r>
            <a:endParaRPr b="1" sz="1500">
              <a:solidFill>
                <a:schemeClr val="dk1"/>
              </a:solidFill>
              <a:latin typeface="Lato"/>
              <a:ea typeface="Lato"/>
              <a:cs typeface="Lato"/>
              <a:sym typeface="Lato"/>
            </a:endParaRPr>
          </a:p>
        </p:txBody>
      </p:sp>
      <p:sp>
        <p:nvSpPr>
          <p:cNvPr id="842" name="Google Shape;842;p71"/>
          <p:cNvSpPr/>
          <p:nvPr>
            <p:ph idx="4" type="pic"/>
          </p:nvPr>
        </p:nvSpPr>
        <p:spPr>
          <a:xfrm>
            <a:off x="965221" y="1324501"/>
            <a:ext cx="7213557" cy="1323813"/>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843" name="Google Shape;843;p71"/>
          <p:cNvSpPr/>
          <p:nvPr>
            <p:ph idx="2" type="pic"/>
          </p:nvPr>
        </p:nvSpPr>
        <p:spPr>
          <a:xfrm>
            <a:off x="2802896" y="2745715"/>
            <a:ext cx="1700532" cy="1646067"/>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844" name="Google Shape;844;p71"/>
          <p:cNvSpPr/>
          <p:nvPr>
            <p:ph idx="3" type="pic"/>
          </p:nvPr>
        </p:nvSpPr>
        <p:spPr>
          <a:xfrm>
            <a:off x="6478246" y="2745715"/>
            <a:ext cx="1700532" cy="1646067"/>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mc:AlternateContent>
    <mc:Choice Requires="p14">
      <p:transition spd="slow" p14:dur="1600">
        <p:fade thruBlk="1"/>
      </p:transition>
    </mc:Choice>
    <mc:Fallback>
      <p:transition spd="slow">
        <p:fade/>
      </p:transition>
    </mc:Fallback>
  </mc:AlternateContent>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49" name="Shape 849"/>
        <p:cNvGrpSpPr/>
        <p:nvPr/>
      </p:nvGrpSpPr>
      <p:grpSpPr>
        <a:xfrm>
          <a:off x="0" y="0"/>
          <a:ext cx="0" cy="0"/>
          <a:chOff x="0" y="0"/>
          <a:chExt cx="0" cy="0"/>
        </a:xfrm>
      </p:grpSpPr>
      <p:sp>
        <p:nvSpPr>
          <p:cNvPr id="850" name="Google Shape;850;p72"/>
          <p:cNvSpPr txBox="1"/>
          <p:nvPr>
            <p:ph idx="12" type="sldNum"/>
          </p:nvPr>
        </p:nvSpPr>
        <p:spPr>
          <a:xfrm>
            <a:off x="8064662" y="4767263"/>
            <a:ext cx="450688" cy="27384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1" i="0" lang="en" sz="800">
                <a:solidFill>
                  <a:srgbClr val="FFFFFF"/>
                </a:solidFill>
                <a:latin typeface="Lato"/>
                <a:ea typeface="Lato"/>
                <a:cs typeface="Lato"/>
                <a:sym typeface="Lato"/>
              </a:rPr>
              <a:t>‹#›</a:t>
            </a:fld>
            <a:endParaRPr b="1" i="0" sz="800">
              <a:solidFill>
                <a:srgbClr val="FFFFFF"/>
              </a:solidFill>
              <a:latin typeface="Lato"/>
              <a:ea typeface="Lato"/>
              <a:cs typeface="Lato"/>
              <a:sym typeface="Lato"/>
            </a:endParaRPr>
          </a:p>
        </p:txBody>
      </p:sp>
      <p:sp>
        <p:nvSpPr>
          <p:cNvPr id="851" name="Google Shape;851;p72"/>
          <p:cNvSpPr txBox="1"/>
          <p:nvPr>
            <p:ph type="title"/>
          </p:nvPr>
        </p:nvSpPr>
        <p:spPr>
          <a:xfrm>
            <a:off x="628650" y="361242"/>
            <a:ext cx="7886700" cy="376645"/>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300"/>
              <a:buFont typeface="Montserrat"/>
              <a:buNone/>
            </a:pPr>
            <a:r>
              <a:rPr b="1" i="0" lang="en" sz="2300" u="none" cap="none" strike="noStrike">
                <a:solidFill>
                  <a:schemeClr val="dk1"/>
                </a:solidFill>
                <a:latin typeface="Montserrat"/>
                <a:ea typeface="Montserrat"/>
                <a:cs typeface="Montserrat"/>
                <a:sym typeface="Montserrat"/>
              </a:rPr>
              <a:t>Showcase</a:t>
            </a:r>
            <a:endParaRPr sz="1100"/>
          </a:p>
        </p:txBody>
      </p:sp>
      <p:sp>
        <p:nvSpPr>
          <p:cNvPr id="852" name="Google Shape;852;p72"/>
          <p:cNvSpPr txBox="1"/>
          <p:nvPr>
            <p:ph idx="1" type="body"/>
          </p:nvPr>
        </p:nvSpPr>
        <p:spPr>
          <a:xfrm>
            <a:off x="628650" y="734269"/>
            <a:ext cx="7886700" cy="238005"/>
          </a:xfrm>
          <a:prstGeom prst="rect">
            <a:avLst/>
          </a:prstGeom>
          <a:noFill/>
          <a:ln>
            <a:noFill/>
          </a:ln>
        </p:spPr>
        <p:txBody>
          <a:bodyPr anchorCtr="0" anchor="ctr" bIns="34275" lIns="68575" spcFirstLastPara="1" rIns="68575" wrap="square" tIns="34275">
            <a:noAutofit/>
          </a:bodyPr>
          <a:lstStyle/>
          <a:p>
            <a:pPr indent="0" lvl="1" marL="342900" marR="0" rtl="0" algn="ctr">
              <a:lnSpc>
                <a:spcPct val="41666"/>
              </a:lnSpc>
              <a:spcBef>
                <a:spcPts val="0"/>
              </a:spcBef>
              <a:spcAft>
                <a:spcPts val="0"/>
              </a:spcAft>
              <a:buClr>
                <a:schemeClr val="dk1"/>
              </a:buClr>
              <a:buSzPts val="900"/>
              <a:buFont typeface="Arial"/>
              <a:buNone/>
            </a:pPr>
            <a:r>
              <a:rPr b="0" i="0" lang="en" sz="900" u="none" cap="none" strike="noStrike">
                <a:solidFill>
                  <a:schemeClr val="dk1"/>
                </a:solidFill>
                <a:latin typeface="Lato"/>
                <a:ea typeface="Lato"/>
                <a:cs typeface="Lato"/>
                <a:sym typeface="Lato"/>
              </a:rPr>
              <a:t>Lorem ipsum dolor sit amet agam facer modo data lorem ipsum dolor sit amet agam facer modo data.</a:t>
            </a:r>
            <a:endParaRPr sz="1100"/>
          </a:p>
          <a:p>
            <a:pPr indent="0" lvl="0" marL="0" marR="0" rtl="0" algn="ctr">
              <a:lnSpc>
                <a:spcPct val="41666"/>
              </a:lnSpc>
              <a:spcBef>
                <a:spcPts val="800"/>
              </a:spcBef>
              <a:spcAft>
                <a:spcPts val="0"/>
              </a:spcAft>
              <a:buClr>
                <a:schemeClr val="dk1"/>
              </a:buClr>
              <a:buSzPts val="900"/>
              <a:buFont typeface="Arial"/>
              <a:buNone/>
            </a:pPr>
            <a:r>
              <a:rPr b="0" i="0" lang="en" sz="900" u="none" cap="none" strike="noStrike">
                <a:solidFill>
                  <a:schemeClr val="dk1"/>
                </a:solidFill>
                <a:latin typeface="Lato"/>
                <a:ea typeface="Lato"/>
                <a:cs typeface="Lato"/>
                <a:sym typeface="Lato"/>
              </a:rPr>
              <a:t>amet agam facer modo data lorem ipsum dolor</a:t>
            </a:r>
            <a:endParaRPr sz="1100"/>
          </a:p>
        </p:txBody>
      </p:sp>
      <p:sp>
        <p:nvSpPr>
          <p:cNvPr id="853" name="Google Shape;853;p72"/>
          <p:cNvSpPr txBox="1"/>
          <p:nvPr>
            <p:ph idx="11" type="ftr"/>
          </p:nvPr>
        </p:nvSpPr>
        <p:spPr>
          <a:xfrm>
            <a:off x="638735" y="4790515"/>
            <a:ext cx="1630456" cy="231961"/>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i="0" lang="en" sz="800">
                <a:solidFill>
                  <a:srgbClr val="757070"/>
                </a:solidFill>
                <a:latin typeface="Lato"/>
                <a:ea typeface="Lato"/>
                <a:cs typeface="Lato"/>
                <a:sym typeface="Lato"/>
              </a:rPr>
              <a:t>www.website.com</a:t>
            </a:r>
            <a:endParaRPr b="1" i="0" sz="800">
              <a:solidFill>
                <a:srgbClr val="757070"/>
              </a:solidFill>
              <a:latin typeface="Lato"/>
              <a:ea typeface="Lato"/>
              <a:cs typeface="Lato"/>
              <a:sym typeface="Lato"/>
            </a:endParaRPr>
          </a:p>
        </p:txBody>
      </p:sp>
      <p:sp>
        <p:nvSpPr>
          <p:cNvPr id="854" name="Google Shape;854;p72"/>
          <p:cNvSpPr/>
          <p:nvPr>
            <p:ph idx="2" type="pic"/>
          </p:nvPr>
        </p:nvSpPr>
        <p:spPr>
          <a:xfrm>
            <a:off x="1034967" y="1395665"/>
            <a:ext cx="1701962" cy="1509931"/>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855" name="Google Shape;855;p72"/>
          <p:cNvSpPr/>
          <p:nvPr>
            <p:ph idx="3" type="pic"/>
          </p:nvPr>
        </p:nvSpPr>
        <p:spPr>
          <a:xfrm>
            <a:off x="2825668" y="1395665"/>
            <a:ext cx="1701962" cy="1509931"/>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856" name="Google Shape;856;p72"/>
          <p:cNvSpPr/>
          <p:nvPr>
            <p:ph idx="4" type="pic"/>
          </p:nvPr>
        </p:nvSpPr>
        <p:spPr>
          <a:xfrm>
            <a:off x="4616369" y="1395665"/>
            <a:ext cx="1701962" cy="1509931"/>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857" name="Google Shape;857;p72"/>
          <p:cNvSpPr/>
          <p:nvPr>
            <p:ph idx="5" type="pic"/>
          </p:nvPr>
        </p:nvSpPr>
        <p:spPr>
          <a:xfrm>
            <a:off x="6407070" y="1395665"/>
            <a:ext cx="1701962" cy="1509931"/>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858" name="Google Shape;858;p72"/>
          <p:cNvSpPr/>
          <p:nvPr>
            <p:ph idx="7" type="pic"/>
          </p:nvPr>
        </p:nvSpPr>
        <p:spPr>
          <a:xfrm>
            <a:off x="4616369" y="2986339"/>
            <a:ext cx="1701962" cy="1509931"/>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859" name="Google Shape;859;p72"/>
          <p:cNvSpPr/>
          <p:nvPr>
            <p:ph idx="6" type="pic"/>
          </p:nvPr>
        </p:nvSpPr>
        <p:spPr>
          <a:xfrm>
            <a:off x="6407070" y="2986341"/>
            <a:ext cx="1701962" cy="1509931"/>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860" name="Google Shape;860;p72"/>
          <p:cNvSpPr/>
          <p:nvPr>
            <p:ph idx="8" type="pic"/>
          </p:nvPr>
        </p:nvSpPr>
        <p:spPr>
          <a:xfrm>
            <a:off x="2825668" y="2986341"/>
            <a:ext cx="1701962" cy="1509931"/>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861" name="Google Shape;861;p72"/>
          <p:cNvSpPr/>
          <p:nvPr>
            <p:ph idx="9" type="pic"/>
          </p:nvPr>
        </p:nvSpPr>
        <p:spPr>
          <a:xfrm>
            <a:off x="1034968" y="2986339"/>
            <a:ext cx="1701962" cy="1509931"/>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mc:AlternateContent>
    <mc:Choice Requires="p14">
      <p:transition spd="slow" p14:dur="2500">
        <p:fade thruBlk="1"/>
      </p:transition>
    </mc:Choice>
    <mc:Fallback>
      <p:transition spd="slow">
        <p:fade/>
      </p:transition>
    </mc:Fallback>
  </mc:AlternateContent>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66" name="Shape 866"/>
        <p:cNvGrpSpPr/>
        <p:nvPr/>
      </p:nvGrpSpPr>
      <p:grpSpPr>
        <a:xfrm>
          <a:off x="0" y="0"/>
          <a:ext cx="0" cy="0"/>
          <a:chOff x="0" y="0"/>
          <a:chExt cx="0" cy="0"/>
        </a:xfrm>
      </p:grpSpPr>
      <p:sp>
        <p:nvSpPr>
          <p:cNvPr id="867" name="Google Shape;867;p73"/>
          <p:cNvSpPr/>
          <p:nvPr/>
        </p:nvSpPr>
        <p:spPr>
          <a:xfrm>
            <a:off x="3751084" y="1225059"/>
            <a:ext cx="1641832" cy="1641832"/>
          </a:xfrm>
          <a:prstGeom prst="ellipse">
            <a:avLst/>
          </a:prstGeom>
          <a:solidFill>
            <a:schemeClr val="accent2"/>
          </a:solid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4200"/>
              <a:buFont typeface="Gill Sans"/>
              <a:buNone/>
            </a:pPr>
            <a:r>
              <a:t/>
            </a:r>
            <a:endParaRPr b="0" i="0" sz="4200" u="none" cap="none" strike="noStrike">
              <a:solidFill>
                <a:srgbClr val="000000"/>
              </a:solidFill>
              <a:latin typeface="Gill Sans"/>
              <a:ea typeface="Gill Sans"/>
              <a:cs typeface="Gill Sans"/>
              <a:sym typeface="Gill Sans"/>
            </a:endParaRPr>
          </a:p>
        </p:txBody>
      </p:sp>
      <p:sp>
        <p:nvSpPr>
          <p:cNvPr id="868" name="Google Shape;868;p73"/>
          <p:cNvSpPr/>
          <p:nvPr/>
        </p:nvSpPr>
        <p:spPr>
          <a:xfrm>
            <a:off x="1798678" y="1225059"/>
            <a:ext cx="1641832" cy="1641832"/>
          </a:xfrm>
          <a:prstGeom prst="ellipse">
            <a:avLst/>
          </a:prstGeom>
          <a:solidFill>
            <a:schemeClr val="accent4"/>
          </a:solid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4200"/>
              <a:buFont typeface="Gill Sans"/>
              <a:buNone/>
            </a:pPr>
            <a:r>
              <a:t/>
            </a:r>
            <a:endParaRPr b="0" i="0" sz="4200" u="none" cap="none" strike="noStrike">
              <a:solidFill>
                <a:srgbClr val="000000"/>
              </a:solidFill>
              <a:latin typeface="Gill Sans"/>
              <a:ea typeface="Gill Sans"/>
              <a:cs typeface="Gill Sans"/>
              <a:sym typeface="Gill Sans"/>
            </a:endParaRPr>
          </a:p>
        </p:txBody>
      </p:sp>
      <p:sp>
        <p:nvSpPr>
          <p:cNvPr id="869" name="Google Shape;869;p73"/>
          <p:cNvSpPr/>
          <p:nvPr/>
        </p:nvSpPr>
        <p:spPr>
          <a:xfrm>
            <a:off x="5706758" y="1225058"/>
            <a:ext cx="1641832" cy="1641832"/>
          </a:xfrm>
          <a:prstGeom prst="ellipse">
            <a:avLst/>
          </a:prstGeom>
          <a:solidFill>
            <a:schemeClr val="accent3"/>
          </a:solid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4200"/>
              <a:buFont typeface="Gill Sans"/>
              <a:buNone/>
            </a:pPr>
            <a:r>
              <a:t/>
            </a:r>
            <a:endParaRPr b="0" i="0" sz="4200" u="none" cap="none" strike="noStrike">
              <a:solidFill>
                <a:srgbClr val="000000"/>
              </a:solidFill>
              <a:latin typeface="Gill Sans"/>
              <a:ea typeface="Gill Sans"/>
              <a:cs typeface="Gill Sans"/>
              <a:sym typeface="Gill Sans"/>
            </a:endParaRPr>
          </a:p>
        </p:txBody>
      </p:sp>
      <p:sp>
        <p:nvSpPr>
          <p:cNvPr id="870" name="Google Shape;870;p73"/>
          <p:cNvSpPr txBox="1"/>
          <p:nvPr>
            <p:ph type="title"/>
          </p:nvPr>
        </p:nvSpPr>
        <p:spPr>
          <a:xfrm>
            <a:off x="628650" y="361242"/>
            <a:ext cx="7886700" cy="376645"/>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1900"/>
              <a:buFont typeface="Montserrat"/>
              <a:buNone/>
            </a:pPr>
            <a:r>
              <a:rPr b="1" i="0" lang="en" sz="1900" u="none" cap="none" strike="noStrike">
                <a:solidFill>
                  <a:schemeClr val="dk1"/>
                </a:solidFill>
                <a:latin typeface="Montserrat"/>
                <a:ea typeface="Montserrat"/>
                <a:cs typeface="Montserrat"/>
                <a:sym typeface="Montserrat"/>
              </a:rPr>
              <a:t>Our Team</a:t>
            </a:r>
            <a:endParaRPr sz="1100"/>
          </a:p>
        </p:txBody>
      </p:sp>
      <p:sp>
        <p:nvSpPr>
          <p:cNvPr id="871" name="Google Shape;871;p73"/>
          <p:cNvSpPr/>
          <p:nvPr>
            <p:ph idx="2" type="pic"/>
          </p:nvPr>
        </p:nvSpPr>
        <p:spPr>
          <a:xfrm>
            <a:off x="1884383" y="1292916"/>
            <a:ext cx="1489488" cy="1491886"/>
          </a:xfrm>
          <a:prstGeom prst="ellipse">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872" name="Google Shape;872;p73"/>
          <p:cNvSpPr/>
          <p:nvPr>
            <p:ph idx="3" type="pic"/>
          </p:nvPr>
        </p:nvSpPr>
        <p:spPr>
          <a:xfrm>
            <a:off x="3838422" y="1292915"/>
            <a:ext cx="1489488" cy="1491886"/>
          </a:xfrm>
          <a:prstGeom prst="ellipse">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873" name="Google Shape;873;p73"/>
          <p:cNvSpPr/>
          <p:nvPr>
            <p:ph idx="4" type="pic"/>
          </p:nvPr>
        </p:nvSpPr>
        <p:spPr>
          <a:xfrm>
            <a:off x="5792461" y="1292917"/>
            <a:ext cx="1489488" cy="1491886"/>
          </a:xfrm>
          <a:prstGeom prst="ellipse">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874" name="Google Shape;874;p73"/>
          <p:cNvSpPr txBox="1"/>
          <p:nvPr>
            <p:ph idx="4294967295" type="sldNum"/>
          </p:nvPr>
        </p:nvSpPr>
        <p:spPr>
          <a:xfrm>
            <a:off x="8692754" y="4767263"/>
            <a:ext cx="451246" cy="27384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1" i="0" lang="en" sz="800">
                <a:solidFill>
                  <a:srgbClr val="FFFFFF"/>
                </a:solidFill>
                <a:latin typeface="Lato"/>
                <a:ea typeface="Lato"/>
                <a:cs typeface="Lato"/>
                <a:sym typeface="Lato"/>
              </a:rPr>
              <a:t>‹#›</a:t>
            </a:fld>
            <a:endParaRPr b="1" i="0" sz="800">
              <a:solidFill>
                <a:srgbClr val="FFFFFF"/>
              </a:solidFill>
              <a:latin typeface="Lato"/>
              <a:ea typeface="Lato"/>
              <a:cs typeface="Lato"/>
              <a:sym typeface="Lato"/>
            </a:endParaRPr>
          </a:p>
        </p:txBody>
      </p:sp>
      <p:sp>
        <p:nvSpPr>
          <p:cNvPr id="875" name="Google Shape;875;p73"/>
          <p:cNvSpPr txBox="1"/>
          <p:nvPr>
            <p:ph idx="4294967295" type="ftr"/>
          </p:nvPr>
        </p:nvSpPr>
        <p:spPr>
          <a:xfrm>
            <a:off x="0" y="4791075"/>
            <a:ext cx="1631156" cy="230981"/>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i="0" lang="en" sz="800">
                <a:solidFill>
                  <a:srgbClr val="757070"/>
                </a:solidFill>
                <a:latin typeface="Lato"/>
                <a:ea typeface="Lato"/>
                <a:cs typeface="Lato"/>
                <a:sym typeface="Lato"/>
              </a:rPr>
              <a:t>www.website.com</a:t>
            </a:r>
            <a:endParaRPr b="1" i="0" sz="800">
              <a:solidFill>
                <a:srgbClr val="757070"/>
              </a:solidFill>
              <a:latin typeface="Lato"/>
              <a:ea typeface="Lato"/>
              <a:cs typeface="Lato"/>
              <a:sym typeface="Lato"/>
            </a:endParaRPr>
          </a:p>
        </p:txBody>
      </p:sp>
      <p:sp>
        <p:nvSpPr>
          <p:cNvPr id="876" name="Google Shape;876;p73"/>
          <p:cNvSpPr txBox="1"/>
          <p:nvPr/>
        </p:nvSpPr>
        <p:spPr>
          <a:xfrm>
            <a:off x="2943425" y="713272"/>
            <a:ext cx="3177023" cy="276999"/>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400">
                <a:solidFill>
                  <a:schemeClr val="dk1"/>
                </a:solidFill>
                <a:latin typeface="Calibri"/>
                <a:ea typeface="Calibri"/>
                <a:cs typeface="Calibri"/>
                <a:sym typeface="Calibri"/>
              </a:rPr>
              <a:t>Lorem Ipsum Dolor Site AmetTxt Here.</a:t>
            </a:r>
            <a:endParaRPr sz="1100"/>
          </a:p>
        </p:txBody>
      </p:sp>
      <p:sp>
        <p:nvSpPr>
          <p:cNvPr id="877" name="Google Shape;877;p73"/>
          <p:cNvSpPr/>
          <p:nvPr/>
        </p:nvSpPr>
        <p:spPr>
          <a:xfrm>
            <a:off x="3607263" y="3762450"/>
            <a:ext cx="1929600" cy="531000"/>
          </a:xfrm>
          <a:prstGeom prst="rect">
            <a:avLst/>
          </a:prstGeom>
          <a:noFill/>
          <a:ln>
            <a:noFill/>
          </a:ln>
        </p:spPr>
        <p:txBody>
          <a:bodyPr anchorCtr="0" anchor="t" bIns="34275" lIns="68575" spcFirstLastPara="1" rIns="68575" wrap="square" tIns="34275">
            <a:noAutofit/>
          </a:bodyPr>
          <a:lstStyle/>
          <a:p>
            <a:pPr indent="0" lvl="0" marL="0" marR="0" rtl="0" algn="ctr">
              <a:lnSpc>
                <a:spcPct val="120000"/>
              </a:lnSpc>
              <a:spcBef>
                <a:spcPts val="0"/>
              </a:spcBef>
              <a:spcAft>
                <a:spcPts val="0"/>
              </a:spcAft>
              <a:buNone/>
            </a:pPr>
            <a:r>
              <a:rPr lang="en" sz="800">
                <a:solidFill>
                  <a:schemeClr val="dk1"/>
                </a:solidFill>
                <a:latin typeface="Lato"/>
                <a:ea typeface="Lato"/>
                <a:cs typeface="Lato"/>
                <a:sym typeface="Lato"/>
              </a:rPr>
              <a:t>This letterhead design is meant to your project an simple image of professional and reliability. By using simple lorem alignments.</a:t>
            </a:r>
            <a:endParaRPr sz="1100"/>
          </a:p>
        </p:txBody>
      </p:sp>
      <p:sp>
        <p:nvSpPr>
          <p:cNvPr id="878" name="Google Shape;878;p73"/>
          <p:cNvSpPr/>
          <p:nvPr/>
        </p:nvSpPr>
        <p:spPr>
          <a:xfrm>
            <a:off x="4435931" y="3258684"/>
            <a:ext cx="272138" cy="45649"/>
          </a:xfrm>
          <a:prstGeom prst="rect">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879" name="Google Shape;879;p73"/>
          <p:cNvSpPr txBox="1"/>
          <p:nvPr/>
        </p:nvSpPr>
        <p:spPr>
          <a:xfrm>
            <a:off x="3607256" y="3335031"/>
            <a:ext cx="1929488" cy="42704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400">
                <a:solidFill>
                  <a:schemeClr val="accent2"/>
                </a:solidFill>
                <a:latin typeface="Montserrat"/>
                <a:ea typeface="Montserrat"/>
                <a:cs typeface="Montserrat"/>
                <a:sym typeface="Montserrat"/>
              </a:rPr>
              <a:t>JOHN DEO</a:t>
            </a:r>
            <a:endParaRPr sz="1100"/>
          </a:p>
          <a:p>
            <a:pPr indent="0" lvl="0" marL="0" marR="0" rtl="0" algn="ctr">
              <a:spcBef>
                <a:spcPts val="0"/>
              </a:spcBef>
              <a:spcAft>
                <a:spcPts val="0"/>
              </a:spcAft>
              <a:buNone/>
            </a:pPr>
            <a:r>
              <a:rPr lang="en" sz="1000">
                <a:solidFill>
                  <a:schemeClr val="accent2"/>
                </a:solidFill>
                <a:latin typeface="Montserrat"/>
                <a:ea typeface="Montserrat"/>
                <a:cs typeface="Montserrat"/>
                <a:sym typeface="Montserrat"/>
              </a:rPr>
              <a:t>Post Title</a:t>
            </a:r>
            <a:endParaRPr sz="1100"/>
          </a:p>
        </p:txBody>
      </p:sp>
      <p:sp>
        <p:nvSpPr>
          <p:cNvPr id="880" name="Google Shape;880;p73"/>
          <p:cNvSpPr/>
          <p:nvPr/>
        </p:nvSpPr>
        <p:spPr>
          <a:xfrm>
            <a:off x="5559662" y="3767725"/>
            <a:ext cx="1929600" cy="531000"/>
          </a:xfrm>
          <a:prstGeom prst="rect">
            <a:avLst/>
          </a:prstGeom>
          <a:noFill/>
          <a:ln>
            <a:noFill/>
          </a:ln>
        </p:spPr>
        <p:txBody>
          <a:bodyPr anchorCtr="0" anchor="t" bIns="34275" lIns="68575" spcFirstLastPara="1" rIns="68575" wrap="square" tIns="34275">
            <a:noAutofit/>
          </a:bodyPr>
          <a:lstStyle/>
          <a:p>
            <a:pPr indent="0" lvl="0" marL="0" marR="0" rtl="0" algn="ctr">
              <a:lnSpc>
                <a:spcPct val="120000"/>
              </a:lnSpc>
              <a:spcBef>
                <a:spcPts val="0"/>
              </a:spcBef>
              <a:spcAft>
                <a:spcPts val="0"/>
              </a:spcAft>
              <a:buNone/>
            </a:pPr>
            <a:r>
              <a:rPr lang="en" sz="800">
                <a:solidFill>
                  <a:schemeClr val="dk1"/>
                </a:solidFill>
                <a:latin typeface="Lato"/>
                <a:ea typeface="Lato"/>
                <a:cs typeface="Lato"/>
                <a:sym typeface="Lato"/>
              </a:rPr>
              <a:t>This letterhead design is meant to your project an simple image of professional and reliability. By using simple lorem alignments.</a:t>
            </a:r>
            <a:endParaRPr sz="1100"/>
          </a:p>
        </p:txBody>
      </p:sp>
      <p:sp>
        <p:nvSpPr>
          <p:cNvPr id="881" name="Google Shape;881;p73"/>
          <p:cNvSpPr/>
          <p:nvPr/>
        </p:nvSpPr>
        <p:spPr>
          <a:xfrm>
            <a:off x="6388337" y="3263949"/>
            <a:ext cx="272138" cy="45649"/>
          </a:xfrm>
          <a:prstGeom prst="rect">
            <a:avLst/>
          </a:prstGeom>
          <a:solidFill>
            <a:schemeClr val="accent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882" name="Google Shape;882;p73"/>
          <p:cNvSpPr txBox="1"/>
          <p:nvPr/>
        </p:nvSpPr>
        <p:spPr>
          <a:xfrm>
            <a:off x="5559662" y="3340296"/>
            <a:ext cx="1929488" cy="42704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400">
                <a:solidFill>
                  <a:schemeClr val="accent3"/>
                </a:solidFill>
                <a:latin typeface="Montserrat"/>
                <a:ea typeface="Montserrat"/>
                <a:cs typeface="Montserrat"/>
                <a:sym typeface="Montserrat"/>
              </a:rPr>
              <a:t>JAKIYA POPE</a:t>
            </a:r>
            <a:endParaRPr sz="1100"/>
          </a:p>
          <a:p>
            <a:pPr indent="0" lvl="0" marL="0" marR="0" rtl="0" algn="ctr">
              <a:spcBef>
                <a:spcPts val="0"/>
              </a:spcBef>
              <a:spcAft>
                <a:spcPts val="0"/>
              </a:spcAft>
              <a:buNone/>
            </a:pPr>
            <a:r>
              <a:rPr lang="en" sz="1000">
                <a:solidFill>
                  <a:schemeClr val="accent3"/>
                </a:solidFill>
                <a:latin typeface="Montserrat"/>
                <a:ea typeface="Montserrat"/>
                <a:cs typeface="Montserrat"/>
                <a:sym typeface="Montserrat"/>
              </a:rPr>
              <a:t>Post Title</a:t>
            </a:r>
            <a:endParaRPr sz="1100"/>
          </a:p>
        </p:txBody>
      </p:sp>
      <p:sp>
        <p:nvSpPr>
          <p:cNvPr id="883" name="Google Shape;883;p73"/>
          <p:cNvSpPr txBox="1"/>
          <p:nvPr/>
        </p:nvSpPr>
        <p:spPr>
          <a:xfrm>
            <a:off x="8064662" y="4767263"/>
            <a:ext cx="450688" cy="27384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fld id="{00000000-1234-1234-1234-123412341234}" type="slidenum">
              <a:rPr b="1" lang="en" sz="800">
                <a:solidFill>
                  <a:srgbClr val="E7E6E6"/>
                </a:solidFill>
                <a:latin typeface="Lato"/>
                <a:ea typeface="Lato"/>
                <a:cs typeface="Lato"/>
                <a:sym typeface="Lato"/>
              </a:rPr>
              <a:t>‹#›</a:t>
            </a:fld>
            <a:endParaRPr b="1" sz="800">
              <a:solidFill>
                <a:srgbClr val="E7E6E6"/>
              </a:solidFill>
              <a:latin typeface="Lato"/>
              <a:ea typeface="Lato"/>
              <a:cs typeface="Lato"/>
              <a:sym typeface="Lato"/>
            </a:endParaRPr>
          </a:p>
        </p:txBody>
      </p:sp>
      <p:sp>
        <p:nvSpPr>
          <p:cNvPr id="884" name="Google Shape;884;p73"/>
          <p:cNvSpPr/>
          <p:nvPr/>
        </p:nvSpPr>
        <p:spPr>
          <a:xfrm>
            <a:off x="1655975" y="3767725"/>
            <a:ext cx="1929600" cy="531000"/>
          </a:xfrm>
          <a:prstGeom prst="rect">
            <a:avLst/>
          </a:prstGeom>
          <a:noFill/>
          <a:ln>
            <a:noFill/>
          </a:ln>
        </p:spPr>
        <p:txBody>
          <a:bodyPr anchorCtr="0" anchor="t" bIns="34275" lIns="68575" spcFirstLastPara="1" rIns="68575" wrap="square" tIns="34275">
            <a:noAutofit/>
          </a:bodyPr>
          <a:lstStyle/>
          <a:p>
            <a:pPr indent="0" lvl="0" marL="0" marR="0" rtl="0" algn="ctr">
              <a:lnSpc>
                <a:spcPct val="120000"/>
              </a:lnSpc>
              <a:spcBef>
                <a:spcPts val="0"/>
              </a:spcBef>
              <a:spcAft>
                <a:spcPts val="0"/>
              </a:spcAft>
              <a:buNone/>
            </a:pPr>
            <a:r>
              <a:rPr lang="en" sz="800">
                <a:solidFill>
                  <a:schemeClr val="dk1"/>
                </a:solidFill>
                <a:latin typeface="Lato"/>
                <a:ea typeface="Lato"/>
                <a:cs typeface="Lato"/>
                <a:sym typeface="Lato"/>
              </a:rPr>
              <a:t>This letterhead design is meant to your project an simple image of professional and reliability. By using simple lorem alignments.</a:t>
            </a:r>
            <a:endParaRPr sz="1100"/>
          </a:p>
        </p:txBody>
      </p:sp>
      <p:sp>
        <p:nvSpPr>
          <p:cNvPr id="885" name="Google Shape;885;p73"/>
          <p:cNvSpPr/>
          <p:nvPr/>
        </p:nvSpPr>
        <p:spPr>
          <a:xfrm>
            <a:off x="2484639" y="3263948"/>
            <a:ext cx="272138" cy="45649"/>
          </a:xfrm>
          <a:prstGeom prst="rect">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886" name="Google Shape;886;p73"/>
          <p:cNvSpPr txBox="1"/>
          <p:nvPr/>
        </p:nvSpPr>
        <p:spPr>
          <a:xfrm>
            <a:off x="1655964" y="3340295"/>
            <a:ext cx="1929488" cy="42704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400">
                <a:solidFill>
                  <a:schemeClr val="accent4"/>
                </a:solidFill>
                <a:latin typeface="Montserrat"/>
                <a:ea typeface="Montserrat"/>
                <a:cs typeface="Montserrat"/>
                <a:sym typeface="Montserrat"/>
              </a:rPr>
              <a:t>ROSENA JR.</a:t>
            </a:r>
            <a:endParaRPr sz="1100"/>
          </a:p>
          <a:p>
            <a:pPr indent="0" lvl="0" marL="0" marR="0" rtl="0" algn="ctr">
              <a:spcBef>
                <a:spcPts val="0"/>
              </a:spcBef>
              <a:spcAft>
                <a:spcPts val="0"/>
              </a:spcAft>
              <a:buNone/>
            </a:pPr>
            <a:r>
              <a:rPr lang="en" sz="1000">
                <a:solidFill>
                  <a:schemeClr val="accent4"/>
                </a:solidFill>
                <a:latin typeface="Montserrat"/>
                <a:ea typeface="Montserrat"/>
                <a:cs typeface="Montserrat"/>
                <a:sym typeface="Montserrat"/>
              </a:rPr>
              <a:t>Post Title</a:t>
            </a:r>
            <a:endParaRPr sz="1100"/>
          </a:p>
        </p:txBody>
      </p:sp>
    </p:spTree>
  </p:cSld>
  <p:clrMapOvr>
    <a:masterClrMapping/>
  </p:clrMapOvr>
  <mc:AlternateContent>
    <mc:Choice Requires="p14">
      <p:transition spd="slow" p14:dur="1200">
        <p14:prism dir="l"/>
      </p:transition>
    </mc:Choice>
    <mc:Fallback>
      <p:transition spd="slow">
        <p:fade/>
      </p:transition>
    </mc:Fallback>
  </mc:AlternateContent>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91" name="Shape 891"/>
        <p:cNvGrpSpPr/>
        <p:nvPr/>
      </p:nvGrpSpPr>
      <p:grpSpPr>
        <a:xfrm>
          <a:off x="0" y="0"/>
          <a:ext cx="0" cy="0"/>
          <a:chOff x="0" y="0"/>
          <a:chExt cx="0" cy="0"/>
        </a:xfrm>
      </p:grpSpPr>
      <p:sp>
        <p:nvSpPr>
          <p:cNvPr id="892" name="Google Shape;892;p74"/>
          <p:cNvSpPr/>
          <p:nvPr/>
        </p:nvSpPr>
        <p:spPr>
          <a:xfrm>
            <a:off x="1882698" y="1487385"/>
            <a:ext cx="1617554" cy="1398320"/>
          </a:xfrm>
          <a:prstGeom prst="rect">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893" name="Google Shape;893;p74"/>
          <p:cNvSpPr/>
          <p:nvPr/>
        </p:nvSpPr>
        <p:spPr>
          <a:xfrm>
            <a:off x="3836737" y="1487385"/>
            <a:ext cx="1617554" cy="1398320"/>
          </a:xfrm>
          <a:prstGeom prst="rect">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894" name="Google Shape;894;p74"/>
          <p:cNvSpPr/>
          <p:nvPr/>
        </p:nvSpPr>
        <p:spPr>
          <a:xfrm>
            <a:off x="5790776" y="1486996"/>
            <a:ext cx="1617554" cy="1398320"/>
          </a:xfrm>
          <a:prstGeom prst="rect">
            <a:avLst/>
          </a:prstGeom>
          <a:solidFill>
            <a:schemeClr val="accent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895" name="Google Shape;895;p74"/>
          <p:cNvSpPr txBox="1"/>
          <p:nvPr>
            <p:ph type="title"/>
          </p:nvPr>
        </p:nvSpPr>
        <p:spPr>
          <a:xfrm>
            <a:off x="628650" y="361242"/>
            <a:ext cx="7886700" cy="376645"/>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1900"/>
              <a:buFont typeface="Montserrat"/>
              <a:buNone/>
            </a:pPr>
            <a:r>
              <a:rPr b="1" i="0" lang="en" sz="1900" u="none" cap="none" strike="noStrike">
                <a:solidFill>
                  <a:schemeClr val="dk1"/>
                </a:solidFill>
                <a:latin typeface="Montserrat"/>
                <a:ea typeface="Montserrat"/>
                <a:cs typeface="Montserrat"/>
                <a:sym typeface="Montserrat"/>
              </a:rPr>
              <a:t>Our Team</a:t>
            </a:r>
            <a:endParaRPr sz="1100"/>
          </a:p>
        </p:txBody>
      </p:sp>
      <p:sp>
        <p:nvSpPr>
          <p:cNvPr id="896" name="Google Shape;896;p74"/>
          <p:cNvSpPr/>
          <p:nvPr>
            <p:ph idx="2" type="pic"/>
          </p:nvPr>
        </p:nvSpPr>
        <p:spPr>
          <a:xfrm>
            <a:off x="1990373" y="1579778"/>
            <a:ext cx="1402205" cy="1213299"/>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897" name="Google Shape;897;p74"/>
          <p:cNvSpPr/>
          <p:nvPr>
            <p:ph idx="3" type="pic"/>
          </p:nvPr>
        </p:nvSpPr>
        <p:spPr>
          <a:xfrm>
            <a:off x="3944412" y="1579777"/>
            <a:ext cx="1402205" cy="1213299"/>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898" name="Google Shape;898;p74"/>
          <p:cNvSpPr/>
          <p:nvPr>
            <p:ph idx="4" type="pic"/>
          </p:nvPr>
        </p:nvSpPr>
        <p:spPr>
          <a:xfrm>
            <a:off x="5898451" y="1579779"/>
            <a:ext cx="1402205" cy="1213299"/>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899" name="Google Shape;899;p74"/>
          <p:cNvSpPr txBox="1"/>
          <p:nvPr>
            <p:ph idx="4294967295" type="sldNum"/>
          </p:nvPr>
        </p:nvSpPr>
        <p:spPr>
          <a:xfrm>
            <a:off x="8692754" y="4767263"/>
            <a:ext cx="451246" cy="27384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1" i="0" lang="en" sz="800">
                <a:solidFill>
                  <a:srgbClr val="FFFFFF"/>
                </a:solidFill>
                <a:latin typeface="Lato"/>
                <a:ea typeface="Lato"/>
                <a:cs typeface="Lato"/>
                <a:sym typeface="Lato"/>
              </a:rPr>
              <a:t>‹#›</a:t>
            </a:fld>
            <a:endParaRPr b="1" i="0" sz="800">
              <a:solidFill>
                <a:srgbClr val="FFFFFF"/>
              </a:solidFill>
              <a:latin typeface="Lato"/>
              <a:ea typeface="Lato"/>
              <a:cs typeface="Lato"/>
              <a:sym typeface="Lato"/>
            </a:endParaRPr>
          </a:p>
        </p:txBody>
      </p:sp>
      <p:sp>
        <p:nvSpPr>
          <p:cNvPr id="900" name="Google Shape;900;p74"/>
          <p:cNvSpPr txBox="1"/>
          <p:nvPr>
            <p:ph idx="4294967295" type="ftr"/>
          </p:nvPr>
        </p:nvSpPr>
        <p:spPr>
          <a:xfrm>
            <a:off x="0" y="4791075"/>
            <a:ext cx="1631156" cy="230981"/>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i="0" lang="en" sz="800">
                <a:solidFill>
                  <a:srgbClr val="757070"/>
                </a:solidFill>
                <a:latin typeface="Lato"/>
                <a:ea typeface="Lato"/>
                <a:cs typeface="Lato"/>
                <a:sym typeface="Lato"/>
              </a:rPr>
              <a:t>www.website.com</a:t>
            </a:r>
            <a:endParaRPr b="1" i="0" sz="800">
              <a:solidFill>
                <a:srgbClr val="757070"/>
              </a:solidFill>
              <a:latin typeface="Lato"/>
              <a:ea typeface="Lato"/>
              <a:cs typeface="Lato"/>
              <a:sym typeface="Lato"/>
            </a:endParaRPr>
          </a:p>
        </p:txBody>
      </p:sp>
      <p:sp>
        <p:nvSpPr>
          <p:cNvPr id="901" name="Google Shape;901;p74"/>
          <p:cNvSpPr txBox="1"/>
          <p:nvPr/>
        </p:nvSpPr>
        <p:spPr>
          <a:xfrm>
            <a:off x="2943425" y="713272"/>
            <a:ext cx="3177023" cy="276999"/>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400">
                <a:solidFill>
                  <a:schemeClr val="dk1"/>
                </a:solidFill>
                <a:latin typeface="Calibri"/>
                <a:ea typeface="Calibri"/>
                <a:cs typeface="Calibri"/>
                <a:sym typeface="Calibri"/>
              </a:rPr>
              <a:t>Lorem Ipsum Dolor Site AmetTxt Here.</a:t>
            </a:r>
            <a:endParaRPr sz="1100"/>
          </a:p>
        </p:txBody>
      </p:sp>
      <p:sp>
        <p:nvSpPr>
          <p:cNvPr id="902" name="Google Shape;902;p74"/>
          <p:cNvSpPr/>
          <p:nvPr/>
        </p:nvSpPr>
        <p:spPr>
          <a:xfrm>
            <a:off x="1811854" y="3762459"/>
            <a:ext cx="1845469" cy="530915"/>
          </a:xfrm>
          <a:prstGeom prst="rect">
            <a:avLst/>
          </a:prstGeom>
          <a:noFill/>
          <a:ln>
            <a:noFill/>
          </a:ln>
        </p:spPr>
        <p:txBody>
          <a:bodyPr anchorCtr="0" anchor="t" bIns="34275" lIns="68575" spcFirstLastPara="1" rIns="68575" wrap="square" tIns="34275">
            <a:noAutofit/>
          </a:bodyPr>
          <a:lstStyle/>
          <a:p>
            <a:pPr indent="0" lvl="0" marL="0" marR="0" rtl="0" algn="l">
              <a:lnSpc>
                <a:spcPct val="120000"/>
              </a:lnSpc>
              <a:spcBef>
                <a:spcPts val="0"/>
              </a:spcBef>
              <a:spcAft>
                <a:spcPts val="0"/>
              </a:spcAft>
              <a:buNone/>
            </a:pPr>
            <a:r>
              <a:rPr lang="en" sz="800">
                <a:solidFill>
                  <a:schemeClr val="dk1"/>
                </a:solidFill>
                <a:latin typeface="Lato"/>
                <a:ea typeface="Lato"/>
                <a:cs typeface="Lato"/>
                <a:sym typeface="Lato"/>
              </a:rPr>
              <a:t>This letterhead design is meant to your project an simple image of professional and reliability. By using simple lorem alignments.</a:t>
            </a:r>
            <a:endParaRPr sz="1100"/>
          </a:p>
        </p:txBody>
      </p:sp>
      <p:sp>
        <p:nvSpPr>
          <p:cNvPr id="903" name="Google Shape;903;p74"/>
          <p:cNvSpPr/>
          <p:nvPr/>
        </p:nvSpPr>
        <p:spPr>
          <a:xfrm>
            <a:off x="1882698" y="3258684"/>
            <a:ext cx="272138" cy="45649"/>
          </a:xfrm>
          <a:prstGeom prst="rect">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904" name="Google Shape;904;p74"/>
          <p:cNvSpPr txBox="1"/>
          <p:nvPr/>
        </p:nvSpPr>
        <p:spPr>
          <a:xfrm>
            <a:off x="1798678" y="3335031"/>
            <a:ext cx="1929488" cy="42704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400">
                <a:solidFill>
                  <a:schemeClr val="accent4"/>
                </a:solidFill>
                <a:latin typeface="Montserrat"/>
                <a:ea typeface="Montserrat"/>
                <a:cs typeface="Montserrat"/>
                <a:sym typeface="Montserrat"/>
              </a:rPr>
              <a:t>ROSENA JR.</a:t>
            </a:r>
            <a:endParaRPr sz="1100"/>
          </a:p>
          <a:p>
            <a:pPr indent="0" lvl="0" marL="0" marR="0" rtl="0" algn="l">
              <a:spcBef>
                <a:spcPts val="0"/>
              </a:spcBef>
              <a:spcAft>
                <a:spcPts val="0"/>
              </a:spcAft>
              <a:buNone/>
            </a:pPr>
            <a:r>
              <a:rPr lang="en" sz="1000">
                <a:solidFill>
                  <a:schemeClr val="accent4"/>
                </a:solidFill>
                <a:latin typeface="Montserrat"/>
                <a:ea typeface="Montserrat"/>
                <a:cs typeface="Montserrat"/>
                <a:sym typeface="Montserrat"/>
              </a:rPr>
              <a:t>Post Title</a:t>
            </a:r>
            <a:endParaRPr sz="1100"/>
          </a:p>
        </p:txBody>
      </p:sp>
      <p:sp>
        <p:nvSpPr>
          <p:cNvPr id="905" name="Google Shape;905;p74"/>
          <p:cNvSpPr/>
          <p:nvPr/>
        </p:nvSpPr>
        <p:spPr>
          <a:xfrm>
            <a:off x="3765893" y="3762459"/>
            <a:ext cx="1845469" cy="530915"/>
          </a:xfrm>
          <a:prstGeom prst="rect">
            <a:avLst/>
          </a:prstGeom>
          <a:noFill/>
          <a:ln>
            <a:noFill/>
          </a:ln>
        </p:spPr>
        <p:txBody>
          <a:bodyPr anchorCtr="0" anchor="t" bIns="34275" lIns="68575" spcFirstLastPara="1" rIns="68575" wrap="square" tIns="34275">
            <a:noAutofit/>
          </a:bodyPr>
          <a:lstStyle/>
          <a:p>
            <a:pPr indent="0" lvl="0" marL="0" marR="0" rtl="0" algn="l">
              <a:lnSpc>
                <a:spcPct val="120000"/>
              </a:lnSpc>
              <a:spcBef>
                <a:spcPts val="0"/>
              </a:spcBef>
              <a:spcAft>
                <a:spcPts val="0"/>
              </a:spcAft>
              <a:buNone/>
            </a:pPr>
            <a:r>
              <a:rPr lang="en" sz="800">
                <a:solidFill>
                  <a:schemeClr val="dk1"/>
                </a:solidFill>
                <a:latin typeface="Lato"/>
                <a:ea typeface="Lato"/>
                <a:cs typeface="Lato"/>
                <a:sym typeface="Lato"/>
              </a:rPr>
              <a:t>This letterhead design is meant to your project an simple image of professional and reliability. By using simple lorem alignments.</a:t>
            </a:r>
            <a:endParaRPr sz="1100"/>
          </a:p>
        </p:txBody>
      </p:sp>
      <p:sp>
        <p:nvSpPr>
          <p:cNvPr id="906" name="Google Shape;906;p74"/>
          <p:cNvSpPr/>
          <p:nvPr/>
        </p:nvSpPr>
        <p:spPr>
          <a:xfrm>
            <a:off x="3836738" y="3258684"/>
            <a:ext cx="272138" cy="45649"/>
          </a:xfrm>
          <a:prstGeom prst="rect">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907" name="Google Shape;907;p74"/>
          <p:cNvSpPr txBox="1"/>
          <p:nvPr/>
        </p:nvSpPr>
        <p:spPr>
          <a:xfrm>
            <a:off x="3752717" y="3335031"/>
            <a:ext cx="1929488" cy="42704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400">
                <a:solidFill>
                  <a:schemeClr val="accent2"/>
                </a:solidFill>
                <a:latin typeface="Montserrat"/>
                <a:ea typeface="Montserrat"/>
                <a:cs typeface="Montserrat"/>
                <a:sym typeface="Montserrat"/>
              </a:rPr>
              <a:t>JOHN DEO</a:t>
            </a:r>
            <a:endParaRPr sz="1100"/>
          </a:p>
          <a:p>
            <a:pPr indent="0" lvl="0" marL="0" marR="0" rtl="0" algn="l">
              <a:spcBef>
                <a:spcPts val="0"/>
              </a:spcBef>
              <a:spcAft>
                <a:spcPts val="0"/>
              </a:spcAft>
              <a:buNone/>
            </a:pPr>
            <a:r>
              <a:rPr lang="en" sz="1000">
                <a:solidFill>
                  <a:schemeClr val="accent2"/>
                </a:solidFill>
                <a:latin typeface="Montserrat"/>
                <a:ea typeface="Montserrat"/>
                <a:cs typeface="Montserrat"/>
                <a:sym typeface="Montserrat"/>
              </a:rPr>
              <a:t>Post Title</a:t>
            </a:r>
            <a:endParaRPr sz="1100"/>
          </a:p>
        </p:txBody>
      </p:sp>
      <p:sp>
        <p:nvSpPr>
          <p:cNvPr id="908" name="Google Shape;908;p74"/>
          <p:cNvSpPr/>
          <p:nvPr/>
        </p:nvSpPr>
        <p:spPr>
          <a:xfrm>
            <a:off x="5719934" y="3762459"/>
            <a:ext cx="1845469" cy="530915"/>
          </a:xfrm>
          <a:prstGeom prst="rect">
            <a:avLst/>
          </a:prstGeom>
          <a:noFill/>
          <a:ln>
            <a:noFill/>
          </a:ln>
        </p:spPr>
        <p:txBody>
          <a:bodyPr anchorCtr="0" anchor="t" bIns="34275" lIns="68575" spcFirstLastPara="1" rIns="68575" wrap="square" tIns="34275">
            <a:noAutofit/>
          </a:bodyPr>
          <a:lstStyle/>
          <a:p>
            <a:pPr indent="0" lvl="0" marL="0" marR="0" rtl="0" algn="l">
              <a:lnSpc>
                <a:spcPct val="120000"/>
              </a:lnSpc>
              <a:spcBef>
                <a:spcPts val="0"/>
              </a:spcBef>
              <a:spcAft>
                <a:spcPts val="0"/>
              </a:spcAft>
              <a:buNone/>
            </a:pPr>
            <a:r>
              <a:rPr lang="en" sz="800">
                <a:solidFill>
                  <a:schemeClr val="dk1"/>
                </a:solidFill>
                <a:latin typeface="Lato"/>
                <a:ea typeface="Lato"/>
                <a:cs typeface="Lato"/>
                <a:sym typeface="Lato"/>
              </a:rPr>
              <a:t>This letterhead design is meant to your project an simple image of professional and reliability. By using simple lorem alignments.</a:t>
            </a:r>
            <a:endParaRPr sz="1100"/>
          </a:p>
        </p:txBody>
      </p:sp>
      <p:sp>
        <p:nvSpPr>
          <p:cNvPr id="909" name="Google Shape;909;p74"/>
          <p:cNvSpPr/>
          <p:nvPr/>
        </p:nvSpPr>
        <p:spPr>
          <a:xfrm>
            <a:off x="5790778" y="3258684"/>
            <a:ext cx="272138" cy="45649"/>
          </a:xfrm>
          <a:prstGeom prst="rect">
            <a:avLst/>
          </a:prstGeom>
          <a:solidFill>
            <a:schemeClr val="accent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910" name="Google Shape;910;p74"/>
          <p:cNvSpPr txBox="1"/>
          <p:nvPr/>
        </p:nvSpPr>
        <p:spPr>
          <a:xfrm>
            <a:off x="5706758" y="3335031"/>
            <a:ext cx="1929488" cy="42704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400">
                <a:solidFill>
                  <a:schemeClr val="accent3"/>
                </a:solidFill>
                <a:latin typeface="Montserrat"/>
                <a:ea typeface="Montserrat"/>
                <a:cs typeface="Montserrat"/>
                <a:sym typeface="Montserrat"/>
              </a:rPr>
              <a:t>JAKIYA POPE</a:t>
            </a:r>
            <a:endParaRPr sz="1100"/>
          </a:p>
          <a:p>
            <a:pPr indent="0" lvl="0" marL="0" marR="0" rtl="0" algn="l">
              <a:spcBef>
                <a:spcPts val="0"/>
              </a:spcBef>
              <a:spcAft>
                <a:spcPts val="0"/>
              </a:spcAft>
              <a:buNone/>
            </a:pPr>
            <a:r>
              <a:rPr lang="en" sz="1000">
                <a:solidFill>
                  <a:schemeClr val="accent3"/>
                </a:solidFill>
                <a:latin typeface="Montserrat"/>
                <a:ea typeface="Montserrat"/>
                <a:cs typeface="Montserrat"/>
                <a:sym typeface="Montserrat"/>
              </a:rPr>
              <a:t>Post Title</a:t>
            </a:r>
            <a:endParaRPr sz="1100"/>
          </a:p>
        </p:txBody>
      </p:sp>
      <p:sp>
        <p:nvSpPr>
          <p:cNvPr id="911" name="Google Shape;911;p74"/>
          <p:cNvSpPr txBox="1"/>
          <p:nvPr/>
        </p:nvSpPr>
        <p:spPr>
          <a:xfrm>
            <a:off x="8064662" y="4767263"/>
            <a:ext cx="450688" cy="27384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fld id="{00000000-1234-1234-1234-123412341234}" type="slidenum">
              <a:rPr b="1" lang="en" sz="800">
                <a:solidFill>
                  <a:srgbClr val="E7E6E6"/>
                </a:solidFill>
                <a:latin typeface="Lato"/>
                <a:ea typeface="Lato"/>
                <a:cs typeface="Lato"/>
                <a:sym typeface="Lato"/>
              </a:rPr>
              <a:t>‹#›</a:t>
            </a:fld>
            <a:endParaRPr b="1" sz="800">
              <a:solidFill>
                <a:srgbClr val="E7E6E6"/>
              </a:solidFill>
              <a:latin typeface="Lato"/>
              <a:ea typeface="Lato"/>
              <a:cs typeface="Lato"/>
              <a:sym typeface="Lato"/>
            </a:endParaRPr>
          </a:p>
        </p:txBody>
      </p:sp>
    </p:spTree>
  </p:cSld>
  <p:clrMapOvr>
    <a:masterClrMapping/>
  </p:clrMapOvr>
  <p:transition spd="med">
    <p:push/>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7" name="Shape 317"/>
        <p:cNvGrpSpPr/>
        <p:nvPr/>
      </p:nvGrpSpPr>
      <p:grpSpPr>
        <a:xfrm>
          <a:off x="0" y="0"/>
          <a:ext cx="0" cy="0"/>
          <a:chOff x="0" y="0"/>
          <a:chExt cx="0" cy="0"/>
        </a:xfrm>
      </p:grpSpPr>
      <p:pic>
        <p:nvPicPr>
          <p:cNvPr id="318" name="Google Shape;318;p57"/>
          <p:cNvPicPr preferRelativeResize="0"/>
          <p:nvPr>
            <p:ph idx="2" type="pic"/>
          </p:nvPr>
        </p:nvPicPr>
        <p:blipFill rotWithShape="1">
          <a:blip r:embed="rId3">
            <a:alphaModFix/>
          </a:blip>
          <a:srcRect b="6556" l="0" r="0" t="6557"/>
          <a:stretch/>
        </p:blipFill>
        <p:spPr>
          <a:xfrm>
            <a:off x="0" y="0"/>
            <a:ext cx="9144000" cy="5143500"/>
          </a:xfrm>
          <a:prstGeom prst="rect">
            <a:avLst/>
          </a:prstGeom>
          <a:noFill/>
          <a:ln>
            <a:noFill/>
          </a:ln>
        </p:spPr>
      </p:pic>
      <p:sp>
        <p:nvSpPr>
          <p:cNvPr id="319" name="Google Shape;319;p57"/>
          <p:cNvSpPr/>
          <p:nvPr/>
        </p:nvSpPr>
        <p:spPr>
          <a:xfrm>
            <a:off x="0" y="0"/>
            <a:ext cx="9144000" cy="5143500"/>
          </a:xfrm>
          <a:prstGeom prst="rect">
            <a:avLst/>
          </a:prstGeom>
          <a:solidFill>
            <a:schemeClr val="accent6">
              <a:alpha val="89803"/>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sp>
        <p:nvSpPr>
          <p:cNvPr id="320" name="Google Shape;320;p57"/>
          <p:cNvSpPr/>
          <p:nvPr/>
        </p:nvSpPr>
        <p:spPr>
          <a:xfrm>
            <a:off x="4981867" y="1373732"/>
            <a:ext cx="1790408" cy="279866"/>
          </a:xfrm>
          <a:prstGeom prst="rect">
            <a:avLst/>
          </a:prstGeom>
          <a:noFill/>
          <a:ln>
            <a:noFill/>
          </a:ln>
        </p:spPr>
        <p:txBody>
          <a:bodyPr anchorCtr="0" anchor="ctr" bIns="0" lIns="0" spcFirstLastPara="1" rIns="0" wrap="square" tIns="0">
            <a:noAutofit/>
          </a:bodyPr>
          <a:lstStyle/>
          <a:p>
            <a:pPr indent="0" lvl="0" marL="0" marR="0" rtl="0" algn="l">
              <a:spcBef>
                <a:spcPts val="0"/>
              </a:spcBef>
              <a:spcAft>
                <a:spcPts val="0"/>
              </a:spcAft>
              <a:buNone/>
            </a:pPr>
            <a:r>
              <a:rPr b="1" i="0" lang="en" sz="1900" u="none" cap="none" strike="noStrike">
                <a:solidFill>
                  <a:srgbClr val="FFFFFF"/>
                </a:solidFill>
                <a:latin typeface="Montserrat"/>
                <a:ea typeface="Montserrat"/>
                <a:cs typeface="Montserrat"/>
                <a:sym typeface="Montserrat"/>
              </a:rPr>
              <a:t>W E L C O M E</a:t>
            </a:r>
            <a:endParaRPr sz="1100"/>
          </a:p>
        </p:txBody>
      </p:sp>
      <p:sp>
        <p:nvSpPr>
          <p:cNvPr id="321" name="Google Shape;321;p57"/>
          <p:cNvSpPr/>
          <p:nvPr/>
        </p:nvSpPr>
        <p:spPr>
          <a:xfrm>
            <a:off x="4981867" y="1700136"/>
            <a:ext cx="2518499" cy="871062"/>
          </a:xfrm>
          <a:prstGeom prst="rect">
            <a:avLst/>
          </a:prstGeom>
          <a:noFill/>
          <a:ln>
            <a:noFill/>
          </a:ln>
        </p:spPr>
        <p:txBody>
          <a:bodyPr anchorCtr="0" anchor="ctr" bIns="0" lIns="0" spcFirstLastPara="1" rIns="0" wrap="square" tIns="0">
            <a:noAutofit/>
          </a:bodyPr>
          <a:lstStyle/>
          <a:p>
            <a:pPr indent="0" lvl="0" marL="0" marR="0" rtl="0" algn="l">
              <a:lnSpc>
                <a:spcPct val="140000"/>
              </a:lnSpc>
              <a:spcBef>
                <a:spcPts val="0"/>
              </a:spcBef>
              <a:spcAft>
                <a:spcPts val="0"/>
              </a:spcAft>
              <a:buNone/>
            </a:pPr>
            <a:r>
              <a:rPr b="1" i="0" lang="en" sz="700" u="none" cap="none" strike="noStrike">
                <a:solidFill>
                  <a:srgbClr val="FFFFFF"/>
                </a:solidFill>
                <a:latin typeface="Lato"/>
                <a:ea typeface="Lato"/>
                <a:cs typeface="Lato"/>
                <a:sym typeface="Lato"/>
              </a:rPr>
              <a:t>This letterhead design is meant to project an image of professionalism and reliability. By using simple alignments we have created a very spacious feeling. The simplicity suggests strength and the spaciousnes contributes to the aesthetics of the layout. These basic qualities along with the (Your Company) colours, are consistent with the overall look.</a:t>
            </a:r>
            <a:endParaRPr sz="1100"/>
          </a:p>
        </p:txBody>
      </p:sp>
      <p:sp>
        <p:nvSpPr>
          <p:cNvPr id="322" name="Google Shape;322;p57"/>
          <p:cNvSpPr/>
          <p:nvPr/>
        </p:nvSpPr>
        <p:spPr>
          <a:xfrm>
            <a:off x="4981867" y="2809599"/>
            <a:ext cx="2339077" cy="49687"/>
          </a:xfrm>
          <a:prstGeom prst="rect">
            <a:avLst/>
          </a:prstGeom>
          <a:solidFill>
            <a:srgbClr val="E6E6E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pic>
        <p:nvPicPr>
          <p:cNvPr id="323" name="Google Shape;323;p57"/>
          <p:cNvPicPr preferRelativeResize="0"/>
          <p:nvPr/>
        </p:nvPicPr>
        <p:blipFill rotWithShape="1">
          <a:blip r:embed="rId4">
            <a:alphaModFix/>
          </a:blip>
          <a:srcRect b="0" l="0" r="0" t="0"/>
          <a:stretch/>
        </p:blipFill>
        <p:spPr>
          <a:xfrm>
            <a:off x="4981867" y="3082289"/>
            <a:ext cx="2232422" cy="840117"/>
          </a:xfrm>
          <a:prstGeom prst="rect">
            <a:avLst/>
          </a:prstGeom>
          <a:noFill/>
          <a:ln>
            <a:noFill/>
          </a:ln>
        </p:spPr>
      </p:pic>
      <p:sp>
        <p:nvSpPr>
          <p:cNvPr id="324" name="Google Shape;324;p57"/>
          <p:cNvSpPr/>
          <p:nvPr>
            <p:ph idx="3" type="pic"/>
          </p:nvPr>
        </p:nvSpPr>
        <p:spPr>
          <a:xfrm>
            <a:off x="625288" y="584946"/>
            <a:ext cx="2712945" cy="4558553"/>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mc:AlternateContent>
    <mc:Choice Requires="p14">
      <p:transition spd="slow" p14:dur="1600">
        <p14:gallery dir="l"/>
      </p:transition>
    </mc:Choice>
    <mc:Fallback>
      <p:transition spd="slow">
        <p:fade/>
      </p:transition>
    </mc:Fallback>
  </mc:AlternateContent>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16" name="Shape 916"/>
        <p:cNvGrpSpPr/>
        <p:nvPr/>
      </p:nvGrpSpPr>
      <p:grpSpPr>
        <a:xfrm>
          <a:off x="0" y="0"/>
          <a:ext cx="0" cy="0"/>
          <a:chOff x="0" y="0"/>
          <a:chExt cx="0" cy="0"/>
        </a:xfrm>
      </p:grpSpPr>
      <p:sp>
        <p:nvSpPr>
          <p:cNvPr id="917" name="Google Shape;917;p75"/>
          <p:cNvSpPr txBox="1"/>
          <p:nvPr>
            <p:ph idx="12" type="sldNum"/>
          </p:nvPr>
        </p:nvSpPr>
        <p:spPr>
          <a:xfrm>
            <a:off x="8064662" y="4767263"/>
            <a:ext cx="450688" cy="27384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1" i="0" lang="en" sz="800">
                <a:solidFill>
                  <a:srgbClr val="FFFFFF"/>
                </a:solidFill>
                <a:latin typeface="Lato"/>
                <a:ea typeface="Lato"/>
                <a:cs typeface="Lato"/>
                <a:sym typeface="Lato"/>
              </a:rPr>
              <a:t>‹#›</a:t>
            </a:fld>
            <a:endParaRPr b="1" i="0" sz="800">
              <a:solidFill>
                <a:srgbClr val="FFFFFF"/>
              </a:solidFill>
              <a:latin typeface="Lato"/>
              <a:ea typeface="Lato"/>
              <a:cs typeface="Lato"/>
              <a:sym typeface="Lato"/>
            </a:endParaRPr>
          </a:p>
        </p:txBody>
      </p:sp>
      <p:sp>
        <p:nvSpPr>
          <p:cNvPr id="918" name="Google Shape;918;p75"/>
          <p:cNvSpPr txBox="1"/>
          <p:nvPr>
            <p:ph idx="11" type="ftr"/>
          </p:nvPr>
        </p:nvSpPr>
        <p:spPr>
          <a:xfrm>
            <a:off x="638735" y="4790515"/>
            <a:ext cx="1630456" cy="231961"/>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i="0" lang="en" sz="800">
                <a:solidFill>
                  <a:srgbClr val="757070"/>
                </a:solidFill>
                <a:latin typeface="Lato"/>
                <a:ea typeface="Lato"/>
                <a:cs typeface="Lato"/>
                <a:sym typeface="Lato"/>
              </a:rPr>
              <a:t>www.website.com</a:t>
            </a:r>
            <a:endParaRPr b="1" i="0" sz="800">
              <a:solidFill>
                <a:srgbClr val="757070"/>
              </a:solidFill>
              <a:latin typeface="Lato"/>
              <a:ea typeface="Lato"/>
              <a:cs typeface="Lato"/>
              <a:sym typeface="Lato"/>
            </a:endParaRPr>
          </a:p>
        </p:txBody>
      </p:sp>
      <p:sp>
        <p:nvSpPr>
          <p:cNvPr id="919" name="Google Shape;919;p75"/>
          <p:cNvSpPr/>
          <p:nvPr/>
        </p:nvSpPr>
        <p:spPr>
          <a:xfrm>
            <a:off x="1407935" y="2460231"/>
            <a:ext cx="1339751" cy="256845"/>
          </a:xfrm>
          <a:prstGeom prst="rect">
            <a:avLst/>
          </a:prstGeom>
          <a:noFill/>
          <a:ln>
            <a:noFill/>
          </a:ln>
        </p:spPr>
        <p:txBody>
          <a:bodyPr anchorCtr="0" anchor="ctr" bIns="0" lIns="0" spcFirstLastPara="1" rIns="0" wrap="square" tIns="0">
            <a:noAutofit/>
          </a:bodyPr>
          <a:lstStyle/>
          <a:p>
            <a:pPr indent="0" lvl="0" marL="0" marR="0" rtl="0" algn="l">
              <a:lnSpc>
                <a:spcPct val="88888"/>
              </a:lnSpc>
              <a:spcBef>
                <a:spcPts val="0"/>
              </a:spcBef>
              <a:spcAft>
                <a:spcPts val="0"/>
              </a:spcAft>
              <a:buNone/>
            </a:pPr>
            <a:r>
              <a:rPr b="1" lang="en" sz="1400">
                <a:solidFill>
                  <a:schemeClr val="dk1"/>
                </a:solidFill>
                <a:latin typeface="Lato Black"/>
                <a:ea typeface="Lato Black"/>
                <a:cs typeface="Lato Black"/>
                <a:sym typeface="Lato Black"/>
              </a:rPr>
              <a:t>JOHN MICHAEL</a:t>
            </a:r>
            <a:endParaRPr b="1" sz="1400">
              <a:solidFill>
                <a:schemeClr val="dk1"/>
              </a:solidFill>
              <a:latin typeface="Lato Black"/>
              <a:ea typeface="Lato Black"/>
              <a:cs typeface="Lato Black"/>
              <a:sym typeface="Lato Black"/>
            </a:endParaRPr>
          </a:p>
        </p:txBody>
      </p:sp>
      <p:sp>
        <p:nvSpPr>
          <p:cNvPr id="920" name="Google Shape;920;p75"/>
          <p:cNvSpPr/>
          <p:nvPr/>
        </p:nvSpPr>
        <p:spPr>
          <a:xfrm>
            <a:off x="1420963" y="2673413"/>
            <a:ext cx="627206" cy="137902"/>
          </a:xfrm>
          <a:prstGeom prst="rect">
            <a:avLst/>
          </a:prstGeom>
          <a:noFill/>
          <a:ln>
            <a:noFill/>
          </a:ln>
        </p:spPr>
        <p:txBody>
          <a:bodyPr anchorCtr="0" anchor="ctr" bIns="0" lIns="0" spcFirstLastPara="1" rIns="0" wrap="square" tIns="0">
            <a:noAutofit/>
          </a:bodyPr>
          <a:lstStyle/>
          <a:p>
            <a:pPr indent="0" lvl="0" marL="0" marR="0" rtl="0" algn="l">
              <a:spcBef>
                <a:spcPts val="0"/>
              </a:spcBef>
              <a:spcAft>
                <a:spcPts val="0"/>
              </a:spcAft>
              <a:buNone/>
            </a:pPr>
            <a:r>
              <a:rPr b="1" lang="en" sz="700">
                <a:solidFill>
                  <a:schemeClr val="dk1"/>
                </a:solidFill>
                <a:latin typeface="Lato"/>
                <a:ea typeface="Lato"/>
                <a:cs typeface="Lato"/>
                <a:sym typeface="Lato"/>
              </a:rPr>
              <a:t>POST TITLE</a:t>
            </a:r>
            <a:endParaRPr sz="1100"/>
          </a:p>
        </p:txBody>
      </p:sp>
      <p:cxnSp>
        <p:nvCxnSpPr>
          <p:cNvPr id="921" name="Google Shape;921;p75"/>
          <p:cNvCxnSpPr/>
          <p:nvPr/>
        </p:nvCxnSpPr>
        <p:spPr>
          <a:xfrm>
            <a:off x="3062755" y="2488990"/>
            <a:ext cx="0" cy="1666494"/>
          </a:xfrm>
          <a:prstGeom prst="straightConnector1">
            <a:avLst/>
          </a:prstGeom>
          <a:blipFill rotWithShape="1">
            <a:blip r:embed="rId3">
              <a:alphaModFix/>
            </a:blip>
            <a:tile algn="tl" flip="none" tx="0" sx="100000" ty="0" sy="100000"/>
          </a:blipFill>
          <a:ln cap="flat" cmpd="sng" w="12700">
            <a:solidFill>
              <a:schemeClr val="dk1">
                <a:alpha val="14901"/>
              </a:schemeClr>
            </a:solidFill>
            <a:prstDash val="solid"/>
            <a:round/>
            <a:headEnd len="sm" w="sm" type="none"/>
            <a:tailEnd len="sm" w="sm" type="none"/>
          </a:ln>
        </p:spPr>
      </p:cxnSp>
      <p:sp>
        <p:nvSpPr>
          <p:cNvPr id="922" name="Google Shape;922;p75"/>
          <p:cNvSpPr/>
          <p:nvPr/>
        </p:nvSpPr>
        <p:spPr>
          <a:xfrm>
            <a:off x="1391356" y="3000983"/>
            <a:ext cx="1139429" cy="125016"/>
          </a:xfrm>
          <a:prstGeom prst="rect">
            <a:avLst/>
          </a:prstGeom>
          <a:noFill/>
          <a:ln>
            <a:noFill/>
          </a:ln>
        </p:spPr>
        <p:txBody>
          <a:bodyPr anchorCtr="0" anchor="ctr" bIns="0" lIns="0" spcFirstLastPara="1" rIns="0" wrap="square" tIns="0">
            <a:noAutofit/>
          </a:bodyPr>
          <a:lstStyle/>
          <a:p>
            <a:pPr indent="0" lvl="0" marL="0" marR="0" rtl="0" algn="l">
              <a:lnSpc>
                <a:spcPct val="65000"/>
              </a:lnSpc>
              <a:spcBef>
                <a:spcPts val="0"/>
              </a:spcBef>
              <a:spcAft>
                <a:spcPts val="0"/>
              </a:spcAft>
              <a:buNone/>
            </a:pPr>
            <a:r>
              <a:rPr b="1" lang="en" sz="700">
                <a:solidFill>
                  <a:schemeClr val="dk1"/>
                </a:solidFill>
                <a:latin typeface="Lato"/>
                <a:ea typeface="Lato"/>
                <a:cs typeface="Lato"/>
                <a:sym typeface="Lato"/>
              </a:rPr>
              <a:t>Working Skills:</a:t>
            </a:r>
            <a:endParaRPr sz="1100"/>
          </a:p>
        </p:txBody>
      </p:sp>
      <p:sp>
        <p:nvSpPr>
          <p:cNvPr id="923" name="Google Shape;923;p75"/>
          <p:cNvSpPr/>
          <p:nvPr/>
        </p:nvSpPr>
        <p:spPr>
          <a:xfrm>
            <a:off x="2589292" y="3155716"/>
            <a:ext cx="235744" cy="675085"/>
          </a:xfrm>
          <a:prstGeom prst="rect">
            <a:avLst/>
          </a:prstGeom>
          <a:noFill/>
          <a:ln>
            <a:noFill/>
          </a:ln>
        </p:spPr>
        <p:txBody>
          <a:bodyPr anchorCtr="0" anchor="ctr" bIns="0" lIns="0" spcFirstLastPara="1" rIns="0" wrap="square" tIns="0">
            <a:noAutofit/>
          </a:bodyPr>
          <a:lstStyle/>
          <a:p>
            <a:pPr indent="0" lvl="0" marL="0" marR="0" rtl="0" algn="l">
              <a:lnSpc>
                <a:spcPct val="180000"/>
              </a:lnSpc>
              <a:spcBef>
                <a:spcPts val="0"/>
              </a:spcBef>
              <a:spcAft>
                <a:spcPts val="0"/>
              </a:spcAft>
              <a:buNone/>
            </a:pPr>
            <a:r>
              <a:rPr lang="en" sz="500">
                <a:solidFill>
                  <a:schemeClr val="dk1"/>
                </a:solidFill>
                <a:latin typeface="Lato"/>
                <a:ea typeface="Lato"/>
                <a:cs typeface="Lato"/>
                <a:sym typeface="Lato"/>
              </a:rPr>
              <a:t>Ai</a:t>
            </a:r>
            <a:endParaRPr sz="1100"/>
          </a:p>
          <a:p>
            <a:pPr indent="0" lvl="0" marL="0" marR="0" rtl="0" algn="l">
              <a:lnSpc>
                <a:spcPct val="180000"/>
              </a:lnSpc>
              <a:spcBef>
                <a:spcPts val="0"/>
              </a:spcBef>
              <a:spcAft>
                <a:spcPts val="0"/>
              </a:spcAft>
              <a:buNone/>
            </a:pPr>
            <a:r>
              <a:rPr lang="en" sz="500">
                <a:solidFill>
                  <a:schemeClr val="dk1"/>
                </a:solidFill>
                <a:latin typeface="Lato"/>
                <a:ea typeface="Lato"/>
                <a:cs typeface="Lato"/>
                <a:sym typeface="Lato"/>
              </a:rPr>
              <a:t>PSD</a:t>
            </a:r>
            <a:endParaRPr sz="1100"/>
          </a:p>
          <a:p>
            <a:pPr indent="0" lvl="0" marL="0" marR="0" rtl="0" algn="l">
              <a:lnSpc>
                <a:spcPct val="180000"/>
              </a:lnSpc>
              <a:spcBef>
                <a:spcPts val="0"/>
              </a:spcBef>
              <a:spcAft>
                <a:spcPts val="0"/>
              </a:spcAft>
              <a:buNone/>
            </a:pPr>
            <a:r>
              <a:rPr lang="en" sz="500">
                <a:solidFill>
                  <a:schemeClr val="dk1"/>
                </a:solidFill>
                <a:latin typeface="Lato"/>
                <a:ea typeface="Lato"/>
                <a:cs typeface="Lato"/>
                <a:sym typeface="Lato"/>
              </a:rPr>
              <a:t>HTML</a:t>
            </a:r>
            <a:endParaRPr sz="1100"/>
          </a:p>
          <a:p>
            <a:pPr indent="0" lvl="0" marL="0" marR="0" rtl="0" algn="l">
              <a:lnSpc>
                <a:spcPct val="180000"/>
              </a:lnSpc>
              <a:spcBef>
                <a:spcPts val="0"/>
              </a:spcBef>
              <a:spcAft>
                <a:spcPts val="0"/>
              </a:spcAft>
              <a:buNone/>
            </a:pPr>
            <a:r>
              <a:rPr lang="en" sz="500">
                <a:solidFill>
                  <a:schemeClr val="dk1"/>
                </a:solidFill>
                <a:latin typeface="Lato"/>
                <a:ea typeface="Lato"/>
                <a:cs typeface="Lato"/>
                <a:sym typeface="Lato"/>
              </a:rPr>
              <a:t>PHP</a:t>
            </a:r>
            <a:endParaRPr sz="1100"/>
          </a:p>
          <a:p>
            <a:pPr indent="0" lvl="0" marL="0" marR="0" rtl="0" algn="l">
              <a:lnSpc>
                <a:spcPct val="180000"/>
              </a:lnSpc>
              <a:spcBef>
                <a:spcPts val="0"/>
              </a:spcBef>
              <a:spcAft>
                <a:spcPts val="0"/>
              </a:spcAft>
              <a:buNone/>
            </a:pPr>
            <a:r>
              <a:rPr lang="en" sz="500">
                <a:solidFill>
                  <a:schemeClr val="dk1"/>
                </a:solidFill>
                <a:latin typeface="Lato"/>
                <a:ea typeface="Lato"/>
                <a:cs typeface="Lato"/>
                <a:sym typeface="Lato"/>
              </a:rPr>
              <a:t>WP</a:t>
            </a:r>
            <a:endParaRPr sz="1100"/>
          </a:p>
        </p:txBody>
      </p:sp>
      <p:grpSp>
        <p:nvGrpSpPr>
          <p:cNvPr id="924" name="Google Shape;924;p75"/>
          <p:cNvGrpSpPr/>
          <p:nvPr/>
        </p:nvGrpSpPr>
        <p:grpSpPr>
          <a:xfrm>
            <a:off x="1391802" y="3207509"/>
            <a:ext cx="1129570" cy="960"/>
            <a:chOff x="0" y="0"/>
            <a:chExt cx="3095" cy="1280"/>
          </a:xfrm>
        </p:grpSpPr>
        <p:cxnSp>
          <p:nvCxnSpPr>
            <p:cNvPr id="925" name="Google Shape;925;p75"/>
            <p:cNvCxnSpPr/>
            <p:nvPr/>
          </p:nvCxnSpPr>
          <p:spPr>
            <a:xfrm>
              <a:off x="0" y="0"/>
              <a:ext cx="3095" cy="0"/>
            </a:xfrm>
            <a:prstGeom prst="straightConnector1">
              <a:avLst/>
            </a:prstGeom>
            <a:noFill/>
            <a:ln cap="flat" cmpd="sng" w="76200">
              <a:solidFill>
                <a:schemeClr val="dk1">
                  <a:alpha val="9803"/>
                </a:schemeClr>
              </a:solidFill>
              <a:prstDash val="solid"/>
              <a:miter lim="800000"/>
              <a:headEnd len="sm" w="sm" type="none"/>
              <a:tailEnd len="sm" w="sm" type="none"/>
            </a:ln>
          </p:spPr>
        </p:cxnSp>
        <p:cxnSp>
          <p:nvCxnSpPr>
            <p:cNvPr id="926" name="Google Shape;926;p75"/>
            <p:cNvCxnSpPr/>
            <p:nvPr/>
          </p:nvCxnSpPr>
          <p:spPr>
            <a:xfrm>
              <a:off x="0" y="320"/>
              <a:ext cx="3095" cy="0"/>
            </a:xfrm>
            <a:prstGeom prst="straightConnector1">
              <a:avLst/>
            </a:prstGeom>
            <a:noFill/>
            <a:ln cap="flat" cmpd="sng" w="76200">
              <a:solidFill>
                <a:schemeClr val="dk1">
                  <a:alpha val="9803"/>
                </a:schemeClr>
              </a:solidFill>
              <a:prstDash val="solid"/>
              <a:miter lim="800000"/>
              <a:headEnd len="sm" w="sm" type="none"/>
              <a:tailEnd len="sm" w="sm" type="none"/>
            </a:ln>
          </p:spPr>
        </p:cxnSp>
        <p:cxnSp>
          <p:nvCxnSpPr>
            <p:cNvPr id="927" name="Google Shape;927;p75"/>
            <p:cNvCxnSpPr/>
            <p:nvPr/>
          </p:nvCxnSpPr>
          <p:spPr>
            <a:xfrm>
              <a:off x="0" y="640"/>
              <a:ext cx="3095" cy="0"/>
            </a:xfrm>
            <a:prstGeom prst="straightConnector1">
              <a:avLst/>
            </a:prstGeom>
            <a:noFill/>
            <a:ln cap="flat" cmpd="sng" w="76200">
              <a:solidFill>
                <a:schemeClr val="dk1">
                  <a:alpha val="9803"/>
                </a:schemeClr>
              </a:solidFill>
              <a:prstDash val="solid"/>
              <a:miter lim="800000"/>
              <a:headEnd len="sm" w="sm" type="none"/>
              <a:tailEnd len="sm" w="sm" type="none"/>
            </a:ln>
          </p:spPr>
        </p:cxnSp>
        <p:cxnSp>
          <p:nvCxnSpPr>
            <p:cNvPr id="928" name="Google Shape;928;p75"/>
            <p:cNvCxnSpPr/>
            <p:nvPr/>
          </p:nvCxnSpPr>
          <p:spPr>
            <a:xfrm>
              <a:off x="0" y="960"/>
              <a:ext cx="3095" cy="0"/>
            </a:xfrm>
            <a:prstGeom prst="straightConnector1">
              <a:avLst/>
            </a:prstGeom>
            <a:noFill/>
            <a:ln cap="flat" cmpd="sng" w="76200">
              <a:solidFill>
                <a:schemeClr val="dk1">
                  <a:alpha val="9803"/>
                </a:schemeClr>
              </a:solidFill>
              <a:prstDash val="solid"/>
              <a:miter lim="800000"/>
              <a:headEnd len="sm" w="sm" type="none"/>
              <a:tailEnd len="sm" w="sm" type="none"/>
            </a:ln>
          </p:spPr>
        </p:cxnSp>
        <p:cxnSp>
          <p:nvCxnSpPr>
            <p:cNvPr id="929" name="Google Shape;929;p75"/>
            <p:cNvCxnSpPr/>
            <p:nvPr/>
          </p:nvCxnSpPr>
          <p:spPr>
            <a:xfrm>
              <a:off x="0" y="1280"/>
              <a:ext cx="3095" cy="0"/>
            </a:xfrm>
            <a:prstGeom prst="straightConnector1">
              <a:avLst/>
            </a:prstGeom>
            <a:noFill/>
            <a:ln cap="flat" cmpd="sng" w="76200">
              <a:solidFill>
                <a:schemeClr val="dk1">
                  <a:alpha val="9803"/>
                </a:schemeClr>
              </a:solidFill>
              <a:prstDash val="solid"/>
              <a:miter lim="800000"/>
              <a:headEnd len="sm" w="sm" type="none"/>
              <a:tailEnd len="sm" w="sm" type="none"/>
            </a:ln>
          </p:spPr>
        </p:cxnSp>
      </p:grpSp>
      <p:cxnSp>
        <p:nvCxnSpPr>
          <p:cNvPr id="930" name="Google Shape;930;p75"/>
          <p:cNvCxnSpPr/>
          <p:nvPr/>
        </p:nvCxnSpPr>
        <p:spPr>
          <a:xfrm>
            <a:off x="1391802" y="3207509"/>
            <a:ext cx="501923" cy="0"/>
          </a:xfrm>
          <a:prstGeom prst="straightConnector1">
            <a:avLst/>
          </a:prstGeom>
          <a:noFill/>
          <a:ln cap="flat" cmpd="sng" w="76200">
            <a:solidFill>
              <a:schemeClr val="dk1"/>
            </a:solidFill>
            <a:prstDash val="solid"/>
            <a:miter lim="800000"/>
            <a:headEnd len="sm" w="sm" type="none"/>
            <a:tailEnd len="sm" w="sm" type="none"/>
          </a:ln>
        </p:spPr>
      </p:cxnSp>
      <p:cxnSp>
        <p:nvCxnSpPr>
          <p:cNvPr id="931" name="Google Shape;931;p75"/>
          <p:cNvCxnSpPr/>
          <p:nvPr/>
        </p:nvCxnSpPr>
        <p:spPr>
          <a:xfrm>
            <a:off x="1391802" y="3350384"/>
            <a:ext cx="869877" cy="0"/>
          </a:xfrm>
          <a:prstGeom prst="straightConnector1">
            <a:avLst/>
          </a:prstGeom>
          <a:noFill/>
          <a:ln cap="flat" cmpd="sng" w="76200">
            <a:solidFill>
              <a:schemeClr val="accent2"/>
            </a:solidFill>
            <a:prstDash val="solid"/>
            <a:miter lim="800000"/>
            <a:headEnd len="sm" w="sm" type="none"/>
            <a:tailEnd len="sm" w="sm" type="none"/>
          </a:ln>
        </p:spPr>
      </p:cxnSp>
      <p:cxnSp>
        <p:nvCxnSpPr>
          <p:cNvPr id="932" name="Google Shape;932;p75"/>
          <p:cNvCxnSpPr/>
          <p:nvPr/>
        </p:nvCxnSpPr>
        <p:spPr>
          <a:xfrm>
            <a:off x="1391802" y="3493259"/>
            <a:ext cx="1074706" cy="0"/>
          </a:xfrm>
          <a:prstGeom prst="straightConnector1">
            <a:avLst/>
          </a:prstGeom>
          <a:noFill/>
          <a:ln cap="flat" cmpd="sng" w="76200">
            <a:solidFill>
              <a:schemeClr val="accent3"/>
            </a:solidFill>
            <a:prstDash val="solid"/>
            <a:miter lim="800000"/>
            <a:headEnd len="sm" w="sm" type="none"/>
            <a:tailEnd len="sm" w="sm" type="none"/>
          </a:ln>
        </p:spPr>
      </p:cxnSp>
      <p:cxnSp>
        <p:nvCxnSpPr>
          <p:cNvPr id="933" name="Google Shape;933;p75"/>
          <p:cNvCxnSpPr/>
          <p:nvPr/>
        </p:nvCxnSpPr>
        <p:spPr>
          <a:xfrm>
            <a:off x="1391802" y="3636134"/>
            <a:ext cx="970261" cy="0"/>
          </a:xfrm>
          <a:prstGeom prst="straightConnector1">
            <a:avLst/>
          </a:prstGeom>
          <a:noFill/>
          <a:ln cap="flat" cmpd="sng" w="76200">
            <a:solidFill>
              <a:schemeClr val="accent4"/>
            </a:solidFill>
            <a:prstDash val="solid"/>
            <a:miter lim="800000"/>
            <a:headEnd len="sm" w="sm" type="none"/>
            <a:tailEnd len="sm" w="sm" type="none"/>
          </a:ln>
        </p:spPr>
      </p:cxnSp>
      <p:cxnSp>
        <p:nvCxnSpPr>
          <p:cNvPr id="934" name="Google Shape;934;p75"/>
          <p:cNvCxnSpPr/>
          <p:nvPr/>
        </p:nvCxnSpPr>
        <p:spPr>
          <a:xfrm>
            <a:off x="1391802" y="3779009"/>
            <a:ext cx="1003846" cy="0"/>
          </a:xfrm>
          <a:prstGeom prst="straightConnector1">
            <a:avLst/>
          </a:prstGeom>
          <a:noFill/>
          <a:ln cap="flat" cmpd="sng" w="76200">
            <a:solidFill>
              <a:schemeClr val="accent5"/>
            </a:solidFill>
            <a:prstDash val="solid"/>
            <a:miter lim="800000"/>
            <a:headEnd len="sm" w="sm" type="none"/>
            <a:tailEnd len="sm" w="sm" type="none"/>
          </a:ln>
        </p:spPr>
      </p:cxnSp>
      <p:sp>
        <p:nvSpPr>
          <p:cNvPr id="935" name="Google Shape;935;p75"/>
          <p:cNvSpPr/>
          <p:nvPr/>
        </p:nvSpPr>
        <p:spPr>
          <a:xfrm>
            <a:off x="2212922" y="4031942"/>
            <a:ext cx="128844" cy="123269"/>
          </a:xfrm>
          <a:custGeom>
            <a:pathLst>
              <a:path extrusionOk="0" h="21600" w="21600">
                <a:moveTo>
                  <a:pt x="274" y="7028"/>
                </a:moveTo>
                <a:lnTo>
                  <a:pt x="4903" y="7028"/>
                </a:lnTo>
                <a:lnTo>
                  <a:pt x="4903" y="21600"/>
                </a:lnTo>
                <a:lnTo>
                  <a:pt x="274" y="21600"/>
                </a:lnTo>
                <a:cubicBezTo>
                  <a:pt x="274" y="21600"/>
                  <a:pt x="274" y="7028"/>
                  <a:pt x="274" y="7028"/>
                </a:cubicBezTo>
                <a:close/>
                <a:moveTo>
                  <a:pt x="16271" y="6686"/>
                </a:moveTo>
                <a:cubicBezTo>
                  <a:pt x="19318" y="6686"/>
                  <a:pt x="21600" y="8766"/>
                  <a:pt x="21600" y="13243"/>
                </a:cubicBezTo>
                <a:lnTo>
                  <a:pt x="21600" y="21600"/>
                </a:lnTo>
                <a:lnTo>
                  <a:pt x="16972" y="21600"/>
                </a:lnTo>
                <a:lnTo>
                  <a:pt x="16972" y="13805"/>
                </a:lnTo>
                <a:cubicBezTo>
                  <a:pt x="16972" y="11845"/>
                  <a:pt x="16299" y="10509"/>
                  <a:pt x="14623" y="10509"/>
                </a:cubicBezTo>
                <a:cubicBezTo>
                  <a:pt x="13345" y="10509"/>
                  <a:pt x="12587" y="11408"/>
                  <a:pt x="12253" y="12279"/>
                </a:cubicBezTo>
                <a:cubicBezTo>
                  <a:pt x="12129" y="12590"/>
                  <a:pt x="12097" y="13025"/>
                  <a:pt x="12097" y="13461"/>
                </a:cubicBezTo>
                <a:lnTo>
                  <a:pt x="12097" y="21600"/>
                </a:lnTo>
                <a:lnTo>
                  <a:pt x="7468" y="21600"/>
                </a:lnTo>
                <a:cubicBezTo>
                  <a:pt x="7468" y="21600"/>
                  <a:pt x="7528" y="8395"/>
                  <a:pt x="7468" y="7030"/>
                </a:cubicBezTo>
                <a:lnTo>
                  <a:pt x="12097" y="7030"/>
                </a:lnTo>
                <a:lnTo>
                  <a:pt x="12097" y="9093"/>
                </a:lnTo>
                <a:cubicBezTo>
                  <a:pt x="12712" y="8101"/>
                  <a:pt x="13811" y="6686"/>
                  <a:pt x="16271" y="6686"/>
                </a:cubicBezTo>
                <a:cubicBezTo>
                  <a:pt x="16271" y="6686"/>
                  <a:pt x="16271" y="6686"/>
                  <a:pt x="16271" y="6686"/>
                </a:cubicBezTo>
                <a:close/>
                <a:moveTo>
                  <a:pt x="2621" y="0"/>
                </a:moveTo>
                <a:cubicBezTo>
                  <a:pt x="4204" y="0"/>
                  <a:pt x="5181" y="1090"/>
                  <a:pt x="5210" y="2520"/>
                </a:cubicBezTo>
                <a:cubicBezTo>
                  <a:pt x="5210" y="3918"/>
                  <a:pt x="4202" y="5036"/>
                  <a:pt x="2589" y="5036"/>
                </a:cubicBezTo>
                <a:lnTo>
                  <a:pt x="2560" y="5036"/>
                </a:lnTo>
                <a:cubicBezTo>
                  <a:pt x="1007" y="5036"/>
                  <a:pt x="0" y="3918"/>
                  <a:pt x="0" y="2520"/>
                </a:cubicBezTo>
                <a:cubicBezTo>
                  <a:pt x="0" y="1090"/>
                  <a:pt x="1036" y="0"/>
                  <a:pt x="2621" y="0"/>
                </a:cubicBezTo>
                <a:cubicBezTo>
                  <a:pt x="2621" y="0"/>
                  <a:pt x="2621" y="0"/>
                  <a:pt x="2621" y="0"/>
                </a:cubicBezTo>
                <a:close/>
                <a:moveTo>
                  <a:pt x="2621" y="0"/>
                </a:moveTo>
              </a:path>
            </a:pathLst>
          </a:custGeom>
          <a:solidFill>
            <a:schemeClr val="dk1">
              <a:alpha val="40000"/>
            </a:schemeClr>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936" name="Google Shape;936;p75"/>
          <p:cNvSpPr/>
          <p:nvPr/>
        </p:nvSpPr>
        <p:spPr>
          <a:xfrm>
            <a:off x="1897130" y="4030049"/>
            <a:ext cx="198896" cy="127057"/>
          </a:xfrm>
          <a:custGeom>
            <a:pathLst>
              <a:path extrusionOk="0" h="21486" w="21574">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dk1">
              <a:alpha val="40000"/>
            </a:schemeClr>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937" name="Google Shape;937;p75"/>
          <p:cNvSpPr/>
          <p:nvPr/>
        </p:nvSpPr>
        <p:spPr>
          <a:xfrm>
            <a:off x="1658367" y="4032645"/>
            <a:ext cx="121866" cy="121866"/>
          </a:xfrm>
          <a:custGeom>
            <a:pathLst>
              <a:path extrusionOk="0" h="21600" w="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dk1">
              <a:alpha val="40000"/>
            </a:schemeClr>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938" name="Google Shape;938;p75"/>
          <p:cNvSpPr/>
          <p:nvPr/>
        </p:nvSpPr>
        <p:spPr>
          <a:xfrm>
            <a:off x="1395477" y="4034253"/>
            <a:ext cx="145993" cy="118649"/>
          </a:xfrm>
          <a:custGeom>
            <a:pathLst>
              <a:path extrusionOk="0" h="21600" w="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dk1">
              <a:alpha val="40000"/>
            </a:schemeClr>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939" name="Google Shape;939;p75"/>
          <p:cNvSpPr/>
          <p:nvPr/>
        </p:nvSpPr>
        <p:spPr>
          <a:xfrm>
            <a:off x="3385015" y="2459268"/>
            <a:ext cx="1339751" cy="258771"/>
          </a:xfrm>
          <a:prstGeom prst="rect">
            <a:avLst/>
          </a:prstGeom>
          <a:noFill/>
          <a:ln>
            <a:noFill/>
          </a:ln>
        </p:spPr>
        <p:txBody>
          <a:bodyPr anchorCtr="0" anchor="ctr" bIns="0" lIns="0" spcFirstLastPara="1" rIns="0" wrap="square" tIns="0">
            <a:noAutofit/>
          </a:bodyPr>
          <a:lstStyle/>
          <a:p>
            <a:pPr indent="0" lvl="0" marL="0" marR="0" rtl="0" algn="l">
              <a:lnSpc>
                <a:spcPct val="88888"/>
              </a:lnSpc>
              <a:spcBef>
                <a:spcPts val="0"/>
              </a:spcBef>
              <a:spcAft>
                <a:spcPts val="0"/>
              </a:spcAft>
              <a:buNone/>
            </a:pPr>
            <a:r>
              <a:rPr b="1" lang="en" sz="1400">
                <a:solidFill>
                  <a:schemeClr val="dk1"/>
                </a:solidFill>
                <a:latin typeface="Lato Black"/>
                <a:ea typeface="Lato Black"/>
                <a:cs typeface="Lato Black"/>
                <a:sym typeface="Lato Black"/>
              </a:rPr>
              <a:t>ROSEY JUCKEE</a:t>
            </a:r>
            <a:endParaRPr sz="1100"/>
          </a:p>
        </p:txBody>
      </p:sp>
      <p:sp>
        <p:nvSpPr>
          <p:cNvPr id="940" name="Google Shape;940;p75"/>
          <p:cNvSpPr/>
          <p:nvPr/>
        </p:nvSpPr>
        <p:spPr>
          <a:xfrm>
            <a:off x="3398045" y="2673413"/>
            <a:ext cx="627206" cy="137902"/>
          </a:xfrm>
          <a:prstGeom prst="rect">
            <a:avLst/>
          </a:prstGeom>
          <a:noFill/>
          <a:ln>
            <a:noFill/>
          </a:ln>
        </p:spPr>
        <p:txBody>
          <a:bodyPr anchorCtr="0" anchor="ctr" bIns="0" lIns="0" spcFirstLastPara="1" rIns="0" wrap="square" tIns="0">
            <a:noAutofit/>
          </a:bodyPr>
          <a:lstStyle/>
          <a:p>
            <a:pPr indent="0" lvl="0" marL="0" marR="0" rtl="0" algn="l">
              <a:spcBef>
                <a:spcPts val="0"/>
              </a:spcBef>
              <a:spcAft>
                <a:spcPts val="0"/>
              </a:spcAft>
              <a:buNone/>
            </a:pPr>
            <a:r>
              <a:rPr b="1" lang="en" sz="700">
                <a:solidFill>
                  <a:schemeClr val="dk1"/>
                </a:solidFill>
                <a:latin typeface="Lato"/>
                <a:ea typeface="Lato"/>
                <a:cs typeface="Lato"/>
                <a:sym typeface="Lato"/>
              </a:rPr>
              <a:t>POST TITLE</a:t>
            </a:r>
            <a:endParaRPr sz="1100"/>
          </a:p>
        </p:txBody>
      </p:sp>
      <p:sp>
        <p:nvSpPr>
          <p:cNvPr id="941" name="Google Shape;941;p75"/>
          <p:cNvSpPr/>
          <p:nvPr/>
        </p:nvSpPr>
        <p:spPr>
          <a:xfrm>
            <a:off x="3368437" y="3000983"/>
            <a:ext cx="1139429" cy="125016"/>
          </a:xfrm>
          <a:prstGeom prst="rect">
            <a:avLst/>
          </a:prstGeom>
          <a:noFill/>
          <a:ln>
            <a:noFill/>
          </a:ln>
        </p:spPr>
        <p:txBody>
          <a:bodyPr anchorCtr="0" anchor="ctr" bIns="0" lIns="0" spcFirstLastPara="1" rIns="0" wrap="square" tIns="0">
            <a:noAutofit/>
          </a:bodyPr>
          <a:lstStyle/>
          <a:p>
            <a:pPr indent="0" lvl="0" marL="0" marR="0" rtl="0" algn="l">
              <a:lnSpc>
                <a:spcPct val="65000"/>
              </a:lnSpc>
              <a:spcBef>
                <a:spcPts val="0"/>
              </a:spcBef>
              <a:spcAft>
                <a:spcPts val="0"/>
              </a:spcAft>
              <a:buNone/>
            </a:pPr>
            <a:r>
              <a:rPr b="1" lang="en" sz="700">
                <a:solidFill>
                  <a:schemeClr val="dk1"/>
                </a:solidFill>
                <a:latin typeface="Lato"/>
                <a:ea typeface="Lato"/>
                <a:cs typeface="Lato"/>
                <a:sym typeface="Lato"/>
              </a:rPr>
              <a:t>Working Skills:</a:t>
            </a:r>
            <a:endParaRPr sz="1100"/>
          </a:p>
        </p:txBody>
      </p:sp>
      <p:sp>
        <p:nvSpPr>
          <p:cNvPr id="942" name="Google Shape;942;p75"/>
          <p:cNvSpPr/>
          <p:nvPr/>
        </p:nvSpPr>
        <p:spPr>
          <a:xfrm>
            <a:off x="4566373" y="3155716"/>
            <a:ext cx="235744" cy="675085"/>
          </a:xfrm>
          <a:prstGeom prst="rect">
            <a:avLst/>
          </a:prstGeom>
          <a:noFill/>
          <a:ln>
            <a:noFill/>
          </a:ln>
        </p:spPr>
        <p:txBody>
          <a:bodyPr anchorCtr="0" anchor="ctr" bIns="0" lIns="0" spcFirstLastPara="1" rIns="0" wrap="square" tIns="0">
            <a:noAutofit/>
          </a:bodyPr>
          <a:lstStyle/>
          <a:p>
            <a:pPr indent="0" lvl="0" marL="0" marR="0" rtl="0" algn="l">
              <a:lnSpc>
                <a:spcPct val="180000"/>
              </a:lnSpc>
              <a:spcBef>
                <a:spcPts val="0"/>
              </a:spcBef>
              <a:spcAft>
                <a:spcPts val="0"/>
              </a:spcAft>
              <a:buNone/>
            </a:pPr>
            <a:r>
              <a:rPr lang="en" sz="500">
                <a:solidFill>
                  <a:schemeClr val="dk1"/>
                </a:solidFill>
                <a:latin typeface="Lato"/>
                <a:ea typeface="Lato"/>
                <a:cs typeface="Lato"/>
                <a:sym typeface="Lato"/>
              </a:rPr>
              <a:t>Ai</a:t>
            </a:r>
            <a:endParaRPr sz="1100"/>
          </a:p>
          <a:p>
            <a:pPr indent="0" lvl="0" marL="0" marR="0" rtl="0" algn="l">
              <a:lnSpc>
                <a:spcPct val="180000"/>
              </a:lnSpc>
              <a:spcBef>
                <a:spcPts val="0"/>
              </a:spcBef>
              <a:spcAft>
                <a:spcPts val="0"/>
              </a:spcAft>
              <a:buNone/>
            </a:pPr>
            <a:r>
              <a:rPr lang="en" sz="500">
                <a:solidFill>
                  <a:schemeClr val="dk1"/>
                </a:solidFill>
                <a:latin typeface="Lato"/>
                <a:ea typeface="Lato"/>
                <a:cs typeface="Lato"/>
                <a:sym typeface="Lato"/>
              </a:rPr>
              <a:t>PSD</a:t>
            </a:r>
            <a:endParaRPr sz="1100"/>
          </a:p>
          <a:p>
            <a:pPr indent="0" lvl="0" marL="0" marR="0" rtl="0" algn="l">
              <a:lnSpc>
                <a:spcPct val="180000"/>
              </a:lnSpc>
              <a:spcBef>
                <a:spcPts val="0"/>
              </a:spcBef>
              <a:spcAft>
                <a:spcPts val="0"/>
              </a:spcAft>
              <a:buNone/>
            </a:pPr>
            <a:r>
              <a:rPr lang="en" sz="500">
                <a:solidFill>
                  <a:schemeClr val="dk1"/>
                </a:solidFill>
                <a:latin typeface="Lato"/>
                <a:ea typeface="Lato"/>
                <a:cs typeface="Lato"/>
                <a:sym typeface="Lato"/>
              </a:rPr>
              <a:t>HTML</a:t>
            </a:r>
            <a:endParaRPr sz="1100"/>
          </a:p>
          <a:p>
            <a:pPr indent="0" lvl="0" marL="0" marR="0" rtl="0" algn="l">
              <a:lnSpc>
                <a:spcPct val="180000"/>
              </a:lnSpc>
              <a:spcBef>
                <a:spcPts val="0"/>
              </a:spcBef>
              <a:spcAft>
                <a:spcPts val="0"/>
              </a:spcAft>
              <a:buNone/>
            </a:pPr>
            <a:r>
              <a:rPr lang="en" sz="500">
                <a:solidFill>
                  <a:schemeClr val="dk1"/>
                </a:solidFill>
                <a:latin typeface="Lato"/>
                <a:ea typeface="Lato"/>
                <a:cs typeface="Lato"/>
                <a:sym typeface="Lato"/>
              </a:rPr>
              <a:t>PHP</a:t>
            </a:r>
            <a:endParaRPr sz="1100"/>
          </a:p>
          <a:p>
            <a:pPr indent="0" lvl="0" marL="0" marR="0" rtl="0" algn="l">
              <a:lnSpc>
                <a:spcPct val="180000"/>
              </a:lnSpc>
              <a:spcBef>
                <a:spcPts val="0"/>
              </a:spcBef>
              <a:spcAft>
                <a:spcPts val="0"/>
              </a:spcAft>
              <a:buNone/>
            </a:pPr>
            <a:r>
              <a:rPr lang="en" sz="500">
                <a:solidFill>
                  <a:schemeClr val="dk1"/>
                </a:solidFill>
                <a:latin typeface="Lato"/>
                <a:ea typeface="Lato"/>
                <a:cs typeface="Lato"/>
                <a:sym typeface="Lato"/>
              </a:rPr>
              <a:t>WP</a:t>
            </a:r>
            <a:endParaRPr sz="1100"/>
          </a:p>
        </p:txBody>
      </p:sp>
      <p:grpSp>
        <p:nvGrpSpPr>
          <p:cNvPr id="943" name="Google Shape;943;p75"/>
          <p:cNvGrpSpPr/>
          <p:nvPr/>
        </p:nvGrpSpPr>
        <p:grpSpPr>
          <a:xfrm>
            <a:off x="3368883" y="3207509"/>
            <a:ext cx="1129570" cy="960"/>
            <a:chOff x="0" y="0"/>
            <a:chExt cx="3095" cy="1280"/>
          </a:xfrm>
        </p:grpSpPr>
        <p:cxnSp>
          <p:nvCxnSpPr>
            <p:cNvPr id="944" name="Google Shape;944;p75"/>
            <p:cNvCxnSpPr/>
            <p:nvPr/>
          </p:nvCxnSpPr>
          <p:spPr>
            <a:xfrm>
              <a:off x="0" y="0"/>
              <a:ext cx="3095" cy="0"/>
            </a:xfrm>
            <a:prstGeom prst="straightConnector1">
              <a:avLst/>
            </a:prstGeom>
            <a:noFill/>
            <a:ln cap="flat" cmpd="sng" w="76200">
              <a:solidFill>
                <a:schemeClr val="dk1">
                  <a:alpha val="9803"/>
                </a:schemeClr>
              </a:solidFill>
              <a:prstDash val="solid"/>
              <a:miter lim="800000"/>
              <a:headEnd len="sm" w="sm" type="none"/>
              <a:tailEnd len="sm" w="sm" type="none"/>
            </a:ln>
          </p:spPr>
        </p:cxnSp>
        <p:cxnSp>
          <p:nvCxnSpPr>
            <p:cNvPr id="945" name="Google Shape;945;p75"/>
            <p:cNvCxnSpPr/>
            <p:nvPr/>
          </p:nvCxnSpPr>
          <p:spPr>
            <a:xfrm>
              <a:off x="0" y="320"/>
              <a:ext cx="3095" cy="0"/>
            </a:xfrm>
            <a:prstGeom prst="straightConnector1">
              <a:avLst/>
            </a:prstGeom>
            <a:noFill/>
            <a:ln cap="flat" cmpd="sng" w="76200">
              <a:solidFill>
                <a:schemeClr val="dk1">
                  <a:alpha val="9803"/>
                </a:schemeClr>
              </a:solidFill>
              <a:prstDash val="solid"/>
              <a:miter lim="800000"/>
              <a:headEnd len="sm" w="sm" type="none"/>
              <a:tailEnd len="sm" w="sm" type="none"/>
            </a:ln>
          </p:spPr>
        </p:cxnSp>
        <p:cxnSp>
          <p:nvCxnSpPr>
            <p:cNvPr id="946" name="Google Shape;946;p75"/>
            <p:cNvCxnSpPr/>
            <p:nvPr/>
          </p:nvCxnSpPr>
          <p:spPr>
            <a:xfrm>
              <a:off x="0" y="640"/>
              <a:ext cx="3095" cy="0"/>
            </a:xfrm>
            <a:prstGeom prst="straightConnector1">
              <a:avLst/>
            </a:prstGeom>
            <a:noFill/>
            <a:ln cap="flat" cmpd="sng" w="76200">
              <a:solidFill>
                <a:schemeClr val="dk1">
                  <a:alpha val="9803"/>
                </a:schemeClr>
              </a:solidFill>
              <a:prstDash val="solid"/>
              <a:miter lim="800000"/>
              <a:headEnd len="sm" w="sm" type="none"/>
              <a:tailEnd len="sm" w="sm" type="none"/>
            </a:ln>
          </p:spPr>
        </p:cxnSp>
        <p:cxnSp>
          <p:nvCxnSpPr>
            <p:cNvPr id="947" name="Google Shape;947;p75"/>
            <p:cNvCxnSpPr/>
            <p:nvPr/>
          </p:nvCxnSpPr>
          <p:spPr>
            <a:xfrm>
              <a:off x="0" y="960"/>
              <a:ext cx="3095" cy="0"/>
            </a:xfrm>
            <a:prstGeom prst="straightConnector1">
              <a:avLst/>
            </a:prstGeom>
            <a:noFill/>
            <a:ln cap="flat" cmpd="sng" w="76200">
              <a:solidFill>
                <a:schemeClr val="dk1">
                  <a:alpha val="9803"/>
                </a:schemeClr>
              </a:solidFill>
              <a:prstDash val="solid"/>
              <a:miter lim="800000"/>
              <a:headEnd len="sm" w="sm" type="none"/>
              <a:tailEnd len="sm" w="sm" type="none"/>
            </a:ln>
          </p:spPr>
        </p:cxnSp>
        <p:cxnSp>
          <p:nvCxnSpPr>
            <p:cNvPr id="948" name="Google Shape;948;p75"/>
            <p:cNvCxnSpPr/>
            <p:nvPr/>
          </p:nvCxnSpPr>
          <p:spPr>
            <a:xfrm>
              <a:off x="0" y="1280"/>
              <a:ext cx="3095" cy="0"/>
            </a:xfrm>
            <a:prstGeom prst="straightConnector1">
              <a:avLst/>
            </a:prstGeom>
            <a:noFill/>
            <a:ln cap="flat" cmpd="sng" w="76200">
              <a:solidFill>
                <a:schemeClr val="dk1">
                  <a:alpha val="9803"/>
                </a:schemeClr>
              </a:solidFill>
              <a:prstDash val="solid"/>
              <a:miter lim="800000"/>
              <a:headEnd len="sm" w="sm" type="none"/>
              <a:tailEnd len="sm" w="sm" type="none"/>
            </a:ln>
          </p:spPr>
        </p:cxnSp>
      </p:grpSp>
      <p:cxnSp>
        <p:nvCxnSpPr>
          <p:cNvPr id="949" name="Google Shape;949;p75"/>
          <p:cNvCxnSpPr/>
          <p:nvPr/>
        </p:nvCxnSpPr>
        <p:spPr>
          <a:xfrm>
            <a:off x="3368883" y="3207509"/>
            <a:ext cx="501923" cy="0"/>
          </a:xfrm>
          <a:prstGeom prst="straightConnector1">
            <a:avLst/>
          </a:prstGeom>
          <a:noFill/>
          <a:ln cap="flat" cmpd="sng" w="76200">
            <a:solidFill>
              <a:schemeClr val="dk1"/>
            </a:solidFill>
            <a:prstDash val="solid"/>
            <a:miter lim="800000"/>
            <a:headEnd len="sm" w="sm" type="none"/>
            <a:tailEnd len="sm" w="sm" type="none"/>
          </a:ln>
        </p:spPr>
      </p:cxnSp>
      <p:cxnSp>
        <p:nvCxnSpPr>
          <p:cNvPr id="950" name="Google Shape;950;p75"/>
          <p:cNvCxnSpPr/>
          <p:nvPr/>
        </p:nvCxnSpPr>
        <p:spPr>
          <a:xfrm>
            <a:off x="3368883" y="3350384"/>
            <a:ext cx="869877" cy="0"/>
          </a:xfrm>
          <a:prstGeom prst="straightConnector1">
            <a:avLst/>
          </a:prstGeom>
          <a:noFill/>
          <a:ln cap="flat" cmpd="sng" w="76200">
            <a:solidFill>
              <a:schemeClr val="accent2"/>
            </a:solidFill>
            <a:prstDash val="solid"/>
            <a:miter lim="800000"/>
            <a:headEnd len="sm" w="sm" type="none"/>
            <a:tailEnd len="sm" w="sm" type="none"/>
          </a:ln>
        </p:spPr>
      </p:cxnSp>
      <p:cxnSp>
        <p:nvCxnSpPr>
          <p:cNvPr id="951" name="Google Shape;951;p75"/>
          <p:cNvCxnSpPr/>
          <p:nvPr/>
        </p:nvCxnSpPr>
        <p:spPr>
          <a:xfrm>
            <a:off x="3368883" y="3493259"/>
            <a:ext cx="1074706" cy="0"/>
          </a:xfrm>
          <a:prstGeom prst="straightConnector1">
            <a:avLst/>
          </a:prstGeom>
          <a:noFill/>
          <a:ln cap="flat" cmpd="sng" w="76200">
            <a:solidFill>
              <a:schemeClr val="accent3"/>
            </a:solidFill>
            <a:prstDash val="solid"/>
            <a:miter lim="800000"/>
            <a:headEnd len="sm" w="sm" type="none"/>
            <a:tailEnd len="sm" w="sm" type="none"/>
          </a:ln>
        </p:spPr>
      </p:cxnSp>
      <p:cxnSp>
        <p:nvCxnSpPr>
          <p:cNvPr id="952" name="Google Shape;952;p75"/>
          <p:cNvCxnSpPr/>
          <p:nvPr/>
        </p:nvCxnSpPr>
        <p:spPr>
          <a:xfrm>
            <a:off x="3368883" y="3636134"/>
            <a:ext cx="970261" cy="0"/>
          </a:xfrm>
          <a:prstGeom prst="straightConnector1">
            <a:avLst/>
          </a:prstGeom>
          <a:noFill/>
          <a:ln cap="flat" cmpd="sng" w="76200">
            <a:solidFill>
              <a:schemeClr val="accent4"/>
            </a:solidFill>
            <a:prstDash val="solid"/>
            <a:miter lim="800000"/>
            <a:headEnd len="sm" w="sm" type="none"/>
            <a:tailEnd len="sm" w="sm" type="none"/>
          </a:ln>
        </p:spPr>
      </p:cxnSp>
      <p:cxnSp>
        <p:nvCxnSpPr>
          <p:cNvPr id="953" name="Google Shape;953;p75"/>
          <p:cNvCxnSpPr/>
          <p:nvPr/>
        </p:nvCxnSpPr>
        <p:spPr>
          <a:xfrm>
            <a:off x="3368883" y="3779009"/>
            <a:ext cx="1003846" cy="0"/>
          </a:xfrm>
          <a:prstGeom prst="straightConnector1">
            <a:avLst/>
          </a:prstGeom>
          <a:noFill/>
          <a:ln cap="flat" cmpd="sng" w="76200">
            <a:solidFill>
              <a:schemeClr val="accent5"/>
            </a:solidFill>
            <a:prstDash val="solid"/>
            <a:miter lim="800000"/>
            <a:headEnd len="sm" w="sm" type="none"/>
            <a:tailEnd len="sm" w="sm" type="none"/>
          </a:ln>
        </p:spPr>
      </p:cxnSp>
      <p:sp>
        <p:nvSpPr>
          <p:cNvPr id="954" name="Google Shape;954;p75"/>
          <p:cNvSpPr/>
          <p:nvPr/>
        </p:nvSpPr>
        <p:spPr>
          <a:xfrm>
            <a:off x="4190003" y="4031942"/>
            <a:ext cx="128844" cy="123269"/>
          </a:xfrm>
          <a:custGeom>
            <a:pathLst>
              <a:path extrusionOk="0" h="21600" w="21600">
                <a:moveTo>
                  <a:pt x="274" y="7028"/>
                </a:moveTo>
                <a:lnTo>
                  <a:pt x="4903" y="7028"/>
                </a:lnTo>
                <a:lnTo>
                  <a:pt x="4903" y="21600"/>
                </a:lnTo>
                <a:lnTo>
                  <a:pt x="274" y="21600"/>
                </a:lnTo>
                <a:cubicBezTo>
                  <a:pt x="274" y="21600"/>
                  <a:pt x="274" y="7028"/>
                  <a:pt x="274" y="7028"/>
                </a:cubicBezTo>
                <a:close/>
                <a:moveTo>
                  <a:pt x="16271" y="6686"/>
                </a:moveTo>
                <a:cubicBezTo>
                  <a:pt x="19318" y="6686"/>
                  <a:pt x="21600" y="8766"/>
                  <a:pt x="21600" y="13243"/>
                </a:cubicBezTo>
                <a:lnTo>
                  <a:pt x="21600" y="21600"/>
                </a:lnTo>
                <a:lnTo>
                  <a:pt x="16972" y="21600"/>
                </a:lnTo>
                <a:lnTo>
                  <a:pt x="16972" y="13805"/>
                </a:lnTo>
                <a:cubicBezTo>
                  <a:pt x="16972" y="11845"/>
                  <a:pt x="16299" y="10509"/>
                  <a:pt x="14623" y="10509"/>
                </a:cubicBezTo>
                <a:cubicBezTo>
                  <a:pt x="13345" y="10509"/>
                  <a:pt x="12587" y="11408"/>
                  <a:pt x="12253" y="12279"/>
                </a:cubicBezTo>
                <a:cubicBezTo>
                  <a:pt x="12129" y="12590"/>
                  <a:pt x="12097" y="13025"/>
                  <a:pt x="12097" y="13461"/>
                </a:cubicBezTo>
                <a:lnTo>
                  <a:pt x="12097" y="21600"/>
                </a:lnTo>
                <a:lnTo>
                  <a:pt x="7468" y="21600"/>
                </a:lnTo>
                <a:cubicBezTo>
                  <a:pt x="7468" y="21600"/>
                  <a:pt x="7528" y="8395"/>
                  <a:pt x="7468" y="7030"/>
                </a:cubicBezTo>
                <a:lnTo>
                  <a:pt x="12097" y="7030"/>
                </a:lnTo>
                <a:lnTo>
                  <a:pt x="12097" y="9093"/>
                </a:lnTo>
                <a:cubicBezTo>
                  <a:pt x="12712" y="8101"/>
                  <a:pt x="13811" y="6686"/>
                  <a:pt x="16271" y="6686"/>
                </a:cubicBezTo>
                <a:cubicBezTo>
                  <a:pt x="16271" y="6686"/>
                  <a:pt x="16271" y="6686"/>
                  <a:pt x="16271" y="6686"/>
                </a:cubicBezTo>
                <a:close/>
                <a:moveTo>
                  <a:pt x="2621" y="0"/>
                </a:moveTo>
                <a:cubicBezTo>
                  <a:pt x="4204" y="0"/>
                  <a:pt x="5181" y="1090"/>
                  <a:pt x="5210" y="2520"/>
                </a:cubicBezTo>
                <a:cubicBezTo>
                  <a:pt x="5210" y="3918"/>
                  <a:pt x="4202" y="5036"/>
                  <a:pt x="2589" y="5036"/>
                </a:cubicBezTo>
                <a:lnTo>
                  <a:pt x="2560" y="5036"/>
                </a:lnTo>
                <a:cubicBezTo>
                  <a:pt x="1007" y="5036"/>
                  <a:pt x="0" y="3918"/>
                  <a:pt x="0" y="2520"/>
                </a:cubicBezTo>
                <a:cubicBezTo>
                  <a:pt x="0" y="1090"/>
                  <a:pt x="1036" y="0"/>
                  <a:pt x="2621" y="0"/>
                </a:cubicBezTo>
                <a:cubicBezTo>
                  <a:pt x="2621" y="0"/>
                  <a:pt x="2621" y="0"/>
                  <a:pt x="2621" y="0"/>
                </a:cubicBezTo>
                <a:close/>
                <a:moveTo>
                  <a:pt x="2621" y="0"/>
                </a:moveTo>
              </a:path>
            </a:pathLst>
          </a:custGeom>
          <a:solidFill>
            <a:schemeClr val="dk1">
              <a:alpha val="40000"/>
            </a:schemeClr>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955" name="Google Shape;955;p75"/>
          <p:cNvSpPr/>
          <p:nvPr/>
        </p:nvSpPr>
        <p:spPr>
          <a:xfrm>
            <a:off x="3874211" y="4030049"/>
            <a:ext cx="198896" cy="127057"/>
          </a:xfrm>
          <a:custGeom>
            <a:pathLst>
              <a:path extrusionOk="0" h="21486" w="21574">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dk1">
              <a:alpha val="40000"/>
            </a:schemeClr>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956" name="Google Shape;956;p75"/>
          <p:cNvSpPr/>
          <p:nvPr/>
        </p:nvSpPr>
        <p:spPr>
          <a:xfrm>
            <a:off x="3635448" y="4032645"/>
            <a:ext cx="121866" cy="121866"/>
          </a:xfrm>
          <a:custGeom>
            <a:pathLst>
              <a:path extrusionOk="0" h="21600" w="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dk1">
              <a:alpha val="40000"/>
            </a:schemeClr>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957" name="Google Shape;957;p75"/>
          <p:cNvSpPr/>
          <p:nvPr/>
        </p:nvSpPr>
        <p:spPr>
          <a:xfrm>
            <a:off x="3372558" y="4034253"/>
            <a:ext cx="145993" cy="118649"/>
          </a:xfrm>
          <a:custGeom>
            <a:pathLst>
              <a:path extrusionOk="0" h="21600" w="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dk1">
              <a:alpha val="40000"/>
            </a:schemeClr>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958" name="Google Shape;958;p75"/>
          <p:cNvSpPr/>
          <p:nvPr/>
        </p:nvSpPr>
        <p:spPr>
          <a:xfrm>
            <a:off x="1391356" y="986394"/>
            <a:ext cx="1282522" cy="1282522"/>
          </a:xfrm>
          <a:prstGeom prst="ellipse">
            <a:avLst/>
          </a:prstGeom>
          <a:solidFill>
            <a:schemeClr val="accent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959" name="Google Shape;959;p75"/>
          <p:cNvSpPr/>
          <p:nvPr/>
        </p:nvSpPr>
        <p:spPr>
          <a:xfrm>
            <a:off x="3368883" y="986394"/>
            <a:ext cx="1282522" cy="1282522"/>
          </a:xfrm>
          <a:prstGeom prst="ellipse">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960" name="Google Shape;960;p75"/>
          <p:cNvGrpSpPr/>
          <p:nvPr/>
        </p:nvGrpSpPr>
        <p:grpSpPr>
          <a:xfrm>
            <a:off x="5135783" y="986394"/>
            <a:ext cx="3170712" cy="3170712"/>
            <a:chOff x="6925359" y="1433907"/>
            <a:chExt cx="4227616" cy="4227616"/>
          </a:xfrm>
        </p:grpSpPr>
        <p:sp>
          <p:nvSpPr>
            <p:cNvPr id="961" name="Google Shape;961;p75"/>
            <p:cNvSpPr/>
            <p:nvPr/>
          </p:nvSpPr>
          <p:spPr>
            <a:xfrm>
              <a:off x="6925359" y="1433907"/>
              <a:ext cx="4227616" cy="4227616"/>
            </a:xfrm>
            <a:prstGeom prst="ellipse">
              <a:avLst/>
            </a:prstGeom>
            <a:solidFill>
              <a:srgbClr val="D5D5D5">
                <a:alpha val="7058"/>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962" name="Google Shape;962;p75"/>
            <p:cNvGrpSpPr/>
            <p:nvPr/>
          </p:nvGrpSpPr>
          <p:grpSpPr>
            <a:xfrm>
              <a:off x="8102942" y="2095684"/>
              <a:ext cx="1872450" cy="2904063"/>
              <a:chOff x="8102942" y="2095684"/>
              <a:chExt cx="1872450" cy="2904063"/>
            </a:xfrm>
          </p:grpSpPr>
          <p:sp>
            <p:nvSpPr>
              <p:cNvPr id="963" name="Google Shape;963;p75"/>
              <p:cNvSpPr/>
              <p:nvPr/>
            </p:nvSpPr>
            <p:spPr>
              <a:xfrm>
                <a:off x="8447321" y="2095684"/>
                <a:ext cx="1183692" cy="670546"/>
              </a:xfrm>
              <a:custGeom>
                <a:pathLst>
                  <a:path extrusionOk="0" h="21600" w="21600">
                    <a:moveTo>
                      <a:pt x="6383" y="11316"/>
                    </a:moveTo>
                    <a:cubicBezTo>
                      <a:pt x="6352" y="11293"/>
                      <a:pt x="6334" y="11238"/>
                      <a:pt x="6334" y="11175"/>
                    </a:cubicBezTo>
                    <a:lnTo>
                      <a:pt x="6334" y="7852"/>
                    </a:lnTo>
                    <a:cubicBezTo>
                      <a:pt x="6569" y="7570"/>
                      <a:pt x="6728" y="7101"/>
                      <a:pt x="6728" y="6553"/>
                    </a:cubicBezTo>
                    <a:lnTo>
                      <a:pt x="6728" y="3104"/>
                    </a:lnTo>
                    <a:cubicBezTo>
                      <a:pt x="6728" y="1391"/>
                      <a:pt x="5939" y="0"/>
                      <a:pt x="4969" y="0"/>
                    </a:cubicBezTo>
                    <a:lnTo>
                      <a:pt x="4544" y="0"/>
                    </a:lnTo>
                    <a:cubicBezTo>
                      <a:pt x="3573" y="0"/>
                      <a:pt x="2783" y="1391"/>
                      <a:pt x="2783" y="3104"/>
                    </a:cubicBezTo>
                    <a:lnTo>
                      <a:pt x="2783" y="6553"/>
                    </a:lnTo>
                    <a:cubicBezTo>
                      <a:pt x="2783" y="7093"/>
                      <a:pt x="2938" y="7570"/>
                      <a:pt x="3178" y="7852"/>
                    </a:cubicBezTo>
                    <a:lnTo>
                      <a:pt x="3178" y="11175"/>
                    </a:lnTo>
                    <a:cubicBezTo>
                      <a:pt x="3178" y="11238"/>
                      <a:pt x="3161" y="11284"/>
                      <a:pt x="3129" y="11316"/>
                    </a:cubicBezTo>
                    <a:cubicBezTo>
                      <a:pt x="2863" y="11542"/>
                      <a:pt x="1555" y="12708"/>
                      <a:pt x="345" y="14468"/>
                    </a:cubicBezTo>
                    <a:cubicBezTo>
                      <a:pt x="128" y="14788"/>
                      <a:pt x="0" y="15257"/>
                      <a:pt x="0" y="15758"/>
                    </a:cubicBezTo>
                    <a:lnTo>
                      <a:pt x="0" y="18120"/>
                    </a:lnTo>
                    <a:lnTo>
                      <a:pt x="4300" y="18120"/>
                    </a:lnTo>
                    <a:cubicBezTo>
                      <a:pt x="4384" y="17322"/>
                      <a:pt x="4628" y="16595"/>
                      <a:pt x="4991" y="16071"/>
                    </a:cubicBezTo>
                    <a:cubicBezTo>
                      <a:pt x="6024" y="14569"/>
                      <a:pt x="7119" y="13412"/>
                      <a:pt x="7810" y="12739"/>
                    </a:cubicBezTo>
                    <a:cubicBezTo>
                      <a:pt x="7114" y="11957"/>
                      <a:pt x="6547" y="11457"/>
                      <a:pt x="6383" y="11316"/>
                    </a:cubicBezTo>
                    <a:close/>
                    <a:moveTo>
                      <a:pt x="21241" y="14468"/>
                    </a:moveTo>
                    <a:cubicBezTo>
                      <a:pt x="20030" y="12708"/>
                      <a:pt x="18723" y="11542"/>
                      <a:pt x="18457" y="11316"/>
                    </a:cubicBezTo>
                    <a:cubicBezTo>
                      <a:pt x="18426" y="11293"/>
                      <a:pt x="18408" y="11238"/>
                      <a:pt x="18408" y="11175"/>
                    </a:cubicBezTo>
                    <a:lnTo>
                      <a:pt x="18408" y="7852"/>
                    </a:lnTo>
                    <a:cubicBezTo>
                      <a:pt x="18643" y="7570"/>
                      <a:pt x="18802" y="7101"/>
                      <a:pt x="18802" y="6553"/>
                    </a:cubicBezTo>
                    <a:lnTo>
                      <a:pt x="18802" y="3104"/>
                    </a:lnTo>
                    <a:cubicBezTo>
                      <a:pt x="18802" y="1391"/>
                      <a:pt x="18014" y="0"/>
                      <a:pt x="17043" y="0"/>
                    </a:cubicBezTo>
                    <a:lnTo>
                      <a:pt x="16626" y="0"/>
                    </a:lnTo>
                    <a:cubicBezTo>
                      <a:pt x="15655" y="0"/>
                      <a:pt x="14867" y="1391"/>
                      <a:pt x="14867" y="3104"/>
                    </a:cubicBezTo>
                    <a:lnTo>
                      <a:pt x="14867" y="6553"/>
                    </a:lnTo>
                    <a:cubicBezTo>
                      <a:pt x="14867" y="7093"/>
                      <a:pt x="15022" y="7570"/>
                      <a:pt x="15261" y="7852"/>
                    </a:cubicBezTo>
                    <a:lnTo>
                      <a:pt x="15261" y="11175"/>
                    </a:lnTo>
                    <a:cubicBezTo>
                      <a:pt x="15261" y="11238"/>
                      <a:pt x="15244" y="11284"/>
                      <a:pt x="15212" y="11316"/>
                    </a:cubicBezTo>
                    <a:cubicBezTo>
                      <a:pt x="15048" y="11457"/>
                      <a:pt x="14481" y="11957"/>
                      <a:pt x="13790" y="12739"/>
                    </a:cubicBezTo>
                    <a:cubicBezTo>
                      <a:pt x="14481" y="13412"/>
                      <a:pt x="15576" y="14569"/>
                      <a:pt x="16609" y="16071"/>
                    </a:cubicBezTo>
                    <a:cubicBezTo>
                      <a:pt x="16972" y="16595"/>
                      <a:pt x="17211" y="17322"/>
                      <a:pt x="17300" y="18120"/>
                    </a:cubicBezTo>
                    <a:lnTo>
                      <a:pt x="21600" y="18120"/>
                    </a:lnTo>
                    <a:lnTo>
                      <a:pt x="21600" y="15758"/>
                    </a:lnTo>
                    <a:cubicBezTo>
                      <a:pt x="21587" y="15257"/>
                      <a:pt x="21462" y="14780"/>
                      <a:pt x="21241" y="14468"/>
                    </a:cubicBezTo>
                    <a:close/>
                    <a:moveTo>
                      <a:pt x="12730" y="13490"/>
                    </a:moveTo>
                    <a:cubicBezTo>
                      <a:pt x="12695" y="13458"/>
                      <a:pt x="12673" y="13396"/>
                      <a:pt x="12673" y="13325"/>
                    </a:cubicBezTo>
                    <a:lnTo>
                      <a:pt x="12673" y="9361"/>
                    </a:lnTo>
                    <a:cubicBezTo>
                      <a:pt x="12956" y="9025"/>
                      <a:pt x="13143" y="8462"/>
                      <a:pt x="13143" y="7820"/>
                    </a:cubicBezTo>
                    <a:lnTo>
                      <a:pt x="13143" y="3707"/>
                    </a:lnTo>
                    <a:cubicBezTo>
                      <a:pt x="13143" y="1658"/>
                      <a:pt x="12203" y="0"/>
                      <a:pt x="11042" y="0"/>
                    </a:cubicBezTo>
                    <a:lnTo>
                      <a:pt x="10540" y="0"/>
                    </a:lnTo>
                    <a:cubicBezTo>
                      <a:pt x="9379" y="0"/>
                      <a:pt x="8440" y="1658"/>
                      <a:pt x="8440" y="3707"/>
                    </a:cubicBezTo>
                    <a:lnTo>
                      <a:pt x="8440" y="7820"/>
                    </a:lnTo>
                    <a:cubicBezTo>
                      <a:pt x="8440" y="8462"/>
                      <a:pt x="8626" y="9032"/>
                      <a:pt x="8909" y="9361"/>
                    </a:cubicBezTo>
                    <a:lnTo>
                      <a:pt x="8909" y="13325"/>
                    </a:lnTo>
                    <a:cubicBezTo>
                      <a:pt x="8909" y="13396"/>
                      <a:pt x="8887" y="13458"/>
                      <a:pt x="8851" y="13490"/>
                    </a:cubicBezTo>
                    <a:cubicBezTo>
                      <a:pt x="8532" y="13764"/>
                      <a:pt x="6977" y="15155"/>
                      <a:pt x="5532" y="17243"/>
                    </a:cubicBezTo>
                    <a:cubicBezTo>
                      <a:pt x="5270" y="17619"/>
                      <a:pt x="5119" y="18190"/>
                      <a:pt x="5119" y="18785"/>
                    </a:cubicBezTo>
                    <a:lnTo>
                      <a:pt x="5119" y="21600"/>
                    </a:lnTo>
                    <a:lnTo>
                      <a:pt x="16462" y="21600"/>
                    </a:lnTo>
                    <a:lnTo>
                      <a:pt x="16462" y="18785"/>
                    </a:lnTo>
                    <a:cubicBezTo>
                      <a:pt x="16462" y="18190"/>
                      <a:pt x="16311" y="17619"/>
                      <a:pt x="16050" y="17243"/>
                    </a:cubicBezTo>
                    <a:cubicBezTo>
                      <a:pt x="14605" y="15148"/>
                      <a:pt x="13049" y="13764"/>
                      <a:pt x="12730" y="13490"/>
                    </a:cubicBezTo>
                    <a:close/>
                    <a:moveTo>
                      <a:pt x="12730" y="13490"/>
                    </a:moveTo>
                  </a:path>
                </a:pathLst>
              </a:custGeom>
              <a:solidFill>
                <a:schemeClr val="dk1">
                  <a:alpha val="20000"/>
                </a:schemeClr>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964" name="Google Shape;964;p75"/>
              <p:cNvSpPr/>
              <p:nvPr/>
            </p:nvSpPr>
            <p:spPr>
              <a:xfrm>
                <a:off x="8244627" y="2983181"/>
                <a:ext cx="1589080" cy="524455"/>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None/>
                </a:pPr>
                <a:r>
                  <a:rPr b="1" lang="en" sz="1400">
                    <a:solidFill>
                      <a:schemeClr val="dk1"/>
                    </a:solidFill>
                    <a:latin typeface="Lato Black"/>
                    <a:ea typeface="Lato Black"/>
                    <a:cs typeface="Lato Black"/>
                    <a:sym typeface="Lato Black"/>
                  </a:rPr>
                  <a:t>C R E A T I V E</a:t>
                </a:r>
                <a:endParaRPr sz="1100"/>
              </a:p>
              <a:p>
                <a:pPr indent="0" lvl="0" marL="0" marR="0" rtl="0" algn="ctr">
                  <a:lnSpc>
                    <a:spcPct val="100000"/>
                  </a:lnSpc>
                  <a:spcBef>
                    <a:spcPts val="0"/>
                  </a:spcBef>
                  <a:spcAft>
                    <a:spcPts val="0"/>
                  </a:spcAft>
                  <a:buNone/>
                </a:pPr>
                <a:r>
                  <a:rPr b="1" lang="en" sz="1400">
                    <a:solidFill>
                      <a:schemeClr val="dk1"/>
                    </a:solidFill>
                    <a:latin typeface="Lato Black"/>
                    <a:ea typeface="Lato Black"/>
                    <a:cs typeface="Lato Black"/>
                    <a:sym typeface="Lato Black"/>
                  </a:rPr>
                  <a:t>T E A M</a:t>
                </a:r>
                <a:endParaRPr sz="1100"/>
              </a:p>
            </p:txBody>
          </p:sp>
          <p:sp>
            <p:nvSpPr>
              <p:cNvPr id="965" name="Google Shape;965;p75"/>
              <p:cNvSpPr/>
              <p:nvPr/>
            </p:nvSpPr>
            <p:spPr>
              <a:xfrm>
                <a:off x="8102942" y="3780966"/>
                <a:ext cx="1872450" cy="1218781"/>
              </a:xfrm>
              <a:prstGeom prst="rect">
                <a:avLst/>
              </a:prstGeom>
              <a:noFill/>
              <a:ln>
                <a:noFill/>
              </a:ln>
            </p:spPr>
            <p:txBody>
              <a:bodyPr anchorCtr="0" anchor="ctr" bIns="0" lIns="0" spcFirstLastPara="1" rIns="0" wrap="square" tIns="0">
                <a:noAutofit/>
              </a:bodyPr>
              <a:lstStyle/>
              <a:p>
                <a:pPr indent="0" lvl="0" marL="0" marR="0" rtl="0" algn="ctr">
                  <a:lnSpc>
                    <a:spcPct val="130000"/>
                  </a:lnSpc>
                  <a:spcBef>
                    <a:spcPts val="0"/>
                  </a:spcBef>
                  <a:spcAft>
                    <a:spcPts val="0"/>
                  </a:spcAft>
                  <a:buNone/>
                </a:pPr>
                <a:r>
                  <a:rPr lang="en" sz="800">
                    <a:solidFill>
                      <a:schemeClr val="dk1"/>
                    </a:solidFill>
                    <a:latin typeface="Lato"/>
                    <a:ea typeface="Lato"/>
                    <a:cs typeface="Lato"/>
                    <a:sym typeface="Lato"/>
                  </a:rPr>
                  <a:t>This letterhead design is meant to project an image of problem professionalism and reliability. By using simple alignments we have created a very spacious feeling. The simplicity suggests</a:t>
                </a:r>
                <a:endParaRPr sz="1100"/>
              </a:p>
            </p:txBody>
          </p:sp>
          <p:cxnSp>
            <p:nvCxnSpPr>
              <p:cNvPr id="966" name="Google Shape;966;p75"/>
              <p:cNvCxnSpPr/>
              <p:nvPr/>
            </p:nvCxnSpPr>
            <p:spPr>
              <a:xfrm>
                <a:off x="8840229" y="3644959"/>
                <a:ext cx="397876" cy="0"/>
              </a:xfrm>
              <a:prstGeom prst="straightConnector1">
                <a:avLst/>
              </a:prstGeom>
              <a:blipFill rotWithShape="1">
                <a:blip r:embed="rId3">
                  <a:alphaModFix/>
                </a:blip>
                <a:tile algn="tl" flip="none" tx="0" sx="100000" ty="0" sy="100000"/>
              </a:blipFill>
              <a:ln cap="flat" cmpd="sng" w="38100">
                <a:solidFill>
                  <a:schemeClr val="dk1">
                    <a:alpha val="24705"/>
                  </a:schemeClr>
                </a:solidFill>
                <a:prstDash val="solid"/>
                <a:round/>
                <a:headEnd len="sm" w="sm" type="none"/>
                <a:tailEnd len="sm" w="sm" type="none"/>
              </a:ln>
            </p:spPr>
          </p:cxnSp>
        </p:grpSp>
      </p:grpSp>
      <p:sp>
        <p:nvSpPr>
          <p:cNvPr id="967" name="Google Shape;967;p75"/>
          <p:cNvSpPr/>
          <p:nvPr>
            <p:ph idx="2" type="pic"/>
          </p:nvPr>
        </p:nvSpPr>
        <p:spPr>
          <a:xfrm>
            <a:off x="1489362" y="1084401"/>
            <a:ext cx="1083564" cy="1083564"/>
          </a:xfrm>
          <a:prstGeom prst="ellipse">
            <a:avLst/>
          </a:prstGeom>
          <a:noFill/>
          <a:ln>
            <a:noFill/>
          </a:ln>
        </p:spPr>
        <p:txBody>
          <a:bodyPr anchorCtr="0" anchor="ctr" bIns="68575" lIns="68575" spcFirstLastPara="1" rIns="68575" wrap="square" tIns="68575">
            <a:noAutofit/>
          </a:bodyPr>
          <a:lstStyle/>
          <a:p>
            <a:pPr indent="0" lvl="0" marL="0">
              <a:spcBef>
                <a:spcPts val="0"/>
              </a:spcBef>
              <a:spcAft>
                <a:spcPts val="0"/>
              </a:spcAft>
              <a:buNone/>
            </a:pPr>
            <a:r>
              <a:t/>
            </a:r>
            <a:endParaRPr/>
          </a:p>
        </p:txBody>
      </p:sp>
      <p:sp>
        <p:nvSpPr>
          <p:cNvPr id="968" name="Google Shape;968;p75"/>
          <p:cNvSpPr/>
          <p:nvPr>
            <p:ph idx="3" type="pic"/>
          </p:nvPr>
        </p:nvSpPr>
        <p:spPr>
          <a:xfrm>
            <a:off x="3466889" y="1084401"/>
            <a:ext cx="1083564" cy="1083564"/>
          </a:xfrm>
          <a:prstGeom prst="ellipse">
            <a:avLst/>
          </a:prstGeom>
          <a:noFill/>
          <a:ln>
            <a:noFill/>
          </a:ln>
        </p:spPr>
        <p:txBody>
          <a:bodyPr anchorCtr="0" anchor="ctr" bIns="68575" lIns="68575" spcFirstLastPara="1" rIns="68575" wrap="square" tIns="68575">
            <a:noAutofit/>
          </a:bodyPr>
          <a:lstStyle/>
          <a:p>
            <a:pPr indent="0" lvl="0" marL="0">
              <a:spcBef>
                <a:spcPts val="0"/>
              </a:spcBef>
              <a:spcAft>
                <a:spcPts val="0"/>
              </a:spcAft>
              <a:buNone/>
            </a:pPr>
            <a:r>
              <a:t/>
            </a:r>
            <a:endParaRPr/>
          </a:p>
        </p:txBody>
      </p:sp>
    </p:spTree>
  </p:cSld>
  <p:clrMapOvr>
    <a:masterClrMapping/>
  </p:clrMapOvr>
  <p:transition spd="slow">
    <p:fade/>
  </p:transition>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73" name="Shape 973"/>
        <p:cNvGrpSpPr/>
        <p:nvPr/>
      </p:nvGrpSpPr>
      <p:grpSpPr>
        <a:xfrm>
          <a:off x="0" y="0"/>
          <a:ext cx="0" cy="0"/>
          <a:chOff x="0" y="0"/>
          <a:chExt cx="0" cy="0"/>
        </a:xfrm>
      </p:grpSpPr>
      <p:sp>
        <p:nvSpPr>
          <p:cNvPr id="974" name="Google Shape;974;p76"/>
          <p:cNvSpPr/>
          <p:nvPr/>
        </p:nvSpPr>
        <p:spPr>
          <a:xfrm>
            <a:off x="4572000" y="0"/>
            <a:ext cx="4572000" cy="5143500"/>
          </a:xfrm>
          <a:prstGeom prst="rect">
            <a:avLst/>
          </a:prstGeom>
          <a:solidFill>
            <a:srgbClr val="F2F2F2">
              <a:alpha val="94901"/>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aseline="30000" sz="1400">
              <a:solidFill>
                <a:schemeClr val="dk1"/>
              </a:solidFill>
              <a:latin typeface="Calibri"/>
              <a:ea typeface="Calibri"/>
              <a:cs typeface="Calibri"/>
              <a:sym typeface="Calibri"/>
            </a:endParaRPr>
          </a:p>
        </p:txBody>
      </p:sp>
      <p:sp>
        <p:nvSpPr>
          <p:cNvPr id="975" name="Google Shape;975;p76"/>
          <p:cNvSpPr/>
          <p:nvPr/>
        </p:nvSpPr>
        <p:spPr>
          <a:xfrm>
            <a:off x="0" y="0"/>
            <a:ext cx="4572000" cy="5143500"/>
          </a:xfrm>
          <a:prstGeom prst="rect">
            <a:avLst/>
          </a:prstGeom>
          <a:solidFill>
            <a:srgbClr val="00B6F1">
              <a:alpha val="76862"/>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aseline="30000" sz="1400">
              <a:solidFill>
                <a:schemeClr val="dk1"/>
              </a:solidFill>
              <a:latin typeface="Calibri"/>
              <a:ea typeface="Calibri"/>
              <a:cs typeface="Calibri"/>
              <a:sym typeface="Calibri"/>
            </a:endParaRPr>
          </a:p>
        </p:txBody>
      </p:sp>
      <p:sp>
        <p:nvSpPr>
          <p:cNvPr id="976" name="Google Shape;976;p76"/>
          <p:cNvSpPr txBox="1"/>
          <p:nvPr>
            <p:ph idx="4294967295" type="ftr"/>
          </p:nvPr>
        </p:nvSpPr>
        <p:spPr>
          <a:xfrm>
            <a:off x="0" y="4791075"/>
            <a:ext cx="1631156" cy="230981"/>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i="0" lang="en" sz="800">
                <a:solidFill>
                  <a:srgbClr val="FFFFFF"/>
                </a:solidFill>
                <a:latin typeface="Lato"/>
                <a:ea typeface="Lato"/>
                <a:cs typeface="Lato"/>
                <a:sym typeface="Lato"/>
              </a:rPr>
              <a:t>www.website.com</a:t>
            </a:r>
            <a:endParaRPr sz="1100"/>
          </a:p>
        </p:txBody>
      </p:sp>
      <p:sp>
        <p:nvSpPr>
          <p:cNvPr id="977" name="Google Shape;977;p76"/>
          <p:cNvSpPr txBox="1"/>
          <p:nvPr>
            <p:ph idx="4294967295" type="sldNum"/>
          </p:nvPr>
        </p:nvSpPr>
        <p:spPr>
          <a:xfrm>
            <a:off x="8692754" y="4767263"/>
            <a:ext cx="451246" cy="273844"/>
          </a:xfrm>
          <a:prstGeom prst="rect">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1" i="0" lang="en" sz="800">
                <a:solidFill>
                  <a:srgbClr val="FFFFFF"/>
                </a:solidFill>
                <a:latin typeface="Lato"/>
                <a:ea typeface="Lato"/>
                <a:cs typeface="Lato"/>
                <a:sym typeface="Lato"/>
              </a:rPr>
              <a:t>‹#›</a:t>
            </a:fld>
            <a:endParaRPr b="1" i="0" sz="800">
              <a:solidFill>
                <a:srgbClr val="FFFFFF"/>
              </a:solidFill>
              <a:latin typeface="Lato"/>
              <a:ea typeface="Lato"/>
              <a:cs typeface="Lato"/>
              <a:sym typeface="Lato"/>
            </a:endParaRPr>
          </a:p>
        </p:txBody>
      </p:sp>
      <p:sp>
        <p:nvSpPr>
          <p:cNvPr id="978" name="Google Shape;978;p76"/>
          <p:cNvSpPr/>
          <p:nvPr/>
        </p:nvSpPr>
        <p:spPr>
          <a:xfrm>
            <a:off x="1414617" y="1830563"/>
            <a:ext cx="1742765" cy="750094"/>
          </a:xfrm>
          <a:prstGeom prst="rect">
            <a:avLst/>
          </a:prstGeom>
          <a:noFill/>
          <a:ln>
            <a:noFill/>
          </a:ln>
        </p:spPr>
        <p:txBody>
          <a:bodyPr anchorCtr="0" anchor="ctr" bIns="0" lIns="0" spcFirstLastPara="1" rIns="0" wrap="square" tIns="0">
            <a:noAutofit/>
          </a:bodyPr>
          <a:lstStyle/>
          <a:p>
            <a:pPr indent="0" lvl="0" marL="0" marR="0" rtl="0" algn="ctr">
              <a:lnSpc>
                <a:spcPct val="65000"/>
              </a:lnSpc>
              <a:spcBef>
                <a:spcPts val="0"/>
              </a:spcBef>
              <a:spcAft>
                <a:spcPts val="0"/>
              </a:spcAft>
              <a:buNone/>
            </a:pPr>
            <a:r>
              <a:rPr b="1" lang="en" sz="3800">
                <a:solidFill>
                  <a:srgbClr val="FFFFFF"/>
                </a:solidFill>
                <a:latin typeface="Lato Black"/>
                <a:ea typeface="Lato Black"/>
                <a:cs typeface="Lato Black"/>
                <a:sym typeface="Lato Black"/>
              </a:rPr>
              <a:t>PAGE</a:t>
            </a:r>
            <a:endParaRPr sz="1100"/>
          </a:p>
          <a:p>
            <a:pPr indent="0" lvl="0" marL="0" marR="0" rtl="0" algn="ctr">
              <a:lnSpc>
                <a:spcPct val="65000"/>
              </a:lnSpc>
              <a:spcBef>
                <a:spcPts val="0"/>
              </a:spcBef>
              <a:spcAft>
                <a:spcPts val="0"/>
              </a:spcAft>
              <a:buNone/>
            </a:pPr>
            <a:r>
              <a:rPr b="1" lang="en" sz="3800">
                <a:solidFill>
                  <a:srgbClr val="FFFFFF"/>
                </a:solidFill>
                <a:latin typeface="Lato Black"/>
                <a:ea typeface="Lato Black"/>
                <a:cs typeface="Lato Black"/>
                <a:sym typeface="Lato Black"/>
              </a:rPr>
              <a:t>BREAK</a:t>
            </a:r>
            <a:endParaRPr sz="1100"/>
          </a:p>
        </p:txBody>
      </p:sp>
      <p:sp>
        <p:nvSpPr>
          <p:cNvPr id="979" name="Google Shape;979;p76"/>
          <p:cNvSpPr/>
          <p:nvPr/>
        </p:nvSpPr>
        <p:spPr>
          <a:xfrm>
            <a:off x="1280160" y="2810854"/>
            <a:ext cx="2011800" cy="730800"/>
          </a:xfrm>
          <a:prstGeom prst="rect">
            <a:avLst/>
          </a:prstGeom>
          <a:noFill/>
          <a:ln>
            <a:noFill/>
          </a:ln>
        </p:spPr>
        <p:txBody>
          <a:bodyPr anchorCtr="0" anchor="ctr" bIns="0" lIns="0" spcFirstLastPara="1" rIns="0" wrap="square" tIns="0">
            <a:noAutofit/>
          </a:bodyPr>
          <a:lstStyle/>
          <a:p>
            <a:pPr indent="0" lvl="0" marL="0" marR="0" rtl="0" algn="ctr">
              <a:lnSpc>
                <a:spcPct val="130000"/>
              </a:lnSpc>
              <a:spcBef>
                <a:spcPts val="0"/>
              </a:spcBef>
              <a:spcAft>
                <a:spcPts val="0"/>
              </a:spcAft>
              <a:buNone/>
            </a:pPr>
            <a:r>
              <a:rPr lang="en" sz="800">
                <a:solidFill>
                  <a:srgbClr val="FFFFFF"/>
                </a:solidFill>
                <a:latin typeface="Lato"/>
                <a:ea typeface="Lato"/>
                <a:cs typeface="Lato"/>
                <a:sym typeface="Lato"/>
              </a:rPr>
              <a:t>This letterhead design is meant to project an professionalism reliability. using simple alignments have created a very spacious feeling. The simplicity suggests strength and the spaciousness</a:t>
            </a:r>
            <a:endParaRPr sz="1100"/>
          </a:p>
        </p:txBody>
      </p:sp>
      <p:pic>
        <p:nvPicPr>
          <p:cNvPr id="980" name="Google Shape;980;p76"/>
          <p:cNvPicPr preferRelativeResize="0"/>
          <p:nvPr/>
        </p:nvPicPr>
        <p:blipFill rotWithShape="1">
          <a:blip r:embed="rId3">
            <a:alphaModFix/>
          </a:blip>
          <a:srcRect b="0" l="0" r="0" t="0"/>
          <a:stretch/>
        </p:blipFill>
        <p:spPr>
          <a:xfrm>
            <a:off x="5614720" y="1023819"/>
            <a:ext cx="1235926" cy="1466038"/>
          </a:xfrm>
          <a:prstGeom prst="rect">
            <a:avLst/>
          </a:prstGeom>
          <a:noFill/>
          <a:ln>
            <a:noFill/>
          </a:ln>
        </p:spPr>
      </p:pic>
      <p:sp>
        <p:nvSpPr>
          <p:cNvPr id="981" name="Google Shape;981;p76"/>
          <p:cNvSpPr/>
          <p:nvPr/>
        </p:nvSpPr>
        <p:spPr>
          <a:xfrm>
            <a:off x="5614720" y="2804525"/>
            <a:ext cx="2482470" cy="1315156"/>
          </a:xfrm>
          <a:prstGeom prst="rect">
            <a:avLst/>
          </a:prstGeom>
          <a:solidFill>
            <a:srgbClr val="00B6F1">
              <a:alpha val="80000"/>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982" name="Google Shape;982;p76"/>
          <p:cNvSpPr/>
          <p:nvPr/>
        </p:nvSpPr>
        <p:spPr>
          <a:xfrm>
            <a:off x="5933225" y="3042750"/>
            <a:ext cx="1921500" cy="838800"/>
          </a:xfrm>
          <a:prstGeom prst="rect">
            <a:avLst/>
          </a:prstGeom>
          <a:noFill/>
          <a:ln>
            <a:noFill/>
          </a:ln>
        </p:spPr>
        <p:txBody>
          <a:bodyPr anchorCtr="0" anchor="t" bIns="34275" lIns="68575" spcFirstLastPara="1" rIns="68575" wrap="square" tIns="34275">
            <a:noAutofit/>
          </a:bodyPr>
          <a:lstStyle/>
          <a:p>
            <a:pPr indent="0" lvl="0" marL="0" marR="0" rtl="0" algn="l">
              <a:lnSpc>
                <a:spcPct val="106666"/>
              </a:lnSpc>
              <a:spcBef>
                <a:spcPts val="0"/>
              </a:spcBef>
              <a:spcAft>
                <a:spcPts val="0"/>
              </a:spcAft>
              <a:buNone/>
            </a:pPr>
            <a:r>
              <a:rPr lang="en" sz="1100">
                <a:solidFill>
                  <a:srgbClr val="FFFFFF"/>
                </a:solidFill>
                <a:latin typeface="Lato"/>
                <a:ea typeface="Lato"/>
                <a:cs typeface="Lato"/>
                <a:sym typeface="Lato"/>
              </a:rPr>
              <a:t>This letterhead design is meant to your project an simple image of professional and reliability. By using simple lorem</a:t>
            </a:r>
            <a:endParaRPr sz="1100"/>
          </a:p>
        </p:txBody>
      </p:sp>
      <p:sp>
        <p:nvSpPr>
          <p:cNvPr id="983" name="Google Shape;983;p76"/>
          <p:cNvSpPr/>
          <p:nvPr>
            <p:ph idx="2" type="pic"/>
          </p:nvPr>
        </p:nvSpPr>
        <p:spPr>
          <a:xfrm>
            <a:off x="0" y="0"/>
            <a:ext cx="9144000" cy="5143500"/>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transition spd="slow">
    <p:fade/>
  </p:transition>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88" name="Shape 988"/>
        <p:cNvGrpSpPr/>
        <p:nvPr/>
      </p:nvGrpSpPr>
      <p:grpSpPr>
        <a:xfrm>
          <a:off x="0" y="0"/>
          <a:ext cx="0" cy="0"/>
          <a:chOff x="0" y="0"/>
          <a:chExt cx="0" cy="0"/>
        </a:xfrm>
      </p:grpSpPr>
      <p:sp>
        <p:nvSpPr>
          <p:cNvPr id="989" name="Google Shape;989;p77"/>
          <p:cNvSpPr txBox="1"/>
          <p:nvPr>
            <p:ph idx="4294967295" type="ftr"/>
          </p:nvPr>
        </p:nvSpPr>
        <p:spPr>
          <a:xfrm>
            <a:off x="0" y="4791075"/>
            <a:ext cx="1631156" cy="230981"/>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i="0" lang="en" sz="800">
                <a:solidFill>
                  <a:srgbClr val="000000"/>
                </a:solidFill>
                <a:latin typeface="Lato"/>
                <a:ea typeface="Lato"/>
                <a:cs typeface="Lato"/>
                <a:sym typeface="Lato"/>
              </a:rPr>
              <a:t>www.website.com</a:t>
            </a:r>
            <a:endParaRPr sz="1100"/>
          </a:p>
        </p:txBody>
      </p:sp>
      <p:sp>
        <p:nvSpPr>
          <p:cNvPr id="990" name="Google Shape;990;p77"/>
          <p:cNvSpPr/>
          <p:nvPr/>
        </p:nvSpPr>
        <p:spPr>
          <a:xfrm>
            <a:off x="4572000" y="0"/>
            <a:ext cx="4572000" cy="5143500"/>
          </a:xfrm>
          <a:prstGeom prst="rect">
            <a:avLst/>
          </a:prstGeom>
          <a:solidFill>
            <a:srgbClr val="323F4F">
              <a:alpha val="84705"/>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aseline="30000" sz="1400">
              <a:solidFill>
                <a:schemeClr val="dk1"/>
              </a:solidFill>
              <a:latin typeface="Calibri"/>
              <a:ea typeface="Calibri"/>
              <a:cs typeface="Calibri"/>
              <a:sym typeface="Calibri"/>
            </a:endParaRPr>
          </a:p>
        </p:txBody>
      </p:sp>
      <p:sp>
        <p:nvSpPr>
          <p:cNvPr id="991" name="Google Shape;991;p77"/>
          <p:cNvSpPr txBox="1"/>
          <p:nvPr>
            <p:ph idx="4294967295" type="sldNum"/>
          </p:nvPr>
        </p:nvSpPr>
        <p:spPr>
          <a:xfrm>
            <a:off x="8692754" y="4767263"/>
            <a:ext cx="451246" cy="273844"/>
          </a:xfrm>
          <a:prstGeom prst="rect">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1" i="0" lang="en" sz="800">
                <a:solidFill>
                  <a:srgbClr val="FFFFFF"/>
                </a:solidFill>
                <a:latin typeface="Lato"/>
                <a:ea typeface="Lato"/>
                <a:cs typeface="Lato"/>
                <a:sym typeface="Lato"/>
              </a:rPr>
              <a:t>‹#›</a:t>
            </a:fld>
            <a:endParaRPr b="1" i="0" sz="800">
              <a:solidFill>
                <a:srgbClr val="FFFFFF"/>
              </a:solidFill>
              <a:latin typeface="Lato"/>
              <a:ea typeface="Lato"/>
              <a:cs typeface="Lato"/>
              <a:sym typeface="Lato"/>
            </a:endParaRPr>
          </a:p>
        </p:txBody>
      </p:sp>
      <p:sp>
        <p:nvSpPr>
          <p:cNvPr id="992" name="Google Shape;992;p77"/>
          <p:cNvSpPr/>
          <p:nvPr/>
        </p:nvSpPr>
        <p:spPr>
          <a:xfrm>
            <a:off x="677602" y="1534026"/>
            <a:ext cx="2472138" cy="2472138"/>
          </a:xfrm>
          <a:prstGeom prst="flowChartMagneticTape">
            <a:avLst/>
          </a:prstGeom>
          <a:solidFill>
            <a:schemeClr val="accent2">
              <a:alpha val="89803"/>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993" name="Google Shape;993;p77"/>
          <p:cNvGrpSpPr/>
          <p:nvPr/>
        </p:nvGrpSpPr>
        <p:grpSpPr>
          <a:xfrm>
            <a:off x="941369" y="2375077"/>
            <a:ext cx="1944604" cy="790035"/>
            <a:chOff x="1900988" y="1612235"/>
            <a:chExt cx="2592806" cy="1053380"/>
          </a:xfrm>
        </p:grpSpPr>
        <p:sp>
          <p:nvSpPr>
            <p:cNvPr id="994" name="Google Shape;994;p77"/>
            <p:cNvSpPr txBox="1"/>
            <p:nvPr/>
          </p:nvSpPr>
          <p:spPr>
            <a:xfrm>
              <a:off x="1900988" y="1612235"/>
              <a:ext cx="2592806" cy="78483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3400">
                  <a:solidFill>
                    <a:srgbClr val="FFFFFF"/>
                  </a:solidFill>
                  <a:latin typeface="Montserrat"/>
                  <a:ea typeface="Montserrat"/>
                  <a:cs typeface="Montserrat"/>
                  <a:sym typeface="Montserrat"/>
                </a:rPr>
                <a:t>Analysis</a:t>
              </a:r>
              <a:endParaRPr sz="1100"/>
            </a:p>
          </p:txBody>
        </p:sp>
        <p:sp>
          <p:nvSpPr>
            <p:cNvPr id="995" name="Google Shape;995;p77"/>
            <p:cNvSpPr txBox="1"/>
            <p:nvPr/>
          </p:nvSpPr>
          <p:spPr>
            <a:xfrm>
              <a:off x="1994233" y="2342450"/>
              <a:ext cx="2406316" cy="32316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100">
                  <a:solidFill>
                    <a:srgbClr val="FFFFFF"/>
                  </a:solidFill>
                  <a:latin typeface="Arial"/>
                  <a:ea typeface="Arial"/>
                  <a:cs typeface="Arial"/>
                  <a:sym typeface="Arial"/>
                </a:rPr>
                <a:t>Your great subtitle inthis line</a:t>
              </a:r>
              <a:endParaRPr sz="1100"/>
            </a:p>
          </p:txBody>
        </p:sp>
      </p:grpSp>
      <p:sp>
        <p:nvSpPr>
          <p:cNvPr id="996" name="Google Shape;996;p77"/>
          <p:cNvSpPr/>
          <p:nvPr/>
        </p:nvSpPr>
        <p:spPr>
          <a:xfrm>
            <a:off x="5616765" y="2450618"/>
            <a:ext cx="2482470" cy="1315156"/>
          </a:xfrm>
          <a:prstGeom prst="rect">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997" name="Google Shape;997;p77"/>
          <p:cNvSpPr/>
          <p:nvPr/>
        </p:nvSpPr>
        <p:spPr>
          <a:xfrm>
            <a:off x="5776015" y="2754036"/>
            <a:ext cx="2163969" cy="708320"/>
          </a:xfrm>
          <a:prstGeom prst="rect">
            <a:avLst/>
          </a:prstGeom>
          <a:noFill/>
          <a:ln>
            <a:noFill/>
          </a:ln>
        </p:spPr>
        <p:txBody>
          <a:bodyPr anchorCtr="0" anchor="t" bIns="34275" lIns="68575" spcFirstLastPara="1" rIns="68575" wrap="square" tIns="34275">
            <a:noAutofit/>
          </a:bodyPr>
          <a:lstStyle/>
          <a:p>
            <a:pPr indent="0" lvl="0" marL="0" marR="0" rtl="0" algn="l">
              <a:lnSpc>
                <a:spcPct val="153333"/>
              </a:lnSpc>
              <a:spcBef>
                <a:spcPts val="0"/>
              </a:spcBef>
              <a:spcAft>
                <a:spcPts val="0"/>
              </a:spcAft>
              <a:buNone/>
            </a:pPr>
            <a:r>
              <a:rPr lang="en" sz="1100">
                <a:solidFill>
                  <a:srgbClr val="FFFFFF"/>
                </a:solidFill>
                <a:latin typeface="Lato"/>
                <a:ea typeface="Lato"/>
                <a:cs typeface="Lato"/>
                <a:sym typeface="Lato"/>
              </a:rPr>
              <a:t>This letterhead design is meant to your project an simple image of professional and reliability. </a:t>
            </a:r>
            <a:endParaRPr sz="1100"/>
          </a:p>
        </p:txBody>
      </p:sp>
      <p:pic>
        <p:nvPicPr>
          <p:cNvPr id="998" name="Google Shape;998;p77"/>
          <p:cNvPicPr preferRelativeResize="0"/>
          <p:nvPr/>
        </p:nvPicPr>
        <p:blipFill rotWithShape="1">
          <a:blip r:embed="rId3">
            <a:alphaModFix/>
          </a:blip>
          <a:srcRect b="0" l="0" r="0" t="0"/>
          <a:stretch/>
        </p:blipFill>
        <p:spPr>
          <a:xfrm>
            <a:off x="5616765" y="1377727"/>
            <a:ext cx="2232422" cy="840117"/>
          </a:xfrm>
          <a:prstGeom prst="rect">
            <a:avLst/>
          </a:prstGeom>
          <a:noFill/>
          <a:ln>
            <a:noFill/>
          </a:ln>
        </p:spPr>
      </p:pic>
      <p:sp>
        <p:nvSpPr>
          <p:cNvPr id="999" name="Google Shape;999;p77"/>
          <p:cNvSpPr/>
          <p:nvPr>
            <p:ph idx="2" type="pic"/>
          </p:nvPr>
        </p:nvSpPr>
        <p:spPr>
          <a:xfrm>
            <a:off x="0" y="0"/>
            <a:ext cx="9144000" cy="5143500"/>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mc:AlternateContent>
    <mc:Choice Requires="p14">
      <p:transition spd="slow" p14:dur="1250">
        <p14:flip dir="l"/>
      </p:transition>
    </mc:Choice>
    <mc:Fallback>
      <p:transition spd="slow">
        <p:fade/>
      </p:transition>
    </mc:Fallback>
  </mc:AlternateContent>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04" name="Shape 1004"/>
        <p:cNvGrpSpPr/>
        <p:nvPr/>
      </p:nvGrpSpPr>
      <p:grpSpPr>
        <a:xfrm>
          <a:off x="0" y="0"/>
          <a:ext cx="0" cy="0"/>
          <a:chOff x="0" y="0"/>
          <a:chExt cx="0" cy="0"/>
        </a:xfrm>
      </p:grpSpPr>
      <p:sp>
        <p:nvSpPr>
          <p:cNvPr id="1005" name="Google Shape;1005;p78"/>
          <p:cNvSpPr txBox="1"/>
          <p:nvPr>
            <p:ph idx="12" type="sldNum"/>
          </p:nvPr>
        </p:nvSpPr>
        <p:spPr>
          <a:xfrm>
            <a:off x="8064662" y="4767263"/>
            <a:ext cx="450688" cy="27384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1" i="0" lang="en" sz="800">
                <a:solidFill>
                  <a:srgbClr val="FFFFFF"/>
                </a:solidFill>
                <a:latin typeface="Lato"/>
                <a:ea typeface="Lato"/>
                <a:cs typeface="Lato"/>
                <a:sym typeface="Lato"/>
              </a:rPr>
              <a:t>‹#›</a:t>
            </a:fld>
            <a:endParaRPr b="1" i="0" sz="800">
              <a:solidFill>
                <a:srgbClr val="FFFFFF"/>
              </a:solidFill>
              <a:latin typeface="Lato"/>
              <a:ea typeface="Lato"/>
              <a:cs typeface="Lato"/>
              <a:sym typeface="Lato"/>
            </a:endParaRPr>
          </a:p>
        </p:txBody>
      </p:sp>
      <p:sp>
        <p:nvSpPr>
          <p:cNvPr id="1006" name="Google Shape;1006;p78"/>
          <p:cNvSpPr txBox="1"/>
          <p:nvPr>
            <p:ph type="title"/>
          </p:nvPr>
        </p:nvSpPr>
        <p:spPr>
          <a:xfrm>
            <a:off x="628650" y="361242"/>
            <a:ext cx="7886700" cy="376645"/>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300"/>
              <a:buFont typeface="Montserrat"/>
              <a:buNone/>
            </a:pPr>
            <a:r>
              <a:rPr b="1" i="0" lang="en" sz="2300" u="none" cap="none" strike="noStrike">
                <a:solidFill>
                  <a:schemeClr val="dk1"/>
                </a:solidFill>
                <a:latin typeface="Montserrat"/>
                <a:ea typeface="Montserrat"/>
                <a:cs typeface="Montserrat"/>
                <a:sym typeface="Montserrat"/>
              </a:rPr>
              <a:t>Analysis</a:t>
            </a:r>
            <a:endParaRPr sz="1100"/>
          </a:p>
        </p:txBody>
      </p:sp>
      <p:sp>
        <p:nvSpPr>
          <p:cNvPr id="1007" name="Google Shape;1007;p78"/>
          <p:cNvSpPr txBox="1"/>
          <p:nvPr>
            <p:ph idx="1" type="body"/>
          </p:nvPr>
        </p:nvSpPr>
        <p:spPr>
          <a:xfrm>
            <a:off x="628650" y="734269"/>
            <a:ext cx="7886700" cy="238005"/>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900"/>
              <a:buFont typeface="Arial"/>
              <a:buNone/>
            </a:pPr>
            <a:r>
              <a:rPr b="0" i="0" lang="en" sz="900" u="none" cap="none" strike="noStrike">
                <a:solidFill>
                  <a:schemeClr val="dk1"/>
                </a:solidFill>
                <a:latin typeface="Lato"/>
                <a:ea typeface="Lato"/>
                <a:cs typeface="Lato"/>
                <a:sym typeface="Lato"/>
              </a:rPr>
              <a:t>Lorem Ipsum Dolor Site Amet Text Here lorem ipsum.</a:t>
            </a:r>
            <a:endParaRPr sz="1100"/>
          </a:p>
        </p:txBody>
      </p:sp>
      <p:sp>
        <p:nvSpPr>
          <p:cNvPr id="1008" name="Google Shape;1008;p78"/>
          <p:cNvSpPr txBox="1"/>
          <p:nvPr>
            <p:ph idx="11" type="ftr"/>
          </p:nvPr>
        </p:nvSpPr>
        <p:spPr>
          <a:xfrm>
            <a:off x="638735" y="4790515"/>
            <a:ext cx="1630456" cy="231961"/>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i="0" lang="en" sz="800">
                <a:solidFill>
                  <a:schemeClr val="dk1"/>
                </a:solidFill>
                <a:latin typeface="Lato"/>
                <a:ea typeface="Lato"/>
                <a:cs typeface="Lato"/>
                <a:sym typeface="Lato"/>
              </a:rPr>
              <a:t>www.website.com</a:t>
            </a:r>
            <a:endParaRPr sz="1100"/>
          </a:p>
        </p:txBody>
      </p:sp>
      <p:grpSp>
        <p:nvGrpSpPr>
          <p:cNvPr id="1009" name="Google Shape;1009;p78"/>
          <p:cNvGrpSpPr/>
          <p:nvPr/>
        </p:nvGrpSpPr>
        <p:grpSpPr>
          <a:xfrm>
            <a:off x="1265804" y="1262170"/>
            <a:ext cx="1408575" cy="1396960"/>
            <a:chOff x="1567893" y="2128437"/>
            <a:chExt cx="1878100" cy="1862613"/>
          </a:xfrm>
        </p:grpSpPr>
        <p:sp>
          <p:nvSpPr>
            <p:cNvPr id="1010" name="Google Shape;1010;p78"/>
            <p:cNvSpPr/>
            <p:nvPr/>
          </p:nvSpPr>
          <p:spPr>
            <a:xfrm>
              <a:off x="1567893" y="2128437"/>
              <a:ext cx="1878100" cy="1862613"/>
            </a:xfrm>
            <a:custGeom>
              <a:pathLst>
                <a:path extrusionOk="0" h="369" w="371">
                  <a:moveTo>
                    <a:pt x="371" y="185"/>
                  </a:moveTo>
                  <a:cubicBezTo>
                    <a:pt x="371" y="83"/>
                    <a:pt x="288" y="0"/>
                    <a:pt x="186" y="0"/>
                  </a:cubicBezTo>
                  <a:cubicBezTo>
                    <a:pt x="83" y="0"/>
                    <a:pt x="0" y="83"/>
                    <a:pt x="0" y="185"/>
                  </a:cubicBezTo>
                  <a:cubicBezTo>
                    <a:pt x="0" y="287"/>
                    <a:pt x="83" y="369"/>
                    <a:pt x="186" y="369"/>
                  </a:cubicBezTo>
                  <a:cubicBezTo>
                    <a:pt x="371" y="369"/>
                    <a:pt x="371" y="369"/>
                    <a:pt x="371" y="369"/>
                  </a:cubicBezTo>
                  <a:cubicBezTo>
                    <a:pt x="371" y="315"/>
                    <a:pt x="371" y="315"/>
                    <a:pt x="371" y="315"/>
                  </a:cubicBezTo>
                  <a:cubicBezTo>
                    <a:pt x="317" y="315"/>
                    <a:pt x="317" y="315"/>
                    <a:pt x="317" y="315"/>
                  </a:cubicBezTo>
                  <a:cubicBezTo>
                    <a:pt x="352" y="281"/>
                    <a:pt x="371" y="234"/>
                    <a:pt x="371" y="185"/>
                  </a:cubicBezTo>
                  <a:close/>
                </a:path>
              </a:pathLst>
            </a:custGeom>
            <a:solidFill>
              <a:srgbClr val="0088B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011" name="Google Shape;1011;p78"/>
            <p:cNvSpPr/>
            <p:nvPr/>
          </p:nvSpPr>
          <p:spPr>
            <a:xfrm>
              <a:off x="1843304" y="2400528"/>
              <a:ext cx="1327279" cy="1318429"/>
            </a:xfrm>
            <a:custGeom>
              <a:pathLst>
                <a:path extrusionOk="0" h="261" w="262">
                  <a:moveTo>
                    <a:pt x="262" y="131"/>
                  </a:moveTo>
                  <a:cubicBezTo>
                    <a:pt x="262" y="59"/>
                    <a:pt x="203" y="0"/>
                    <a:pt x="131" y="0"/>
                  </a:cubicBezTo>
                  <a:cubicBezTo>
                    <a:pt x="58" y="0"/>
                    <a:pt x="0" y="59"/>
                    <a:pt x="0" y="131"/>
                  </a:cubicBezTo>
                  <a:cubicBezTo>
                    <a:pt x="0" y="203"/>
                    <a:pt x="58" y="261"/>
                    <a:pt x="131" y="261"/>
                  </a:cubicBezTo>
                  <a:cubicBezTo>
                    <a:pt x="262" y="261"/>
                    <a:pt x="262" y="261"/>
                    <a:pt x="262" y="261"/>
                  </a:cubicBezTo>
                  <a:cubicBezTo>
                    <a:pt x="262" y="223"/>
                    <a:pt x="262" y="223"/>
                    <a:pt x="262" y="223"/>
                  </a:cubicBezTo>
                  <a:cubicBezTo>
                    <a:pt x="224" y="223"/>
                    <a:pt x="224" y="223"/>
                    <a:pt x="224" y="223"/>
                  </a:cubicBezTo>
                  <a:cubicBezTo>
                    <a:pt x="248" y="199"/>
                    <a:pt x="262" y="166"/>
                    <a:pt x="262" y="131"/>
                  </a:cubicBezTo>
                  <a:close/>
                </a:path>
              </a:pathLst>
            </a:custGeom>
            <a:solidFill>
              <a:schemeClr val="accent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sp>
        <p:nvSpPr>
          <p:cNvPr id="1012" name="Google Shape;1012;p78"/>
          <p:cNvSpPr txBox="1"/>
          <p:nvPr/>
        </p:nvSpPr>
        <p:spPr>
          <a:xfrm>
            <a:off x="1551275" y="1695200"/>
            <a:ext cx="954600" cy="5310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3000">
                <a:solidFill>
                  <a:srgbClr val="FFFFFF"/>
                </a:solidFill>
                <a:latin typeface="Arial"/>
                <a:ea typeface="Arial"/>
                <a:cs typeface="Arial"/>
                <a:sym typeface="Arial"/>
              </a:rPr>
              <a:t>75%</a:t>
            </a:r>
            <a:endParaRPr sz="1100"/>
          </a:p>
        </p:txBody>
      </p:sp>
      <p:grpSp>
        <p:nvGrpSpPr>
          <p:cNvPr id="1013" name="Google Shape;1013;p78"/>
          <p:cNvGrpSpPr/>
          <p:nvPr/>
        </p:nvGrpSpPr>
        <p:grpSpPr>
          <a:xfrm>
            <a:off x="3000409" y="1262170"/>
            <a:ext cx="1408575" cy="1396960"/>
            <a:chOff x="3880700" y="2128437"/>
            <a:chExt cx="1878100" cy="1862613"/>
          </a:xfrm>
        </p:grpSpPr>
        <p:sp>
          <p:nvSpPr>
            <p:cNvPr id="1014" name="Google Shape;1014;p78"/>
            <p:cNvSpPr/>
            <p:nvPr/>
          </p:nvSpPr>
          <p:spPr>
            <a:xfrm>
              <a:off x="3880700" y="2128437"/>
              <a:ext cx="1878100" cy="1862613"/>
            </a:xfrm>
            <a:custGeom>
              <a:pathLst>
                <a:path extrusionOk="0" h="369" w="371">
                  <a:moveTo>
                    <a:pt x="371" y="185"/>
                  </a:moveTo>
                  <a:cubicBezTo>
                    <a:pt x="371" y="83"/>
                    <a:pt x="288" y="0"/>
                    <a:pt x="186" y="0"/>
                  </a:cubicBezTo>
                  <a:cubicBezTo>
                    <a:pt x="83" y="0"/>
                    <a:pt x="0" y="83"/>
                    <a:pt x="0" y="185"/>
                  </a:cubicBezTo>
                  <a:cubicBezTo>
                    <a:pt x="0" y="287"/>
                    <a:pt x="83" y="369"/>
                    <a:pt x="186" y="369"/>
                  </a:cubicBezTo>
                  <a:cubicBezTo>
                    <a:pt x="371" y="369"/>
                    <a:pt x="371" y="369"/>
                    <a:pt x="371" y="369"/>
                  </a:cubicBezTo>
                  <a:cubicBezTo>
                    <a:pt x="371" y="315"/>
                    <a:pt x="371" y="315"/>
                    <a:pt x="371" y="315"/>
                  </a:cubicBezTo>
                  <a:cubicBezTo>
                    <a:pt x="317" y="315"/>
                    <a:pt x="317" y="315"/>
                    <a:pt x="317" y="315"/>
                  </a:cubicBezTo>
                  <a:cubicBezTo>
                    <a:pt x="352" y="281"/>
                    <a:pt x="371" y="234"/>
                    <a:pt x="371" y="185"/>
                  </a:cubicBezTo>
                  <a:close/>
                </a:path>
              </a:pathLst>
            </a:custGeom>
            <a:solidFill>
              <a:srgbClr val="C76E07"/>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015" name="Google Shape;1015;p78"/>
            <p:cNvSpPr/>
            <p:nvPr/>
          </p:nvSpPr>
          <p:spPr>
            <a:xfrm>
              <a:off x="4156111" y="2400528"/>
              <a:ext cx="1327279" cy="1318429"/>
            </a:xfrm>
            <a:custGeom>
              <a:pathLst>
                <a:path extrusionOk="0" h="261" w="262">
                  <a:moveTo>
                    <a:pt x="262" y="131"/>
                  </a:moveTo>
                  <a:cubicBezTo>
                    <a:pt x="262" y="59"/>
                    <a:pt x="203" y="0"/>
                    <a:pt x="131" y="0"/>
                  </a:cubicBezTo>
                  <a:cubicBezTo>
                    <a:pt x="58" y="0"/>
                    <a:pt x="0" y="59"/>
                    <a:pt x="0" y="131"/>
                  </a:cubicBezTo>
                  <a:cubicBezTo>
                    <a:pt x="0" y="203"/>
                    <a:pt x="58" y="261"/>
                    <a:pt x="131" y="261"/>
                  </a:cubicBezTo>
                  <a:cubicBezTo>
                    <a:pt x="262" y="261"/>
                    <a:pt x="262" y="261"/>
                    <a:pt x="262" y="261"/>
                  </a:cubicBezTo>
                  <a:cubicBezTo>
                    <a:pt x="262" y="223"/>
                    <a:pt x="262" y="223"/>
                    <a:pt x="262" y="223"/>
                  </a:cubicBezTo>
                  <a:cubicBezTo>
                    <a:pt x="224" y="223"/>
                    <a:pt x="224" y="223"/>
                    <a:pt x="224" y="223"/>
                  </a:cubicBezTo>
                  <a:cubicBezTo>
                    <a:pt x="248" y="199"/>
                    <a:pt x="262" y="166"/>
                    <a:pt x="262" y="131"/>
                  </a:cubicBezTo>
                  <a:close/>
                </a:path>
              </a:pathLst>
            </a:cu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sp>
        <p:nvSpPr>
          <p:cNvPr id="1016" name="Google Shape;1016;p78"/>
          <p:cNvSpPr txBox="1"/>
          <p:nvPr/>
        </p:nvSpPr>
        <p:spPr>
          <a:xfrm>
            <a:off x="3285875" y="1695200"/>
            <a:ext cx="954600" cy="5310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3000">
                <a:solidFill>
                  <a:srgbClr val="FFFFFF"/>
                </a:solidFill>
                <a:latin typeface="Arial"/>
                <a:ea typeface="Arial"/>
                <a:cs typeface="Arial"/>
                <a:sym typeface="Arial"/>
              </a:rPr>
              <a:t>75%</a:t>
            </a:r>
            <a:endParaRPr sz="1100"/>
          </a:p>
        </p:txBody>
      </p:sp>
      <p:grpSp>
        <p:nvGrpSpPr>
          <p:cNvPr id="1017" name="Google Shape;1017;p78"/>
          <p:cNvGrpSpPr/>
          <p:nvPr/>
        </p:nvGrpSpPr>
        <p:grpSpPr>
          <a:xfrm>
            <a:off x="4735015" y="1262170"/>
            <a:ext cx="1408575" cy="1396960"/>
            <a:chOff x="6193507" y="2128437"/>
            <a:chExt cx="1878100" cy="1862613"/>
          </a:xfrm>
        </p:grpSpPr>
        <p:sp>
          <p:nvSpPr>
            <p:cNvPr id="1018" name="Google Shape;1018;p78"/>
            <p:cNvSpPr/>
            <p:nvPr/>
          </p:nvSpPr>
          <p:spPr>
            <a:xfrm>
              <a:off x="6193507" y="2128437"/>
              <a:ext cx="1878100" cy="1862613"/>
            </a:xfrm>
            <a:custGeom>
              <a:pathLst>
                <a:path extrusionOk="0" h="369" w="371">
                  <a:moveTo>
                    <a:pt x="371" y="185"/>
                  </a:moveTo>
                  <a:cubicBezTo>
                    <a:pt x="371" y="83"/>
                    <a:pt x="288" y="0"/>
                    <a:pt x="186" y="0"/>
                  </a:cubicBezTo>
                  <a:cubicBezTo>
                    <a:pt x="83" y="0"/>
                    <a:pt x="0" y="83"/>
                    <a:pt x="0" y="185"/>
                  </a:cubicBezTo>
                  <a:cubicBezTo>
                    <a:pt x="0" y="287"/>
                    <a:pt x="83" y="369"/>
                    <a:pt x="186" y="369"/>
                  </a:cubicBezTo>
                  <a:cubicBezTo>
                    <a:pt x="371" y="369"/>
                    <a:pt x="371" y="369"/>
                    <a:pt x="371" y="369"/>
                  </a:cubicBezTo>
                  <a:cubicBezTo>
                    <a:pt x="371" y="315"/>
                    <a:pt x="371" y="315"/>
                    <a:pt x="371" y="315"/>
                  </a:cubicBezTo>
                  <a:cubicBezTo>
                    <a:pt x="317" y="315"/>
                    <a:pt x="317" y="315"/>
                    <a:pt x="317" y="315"/>
                  </a:cubicBezTo>
                  <a:cubicBezTo>
                    <a:pt x="352" y="281"/>
                    <a:pt x="371" y="234"/>
                    <a:pt x="371" y="185"/>
                  </a:cubicBezTo>
                  <a:close/>
                </a:path>
              </a:pathLst>
            </a:custGeom>
            <a:solidFill>
              <a:srgbClr val="28987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019" name="Google Shape;1019;p78"/>
            <p:cNvSpPr/>
            <p:nvPr/>
          </p:nvSpPr>
          <p:spPr>
            <a:xfrm>
              <a:off x="6468918" y="2400528"/>
              <a:ext cx="1327279" cy="1318429"/>
            </a:xfrm>
            <a:custGeom>
              <a:pathLst>
                <a:path extrusionOk="0" h="261" w="262">
                  <a:moveTo>
                    <a:pt x="262" y="131"/>
                  </a:moveTo>
                  <a:cubicBezTo>
                    <a:pt x="262" y="59"/>
                    <a:pt x="203" y="0"/>
                    <a:pt x="131" y="0"/>
                  </a:cubicBezTo>
                  <a:cubicBezTo>
                    <a:pt x="58" y="0"/>
                    <a:pt x="0" y="59"/>
                    <a:pt x="0" y="131"/>
                  </a:cubicBezTo>
                  <a:cubicBezTo>
                    <a:pt x="0" y="203"/>
                    <a:pt x="58" y="261"/>
                    <a:pt x="131" y="261"/>
                  </a:cubicBezTo>
                  <a:cubicBezTo>
                    <a:pt x="262" y="261"/>
                    <a:pt x="262" y="261"/>
                    <a:pt x="262" y="261"/>
                  </a:cubicBezTo>
                  <a:cubicBezTo>
                    <a:pt x="262" y="223"/>
                    <a:pt x="262" y="223"/>
                    <a:pt x="262" y="223"/>
                  </a:cubicBezTo>
                  <a:cubicBezTo>
                    <a:pt x="224" y="223"/>
                    <a:pt x="224" y="223"/>
                    <a:pt x="224" y="223"/>
                  </a:cubicBezTo>
                  <a:cubicBezTo>
                    <a:pt x="248" y="199"/>
                    <a:pt x="262" y="166"/>
                    <a:pt x="262" y="131"/>
                  </a:cubicBezTo>
                  <a:close/>
                </a:path>
              </a:pathLst>
            </a:custGeom>
            <a:solidFill>
              <a:schemeClr val="accent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sp>
        <p:nvSpPr>
          <p:cNvPr id="1020" name="Google Shape;1020;p78"/>
          <p:cNvSpPr txBox="1"/>
          <p:nvPr/>
        </p:nvSpPr>
        <p:spPr>
          <a:xfrm>
            <a:off x="5020474" y="1695200"/>
            <a:ext cx="954600" cy="5310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3000">
                <a:solidFill>
                  <a:srgbClr val="FFFFFF"/>
                </a:solidFill>
                <a:latin typeface="Arial"/>
                <a:ea typeface="Arial"/>
                <a:cs typeface="Arial"/>
                <a:sym typeface="Arial"/>
              </a:rPr>
              <a:t>75%</a:t>
            </a:r>
            <a:endParaRPr sz="1100"/>
          </a:p>
        </p:txBody>
      </p:sp>
      <p:grpSp>
        <p:nvGrpSpPr>
          <p:cNvPr id="1021" name="Google Shape;1021;p78"/>
          <p:cNvGrpSpPr/>
          <p:nvPr/>
        </p:nvGrpSpPr>
        <p:grpSpPr>
          <a:xfrm>
            <a:off x="6469621" y="1262170"/>
            <a:ext cx="1408575" cy="1396960"/>
            <a:chOff x="8506315" y="2128437"/>
            <a:chExt cx="1878100" cy="1862613"/>
          </a:xfrm>
        </p:grpSpPr>
        <p:sp>
          <p:nvSpPr>
            <p:cNvPr id="1022" name="Google Shape;1022;p78"/>
            <p:cNvSpPr/>
            <p:nvPr/>
          </p:nvSpPr>
          <p:spPr>
            <a:xfrm>
              <a:off x="8506315" y="2128437"/>
              <a:ext cx="1878100" cy="1862613"/>
            </a:xfrm>
            <a:custGeom>
              <a:pathLst>
                <a:path extrusionOk="0" h="369" w="371">
                  <a:moveTo>
                    <a:pt x="371" y="185"/>
                  </a:moveTo>
                  <a:cubicBezTo>
                    <a:pt x="371" y="83"/>
                    <a:pt x="288" y="0"/>
                    <a:pt x="186" y="0"/>
                  </a:cubicBezTo>
                  <a:cubicBezTo>
                    <a:pt x="83" y="0"/>
                    <a:pt x="0" y="83"/>
                    <a:pt x="0" y="185"/>
                  </a:cubicBezTo>
                  <a:cubicBezTo>
                    <a:pt x="0" y="287"/>
                    <a:pt x="83" y="369"/>
                    <a:pt x="186" y="369"/>
                  </a:cubicBezTo>
                  <a:cubicBezTo>
                    <a:pt x="371" y="369"/>
                    <a:pt x="371" y="369"/>
                    <a:pt x="371" y="369"/>
                  </a:cubicBezTo>
                  <a:cubicBezTo>
                    <a:pt x="371" y="315"/>
                    <a:pt x="371" y="315"/>
                    <a:pt x="371" y="315"/>
                  </a:cubicBezTo>
                  <a:cubicBezTo>
                    <a:pt x="317" y="315"/>
                    <a:pt x="317" y="315"/>
                    <a:pt x="317" y="315"/>
                  </a:cubicBezTo>
                  <a:cubicBezTo>
                    <a:pt x="352" y="281"/>
                    <a:pt x="371" y="234"/>
                    <a:pt x="371" y="185"/>
                  </a:cubicBezTo>
                  <a:close/>
                </a:path>
              </a:pathLst>
            </a:custGeom>
            <a:solidFill>
              <a:srgbClr val="498B3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023" name="Google Shape;1023;p78"/>
            <p:cNvSpPr/>
            <p:nvPr/>
          </p:nvSpPr>
          <p:spPr>
            <a:xfrm>
              <a:off x="8781726" y="2400528"/>
              <a:ext cx="1327279" cy="1318429"/>
            </a:xfrm>
            <a:custGeom>
              <a:pathLst>
                <a:path extrusionOk="0" h="261" w="262">
                  <a:moveTo>
                    <a:pt x="262" y="131"/>
                  </a:moveTo>
                  <a:cubicBezTo>
                    <a:pt x="262" y="59"/>
                    <a:pt x="203" y="0"/>
                    <a:pt x="131" y="0"/>
                  </a:cubicBezTo>
                  <a:cubicBezTo>
                    <a:pt x="58" y="0"/>
                    <a:pt x="0" y="59"/>
                    <a:pt x="0" y="131"/>
                  </a:cubicBezTo>
                  <a:cubicBezTo>
                    <a:pt x="0" y="203"/>
                    <a:pt x="58" y="261"/>
                    <a:pt x="131" y="261"/>
                  </a:cubicBezTo>
                  <a:cubicBezTo>
                    <a:pt x="262" y="261"/>
                    <a:pt x="262" y="261"/>
                    <a:pt x="262" y="261"/>
                  </a:cubicBezTo>
                  <a:cubicBezTo>
                    <a:pt x="262" y="223"/>
                    <a:pt x="262" y="223"/>
                    <a:pt x="262" y="223"/>
                  </a:cubicBezTo>
                  <a:cubicBezTo>
                    <a:pt x="224" y="223"/>
                    <a:pt x="224" y="223"/>
                    <a:pt x="224" y="223"/>
                  </a:cubicBezTo>
                  <a:cubicBezTo>
                    <a:pt x="248" y="199"/>
                    <a:pt x="262" y="166"/>
                    <a:pt x="262" y="131"/>
                  </a:cubicBezTo>
                  <a:close/>
                </a:path>
              </a:pathLst>
            </a:custGeom>
            <a:solidFill>
              <a:schemeClr val="accent3"/>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sp>
        <p:nvSpPr>
          <p:cNvPr id="1024" name="Google Shape;1024;p78"/>
          <p:cNvSpPr txBox="1"/>
          <p:nvPr/>
        </p:nvSpPr>
        <p:spPr>
          <a:xfrm>
            <a:off x="6755102" y="1695200"/>
            <a:ext cx="954600" cy="5310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3000">
                <a:solidFill>
                  <a:srgbClr val="FFFFFF"/>
                </a:solidFill>
                <a:latin typeface="Arial"/>
                <a:ea typeface="Arial"/>
                <a:cs typeface="Arial"/>
                <a:sym typeface="Arial"/>
              </a:rPr>
              <a:t>75%</a:t>
            </a:r>
            <a:endParaRPr sz="1100"/>
          </a:p>
        </p:txBody>
      </p:sp>
      <p:sp>
        <p:nvSpPr>
          <p:cNvPr id="1025" name="Google Shape;1025;p78"/>
          <p:cNvSpPr/>
          <p:nvPr/>
        </p:nvSpPr>
        <p:spPr>
          <a:xfrm>
            <a:off x="1298587" y="3373871"/>
            <a:ext cx="290513" cy="236935"/>
          </a:xfrm>
          <a:custGeom>
            <a:pathLst>
              <a:path extrusionOk="0" h="87" w="104">
                <a:moveTo>
                  <a:pt x="88" y="69"/>
                </a:moveTo>
                <a:cubicBezTo>
                  <a:pt x="88" y="79"/>
                  <a:pt x="80" y="87"/>
                  <a:pt x="70" y="87"/>
                </a:cubicBezTo>
                <a:cubicBezTo>
                  <a:pt x="18" y="87"/>
                  <a:pt x="18" y="87"/>
                  <a:pt x="18" y="87"/>
                </a:cubicBezTo>
                <a:cubicBezTo>
                  <a:pt x="8" y="87"/>
                  <a:pt x="0" y="79"/>
                  <a:pt x="0" y="69"/>
                </a:cubicBezTo>
                <a:cubicBezTo>
                  <a:pt x="0" y="18"/>
                  <a:pt x="0" y="18"/>
                  <a:pt x="0" y="18"/>
                </a:cubicBezTo>
                <a:cubicBezTo>
                  <a:pt x="0" y="8"/>
                  <a:pt x="8" y="0"/>
                  <a:pt x="18" y="0"/>
                </a:cubicBezTo>
                <a:cubicBezTo>
                  <a:pt x="70" y="0"/>
                  <a:pt x="70" y="0"/>
                  <a:pt x="70" y="0"/>
                </a:cubicBezTo>
                <a:cubicBezTo>
                  <a:pt x="72" y="0"/>
                  <a:pt x="75" y="0"/>
                  <a:pt x="77" y="1"/>
                </a:cubicBezTo>
                <a:cubicBezTo>
                  <a:pt x="78" y="2"/>
                  <a:pt x="78" y="2"/>
                  <a:pt x="78" y="3"/>
                </a:cubicBezTo>
                <a:cubicBezTo>
                  <a:pt x="78" y="4"/>
                  <a:pt x="78" y="4"/>
                  <a:pt x="78" y="5"/>
                </a:cubicBezTo>
                <a:cubicBezTo>
                  <a:pt x="75" y="8"/>
                  <a:pt x="75" y="8"/>
                  <a:pt x="75" y="8"/>
                </a:cubicBezTo>
                <a:cubicBezTo>
                  <a:pt x="74" y="8"/>
                  <a:pt x="74" y="8"/>
                  <a:pt x="73" y="8"/>
                </a:cubicBezTo>
                <a:cubicBezTo>
                  <a:pt x="73" y="8"/>
                  <a:pt x="73" y="8"/>
                  <a:pt x="73" y="8"/>
                </a:cubicBezTo>
                <a:cubicBezTo>
                  <a:pt x="72" y="8"/>
                  <a:pt x="71" y="8"/>
                  <a:pt x="70" y="8"/>
                </a:cubicBezTo>
                <a:cubicBezTo>
                  <a:pt x="18" y="8"/>
                  <a:pt x="18" y="8"/>
                  <a:pt x="18" y="8"/>
                </a:cubicBezTo>
                <a:cubicBezTo>
                  <a:pt x="13" y="8"/>
                  <a:pt x="8" y="12"/>
                  <a:pt x="8" y="18"/>
                </a:cubicBezTo>
                <a:cubicBezTo>
                  <a:pt x="8" y="69"/>
                  <a:pt x="8" y="69"/>
                  <a:pt x="8" y="69"/>
                </a:cubicBezTo>
                <a:cubicBezTo>
                  <a:pt x="8" y="75"/>
                  <a:pt x="13" y="79"/>
                  <a:pt x="18" y="79"/>
                </a:cubicBezTo>
                <a:cubicBezTo>
                  <a:pt x="70" y="79"/>
                  <a:pt x="70" y="79"/>
                  <a:pt x="70" y="79"/>
                </a:cubicBezTo>
                <a:cubicBezTo>
                  <a:pt x="75" y="79"/>
                  <a:pt x="80" y="75"/>
                  <a:pt x="80" y="69"/>
                </a:cubicBezTo>
                <a:cubicBezTo>
                  <a:pt x="80" y="54"/>
                  <a:pt x="80" y="54"/>
                  <a:pt x="80" y="54"/>
                </a:cubicBezTo>
                <a:cubicBezTo>
                  <a:pt x="80" y="53"/>
                  <a:pt x="80" y="53"/>
                  <a:pt x="80" y="52"/>
                </a:cubicBezTo>
                <a:cubicBezTo>
                  <a:pt x="84" y="48"/>
                  <a:pt x="84" y="48"/>
                  <a:pt x="84" y="48"/>
                </a:cubicBezTo>
                <a:cubicBezTo>
                  <a:pt x="85" y="48"/>
                  <a:pt x="85" y="48"/>
                  <a:pt x="86" y="48"/>
                </a:cubicBezTo>
                <a:cubicBezTo>
                  <a:pt x="86" y="48"/>
                  <a:pt x="86" y="48"/>
                  <a:pt x="87" y="48"/>
                </a:cubicBezTo>
                <a:cubicBezTo>
                  <a:pt x="87" y="48"/>
                  <a:pt x="88" y="49"/>
                  <a:pt x="88" y="50"/>
                </a:cubicBezTo>
                <a:lnTo>
                  <a:pt x="88" y="69"/>
                </a:lnTo>
                <a:close/>
                <a:moveTo>
                  <a:pt x="52" y="70"/>
                </a:moveTo>
                <a:cubicBezTo>
                  <a:pt x="50" y="72"/>
                  <a:pt x="47" y="72"/>
                  <a:pt x="45" y="70"/>
                </a:cubicBezTo>
                <a:cubicBezTo>
                  <a:pt x="18" y="43"/>
                  <a:pt x="18" y="43"/>
                  <a:pt x="18" y="43"/>
                </a:cubicBezTo>
                <a:cubicBezTo>
                  <a:pt x="16" y="41"/>
                  <a:pt x="16" y="38"/>
                  <a:pt x="18" y="36"/>
                </a:cubicBezTo>
                <a:cubicBezTo>
                  <a:pt x="25" y="29"/>
                  <a:pt x="25" y="29"/>
                  <a:pt x="25" y="29"/>
                </a:cubicBezTo>
                <a:cubicBezTo>
                  <a:pt x="27" y="27"/>
                  <a:pt x="30" y="27"/>
                  <a:pt x="32" y="29"/>
                </a:cubicBezTo>
                <a:cubicBezTo>
                  <a:pt x="48" y="46"/>
                  <a:pt x="48" y="46"/>
                  <a:pt x="48" y="46"/>
                </a:cubicBezTo>
                <a:cubicBezTo>
                  <a:pt x="88" y="5"/>
                  <a:pt x="88" y="5"/>
                  <a:pt x="88" y="5"/>
                </a:cubicBezTo>
                <a:cubicBezTo>
                  <a:pt x="90" y="3"/>
                  <a:pt x="93" y="3"/>
                  <a:pt x="95" y="5"/>
                </a:cubicBezTo>
                <a:cubicBezTo>
                  <a:pt x="102" y="12"/>
                  <a:pt x="102" y="12"/>
                  <a:pt x="102" y="12"/>
                </a:cubicBezTo>
                <a:cubicBezTo>
                  <a:pt x="104" y="14"/>
                  <a:pt x="104" y="17"/>
                  <a:pt x="102" y="19"/>
                </a:cubicBezTo>
                <a:lnTo>
                  <a:pt x="52" y="70"/>
                </a:lnTo>
                <a:close/>
              </a:path>
            </a:pathLst>
          </a:custGeom>
          <a:solidFill>
            <a:srgbClr val="D5D5D5">
              <a:alpha val="49803"/>
            </a:srgb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026" name="Google Shape;1026;p78"/>
          <p:cNvSpPr/>
          <p:nvPr/>
        </p:nvSpPr>
        <p:spPr>
          <a:xfrm>
            <a:off x="1696256" y="3373336"/>
            <a:ext cx="34289" cy="238005"/>
          </a:xfrm>
          <a:prstGeom prst="rect">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027" name="Google Shape;1027;p78"/>
          <p:cNvSpPr/>
          <p:nvPr/>
        </p:nvSpPr>
        <p:spPr>
          <a:xfrm>
            <a:off x="1837700" y="3338075"/>
            <a:ext cx="2431500" cy="319200"/>
          </a:xfrm>
          <a:prstGeom prst="rect">
            <a:avLst/>
          </a:prstGeom>
          <a:noFill/>
          <a:ln>
            <a:noFill/>
          </a:ln>
        </p:spPr>
        <p:txBody>
          <a:bodyPr anchorCtr="0" anchor="t" bIns="34275" lIns="68575" spcFirstLastPara="1" rIns="68575" wrap="square" tIns="34275">
            <a:noAutofit/>
          </a:bodyPr>
          <a:lstStyle/>
          <a:p>
            <a:pPr indent="0" lvl="0" marL="0" marR="0" rtl="0" algn="l">
              <a:lnSpc>
                <a:spcPct val="130000"/>
              </a:lnSpc>
              <a:spcBef>
                <a:spcPts val="0"/>
              </a:spcBef>
              <a:spcAft>
                <a:spcPts val="0"/>
              </a:spcAft>
              <a:buNone/>
            </a:pPr>
            <a:r>
              <a:rPr lang="en" sz="800">
                <a:solidFill>
                  <a:schemeClr val="dk1"/>
                </a:solidFill>
                <a:latin typeface="Lato"/>
                <a:ea typeface="Lato"/>
                <a:cs typeface="Lato"/>
                <a:sym typeface="Lato"/>
              </a:rPr>
              <a:t>and reliability. By using simple lorem ipsum for too</a:t>
            </a:r>
            <a:endParaRPr sz="1100"/>
          </a:p>
          <a:p>
            <a:pPr indent="0" lvl="0" marL="0" marR="0" rtl="0" algn="l">
              <a:lnSpc>
                <a:spcPct val="130000"/>
              </a:lnSpc>
              <a:spcBef>
                <a:spcPts val="0"/>
              </a:spcBef>
              <a:spcAft>
                <a:spcPts val="0"/>
              </a:spcAft>
              <a:buNone/>
            </a:pPr>
            <a:r>
              <a:rPr lang="en" sz="800">
                <a:solidFill>
                  <a:schemeClr val="dk1"/>
                </a:solidFill>
                <a:latin typeface="Lato"/>
                <a:ea typeface="Lato"/>
                <a:cs typeface="Lato"/>
                <a:sym typeface="Lato"/>
              </a:rPr>
              <a:t>alignments This letterhead design is meant to your</a:t>
            </a:r>
            <a:endParaRPr sz="1100"/>
          </a:p>
        </p:txBody>
      </p:sp>
      <p:sp>
        <p:nvSpPr>
          <p:cNvPr id="1028" name="Google Shape;1028;p78"/>
          <p:cNvSpPr txBox="1"/>
          <p:nvPr/>
        </p:nvSpPr>
        <p:spPr>
          <a:xfrm>
            <a:off x="1233025" y="3009150"/>
            <a:ext cx="1829700" cy="3231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700">
                <a:solidFill>
                  <a:schemeClr val="dk1"/>
                </a:solidFill>
                <a:latin typeface="Arial"/>
                <a:ea typeface="Arial"/>
                <a:cs typeface="Arial"/>
                <a:sym typeface="Arial"/>
              </a:rPr>
              <a:t>Communication</a:t>
            </a:r>
            <a:endParaRPr sz="1100"/>
          </a:p>
        </p:txBody>
      </p:sp>
      <p:grpSp>
        <p:nvGrpSpPr>
          <p:cNvPr id="1029" name="Google Shape;1029;p78"/>
          <p:cNvGrpSpPr/>
          <p:nvPr/>
        </p:nvGrpSpPr>
        <p:grpSpPr>
          <a:xfrm>
            <a:off x="1233025" y="3789800"/>
            <a:ext cx="3175974" cy="648200"/>
            <a:chOff x="1644034" y="5192109"/>
            <a:chExt cx="4234633" cy="864267"/>
          </a:xfrm>
        </p:grpSpPr>
        <p:sp>
          <p:nvSpPr>
            <p:cNvPr id="1030" name="Google Shape;1030;p78"/>
            <p:cNvSpPr/>
            <p:nvPr/>
          </p:nvSpPr>
          <p:spPr>
            <a:xfrm>
              <a:off x="1731449" y="5678413"/>
              <a:ext cx="387350" cy="315913"/>
            </a:xfrm>
            <a:custGeom>
              <a:pathLst>
                <a:path extrusionOk="0" h="87" w="104">
                  <a:moveTo>
                    <a:pt x="88" y="69"/>
                  </a:moveTo>
                  <a:cubicBezTo>
                    <a:pt x="88" y="79"/>
                    <a:pt x="80" y="87"/>
                    <a:pt x="70" y="87"/>
                  </a:cubicBezTo>
                  <a:cubicBezTo>
                    <a:pt x="18" y="87"/>
                    <a:pt x="18" y="87"/>
                    <a:pt x="18" y="87"/>
                  </a:cubicBezTo>
                  <a:cubicBezTo>
                    <a:pt x="8" y="87"/>
                    <a:pt x="0" y="79"/>
                    <a:pt x="0" y="69"/>
                  </a:cubicBezTo>
                  <a:cubicBezTo>
                    <a:pt x="0" y="18"/>
                    <a:pt x="0" y="18"/>
                    <a:pt x="0" y="18"/>
                  </a:cubicBezTo>
                  <a:cubicBezTo>
                    <a:pt x="0" y="8"/>
                    <a:pt x="8" y="0"/>
                    <a:pt x="18" y="0"/>
                  </a:cubicBezTo>
                  <a:cubicBezTo>
                    <a:pt x="70" y="0"/>
                    <a:pt x="70" y="0"/>
                    <a:pt x="70" y="0"/>
                  </a:cubicBezTo>
                  <a:cubicBezTo>
                    <a:pt x="72" y="0"/>
                    <a:pt x="75" y="0"/>
                    <a:pt x="77" y="1"/>
                  </a:cubicBezTo>
                  <a:cubicBezTo>
                    <a:pt x="78" y="2"/>
                    <a:pt x="78" y="2"/>
                    <a:pt x="78" y="3"/>
                  </a:cubicBezTo>
                  <a:cubicBezTo>
                    <a:pt x="78" y="4"/>
                    <a:pt x="78" y="4"/>
                    <a:pt x="78" y="5"/>
                  </a:cubicBezTo>
                  <a:cubicBezTo>
                    <a:pt x="75" y="8"/>
                    <a:pt x="75" y="8"/>
                    <a:pt x="75" y="8"/>
                  </a:cubicBezTo>
                  <a:cubicBezTo>
                    <a:pt x="74" y="8"/>
                    <a:pt x="74" y="8"/>
                    <a:pt x="73" y="8"/>
                  </a:cubicBezTo>
                  <a:cubicBezTo>
                    <a:pt x="73" y="8"/>
                    <a:pt x="73" y="8"/>
                    <a:pt x="73" y="8"/>
                  </a:cubicBezTo>
                  <a:cubicBezTo>
                    <a:pt x="72" y="8"/>
                    <a:pt x="71" y="8"/>
                    <a:pt x="70" y="8"/>
                  </a:cubicBezTo>
                  <a:cubicBezTo>
                    <a:pt x="18" y="8"/>
                    <a:pt x="18" y="8"/>
                    <a:pt x="18" y="8"/>
                  </a:cubicBezTo>
                  <a:cubicBezTo>
                    <a:pt x="13" y="8"/>
                    <a:pt x="8" y="12"/>
                    <a:pt x="8" y="18"/>
                  </a:cubicBezTo>
                  <a:cubicBezTo>
                    <a:pt x="8" y="69"/>
                    <a:pt x="8" y="69"/>
                    <a:pt x="8" y="69"/>
                  </a:cubicBezTo>
                  <a:cubicBezTo>
                    <a:pt x="8" y="75"/>
                    <a:pt x="13" y="79"/>
                    <a:pt x="18" y="79"/>
                  </a:cubicBezTo>
                  <a:cubicBezTo>
                    <a:pt x="70" y="79"/>
                    <a:pt x="70" y="79"/>
                    <a:pt x="70" y="79"/>
                  </a:cubicBezTo>
                  <a:cubicBezTo>
                    <a:pt x="75" y="79"/>
                    <a:pt x="80" y="75"/>
                    <a:pt x="80" y="69"/>
                  </a:cubicBezTo>
                  <a:cubicBezTo>
                    <a:pt x="80" y="54"/>
                    <a:pt x="80" y="54"/>
                    <a:pt x="80" y="54"/>
                  </a:cubicBezTo>
                  <a:cubicBezTo>
                    <a:pt x="80" y="53"/>
                    <a:pt x="80" y="53"/>
                    <a:pt x="80" y="52"/>
                  </a:cubicBezTo>
                  <a:cubicBezTo>
                    <a:pt x="84" y="48"/>
                    <a:pt x="84" y="48"/>
                    <a:pt x="84" y="48"/>
                  </a:cubicBezTo>
                  <a:cubicBezTo>
                    <a:pt x="85" y="48"/>
                    <a:pt x="85" y="48"/>
                    <a:pt x="86" y="48"/>
                  </a:cubicBezTo>
                  <a:cubicBezTo>
                    <a:pt x="86" y="48"/>
                    <a:pt x="86" y="48"/>
                    <a:pt x="87" y="48"/>
                  </a:cubicBezTo>
                  <a:cubicBezTo>
                    <a:pt x="87" y="48"/>
                    <a:pt x="88" y="49"/>
                    <a:pt x="88" y="50"/>
                  </a:cubicBezTo>
                  <a:lnTo>
                    <a:pt x="88" y="69"/>
                  </a:lnTo>
                  <a:close/>
                  <a:moveTo>
                    <a:pt x="52" y="70"/>
                  </a:moveTo>
                  <a:cubicBezTo>
                    <a:pt x="50" y="72"/>
                    <a:pt x="47" y="72"/>
                    <a:pt x="45" y="70"/>
                  </a:cubicBezTo>
                  <a:cubicBezTo>
                    <a:pt x="18" y="43"/>
                    <a:pt x="18" y="43"/>
                    <a:pt x="18" y="43"/>
                  </a:cubicBezTo>
                  <a:cubicBezTo>
                    <a:pt x="16" y="41"/>
                    <a:pt x="16" y="38"/>
                    <a:pt x="18" y="36"/>
                  </a:cubicBezTo>
                  <a:cubicBezTo>
                    <a:pt x="25" y="29"/>
                    <a:pt x="25" y="29"/>
                    <a:pt x="25" y="29"/>
                  </a:cubicBezTo>
                  <a:cubicBezTo>
                    <a:pt x="27" y="27"/>
                    <a:pt x="30" y="27"/>
                    <a:pt x="32" y="29"/>
                  </a:cubicBezTo>
                  <a:cubicBezTo>
                    <a:pt x="48" y="46"/>
                    <a:pt x="48" y="46"/>
                    <a:pt x="48" y="46"/>
                  </a:cubicBezTo>
                  <a:cubicBezTo>
                    <a:pt x="88" y="5"/>
                    <a:pt x="88" y="5"/>
                    <a:pt x="88" y="5"/>
                  </a:cubicBezTo>
                  <a:cubicBezTo>
                    <a:pt x="90" y="3"/>
                    <a:pt x="93" y="3"/>
                    <a:pt x="95" y="5"/>
                  </a:cubicBezTo>
                  <a:cubicBezTo>
                    <a:pt x="102" y="12"/>
                    <a:pt x="102" y="12"/>
                    <a:pt x="102" y="12"/>
                  </a:cubicBezTo>
                  <a:cubicBezTo>
                    <a:pt x="104" y="14"/>
                    <a:pt x="104" y="17"/>
                    <a:pt x="102" y="19"/>
                  </a:cubicBezTo>
                  <a:lnTo>
                    <a:pt x="52" y="70"/>
                  </a:lnTo>
                  <a:close/>
                </a:path>
              </a:pathLst>
            </a:custGeom>
            <a:solidFill>
              <a:srgbClr val="D5D5D5">
                <a:alpha val="49803"/>
              </a:srgb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031" name="Google Shape;1031;p78"/>
            <p:cNvSpPr/>
            <p:nvPr/>
          </p:nvSpPr>
          <p:spPr>
            <a:xfrm>
              <a:off x="2261674" y="5677699"/>
              <a:ext cx="45719" cy="317340"/>
            </a:xfrm>
            <a:prstGeom prst="rect">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dk1"/>
                </a:solidFill>
                <a:latin typeface="Calibri"/>
                <a:ea typeface="Calibri"/>
                <a:cs typeface="Calibri"/>
                <a:sym typeface="Calibri"/>
              </a:endParaRPr>
            </a:p>
          </p:txBody>
        </p:sp>
        <p:sp>
          <p:nvSpPr>
            <p:cNvPr id="1032" name="Google Shape;1032;p78"/>
            <p:cNvSpPr/>
            <p:nvPr/>
          </p:nvSpPr>
          <p:spPr>
            <a:xfrm>
              <a:off x="2450266" y="5630675"/>
              <a:ext cx="3428400" cy="425700"/>
            </a:xfrm>
            <a:prstGeom prst="rect">
              <a:avLst/>
            </a:prstGeom>
            <a:noFill/>
            <a:ln>
              <a:noFill/>
            </a:ln>
          </p:spPr>
          <p:txBody>
            <a:bodyPr anchorCtr="0" anchor="t" bIns="34275" lIns="68575" spcFirstLastPara="1" rIns="68575" wrap="square" tIns="34275">
              <a:noAutofit/>
            </a:bodyPr>
            <a:lstStyle/>
            <a:p>
              <a:pPr indent="0" lvl="0" marL="0" marR="0" rtl="0" algn="l">
                <a:lnSpc>
                  <a:spcPct val="130000"/>
                </a:lnSpc>
                <a:spcBef>
                  <a:spcPts val="0"/>
                </a:spcBef>
                <a:spcAft>
                  <a:spcPts val="0"/>
                </a:spcAft>
                <a:buNone/>
              </a:pPr>
              <a:r>
                <a:rPr lang="en" sz="800">
                  <a:solidFill>
                    <a:schemeClr val="dk1"/>
                  </a:solidFill>
                  <a:latin typeface="Lato"/>
                  <a:ea typeface="Lato"/>
                  <a:cs typeface="Lato"/>
                  <a:sym typeface="Lato"/>
                </a:rPr>
                <a:t>and reliability. By using simple lorem ipsum for too</a:t>
              </a:r>
              <a:endParaRPr sz="1100"/>
            </a:p>
            <a:p>
              <a:pPr indent="0" lvl="0" marL="0" marR="0" rtl="0" algn="l">
                <a:lnSpc>
                  <a:spcPct val="130000"/>
                </a:lnSpc>
                <a:spcBef>
                  <a:spcPts val="0"/>
                </a:spcBef>
                <a:spcAft>
                  <a:spcPts val="0"/>
                </a:spcAft>
                <a:buNone/>
              </a:pPr>
              <a:r>
                <a:rPr lang="en" sz="800">
                  <a:solidFill>
                    <a:schemeClr val="dk1"/>
                  </a:solidFill>
                  <a:latin typeface="Lato"/>
                  <a:ea typeface="Lato"/>
                  <a:cs typeface="Lato"/>
                  <a:sym typeface="Lato"/>
                </a:rPr>
                <a:t>alignments This letterhead design is meant to your</a:t>
              </a:r>
              <a:endParaRPr sz="1100"/>
            </a:p>
          </p:txBody>
        </p:sp>
        <p:sp>
          <p:nvSpPr>
            <p:cNvPr id="1033" name="Google Shape;1033;p78"/>
            <p:cNvSpPr txBox="1"/>
            <p:nvPr/>
          </p:nvSpPr>
          <p:spPr>
            <a:xfrm>
              <a:off x="1644034" y="5192109"/>
              <a:ext cx="1189200" cy="4308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700">
                  <a:solidFill>
                    <a:schemeClr val="dk1"/>
                  </a:solidFill>
                  <a:latin typeface="Arial"/>
                  <a:ea typeface="Arial"/>
                  <a:cs typeface="Arial"/>
                  <a:sym typeface="Arial"/>
                </a:rPr>
                <a:t>Picture</a:t>
              </a:r>
              <a:endParaRPr sz="1100"/>
            </a:p>
          </p:txBody>
        </p:sp>
      </p:grpSp>
      <p:grpSp>
        <p:nvGrpSpPr>
          <p:cNvPr id="1034" name="Google Shape;1034;p78"/>
          <p:cNvGrpSpPr/>
          <p:nvPr/>
        </p:nvGrpSpPr>
        <p:grpSpPr>
          <a:xfrm>
            <a:off x="5016274" y="3009150"/>
            <a:ext cx="3101730" cy="648235"/>
            <a:chOff x="6688657" y="4040400"/>
            <a:chExt cx="3859314" cy="864313"/>
          </a:xfrm>
        </p:grpSpPr>
        <p:sp>
          <p:nvSpPr>
            <p:cNvPr id="1035" name="Google Shape;1035;p78"/>
            <p:cNvSpPr/>
            <p:nvPr/>
          </p:nvSpPr>
          <p:spPr>
            <a:xfrm>
              <a:off x="6785654" y="4526696"/>
              <a:ext cx="387350" cy="315913"/>
            </a:xfrm>
            <a:custGeom>
              <a:pathLst>
                <a:path extrusionOk="0" h="87" w="104">
                  <a:moveTo>
                    <a:pt x="88" y="69"/>
                  </a:moveTo>
                  <a:cubicBezTo>
                    <a:pt x="88" y="79"/>
                    <a:pt x="80" y="87"/>
                    <a:pt x="70" y="87"/>
                  </a:cubicBezTo>
                  <a:cubicBezTo>
                    <a:pt x="18" y="87"/>
                    <a:pt x="18" y="87"/>
                    <a:pt x="18" y="87"/>
                  </a:cubicBezTo>
                  <a:cubicBezTo>
                    <a:pt x="8" y="87"/>
                    <a:pt x="0" y="79"/>
                    <a:pt x="0" y="69"/>
                  </a:cubicBezTo>
                  <a:cubicBezTo>
                    <a:pt x="0" y="18"/>
                    <a:pt x="0" y="18"/>
                    <a:pt x="0" y="18"/>
                  </a:cubicBezTo>
                  <a:cubicBezTo>
                    <a:pt x="0" y="8"/>
                    <a:pt x="8" y="0"/>
                    <a:pt x="18" y="0"/>
                  </a:cubicBezTo>
                  <a:cubicBezTo>
                    <a:pt x="70" y="0"/>
                    <a:pt x="70" y="0"/>
                    <a:pt x="70" y="0"/>
                  </a:cubicBezTo>
                  <a:cubicBezTo>
                    <a:pt x="72" y="0"/>
                    <a:pt x="75" y="0"/>
                    <a:pt x="77" y="1"/>
                  </a:cubicBezTo>
                  <a:cubicBezTo>
                    <a:pt x="78" y="2"/>
                    <a:pt x="78" y="2"/>
                    <a:pt x="78" y="3"/>
                  </a:cubicBezTo>
                  <a:cubicBezTo>
                    <a:pt x="78" y="4"/>
                    <a:pt x="78" y="4"/>
                    <a:pt x="78" y="5"/>
                  </a:cubicBezTo>
                  <a:cubicBezTo>
                    <a:pt x="75" y="8"/>
                    <a:pt x="75" y="8"/>
                    <a:pt x="75" y="8"/>
                  </a:cubicBezTo>
                  <a:cubicBezTo>
                    <a:pt x="74" y="8"/>
                    <a:pt x="74" y="8"/>
                    <a:pt x="73" y="8"/>
                  </a:cubicBezTo>
                  <a:cubicBezTo>
                    <a:pt x="73" y="8"/>
                    <a:pt x="73" y="8"/>
                    <a:pt x="73" y="8"/>
                  </a:cubicBezTo>
                  <a:cubicBezTo>
                    <a:pt x="72" y="8"/>
                    <a:pt x="71" y="8"/>
                    <a:pt x="70" y="8"/>
                  </a:cubicBezTo>
                  <a:cubicBezTo>
                    <a:pt x="18" y="8"/>
                    <a:pt x="18" y="8"/>
                    <a:pt x="18" y="8"/>
                  </a:cubicBezTo>
                  <a:cubicBezTo>
                    <a:pt x="13" y="8"/>
                    <a:pt x="8" y="12"/>
                    <a:pt x="8" y="18"/>
                  </a:cubicBezTo>
                  <a:cubicBezTo>
                    <a:pt x="8" y="69"/>
                    <a:pt x="8" y="69"/>
                    <a:pt x="8" y="69"/>
                  </a:cubicBezTo>
                  <a:cubicBezTo>
                    <a:pt x="8" y="75"/>
                    <a:pt x="13" y="79"/>
                    <a:pt x="18" y="79"/>
                  </a:cubicBezTo>
                  <a:cubicBezTo>
                    <a:pt x="70" y="79"/>
                    <a:pt x="70" y="79"/>
                    <a:pt x="70" y="79"/>
                  </a:cubicBezTo>
                  <a:cubicBezTo>
                    <a:pt x="75" y="79"/>
                    <a:pt x="80" y="75"/>
                    <a:pt x="80" y="69"/>
                  </a:cubicBezTo>
                  <a:cubicBezTo>
                    <a:pt x="80" y="54"/>
                    <a:pt x="80" y="54"/>
                    <a:pt x="80" y="54"/>
                  </a:cubicBezTo>
                  <a:cubicBezTo>
                    <a:pt x="80" y="53"/>
                    <a:pt x="80" y="53"/>
                    <a:pt x="80" y="52"/>
                  </a:cubicBezTo>
                  <a:cubicBezTo>
                    <a:pt x="84" y="48"/>
                    <a:pt x="84" y="48"/>
                    <a:pt x="84" y="48"/>
                  </a:cubicBezTo>
                  <a:cubicBezTo>
                    <a:pt x="85" y="48"/>
                    <a:pt x="85" y="48"/>
                    <a:pt x="86" y="48"/>
                  </a:cubicBezTo>
                  <a:cubicBezTo>
                    <a:pt x="86" y="48"/>
                    <a:pt x="86" y="48"/>
                    <a:pt x="87" y="48"/>
                  </a:cubicBezTo>
                  <a:cubicBezTo>
                    <a:pt x="87" y="48"/>
                    <a:pt x="88" y="49"/>
                    <a:pt x="88" y="50"/>
                  </a:cubicBezTo>
                  <a:lnTo>
                    <a:pt x="88" y="69"/>
                  </a:lnTo>
                  <a:close/>
                  <a:moveTo>
                    <a:pt x="52" y="70"/>
                  </a:moveTo>
                  <a:cubicBezTo>
                    <a:pt x="50" y="72"/>
                    <a:pt x="47" y="72"/>
                    <a:pt x="45" y="70"/>
                  </a:cubicBezTo>
                  <a:cubicBezTo>
                    <a:pt x="18" y="43"/>
                    <a:pt x="18" y="43"/>
                    <a:pt x="18" y="43"/>
                  </a:cubicBezTo>
                  <a:cubicBezTo>
                    <a:pt x="16" y="41"/>
                    <a:pt x="16" y="38"/>
                    <a:pt x="18" y="36"/>
                  </a:cubicBezTo>
                  <a:cubicBezTo>
                    <a:pt x="25" y="29"/>
                    <a:pt x="25" y="29"/>
                    <a:pt x="25" y="29"/>
                  </a:cubicBezTo>
                  <a:cubicBezTo>
                    <a:pt x="27" y="27"/>
                    <a:pt x="30" y="27"/>
                    <a:pt x="32" y="29"/>
                  </a:cubicBezTo>
                  <a:cubicBezTo>
                    <a:pt x="48" y="46"/>
                    <a:pt x="48" y="46"/>
                    <a:pt x="48" y="46"/>
                  </a:cubicBezTo>
                  <a:cubicBezTo>
                    <a:pt x="88" y="5"/>
                    <a:pt x="88" y="5"/>
                    <a:pt x="88" y="5"/>
                  </a:cubicBezTo>
                  <a:cubicBezTo>
                    <a:pt x="90" y="3"/>
                    <a:pt x="93" y="3"/>
                    <a:pt x="95" y="5"/>
                  </a:cubicBezTo>
                  <a:cubicBezTo>
                    <a:pt x="102" y="12"/>
                    <a:pt x="102" y="12"/>
                    <a:pt x="102" y="12"/>
                  </a:cubicBezTo>
                  <a:cubicBezTo>
                    <a:pt x="104" y="14"/>
                    <a:pt x="104" y="17"/>
                    <a:pt x="102" y="19"/>
                  </a:cubicBezTo>
                  <a:lnTo>
                    <a:pt x="52" y="70"/>
                  </a:lnTo>
                  <a:close/>
                </a:path>
              </a:pathLst>
            </a:custGeom>
            <a:solidFill>
              <a:srgbClr val="D5D5D5">
                <a:alpha val="49803"/>
              </a:srgb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036" name="Google Shape;1036;p78"/>
            <p:cNvSpPr/>
            <p:nvPr/>
          </p:nvSpPr>
          <p:spPr>
            <a:xfrm>
              <a:off x="7315879" y="4525982"/>
              <a:ext cx="45719" cy="317340"/>
            </a:xfrm>
            <a:prstGeom prst="rect">
              <a:avLst/>
            </a:prstGeom>
            <a:solidFill>
              <a:schemeClr val="accent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dk1"/>
                </a:solidFill>
                <a:latin typeface="Calibri"/>
                <a:ea typeface="Calibri"/>
                <a:cs typeface="Calibri"/>
                <a:sym typeface="Calibri"/>
              </a:endParaRPr>
            </a:p>
          </p:txBody>
        </p:sp>
        <p:sp>
          <p:nvSpPr>
            <p:cNvPr id="1037" name="Google Shape;1037;p78"/>
            <p:cNvSpPr/>
            <p:nvPr/>
          </p:nvSpPr>
          <p:spPr>
            <a:xfrm>
              <a:off x="7504473" y="4478955"/>
              <a:ext cx="3043498" cy="425758"/>
            </a:xfrm>
            <a:prstGeom prst="rect">
              <a:avLst/>
            </a:prstGeom>
            <a:noFill/>
            <a:ln>
              <a:noFill/>
            </a:ln>
          </p:spPr>
          <p:txBody>
            <a:bodyPr anchorCtr="0" anchor="t" bIns="34275" lIns="68575" spcFirstLastPara="1" rIns="68575" wrap="square" tIns="34275">
              <a:noAutofit/>
            </a:bodyPr>
            <a:lstStyle/>
            <a:p>
              <a:pPr indent="0" lvl="0" marL="0" marR="0" rtl="0" algn="l">
                <a:lnSpc>
                  <a:spcPct val="130000"/>
                </a:lnSpc>
                <a:spcBef>
                  <a:spcPts val="0"/>
                </a:spcBef>
                <a:spcAft>
                  <a:spcPts val="0"/>
                </a:spcAft>
                <a:buNone/>
              </a:pPr>
              <a:r>
                <a:rPr lang="en" sz="800">
                  <a:solidFill>
                    <a:schemeClr val="dk1"/>
                  </a:solidFill>
                  <a:latin typeface="Lato"/>
                  <a:ea typeface="Lato"/>
                  <a:cs typeface="Lato"/>
                  <a:sym typeface="Lato"/>
                </a:rPr>
                <a:t>and reliability. By using simple lorem ipsum for too</a:t>
              </a:r>
              <a:endParaRPr sz="1100"/>
            </a:p>
            <a:p>
              <a:pPr indent="0" lvl="0" marL="0" marR="0" rtl="0" algn="l">
                <a:lnSpc>
                  <a:spcPct val="130000"/>
                </a:lnSpc>
                <a:spcBef>
                  <a:spcPts val="0"/>
                </a:spcBef>
                <a:spcAft>
                  <a:spcPts val="0"/>
                </a:spcAft>
                <a:buNone/>
              </a:pPr>
              <a:r>
                <a:rPr lang="en" sz="800">
                  <a:solidFill>
                    <a:schemeClr val="dk1"/>
                  </a:solidFill>
                  <a:latin typeface="Lato"/>
                  <a:ea typeface="Lato"/>
                  <a:cs typeface="Lato"/>
                  <a:sym typeface="Lato"/>
                </a:rPr>
                <a:t>alignments This letterhead design is meant to your</a:t>
              </a:r>
              <a:endParaRPr sz="1100"/>
            </a:p>
          </p:txBody>
        </p:sp>
        <p:sp>
          <p:nvSpPr>
            <p:cNvPr id="1038" name="Google Shape;1038;p78"/>
            <p:cNvSpPr txBox="1"/>
            <p:nvPr/>
          </p:nvSpPr>
          <p:spPr>
            <a:xfrm>
              <a:off x="6688657" y="4040400"/>
              <a:ext cx="1402800" cy="4308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700">
                  <a:solidFill>
                    <a:schemeClr val="dk1"/>
                  </a:solidFill>
                  <a:latin typeface="Arial"/>
                  <a:ea typeface="Arial"/>
                  <a:cs typeface="Arial"/>
                  <a:sym typeface="Arial"/>
                </a:rPr>
                <a:t>Research</a:t>
              </a:r>
              <a:endParaRPr sz="1100"/>
            </a:p>
          </p:txBody>
        </p:sp>
      </p:grpSp>
      <p:grpSp>
        <p:nvGrpSpPr>
          <p:cNvPr id="1039" name="Google Shape;1039;p78"/>
          <p:cNvGrpSpPr/>
          <p:nvPr/>
        </p:nvGrpSpPr>
        <p:grpSpPr>
          <a:xfrm>
            <a:off x="5016500" y="3789800"/>
            <a:ext cx="3175050" cy="648200"/>
            <a:chOff x="6688666" y="5192109"/>
            <a:chExt cx="4233400" cy="864267"/>
          </a:xfrm>
        </p:grpSpPr>
        <p:sp>
          <p:nvSpPr>
            <p:cNvPr id="1040" name="Google Shape;1040;p78"/>
            <p:cNvSpPr/>
            <p:nvPr/>
          </p:nvSpPr>
          <p:spPr>
            <a:xfrm>
              <a:off x="6785654" y="5678412"/>
              <a:ext cx="387350" cy="315913"/>
            </a:xfrm>
            <a:custGeom>
              <a:pathLst>
                <a:path extrusionOk="0" h="87" w="104">
                  <a:moveTo>
                    <a:pt x="88" y="69"/>
                  </a:moveTo>
                  <a:cubicBezTo>
                    <a:pt x="88" y="79"/>
                    <a:pt x="80" y="87"/>
                    <a:pt x="70" y="87"/>
                  </a:cubicBezTo>
                  <a:cubicBezTo>
                    <a:pt x="18" y="87"/>
                    <a:pt x="18" y="87"/>
                    <a:pt x="18" y="87"/>
                  </a:cubicBezTo>
                  <a:cubicBezTo>
                    <a:pt x="8" y="87"/>
                    <a:pt x="0" y="79"/>
                    <a:pt x="0" y="69"/>
                  </a:cubicBezTo>
                  <a:cubicBezTo>
                    <a:pt x="0" y="18"/>
                    <a:pt x="0" y="18"/>
                    <a:pt x="0" y="18"/>
                  </a:cubicBezTo>
                  <a:cubicBezTo>
                    <a:pt x="0" y="8"/>
                    <a:pt x="8" y="0"/>
                    <a:pt x="18" y="0"/>
                  </a:cubicBezTo>
                  <a:cubicBezTo>
                    <a:pt x="70" y="0"/>
                    <a:pt x="70" y="0"/>
                    <a:pt x="70" y="0"/>
                  </a:cubicBezTo>
                  <a:cubicBezTo>
                    <a:pt x="72" y="0"/>
                    <a:pt x="75" y="0"/>
                    <a:pt x="77" y="1"/>
                  </a:cubicBezTo>
                  <a:cubicBezTo>
                    <a:pt x="78" y="2"/>
                    <a:pt x="78" y="2"/>
                    <a:pt x="78" y="3"/>
                  </a:cubicBezTo>
                  <a:cubicBezTo>
                    <a:pt x="78" y="4"/>
                    <a:pt x="78" y="4"/>
                    <a:pt x="78" y="5"/>
                  </a:cubicBezTo>
                  <a:cubicBezTo>
                    <a:pt x="75" y="8"/>
                    <a:pt x="75" y="8"/>
                    <a:pt x="75" y="8"/>
                  </a:cubicBezTo>
                  <a:cubicBezTo>
                    <a:pt x="74" y="8"/>
                    <a:pt x="74" y="8"/>
                    <a:pt x="73" y="8"/>
                  </a:cubicBezTo>
                  <a:cubicBezTo>
                    <a:pt x="73" y="8"/>
                    <a:pt x="73" y="8"/>
                    <a:pt x="73" y="8"/>
                  </a:cubicBezTo>
                  <a:cubicBezTo>
                    <a:pt x="72" y="8"/>
                    <a:pt x="71" y="8"/>
                    <a:pt x="70" y="8"/>
                  </a:cubicBezTo>
                  <a:cubicBezTo>
                    <a:pt x="18" y="8"/>
                    <a:pt x="18" y="8"/>
                    <a:pt x="18" y="8"/>
                  </a:cubicBezTo>
                  <a:cubicBezTo>
                    <a:pt x="13" y="8"/>
                    <a:pt x="8" y="12"/>
                    <a:pt x="8" y="18"/>
                  </a:cubicBezTo>
                  <a:cubicBezTo>
                    <a:pt x="8" y="69"/>
                    <a:pt x="8" y="69"/>
                    <a:pt x="8" y="69"/>
                  </a:cubicBezTo>
                  <a:cubicBezTo>
                    <a:pt x="8" y="75"/>
                    <a:pt x="13" y="79"/>
                    <a:pt x="18" y="79"/>
                  </a:cubicBezTo>
                  <a:cubicBezTo>
                    <a:pt x="70" y="79"/>
                    <a:pt x="70" y="79"/>
                    <a:pt x="70" y="79"/>
                  </a:cubicBezTo>
                  <a:cubicBezTo>
                    <a:pt x="75" y="79"/>
                    <a:pt x="80" y="75"/>
                    <a:pt x="80" y="69"/>
                  </a:cubicBezTo>
                  <a:cubicBezTo>
                    <a:pt x="80" y="54"/>
                    <a:pt x="80" y="54"/>
                    <a:pt x="80" y="54"/>
                  </a:cubicBezTo>
                  <a:cubicBezTo>
                    <a:pt x="80" y="53"/>
                    <a:pt x="80" y="53"/>
                    <a:pt x="80" y="52"/>
                  </a:cubicBezTo>
                  <a:cubicBezTo>
                    <a:pt x="84" y="48"/>
                    <a:pt x="84" y="48"/>
                    <a:pt x="84" y="48"/>
                  </a:cubicBezTo>
                  <a:cubicBezTo>
                    <a:pt x="85" y="48"/>
                    <a:pt x="85" y="48"/>
                    <a:pt x="86" y="48"/>
                  </a:cubicBezTo>
                  <a:cubicBezTo>
                    <a:pt x="86" y="48"/>
                    <a:pt x="86" y="48"/>
                    <a:pt x="87" y="48"/>
                  </a:cubicBezTo>
                  <a:cubicBezTo>
                    <a:pt x="87" y="48"/>
                    <a:pt x="88" y="49"/>
                    <a:pt x="88" y="50"/>
                  </a:cubicBezTo>
                  <a:lnTo>
                    <a:pt x="88" y="69"/>
                  </a:lnTo>
                  <a:close/>
                  <a:moveTo>
                    <a:pt x="52" y="70"/>
                  </a:moveTo>
                  <a:cubicBezTo>
                    <a:pt x="50" y="72"/>
                    <a:pt x="47" y="72"/>
                    <a:pt x="45" y="70"/>
                  </a:cubicBezTo>
                  <a:cubicBezTo>
                    <a:pt x="18" y="43"/>
                    <a:pt x="18" y="43"/>
                    <a:pt x="18" y="43"/>
                  </a:cubicBezTo>
                  <a:cubicBezTo>
                    <a:pt x="16" y="41"/>
                    <a:pt x="16" y="38"/>
                    <a:pt x="18" y="36"/>
                  </a:cubicBezTo>
                  <a:cubicBezTo>
                    <a:pt x="25" y="29"/>
                    <a:pt x="25" y="29"/>
                    <a:pt x="25" y="29"/>
                  </a:cubicBezTo>
                  <a:cubicBezTo>
                    <a:pt x="27" y="27"/>
                    <a:pt x="30" y="27"/>
                    <a:pt x="32" y="29"/>
                  </a:cubicBezTo>
                  <a:cubicBezTo>
                    <a:pt x="48" y="46"/>
                    <a:pt x="48" y="46"/>
                    <a:pt x="48" y="46"/>
                  </a:cubicBezTo>
                  <a:cubicBezTo>
                    <a:pt x="88" y="5"/>
                    <a:pt x="88" y="5"/>
                    <a:pt x="88" y="5"/>
                  </a:cubicBezTo>
                  <a:cubicBezTo>
                    <a:pt x="90" y="3"/>
                    <a:pt x="93" y="3"/>
                    <a:pt x="95" y="5"/>
                  </a:cubicBezTo>
                  <a:cubicBezTo>
                    <a:pt x="102" y="12"/>
                    <a:pt x="102" y="12"/>
                    <a:pt x="102" y="12"/>
                  </a:cubicBezTo>
                  <a:cubicBezTo>
                    <a:pt x="104" y="14"/>
                    <a:pt x="104" y="17"/>
                    <a:pt x="102" y="19"/>
                  </a:cubicBezTo>
                  <a:lnTo>
                    <a:pt x="52" y="70"/>
                  </a:lnTo>
                  <a:close/>
                </a:path>
              </a:pathLst>
            </a:custGeom>
            <a:solidFill>
              <a:srgbClr val="D5D5D5">
                <a:alpha val="49803"/>
              </a:srgb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041" name="Google Shape;1041;p78"/>
            <p:cNvSpPr/>
            <p:nvPr/>
          </p:nvSpPr>
          <p:spPr>
            <a:xfrm>
              <a:off x="7315879" y="5677698"/>
              <a:ext cx="45719" cy="317340"/>
            </a:xfrm>
            <a:prstGeom prst="rect">
              <a:avLst/>
            </a:prstGeom>
            <a:solidFill>
              <a:schemeClr val="accent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dk1"/>
                </a:solidFill>
                <a:latin typeface="Calibri"/>
                <a:ea typeface="Calibri"/>
                <a:cs typeface="Calibri"/>
                <a:sym typeface="Calibri"/>
              </a:endParaRPr>
            </a:p>
          </p:txBody>
        </p:sp>
        <p:sp>
          <p:nvSpPr>
            <p:cNvPr id="1042" name="Google Shape;1042;p78"/>
            <p:cNvSpPr/>
            <p:nvPr/>
          </p:nvSpPr>
          <p:spPr>
            <a:xfrm>
              <a:off x="7504466" y="5630675"/>
              <a:ext cx="3417600" cy="425700"/>
            </a:xfrm>
            <a:prstGeom prst="rect">
              <a:avLst/>
            </a:prstGeom>
            <a:noFill/>
            <a:ln>
              <a:noFill/>
            </a:ln>
          </p:spPr>
          <p:txBody>
            <a:bodyPr anchorCtr="0" anchor="t" bIns="34275" lIns="68575" spcFirstLastPara="1" rIns="68575" wrap="square" tIns="34275">
              <a:noAutofit/>
            </a:bodyPr>
            <a:lstStyle/>
            <a:p>
              <a:pPr indent="0" lvl="0" marL="0" marR="0" rtl="0" algn="l">
                <a:lnSpc>
                  <a:spcPct val="130000"/>
                </a:lnSpc>
                <a:spcBef>
                  <a:spcPts val="0"/>
                </a:spcBef>
                <a:spcAft>
                  <a:spcPts val="0"/>
                </a:spcAft>
                <a:buNone/>
              </a:pPr>
              <a:r>
                <a:rPr lang="en" sz="800">
                  <a:solidFill>
                    <a:schemeClr val="dk1"/>
                  </a:solidFill>
                  <a:latin typeface="Lato"/>
                  <a:ea typeface="Lato"/>
                  <a:cs typeface="Lato"/>
                  <a:sym typeface="Lato"/>
                </a:rPr>
                <a:t>and reliability. By using simple lorem ipsum for too</a:t>
              </a:r>
              <a:endParaRPr sz="1100"/>
            </a:p>
            <a:p>
              <a:pPr indent="0" lvl="0" marL="0" marR="0" rtl="0" algn="l">
                <a:lnSpc>
                  <a:spcPct val="130000"/>
                </a:lnSpc>
                <a:spcBef>
                  <a:spcPts val="0"/>
                </a:spcBef>
                <a:spcAft>
                  <a:spcPts val="0"/>
                </a:spcAft>
                <a:buNone/>
              </a:pPr>
              <a:r>
                <a:rPr lang="en" sz="800">
                  <a:solidFill>
                    <a:schemeClr val="dk1"/>
                  </a:solidFill>
                  <a:latin typeface="Lato"/>
                  <a:ea typeface="Lato"/>
                  <a:cs typeface="Lato"/>
                  <a:sym typeface="Lato"/>
                </a:rPr>
                <a:t>alignments This letterhead design is meant to your</a:t>
              </a:r>
              <a:endParaRPr sz="1100"/>
            </a:p>
          </p:txBody>
        </p:sp>
        <p:sp>
          <p:nvSpPr>
            <p:cNvPr id="1043" name="Google Shape;1043;p78"/>
            <p:cNvSpPr txBox="1"/>
            <p:nvPr/>
          </p:nvSpPr>
          <p:spPr>
            <a:xfrm>
              <a:off x="6688666" y="5192109"/>
              <a:ext cx="1302600" cy="4308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700">
                  <a:solidFill>
                    <a:schemeClr val="dk1"/>
                  </a:solidFill>
                  <a:latin typeface="Arial"/>
                  <a:ea typeface="Arial"/>
                  <a:cs typeface="Arial"/>
                  <a:sym typeface="Arial"/>
                </a:rPr>
                <a:t>Quality</a:t>
              </a:r>
              <a:endParaRPr sz="1100"/>
            </a:p>
          </p:txBody>
        </p:sp>
      </p:grpSp>
      <p:cxnSp>
        <p:nvCxnSpPr>
          <p:cNvPr id="1044" name="Google Shape;1044;p78"/>
          <p:cNvCxnSpPr/>
          <p:nvPr/>
        </p:nvCxnSpPr>
        <p:spPr>
          <a:xfrm flipH="1">
            <a:off x="4566620" y="3063577"/>
            <a:ext cx="3587" cy="1309256"/>
          </a:xfrm>
          <a:prstGeom prst="straightConnector1">
            <a:avLst/>
          </a:prstGeom>
          <a:noFill/>
          <a:ln cap="flat" cmpd="sng" w="38100">
            <a:solidFill>
              <a:schemeClr val="dk2"/>
            </a:solidFill>
            <a:prstDash val="solid"/>
            <a:miter lim="800000"/>
            <a:headEnd len="sm" w="sm" type="none"/>
            <a:tailEnd len="sm" w="sm" type="none"/>
          </a:ln>
        </p:spPr>
      </p:cxnSp>
    </p:spTree>
  </p:cSld>
  <p:clrMapOvr>
    <a:masterClrMapping/>
  </p:clrMapOvr>
  <mc:AlternateContent>
    <mc:Choice Requires="p14">
      <p:transition spd="slow" p14:dur="1200">
        <p14:prism dir="l"/>
      </p:transition>
    </mc:Choice>
    <mc:Fallback>
      <p:transition spd="slow">
        <p:fade/>
      </p:transition>
    </mc:Fallback>
  </mc:AlternateContent>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49" name="Shape 1049"/>
        <p:cNvGrpSpPr/>
        <p:nvPr/>
      </p:nvGrpSpPr>
      <p:grpSpPr>
        <a:xfrm>
          <a:off x="0" y="0"/>
          <a:ext cx="0" cy="0"/>
          <a:chOff x="0" y="0"/>
          <a:chExt cx="0" cy="0"/>
        </a:xfrm>
      </p:grpSpPr>
      <p:sp>
        <p:nvSpPr>
          <p:cNvPr id="1050" name="Google Shape;1050;p79"/>
          <p:cNvSpPr/>
          <p:nvPr/>
        </p:nvSpPr>
        <p:spPr>
          <a:xfrm>
            <a:off x="0" y="0"/>
            <a:ext cx="9144000" cy="3279109"/>
          </a:xfrm>
          <a:prstGeom prst="rect">
            <a:avLst/>
          </a:prstGeom>
          <a:gradFill>
            <a:gsLst>
              <a:gs pos="0">
                <a:srgbClr val="25408F">
                  <a:alpha val="89803"/>
                </a:srgbClr>
              </a:gs>
              <a:gs pos="19000">
                <a:srgbClr val="25408F">
                  <a:alpha val="89803"/>
                </a:srgbClr>
              </a:gs>
              <a:gs pos="84000">
                <a:schemeClr val="accent2"/>
              </a:gs>
              <a:gs pos="100000">
                <a:schemeClr val="accent2"/>
              </a:gs>
            </a:gsLst>
            <a:path path="circle">
              <a:fillToRect r="100%" t="100%"/>
            </a:path>
            <a:tileRect b="-100%" l="-100%"/>
          </a:grad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4200"/>
              <a:buFont typeface="Gill Sans"/>
              <a:buNone/>
            </a:pPr>
            <a:r>
              <a:t/>
            </a:r>
            <a:endParaRPr b="0" i="0" sz="4200" u="none" cap="none" strike="noStrike">
              <a:solidFill>
                <a:srgbClr val="000000"/>
              </a:solidFill>
              <a:latin typeface="Gill Sans"/>
              <a:ea typeface="Gill Sans"/>
              <a:cs typeface="Gill Sans"/>
              <a:sym typeface="Gill Sans"/>
            </a:endParaRPr>
          </a:p>
        </p:txBody>
      </p:sp>
      <p:sp>
        <p:nvSpPr>
          <p:cNvPr id="1051" name="Google Shape;1051;p79"/>
          <p:cNvSpPr txBox="1"/>
          <p:nvPr>
            <p:ph idx="12" type="sldNum"/>
          </p:nvPr>
        </p:nvSpPr>
        <p:spPr>
          <a:xfrm>
            <a:off x="8064662" y="4767263"/>
            <a:ext cx="450688" cy="27384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1" i="0" lang="en" sz="800">
                <a:solidFill>
                  <a:srgbClr val="FFFFFF"/>
                </a:solidFill>
                <a:latin typeface="Lato"/>
                <a:ea typeface="Lato"/>
                <a:cs typeface="Lato"/>
                <a:sym typeface="Lato"/>
              </a:rPr>
              <a:t>‹#›</a:t>
            </a:fld>
            <a:endParaRPr b="1" i="0" sz="800">
              <a:solidFill>
                <a:srgbClr val="FFFFFF"/>
              </a:solidFill>
              <a:latin typeface="Lato"/>
              <a:ea typeface="Lato"/>
              <a:cs typeface="Lato"/>
              <a:sym typeface="Lato"/>
            </a:endParaRPr>
          </a:p>
        </p:txBody>
      </p:sp>
      <p:sp>
        <p:nvSpPr>
          <p:cNvPr id="1052" name="Google Shape;1052;p79"/>
          <p:cNvSpPr txBox="1"/>
          <p:nvPr>
            <p:ph type="title"/>
          </p:nvPr>
        </p:nvSpPr>
        <p:spPr>
          <a:xfrm>
            <a:off x="628650" y="361242"/>
            <a:ext cx="7886700" cy="376645"/>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FFFFFF"/>
              </a:buClr>
              <a:buSzPts val="2300"/>
              <a:buFont typeface="Montserrat"/>
              <a:buNone/>
            </a:pPr>
            <a:r>
              <a:rPr b="1" i="0" lang="en" sz="2300" u="none" cap="none" strike="noStrike">
                <a:solidFill>
                  <a:srgbClr val="FFFFFF"/>
                </a:solidFill>
                <a:latin typeface="Montserrat"/>
                <a:ea typeface="Montserrat"/>
                <a:cs typeface="Montserrat"/>
                <a:sym typeface="Montserrat"/>
              </a:rPr>
              <a:t>Analysis &amp; Reports</a:t>
            </a:r>
            <a:endParaRPr b="1" i="0" sz="2300" u="none" cap="none" strike="noStrike">
              <a:solidFill>
                <a:srgbClr val="FFFFFF"/>
              </a:solidFill>
              <a:latin typeface="Montserrat"/>
              <a:ea typeface="Montserrat"/>
              <a:cs typeface="Montserrat"/>
              <a:sym typeface="Montserrat"/>
            </a:endParaRPr>
          </a:p>
        </p:txBody>
      </p:sp>
      <p:sp>
        <p:nvSpPr>
          <p:cNvPr id="1053" name="Google Shape;1053;p79"/>
          <p:cNvSpPr txBox="1"/>
          <p:nvPr>
            <p:ph idx="1" type="body"/>
          </p:nvPr>
        </p:nvSpPr>
        <p:spPr>
          <a:xfrm>
            <a:off x="628650" y="734269"/>
            <a:ext cx="7886700" cy="238005"/>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FFFFFF"/>
              </a:buClr>
              <a:buSzPts val="900"/>
              <a:buFont typeface="Arial"/>
              <a:buNone/>
            </a:pPr>
            <a:r>
              <a:rPr b="0" i="0" lang="en" sz="900" u="none" cap="none" strike="noStrike">
                <a:solidFill>
                  <a:srgbClr val="FFFFFF"/>
                </a:solidFill>
                <a:latin typeface="Lato"/>
                <a:ea typeface="Lato"/>
                <a:cs typeface="Lato"/>
                <a:sym typeface="Lato"/>
              </a:rPr>
              <a:t>Lorem ipsum dolor sit amet agam facer modo data lorem ipsum dolor sit amet agam facer modo data.</a:t>
            </a:r>
            <a:endParaRPr sz="1100"/>
          </a:p>
        </p:txBody>
      </p:sp>
      <p:sp>
        <p:nvSpPr>
          <p:cNvPr id="1054" name="Google Shape;1054;p79"/>
          <p:cNvSpPr txBox="1"/>
          <p:nvPr>
            <p:ph idx="11" type="ftr"/>
          </p:nvPr>
        </p:nvSpPr>
        <p:spPr>
          <a:xfrm>
            <a:off x="638735" y="4790515"/>
            <a:ext cx="1630456" cy="231961"/>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i="0" lang="en" sz="800">
                <a:solidFill>
                  <a:schemeClr val="dk1"/>
                </a:solidFill>
                <a:latin typeface="Lato"/>
                <a:ea typeface="Lato"/>
                <a:cs typeface="Lato"/>
                <a:sym typeface="Lato"/>
              </a:rPr>
              <a:t>www.website.com</a:t>
            </a:r>
            <a:endParaRPr sz="1100"/>
          </a:p>
        </p:txBody>
      </p:sp>
      <p:sp>
        <p:nvSpPr>
          <p:cNvPr id="1055" name="Google Shape;1055;p79"/>
          <p:cNvSpPr/>
          <p:nvPr/>
        </p:nvSpPr>
        <p:spPr>
          <a:xfrm>
            <a:off x="1124003" y="1765187"/>
            <a:ext cx="2118360" cy="851599"/>
          </a:xfrm>
          <a:prstGeom prst="rect">
            <a:avLst/>
          </a:prstGeom>
          <a:noFill/>
          <a:ln>
            <a:noFill/>
          </a:ln>
        </p:spPr>
        <p:txBody>
          <a:bodyPr anchorCtr="0" anchor="ctr" bIns="0" lIns="0" spcFirstLastPara="1" rIns="0" wrap="square" tIns="0">
            <a:noAutofit/>
          </a:bodyPr>
          <a:lstStyle/>
          <a:p>
            <a:pPr indent="0" lvl="0" marL="0" marR="0" rtl="0" algn="l">
              <a:lnSpc>
                <a:spcPct val="130000"/>
              </a:lnSpc>
              <a:spcBef>
                <a:spcPts val="0"/>
              </a:spcBef>
              <a:spcAft>
                <a:spcPts val="0"/>
              </a:spcAft>
              <a:buNone/>
            </a:pPr>
            <a:r>
              <a:rPr lang="en" sz="800">
                <a:solidFill>
                  <a:srgbClr val="FFFFFF"/>
                </a:solidFill>
                <a:latin typeface="Lato"/>
                <a:ea typeface="Lato"/>
                <a:cs typeface="Lato"/>
                <a:sym typeface="Lato"/>
              </a:rPr>
              <a:t>This letterhead design is meant to project an image of professionalism and reliability. By using simple alignments we have created a very spacious feeling. The simplicity suggests strength and the spaciousness contributes .</a:t>
            </a:r>
            <a:endParaRPr sz="1100"/>
          </a:p>
        </p:txBody>
      </p:sp>
      <p:sp>
        <p:nvSpPr>
          <p:cNvPr id="1056" name="Google Shape;1056;p79"/>
          <p:cNvSpPr/>
          <p:nvPr/>
        </p:nvSpPr>
        <p:spPr>
          <a:xfrm>
            <a:off x="1124003" y="1519117"/>
            <a:ext cx="2118360" cy="311384"/>
          </a:xfrm>
          <a:prstGeom prst="rect">
            <a:avLst/>
          </a:prstGeom>
          <a:noFill/>
          <a:ln>
            <a:noFill/>
          </a:ln>
        </p:spPr>
        <p:txBody>
          <a:bodyPr anchorCtr="0" anchor="ctr" bIns="0" lIns="0" spcFirstLastPara="1" rIns="0" wrap="square" tIns="0">
            <a:noAutofit/>
          </a:bodyPr>
          <a:lstStyle/>
          <a:p>
            <a:pPr indent="0" lvl="0" marL="0" marR="0" rtl="0" algn="l">
              <a:lnSpc>
                <a:spcPct val="90000"/>
              </a:lnSpc>
              <a:spcBef>
                <a:spcPts val="0"/>
              </a:spcBef>
              <a:spcAft>
                <a:spcPts val="0"/>
              </a:spcAft>
              <a:buNone/>
            </a:pPr>
            <a:r>
              <a:rPr b="1" lang="en" sz="1500">
                <a:solidFill>
                  <a:srgbClr val="FFFFFF"/>
                </a:solidFill>
                <a:latin typeface="Lato"/>
                <a:ea typeface="Lato"/>
                <a:cs typeface="Lato"/>
                <a:sym typeface="Lato"/>
              </a:rPr>
              <a:t>HEADLINE TEXT GOES</a:t>
            </a:r>
            <a:endParaRPr sz="1100"/>
          </a:p>
        </p:txBody>
      </p:sp>
      <p:sp>
        <p:nvSpPr>
          <p:cNvPr id="1057" name="Google Shape;1057;p79"/>
          <p:cNvSpPr/>
          <p:nvPr/>
        </p:nvSpPr>
        <p:spPr>
          <a:xfrm>
            <a:off x="1124003" y="2804881"/>
            <a:ext cx="1843890" cy="1569563"/>
          </a:xfrm>
          <a:prstGeom prst="rect">
            <a:avLst/>
          </a:prstGeom>
          <a:solidFill>
            <a:schemeClr val="accent2"/>
          </a:solid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4200"/>
              <a:buFont typeface="Gill Sans"/>
              <a:buNone/>
            </a:pPr>
            <a:r>
              <a:t/>
            </a:r>
            <a:endParaRPr b="0" i="0" sz="4200" u="none" cap="none" strike="noStrike">
              <a:solidFill>
                <a:srgbClr val="000000"/>
              </a:solidFill>
              <a:latin typeface="Gill Sans"/>
              <a:ea typeface="Gill Sans"/>
              <a:cs typeface="Gill Sans"/>
              <a:sym typeface="Gill Sans"/>
            </a:endParaRPr>
          </a:p>
        </p:txBody>
      </p:sp>
      <p:grpSp>
        <p:nvGrpSpPr>
          <p:cNvPr id="1058" name="Google Shape;1058;p79"/>
          <p:cNvGrpSpPr/>
          <p:nvPr/>
        </p:nvGrpSpPr>
        <p:grpSpPr>
          <a:xfrm>
            <a:off x="3861649" y="1847187"/>
            <a:ext cx="4359648" cy="1431923"/>
            <a:chOff x="5148865" y="2553001"/>
            <a:chExt cx="5812864" cy="1909230"/>
          </a:xfrm>
        </p:grpSpPr>
        <p:sp>
          <p:nvSpPr>
            <p:cNvPr id="1059" name="Google Shape;1059;p79"/>
            <p:cNvSpPr/>
            <p:nvPr/>
          </p:nvSpPr>
          <p:spPr>
            <a:xfrm>
              <a:off x="5148865" y="3826713"/>
              <a:ext cx="1371300" cy="635515"/>
            </a:xfrm>
            <a:custGeom>
              <a:pathLst>
                <a:path extrusionOk="0" h="21143" w="21600">
                  <a:moveTo>
                    <a:pt x="0" y="21143"/>
                  </a:moveTo>
                  <a:lnTo>
                    <a:pt x="21600" y="21143"/>
                  </a:lnTo>
                  <a:cubicBezTo>
                    <a:pt x="18789" y="20009"/>
                    <a:pt x="16394" y="15907"/>
                    <a:pt x="15139" y="9398"/>
                  </a:cubicBezTo>
                  <a:cubicBezTo>
                    <a:pt x="13884" y="2888"/>
                    <a:pt x="12751" y="-457"/>
                    <a:pt x="10324" y="50"/>
                  </a:cubicBezTo>
                  <a:cubicBezTo>
                    <a:pt x="7896" y="558"/>
                    <a:pt x="6361" y="9550"/>
                    <a:pt x="5061" y="13995"/>
                  </a:cubicBezTo>
                  <a:cubicBezTo>
                    <a:pt x="3761" y="18439"/>
                    <a:pt x="1953" y="20281"/>
                    <a:pt x="0" y="21143"/>
                  </a:cubicBezTo>
                  <a:close/>
                  <a:moveTo>
                    <a:pt x="0" y="21143"/>
                  </a:moveTo>
                </a:path>
              </a:pathLst>
            </a:custGeom>
            <a:solidFill>
              <a:srgbClr val="FFFFFF"/>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1060" name="Google Shape;1060;p79"/>
            <p:cNvSpPr/>
            <p:nvPr/>
          </p:nvSpPr>
          <p:spPr>
            <a:xfrm>
              <a:off x="6008326" y="3620239"/>
              <a:ext cx="1367462" cy="841992"/>
            </a:xfrm>
            <a:custGeom>
              <a:pathLst>
                <a:path extrusionOk="0" h="21143" w="21600">
                  <a:moveTo>
                    <a:pt x="0" y="21143"/>
                  </a:moveTo>
                  <a:lnTo>
                    <a:pt x="21600" y="21143"/>
                  </a:lnTo>
                  <a:cubicBezTo>
                    <a:pt x="18789" y="20009"/>
                    <a:pt x="16394" y="15907"/>
                    <a:pt x="15139" y="9398"/>
                  </a:cubicBezTo>
                  <a:cubicBezTo>
                    <a:pt x="13884" y="2888"/>
                    <a:pt x="12751" y="-457"/>
                    <a:pt x="10324" y="50"/>
                  </a:cubicBezTo>
                  <a:cubicBezTo>
                    <a:pt x="7896" y="558"/>
                    <a:pt x="6361" y="9550"/>
                    <a:pt x="5061" y="13995"/>
                  </a:cubicBezTo>
                  <a:cubicBezTo>
                    <a:pt x="3761" y="18439"/>
                    <a:pt x="1953" y="20281"/>
                    <a:pt x="0" y="21143"/>
                  </a:cubicBezTo>
                  <a:close/>
                  <a:moveTo>
                    <a:pt x="0" y="21143"/>
                  </a:moveTo>
                </a:path>
              </a:pathLst>
            </a:custGeom>
            <a:solidFill>
              <a:srgbClr val="FFFFFF">
                <a:alpha val="91764"/>
              </a:srgbClr>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1061" name="Google Shape;1061;p79"/>
            <p:cNvSpPr/>
            <p:nvPr/>
          </p:nvSpPr>
          <p:spPr>
            <a:xfrm>
              <a:off x="6916130" y="3191200"/>
              <a:ext cx="1370531" cy="1271031"/>
            </a:xfrm>
            <a:custGeom>
              <a:pathLst>
                <a:path extrusionOk="0" h="21143" w="21600">
                  <a:moveTo>
                    <a:pt x="0" y="21143"/>
                  </a:moveTo>
                  <a:lnTo>
                    <a:pt x="21600" y="21143"/>
                  </a:lnTo>
                  <a:cubicBezTo>
                    <a:pt x="18789" y="20009"/>
                    <a:pt x="16394" y="15907"/>
                    <a:pt x="15139" y="9398"/>
                  </a:cubicBezTo>
                  <a:cubicBezTo>
                    <a:pt x="13884" y="2888"/>
                    <a:pt x="12751" y="-457"/>
                    <a:pt x="10324" y="50"/>
                  </a:cubicBezTo>
                  <a:cubicBezTo>
                    <a:pt x="7896" y="558"/>
                    <a:pt x="6361" y="9550"/>
                    <a:pt x="5061" y="13995"/>
                  </a:cubicBezTo>
                  <a:cubicBezTo>
                    <a:pt x="3761" y="18439"/>
                    <a:pt x="1953" y="20281"/>
                    <a:pt x="0" y="21143"/>
                  </a:cubicBezTo>
                  <a:close/>
                  <a:moveTo>
                    <a:pt x="0" y="21143"/>
                  </a:moveTo>
                </a:path>
              </a:pathLst>
            </a:custGeom>
            <a:solidFill>
              <a:srgbClr val="FFFFFF">
                <a:alpha val="84705"/>
              </a:srgbClr>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1062" name="Google Shape;1062;p79"/>
            <p:cNvSpPr/>
            <p:nvPr/>
          </p:nvSpPr>
          <p:spPr>
            <a:xfrm>
              <a:off x="7773286" y="3486833"/>
              <a:ext cx="1371300" cy="975396"/>
            </a:xfrm>
            <a:custGeom>
              <a:pathLst>
                <a:path extrusionOk="0" h="21143" w="21600">
                  <a:moveTo>
                    <a:pt x="0" y="21143"/>
                  </a:moveTo>
                  <a:lnTo>
                    <a:pt x="21600" y="21143"/>
                  </a:lnTo>
                  <a:cubicBezTo>
                    <a:pt x="18789" y="20009"/>
                    <a:pt x="16394" y="15907"/>
                    <a:pt x="15139" y="9398"/>
                  </a:cubicBezTo>
                  <a:cubicBezTo>
                    <a:pt x="13884" y="2888"/>
                    <a:pt x="12751" y="-457"/>
                    <a:pt x="10324" y="50"/>
                  </a:cubicBezTo>
                  <a:cubicBezTo>
                    <a:pt x="7896" y="558"/>
                    <a:pt x="6361" y="9550"/>
                    <a:pt x="5061" y="13995"/>
                  </a:cubicBezTo>
                  <a:cubicBezTo>
                    <a:pt x="3761" y="18439"/>
                    <a:pt x="1953" y="20281"/>
                    <a:pt x="0" y="21143"/>
                  </a:cubicBezTo>
                  <a:close/>
                  <a:moveTo>
                    <a:pt x="0" y="21143"/>
                  </a:moveTo>
                </a:path>
              </a:pathLst>
            </a:custGeom>
            <a:solidFill>
              <a:srgbClr val="FFFFFF">
                <a:alpha val="74901"/>
              </a:srgbClr>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1063" name="Google Shape;1063;p79"/>
            <p:cNvSpPr/>
            <p:nvPr/>
          </p:nvSpPr>
          <p:spPr>
            <a:xfrm>
              <a:off x="8735574" y="2553001"/>
              <a:ext cx="1368997" cy="1909228"/>
            </a:xfrm>
            <a:custGeom>
              <a:pathLst>
                <a:path extrusionOk="0" h="21143" w="21600">
                  <a:moveTo>
                    <a:pt x="0" y="21143"/>
                  </a:moveTo>
                  <a:lnTo>
                    <a:pt x="21600" y="21143"/>
                  </a:lnTo>
                  <a:cubicBezTo>
                    <a:pt x="18789" y="20009"/>
                    <a:pt x="16394" y="15907"/>
                    <a:pt x="15139" y="9398"/>
                  </a:cubicBezTo>
                  <a:cubicBezTo>
                    <a:pt x="13884" y="2888"/>
                    <a:pt x="12751" y="-457"/>
                    <a:pt x="10324" y="50"/>
                  </a:cubicBezTo>
                  <a:cubicBezTo>
                    <a:pt x="7896" y="558"/>
                    <a:pt x="6361" y="9550"/>
                    <a:pt x="5061" y="13995"/>
                  </a:cubicBezTo>
                  <a:cubicBezTo>
                    <a:pt x="3761" y="18439"/>
                    <a:pt x="1953" y="20281"/>
                    <a:pt x="0" y="21143"/>
                  </a:cubicBezTo>
                  <a:close/>
                  <a:moveTo>
                    <a:pt x="0" y="21143"/>
                  </a:moveTo>
                </a:path>
              </a:pathLst>
            </a:custGeom>
            <a:solidFill>
              <a:srgbClr val="FFFFFF">
                <a:alpha val="64705"/>
              </a:srgbClr>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1064" name="Google Shape;1064;p79"/>
            <p:cNvSpPr/>
            <p:nvPr/>
          </p:nvSpPr>
          <p:spPr>
            <a:xfrm>
              <a:off x="9592732" y="3008857"/>
              <a:ext cx="1368997" cy="1453373"/>
            </a:xfrm>
            <a:custGeom>
              <a:pathLst>
                <a:path extrusionOk="0" h="21143" w="21600">
                  <a:moveTo>
                    <a:pt x="0" y="21143"/>
                  </a:moveTo>
                  <a:lnTo>
                    <a:pt x="21600" y="21143"/>
                  </a:lnTo>
                  <a:cubicBezTo>
                    <a:pt x="18789" y="20009"/>
                    <a:pt x="16394" y="15907"/>
                    <a:pt x="15139" y="9398"/>
                  </a:cubicBezTo>
                  <a:cubicBezTo>
                    <a:pt x="13884" y="2888"/>
                    <a:pt x="12751" y="-457"/>
                    <a:pt x="10324" y="50"/>
                  </a:cubicBezTo>
                  <a:cubicBezTo>
                    <a:pt x="7896" y="558"/>
                    <a:pt x="6361" y="9550"/>
                    <a:pt x="5061" y="13995"/>
                  </a:cubicBezTo>
                  <a:cubicBezTo>
                    <a:pt x="3761" y="18439"/>
                    <a:pt x="1953" y="20281"/>
                    <a:pt x="0" y="21143"/>
                  </a:cubicBezTo>
                  <a:close/>
                  <a:moveTo>
                    <a:pt x="0" y="21143"/>
                  </a:moveTo>
                </a:path>
              </a:pathLst>
            </a:custGeom>
            <a:solidFill>
              <a:srgbClr val="FFFFFF">
                <a:alpha val="54901"/>
              </a:srgbClr>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grpSp>
      <p:sp>
        <p:nvSpPr>
          <p:cNvPr id="1065" name="Google Shape;1065;p79"/>
          <p:cNvSpPr/>
          <p:nvPr/>
        </p:nvSpPr>
        <p:spPr>
          <a:xfrm>
            <a:off x="4162296" y="2173220"/>
            <a:ext cx="437336" cy="437336"/>
          </a:xfrm>
          <a:prstGeom prst="ellipse">
            <a:avLst/>
          </a:prstGeom>
          <a:solidFill>
            <a:srgbClr val="FFFFFF"/>
          </a:solid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4200"/>
              <a:buFont typeface="Gill Sans"/>
              <a:buNone/>
            </a:pPr>
            <a:r>
              <a:t/>
            </a:r>
            <a:endParaRPr b="0" i="0" sz="4200" u="none" cap="none" strike="noStrike">
              <a:solidFill>
                <a:srgbClr val="000000"/>
              </a:solidFill>
              <a:latin typeface="Gill Sans"/>
              <a:ea typeface="Gill Sans"/>
              <a:cs typeface="Gill Sans"/>
              <a:sym typeface="Gill Sans"/>
            </a:endParaRPr>
          </a:p>
        </p:txBody>
      </p:sp>
      <p:sp>
        <p:nvSpPr>
          <p:cNvPr id="1066" name="Google Shape;1066;p79"/>
          <p:cNvSpPr/>
          <p:nvPr/>
        </p:nvSpPr>
        <p:spPr>
          <a:xfrm>
            <a:off x="4820397" y="2173220"/>
            <a:ext cx="437336" cy="437336"/>
          </a:xfrm>
          <a:prstGeom prst="ellipse">
            <a:avLst/>
          </a:prstGeom>
          <a:solidFill>
            <a:srgbClr val="FFFFFF"/>
          </a:solid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4200"/>
              <a:buFont typeface="Gill Sans"/>
              <a:buNone/>
            </a:pPr>
            <a:r>
              <a:t/>
            </a:r>
            <a:endParaRPr b="0" i="0" sz="4200" u="none" cap="none" strike="noStrike">
              <a:solidFill>
                <a:srgbClr val="000000"/>
              </a:solidFill>
              <a:latin typeface="Gill Sans"/>
              <a:ea typeface="Gill Sans"/>
              <a:cs typeface="Gill Sans"/>
              <a:sym typeface="Gill Sans"/>
            </a:endParaRPr>
          </a:p>
        </p:txBody>
      </p:sp>
      <p:sp>
        <p:nvSpPr>
          <p:cNvPr id="1067" name="Google Shape;1067;p79"/>
          <p:cNvSpPr/>
          <p:nvPr/>
        </p:nvSpPr>
        <p:spPr>
          <a:xfrm>
            <a:off x="5488320" y="1839259"/>
            <a:ext cx="437336" cy="437336"/>
          </a:xfrm>
          <a:prstGeom prst="ellipse">
            <a:avLst/>
          </a:prstGeom>
          <a:solidFill>
            <a:srgbClr val="FFFFFF"/>
          </a:solid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4200"/>
              <a:buFont typeface="Gill Sans"/>
              <a:buNone/>
            </a:pPr>
            <a:r>
              <a:t/>
            </a:r>
            <a:endParaRPr b="0" i="0" sz="4200" u="none" cap="none" strike="noStrike">
              <a:solidFill>
                <a:srgbClr val="000000"/>
              </a:solidFill>
              <a:latin typeface="Gill Sans"/>
              <a:ea typeface="Gill Sans"/>
              <a:cs typeface="Gill Sans"/>
              <a:sym typeface="Gill Sans"/>
            </a:endParaRPr>
          </a:p>
        </p:txBody>
      </p:sp>
      <p:sp>
        <p:nvSpPr>
          <p:cNvPr id="1068" name="Google Shape;1068;p79"/>
          <p:cNvSpPr/>
          <p:nvPr/>
        </p:nvSpPr>
        <p:spPr>
          <a:xfrm>
            <a:off x="6146421" y="2074996"/>
            <a:ext cx="437336" cy="437336"/>
          </a:xfrm>
          <a:prstGeom prst="ellipse">
            <a:avLst/>
          </a:prstGeom>
          <a:solidFill>
            <a:srgbClr val="FFFFFF"/>
          </a:solid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4200"/>
              <a:buFont typeface="Gill Sans"/>
              <a:buNone/>
            </a:pPr>
            <a:r>
              <a:t/>
            </a:r>
            <a:endParaRPr b="0" i="0" sz="4200" u="none" cap="none" strike="noStrike">
              <a:solidFill>
                <a:srgbClr val="000000"/>
              </a:solidFill>
              <a:latin typeface="Gill Sans"/>
              <a:ea typeface="Gill Sans"/>
              <a:cs typeface="Gill Sans"/>
              <a:sym typeface="Gill Sans"/>
            </a:endParaRPr>
          </a:p>
        </p:txBody>
      </p:sp>
      <p:sp>
        <p:nvSpPr>
          <p:cNvPr id="1069" name="Google Shape;1069;p79"/>
          <p:cNvSpPr/>
          <p:nvPr/>
        </p:nvSpPr>
        <p:spPr>
          <a:xfrm>
            <a:off x="6824166" y="1387429"/>
            <a:ext cx="437336" cy="437336"/>
          </a:xfrm>
          <a:prstGeom prst="ellipse">
            <a:avLst/>
          </a:prstGeom>
          <a:solidFill>
            <a:srgbClr val="FFFFFF"/>
          </a:solid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4200"/>
              <a:buFont typeface="Gill Sans"/>
              <a:buNone/>
            </a:pPr>
            <a:r>
              <a:t/>
            </a:r>
            <a:endParaRPr b="0" i="0" sz="4200" u="none" cap="none" strike="noStrike">
              <a:solidFill>
                <a:srgbClr val="000000"/>
              </a:solidFill>
              <a:latin typeface="Gill Sans"/>
              <a:ea typeface="Gill Sans"/>
              <a:cs typeface="Gill Sans"/>
              <a:sym typeface="Gill Sans"/>
            </a:endParaRPr>
          </a:p>
        </p:txBody>
      </p:sp>
      <p:sp>
        <p:nvSpPr>
          <p:cNvPr id="1070" name="Google Shape;1070;p79"/>
          <p:cNvSpPr/>
          <p:nvPr/>
        </p:nvSpPr>
        <p:spPr>
          <a:xfrm>
            <a:off x="7492089" y="1731212"/>
            <a:ext cx="437336" cy="437336"/>
          </a:xfrm>
          <a:prstGeom prst="ellipse">
            <a:avLst/>
          </a:prstGeom>
          <a:solidFill>
            <a:srgbClr val="FFFFFF"/>
          </a:solid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4200"/>
              <a:buFont typeface="Gill Sans"/>
              <a:buNone/>
            </a:pPr>
            <a:r>
              <a:t/>
            </a:r>
            <a:endParaRPr b="0" i="0" sz="4200" u="none" cap="none" strike="noStrike">
              <a:solidFill>
                <a:srgbClr val="000000"/>
              </a:solidFill>
              <a:latin typeface="Gill Sans"/>
              <a:ea typeface="Gill Sans"/>
              <a:cs typeface="Gill Sans"/>
              <a:sym typeface="Gill Sans"/>
            </a:endParaRPr>
          </a:p>
        </p:txBody>
      </p:sp>
      <p:sp>
        <p:nvSpPr>
          <p:cNvPr id="1071" name="Google Shape;1071;p79"/>
          <p:cNvSpPr/>
          <p:nvPr/>
        </p:nvSpPr>
        <p:spPr>
          <a:xfrm>
            <a:off x="4227218" y="2280001"/>
            <a:ext cx="306604" cy="237578"/>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None/>
            </a:pPr>
            <a:r>
              <a:rPr b="1" lang="en" sz="900">
                <a:solidFill>
                  <a:schemeClr val="dk2"/>
                </a:solidFill>
                <a:latin typeface="Lato"/>
                <a:ea typeface="Lato"/>
                <a:cs typeface="Lato"/>
                <a:sym typeface="Lato"/>
              </a:rPr>
              <a:t>15%</a:t>
            </a:r>
            <a:endParaRPr sz="1100"/>
          </a:p>
        </p:txBody>
      </p:sp>
      <p:sp>
        <p:nvSpPr>
          <p:cNvPr id="1072" name="Google Shape;1072;p79"/>
          <p:cNvSpPr/>
          <p:nvPr/>
        </p:nvSpPr>
        <p:spPr>
          <a:xfrm>
            <a:off x="4881389" y="2262321"/>
            <a:ext cx="306604" cy="237578"/>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None/>
            </a:pPr>
            <a:r>
              <a:rPr b="1" lang="en" sz="900">
                <a:solidFill>
                  <a:schemeClr val="accent1"/>
                </a:solidFill>
                <a:latin typeface="Lato"/>
                <a:ea typeface="Lato"/>
                <a:cs typeface="Lato"/>
                <a:sym typeface="Lato"/>
              </a:rPr>
              <a:t>23%</a:t>
            </a:r>
            <a:endParaRPr sz="1100"/>
          </a:p>
        </p:txBody>
      </p:sp>
      <p:sp>
        <p:nvSpPr>
          <p:cNvPr id="1073" name="Google Shape;1073;p79"/>
          <p:cNvSpPr/>
          <p:nvPr/>
        </p:nvSpPr>
        <p:spPr>
          <a:xfrm>
            <a:off x="5553241" y="1926395"/>
            <a:ext cx="306604" cy="237578"/>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None/>
            </a:pPr>
            <a:r>
              <a:rPr b="1" lang="en" sz="900">
                <a:solidFill>
                  <a:schemeClr val="accent2"/>
                </a:solidFill>
                <a:latin typeface="Lato"/>
                <a:ea typeface="Lato"/>
                <a:cs typeface="Lato"/>
                <a:sym typeface="Lato"/>
              </a:rPr>
              <a:t>29%</a:t>
            </a:r>
            <a:endParaRPr sz="1100"/>
          </a:p>
        </p:txBody>
      </p:sp>
      <p:sp>
        <p:nvSpPr>
          <p:cNvPr id="1074" name="Google Shape;1074;p79"/>
          <p:cNvSpPr/>
          <p:nvPr/>
        </p:nvSpPr>
        <p:spPr>
          <a:xfrm>
            <a:off x="6198573" y="2173919"/>
            <a:ext cx="306604" cy="237578"/>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None/>
            </a:pPr>
            <a:r>
              <a:rPr b="1" lang="en" sz="900">
                <a:solidFill>
                  <a:schemeClr val="accent3"/>
                </a:solidFill>
                <a:latin typeface="Lato"/>
                <a:ea typeface="Lato"/>
                <a:cs typeface="Lato"/>
                <a:sym typeface="Lato"/>
              </a:rPr>
              <a:t>18%</a:t>
            </a:r>
            <a:endParaRPr sz="1100"/>
          </a:p>
        </p:txBody>
      </p:sp>
      <p:sp>
        <p:nvSpPr>
          <p:cNvPr id="1075" name="Google Shape;1075;p79"/>
          <p:cNvSpPr/>
          <p:nvPr/>
        </p:nvSpPr>
        <p:spPr>
          <a:xfrm>
            <a:off x="6888105" y="1466707"/>
            <a:ext cx="306604" cy="237578"/>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None/>
            </a:pPr>
            <a:r>
              <a:rPr b="1" lang="en" sz="900">
                <a:solidFill>
                  <a:schemeClr val="accent4"/>
                </a:solidFill>
                <a:latin typeface="Lato"/>
                <a:ea typeface="Lato"/>
                <a:cs typeface="Lato"/>
                <a:sym typeface="Lato"/>
              </a:rPr>
              <a:t>41%</a:t>
            </a:r>
            <a:endParaRPr sz="1100"/>
          </a:p>
        </p:txBody>
      </p:sp>
      <p:sp>
        <p:nvSpPr>
          <p:cNvPr id="1076" name="Google Shape;1076;p79"/>
          <p:cNvSpPr/>
          <p:nvPr/>
        </p:nvSpPr>
        <p:spPr>
          <a:xfrm>
            <a:off x="7551117" y="1820313"/>
            <a:ext cx="306604" cy="237578"/>
          </a:xfrm>
          <a:prstGeom prst="rect">
            <a:avLst/>
          </a:prstGeom>
          <a:noFill/>
          <a:ln>
            <a:noFill/>
          </a:ln>
        </p:spPr>
        <p:txBody>
          <a:bodyPr anchorCtr="0" anchor="ctr" bIns="0" lIns="0" spcFirstLastPara="1" rIns="0" wrap="square" tIns="0">
            <a:noAutofit/>
          </a:bodyPr>
          <a:lstStyle/>
          <a:p>
            <a:pPr indent="0" lvl="0" marL="0" marR="0" rtl="0" algn="ctr">
              <a:lnSpc>
                <a:spcPct val="80000"/>
              </a:lnSpc>
              <a:spcBef>
                <a:spcPts val="0"/>
              </a:spcBef>
              <a:spcAft>
                <a:spcPts val="0"/>
              </a:spcAft>
              <a:buNone/>
            </a:pPr>
            <a:r>
              <a:rPr b="1" lang="en" sz="900">
                <a:solidFill>
                  <a:schemeClr val="accent6"/>
                </a:solidFill>
                <a:latin typeface="Lato"/>
                <a:ea typeface="Lato"/>
                <a:cs typeface="Lato"/>
                <a:sym typeface="Lato"/>
              </a:rPr>
              <a:t>36%</a:t>
            </a:r>
            <a:endParaRPr sz="1100"/>
          </a:p>
        </p:txBody>
      </p:sp>
      <p:sp>
        <p:nvSpPr>
          <p:cNvPr id="1077" name="Google Shape;1077;p79"/>
          <p:cNvSpPr/>
          <p:nvPr/>
        </p:nvSpPr>
        <p:spPr>
          <a:xfrm>
            <a:off x="6942516" y="3580500"/>
            <a:ext cx="308715" cy="234310"/>
          </a:xfrm>
          <a:custGeom>
            <a:pathLst>
              <a:path extrusionOk="0" h="21600" w="21600">
                <a:moveTo>
                  <a:pt x="10800" y="10944"/>
                </a:moveTo>
                <a:lnTo>
                  <a:pt x="3554" y="2862"/>
                </a:lnTo>
                <a:lnTo>
                  <a:pt x="18046" y="2862"/>
                </a:lnTo>
                <a:cubicBezTo>
                  <a:pt x="18046" y="2862"/>
                  <a:pt x="10800" y="10944"/>
                  <a:pt x="10800" y="10944"/>
                </a:cubicBezTo>
                <a:close/>
                <a:moveTo>
                  <a:pt x="19036" y="18738"/>
                </a:moveTo>
                <a:lnTo>
                  <a:pt x="2564" y="18738"/>
                </a:lnTo>
                <a:cubicBezTo>
                  <a:pt x="2356" y="18738"/>
                  <a:pt x="2173" y="18561"/>
                  <a:pt x="2173" y="18358"/>
                </a:cubicBezTo>
                <a:lnTo>
                  <a:pt x="2173" y="5242"/>
                </a:lnTo>
                <a:lnTo>
                  <a:pt x="9624" y="13522"/>
                </a:lnTo>
                <a:cubicBezTo>
                  <a:pt x="9777" y="13692"/>
                  <a:pt x="9970" y="13786"/>
                  <a:pt x="10170" y="13786"/>
                </a:cubicBezTo>
                <a:lnTo>
                  <a:pt x="11429" y="13786"/>
                </a:lnTo>
                <a:cubicBezTo>
                  <a:pt x="11629" y="13786"/>
                  <a:pt x="11823" y="13692"/>
                  <a:pt x="11976" y="13522"/>
                </a:cubicBezTo>
                <a:lnTo>
                  <a:pt x="19427" y="5241"/>
                </a:lnTo>
                <a:lnTo>
                  <a:pt x="19427" y="18358"/>
                </a:lnTo>
                <a:cubicBezTo>
                  <a:pt x="19426" y="18561"/>
                  <a:pt x="19244" y="18738"/>
                  <a:pt x="19036" y="18738"/>
                </a:cubicBezTo>
                <a:cubicBezTo>
                  <a:pt x="19036" y="18738"/>
                  <a:pt x="19036" y="18738"/>
                  <a:pt x="19036" y="18738"/>
                </a:cubicBezTo>
                <a:close/>
                <a:moveTo>
                  <a:pt x="19036" y="0"/>
                </a:moveTo>
                <a:lnTo>
                  <a:pt x="2564" y="0"/>
                </a:lnTo>
                <a:cubicBezTo>
                  <a:pt x="1150" y="0"/>
                  <a:pt x="0" y="1455"/>
                  <a:pt x="0" y="3242"/>
                </a:cubicBezTo>
                <a:lnTo>
                  <a:pt x="0" y="18358"/>
                </a:lnTo>
                <a:cubicBezTo>
                  <a:pt x="0" y="20146"/>
                  <a:pt x="1150" y="21600"/>
                  <a:pt x="2564" y="21600"/>
                </a:cubicBezTo>
                <a:lnTo>
                  <a:pt x="19036" y="21600"/>
                </a:lnTo>
                <a:cubicBezTo>
                  <a:pt x="20450" y="21600"/>
                  <a:pt x="21600" y="20146"/>
                  <a:pt x="21600" y="18358"/>
                </a:cubicBezTo>
                <a:lnTo>
                  <a:pt x="21600" y="3242"/>
                </a:lnTo>
                <a:cubicBezTo>
                  <a:pt x="21600" y="1455"/>
                  <a:pt x="20450" y="0"/>
                  <a:pt x="19036" y="0"/>
                </a:cubicBezTo>
                <a:cubicBezTo>
                  <a:pt x="19036" y="0"/>
                  <a:pt x="19036" y="0"/>
                  <a:pt x="19036" y="0"/>
                </a:cubicBezTo>
                <a:close/>
                <a:moveTo>
                  <a:pt x="19036" y="0"/>
                </a:moveTo>
              </a:path>
            </a:pathLst>
          </a:custGeom>
          <a:solidFill>
            <a:schemeClr val="accent5"/>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1078" name="Google Shape;1078;p79"/>
          <p:cNvSpPr/>
          <p:nvPr/>
        </p:nvSpPr>
        <p:spPr>
          <a:xfrm>
            <a:off x="6240601" y="3542077"/>
            <a:ext cx="311435" cy="311159"/>
          </a:xfrm>
          <a:custGeom>
            <a:pathLst>
              <a:path extrusionOk="0" h="21600" w="21560">
                <a:moveTo>
                  <a:pt x="18232" y="5135"/>
                </a:moveTo>
                <a:cubicBezTo>
                  <a:pt x="17986" y="5382"/>
                  <a:pt x="17687" y="5505"/>
                  <a:pt x="17334" y="5505"/>
                </a:cubicBezTo>
                <a:cubicBezTo>
                  <a:pt x="16982" y="5505"/>
                  <a:pt x="16684" y="5382"/>
                  <a:pt x="16437" y="5135"/>
                </a:cubicBezTo>
                <a:cubicBezTo>
                  <a:pt x="16190" y="4889"/>
                  <a:pt x="16067" y="4589"/>
                  <a:pt x="16067" y="4235"/>
                </a:cubicBezTo>
                <a:cubicBezTo>
                  <a:pt x="16067" y="3883"/>
                  <a:pt x="16190" y="3582"/>
                  <a:pt x="16437" y="3335"/>
                </a:cubicBezTo>
                <a:cubicBezTo>
                  <a:pt x="16684" y="3089"/>
                  <a:pt x="16982" y="2966"/>
                  <a:pt x="17334" y="2966"/>
                </a:cubicBezTo>
                <a:cubicBezTo>
                  <a:pt x="17687" y="2966"/>
                  <a:pt x="17986" y="3088"/>
                  <a:pt x="18232" y="3335"/>
                </a:cubicBezTo>
                <a:cubicBezTo>
                  <a:pt x="18478" y="3582"/>
                  <a:pt x="18602" y="3883"/>
                  <a:pt x="18602" y="4235"/>
                </a:cubicBezTo>
                <a:cubicBezTo>
                  <a:pt x="18602" y="4589"/>
                  <a:pt x="18478" y="4889"/>
                  <a:pt x="18232" y="5135"/>
                </a:cubicBezTo>
                <a:cubicBezTo>
                  <a:pt x="18232" y="5135"/>
                  <a:pt x="18232" y="5135"/>
                  <a:pt x="18232" y="5135"/>
                </a:cubicBezTo>
                <a:close/>
                <a:moveTo>
                  <a:pt x="21427" y="126"/>
                </a:moveTo>
                <a:cubicBezTo>
                  <a:pt x="21338" y="42"/>
                  <a:pt x="21233" y="0"/>
                  <a:pt x="21110" y="0"/>
                </a:cubicBezTo>
                <a:cubicBezTo>
                  <a:pt x="18812" y="0"/>
                  <a:pt x="16916" y="312"/>
                  <a:pt x="15420" y="940"/>
                </a:cubicBezTo>
                <a:cubicBezTo>
                  <a:pt x="13923" y="1567"/>
                  <a:pt x="12348" y="2704"/>
                  <a:pt x="10694" y="4354"/>
                </a:cubicBezTo>
                <a:cubicBezTo>
                  <a:pt x="9989" y="5069"/>
                  <a:pt x="9215" y="5930"/>
                  <a:pt x="8370" y="6936"/>
                </a:cubicBezTo>
                <a:lnTo>
                  <a:pt x="3367" y="7200"/>
                </a:lnTo>
                <a:cubicBezTo>
                  <a:pt x="3225" y="7218"/>
                  <a:pt x="3111" y="7289"/>
                  <a:pt x="3023" y="7412"/>
                </a:cubicBezTo>
                <a:lnTo>
                  <a:pt x="66" y="12495"/>
                </a:lnTo>
                <a:cubicBezTo>
                  <a:pt x="-40" y="12671"/>
                  <a:pt x="-17" y="12844"/>
                  <a:pt x="132" y="13011"/>
                </a:cubicBezTo>
                <a:lnTo>
                  <a:pt x="977" y="13857"/>
                </a:lnTo>
                <a:cubicBezTo>
                  <a:pt x="1056" y="13938"/>
                  <a:pt x="1158" y="13978"/>
                  <a:pt x="1280" y="13978"/>
                </a:cubicBezTo>
                <a:cubicBezTo>
                  <a:pt x="1334" y="13978"/>
                  <a:pt x="1373" y="13973"/>
                  <a:pt x="1399" y="13963"/>
                </a:cubicBezTo>
                <a:lnTo>
                  <a:pt x="5044" y="12838"/>
                </a:lnTo>
                <a:lnTo>
                  <a:pt x="8753" y="16558"/>
                </a:lnTo>
                <a:lnTo>
                  <a:pt x="7631" y="20210"/>
                </a:lnTo>
                <a:cubicBezTo>
                  <a:pt x="7587" y="20370"/>
                  <a:pt x="7622" y="20510"/>
                  <a:pt x="7736" y="20634"/>
                </a:cubicBezTo>
                <a:lnTo>
                  <a:pt x="8582" y="21481"/>
                </a:lnTo>
                <a:cubicBezTo>
                  <a:pt x="8679" y="21560"/>
                  <a:pt x="8780" y="21600"/>
                  <a:pt x="8885" y="21600"/>
                </a:cubicBezTo>
                <a:cubicBezTo>
                  <a:pt x="8964" y="21600"/>
                  <a:pt x="9034" y="21583"/>
                  <a:pt x="9096" y="21547"/>
                </a:cubicBezTo>
                <a:lnTo>
                  <a:pt x="14166" y="18583"/>
                </a:lnTo>
                <a:cubicBezTo>
                  <a:pt x="14288" y="18494"/>
                  <a:pt x="14360" y="18380"/>
                  <a:pt x="14377" y="18238"/>
                </a:cubicBezTo>
                <a:lnTo>
                  <a:pt x="14641" y="13222"/>
                </a:lnTo>
                <a:cubicBezTo>
                  <a:pt x="15644" y="12375"/>
                  <a:pt x="16503" y="11599"/>
                  <a:pt x="17216" y="10893"/>
                </a:cubicBezTo>
                <a:cubicBezTo>
                  <a:pt x="18783" y="9313"/>
                  <a:pt x="19898" y="7723"/>
                  <a:pt x="20562" y="6121"/>
                </a:cubicBezTo>
                <a:cubicBezTo>
                  <a:pt x="21227" y="4520"/>
                  <a:pt x="21560" y="2620"/>
                  <a:pt x="21560" y="424"/>
                </a:cubicBezTo>
                <a:cubicBezTo>
                  <a:pt x="21559" y="309"/>
                  <a:pt x="21515" y="209"/>
                  <a:pt x="21427" y="126"/>
                </a:cubicBezTo>
                <a:cubicBezTo>
                  <a:pt x="21427" y="126"/>
                  <a:pt x="21427" y="126"/>
                  <a:pt x="21427" y="126"/>
                </a:cubicBezTo>
                <a:close/>
                <a:moveTo>
                  <a:pt x="21427" y="126"/>
                </a:moveTo>
              </a:path>
            </a:pathLst>
          </a:custGeom>
          <a:solidFill>
            <a:schemeClr val="accent4"/>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1079" name="Google Shape;1079;p79"/>
          <p:cNvSpPr/>
          <p:nvPr/>
        </p:nvSpPr>
        <p:spPr>
          <a:xfrm>
            <a:off x="7641715" y="3556748"/>
            <a:ext cx="281817" cy="281817"/>
          </a:xfrm>
          <a:custGeom>
            <a:pathLst>
              <a:path extrusionOk="0" h="21576" w="21552">
                <a:moveTo>
                  <a:pt x="10792" y="14410"/>
                </a:moveTo>
                <a:cubicBezTo>
                  <a:pt x="8811" y="14410"/>
                  <a:pt x="7199" y="12795"/>
                  <a:pt x="7199" y="10812"/>
                </a:cubicBezTo>
                <a:cubicBezTo>
                  <a:pt x="7199" y="8827"/>
                  <a:pt x="8811" y="7213"/>
                  <a:pt x="10792" y="7213"/>
                </a:cubicBezTo>
                <a:cubicBezTo>
                  <a:pt x="12775" y="7213"/>
                  <a:pt x="14387" y="8827"/>
                  <a:pt x="14387" y="10812"/>
                </a:cubicBezTo>
                <a:cubicBezTo>
                  <a:pt x="14387" y="12795"/>
                  <a:pt x="12775" y="14410"/>
                  <a:pt x="10792" y="14410"/>
                </a:cubicBezTo>
                <a:cubicBezTo>
                  <a:pt x="10792" y="14410"/>
                  <a:pt x="10792" y="14410"/>
                  <a:pt x="10792" y="14410"/>
                </a:cubicBezTo>
                <a:close/>
                <a:moveTo>
                  <a:pt x="21484" y="9591"/>
                </a:moveTo>
                <a:cubicBezTo>
                  <a:pt x="21450" y="9287"/>
                  <a:pt x="21097" y="9059"/>
                  <a:pt x="20791" y="9059"/>
                </a:cubicBezTo>
                <a:cubicBezTo>
                  <a:pt x="19804" y="9059"/>
                  <a:pt x="18928" y="8479"/>
                  <a:pt x="18561" y="7581"/>
                </a:cubicBezTo>
                <a:cubicBezTo>
                  <a:pt x="18185" y="6661"/>
                  <a:pt x="18427" y="5590"/>
                  <a:pt x="19163" y="4914"/>
                </a:cubicBezTo>
                <a:cubicBezTo>
                  <a:pt x="19394" y="4702"/>
                  <a:pt x="19423" y="4347"/>
                  <a:pt x="19228" y="4100"/>
                </a:cubicBezTo>
                <a:cubicBezTo>
                  <a:pt x="18723" y="3458"/>
                  <a:pt x="18148" y="2877"/>
                  <a:pt x="17521" y="2374"/>
                </a:cubicBezTo>
                <a:cubicBezTo>
                  <a:pt x="17276" y="2177"/>
                  <a:pt x="16915" y="2205"/>
                  <a:pt x="16702" y="2441"/>
                </a:cubicBezTo>
                <a:cubicBezTo>
                  <a:pt x="16060" y="3153"/>
                  <a:pt x="14906" y="3418"/>
                  <a:pt x="14014" y="3045"/>
                </a:cubicBezTo>
                <a:cubicBezTo>
                  <a:pt x="13087" y="2655"/>
                  <a:pt x="12502" y="1713"/>
                  <a:pt x="12559" y="703"/>
                </a:cubicBezTo>
                <a:cubicBezTo>
                  <a:pt x="12578" y="386"/>
                  <a:pt x="12346" y="110"/>
                  <a:pt x="12030" y="73"/>
                </a:cubicBezTo>
                <a:cubicBezTo>
                  <a:pt x="11226" y="-21"/>
                  <a:pt x="10413" y="-24"/>
                  <a:pt x="9605" y="66"/>
                </a:cubicBezTo>
                <a:cubicBezTo>
                  <a:pt x="9293" y="101"/>
                  <a:pt x="9062" y="370"/>
                  <a:pt x="9072" y="684"/>
                </a:cubicBezTo>
                <a:cubicBezTo>
                  <a:pt x="9107" y="1684"/>
                  <a:pt x="8515" y="2609"/>
                  <a:pt x="7596" y="2986"/>
                </a:cubicBezTo>
                <a:cubicBezTo>
                  <a:pt x="6715" y="3345"/>
                  <a:pt x="5569" y="3083"/>
                  <a:pt x="4929" y="2377"/>
                </a:cubicBezTo>
                <a:cubicBezTo>
                  <a:pt x="4717" y="2144"/>
                  <a:pt x="4362" y="2116"/>
                  <a:pt x="4116" y="2309"/>
                </a:cubicBezTo>
                <a:cubicBezTo>
                  <a:pt x="3470" y="2816"/>
                  <a:pt x="2882" y="3397"/>
                  <a:pt x="2373" y="4034"/>
                </a:cubicBezTo>
                <a:cubicBezTo>
                  <a:pt x="2173" y="4282"/>
                  <a:pt x="2203" y="4641"/>
                  <a:pt x="2437" y="4853"/>
                </a:cubicBezTo>
                <a:cubicBezTo>
                  <a:pt x="3186" y="5534"/>
                  <a:pt x="3428" y="6615"/>
                  <a:pt x="3039" y="7546"/>
                </a:cubicBezTo>
                <a:cubicBezTo>
                  <a:pt x="2667" y="8433"/>
                  <a:pt x="1747" y="9004"/>
                  <a:pt x="695" y="9004"/>
                </a:cubicBezTo>
                <a:cubicBezTo>
                  <a:pt x="353" y="8993"/>
                  <a:pt x="109" y="9223"/>
                  <a:pt x="72" y="9534"/>
                </a:cubicBezTo>
                <a:cubicBezTo>
                  <a:pt x="-23" y="10344"/>
                  <a:pt x="-24" y="11170"/>
                  <a:pt x="67" y="11987"/>
                </a:cubicBezTo>
                <a:cubicBezTo>
                  <a:pt x="101" y="12291"/>
                  <a:pt x="465" y="12518"/>
                  <a:pt x="774" y="12518"/>
                </a:cubicBezTo>
                <a:cubicBezTo>
                  <a:pt x="1712" y="12493"/>
                  <a:pt x="2612" y="13074"/>
                  <a:pt x="2991" y="13996"/>
                </a:cubicBezTo>
                <a:cubicBezTo>
                  <a:pt x="3367" y="14914"/>
                  <a:pt x="3125" y="15987"/>
                  <a:pt x="2389" y="16663"/>
                </a:cubicBezTo>
                <a:cubicBezTo>
                  <a:pt x="2158" y="16875"/>
                  <a:pt x="2128" y="17229"/>
                  <a:pt x="2323" y="17476"/>
                </a:cubicBezTo>
                <a:cubicBezTo>
                  <a:pt x="2823" y="18114"/>
                  <a:pt x="3399" y="18696"/>
                  <a:pt x="4028" y="19203"/>
                </a:cubicBezTo>
                <a:cubicBezTo>
                  <a:pt x="4275" y="19401"/>
                  <a:pt x="4634" y="19374"/>
                  <a:pt x="4848" y="19137"/>
                </a:cubicBezTo>
                <a:cubicBezTo>
                  <a:pt x="5493" y="18424"/>
                  <a:pt x="6647" y="18159"/>
                  <a:pt x="7535" y="18533"/>
                </a:cubicBezTo>
                <a:cubicBezTo>
                  <a:pt x="8464" y="18923"/>
                  <a:pt x="9050" y="19864"/>
                  <a:pt x="8993" y="20874"/>
                </a:cubicBezTo>
                <a:cubicBezTo>
                  <a:pt x="8974" y="21191"/>
                  <a:pt x="9206" y="21469"/>
                  <a:pt x="9521" y="21504"/>
                </a:cubicBezTo>
                <a:cubicBezTo>
                  <a:pt x="9933" y="21552"/>
                  <a:pt x="10347" y="21576"/>
                  <a:pt x="10762" y="21576"/>
                </a:cubicBezTo>
                <a:cubicBezTo>
                  <a:pt x="11157" y="21576"/>
                  <a:pt x="11552" y="21554"/>
                  <a:pt x="11946" y="21511"/>
                </a:cubicBezTo>
                <a:cubicBezTo>
                  <a:pt x="12258" y="21476"/>
                  <a:pt x="12489" y="21206"/>
                  <a:pt x="12479" y="20893"/>
                </a:cubicBezTo>
                <a:cubicBezTo>
                  <a:pt x="12444" y="19893"/>
                  <a:pt x="13036" y="18968"/>
                  <a:pt x="13953" y="18593"/>
                </a:cubicBezTo>
                <a:cubicBezTo>
                  <a:pt x="14840" y="18230"/>
                  <a:pt x="15981" y="18495"/>
                  <a:pt x="16623" y="19200"/>
                </a:cubicBezTo>
                <a:cubicBezTo>
                  <a:pt x="16835" y="19432"/>
                  <a:pt x="17187" y="19460"/>
                  <a:pt x="17436" y="19268"/>
                </a:cubicBezTo>
                <a:cubicBezTo>
                  <a:pt x="18081" y="18762"/>
                  <a:pt x="18667" y="18182"/>
                  <a:pt x="19179" y="17542"/>
                </a:cubicBezTo>
                <a:cubicBezTo>
                  <a:pt x="19378" y="17295"/>
                  <a:pt x="19350" y="16936"/>
                  <a:pt x="19115" y="16722"/>
                </a:cubicBezTo>
                <a:cubicBezTo>
                  <a:pt x="18365" y="16044"/>
                  <a:pt x="18121" y="14961"/>
                  <a:pt x="18511" y="14032"/>
                </a:cubicBezTo>
                <a:cubicBezTo>
                  <a:pt x="18877" y="13157"/>
                  <a:pt x="19763" y="12570"/>
                  <a:pt x="20716" y="12570"/>
                </a:cubicBezTo>
                <a:lnTo>
                  <a:pt x="20849" y="12573"/>
                </a:lnTo>
                <a:cubicBezTo>
                  <a:pt x="21159" y="12599"/>
                  <a:pt x="21442" y="12359"/>
                  <a:pt x="21480" y="12044"/>
                </a:cubicBezTo>
                <a:cubicBezTo>
                  <a:pt x="21575" y="11233"/>
                  <a:pt x="21576" y="10408"/>
                  <a:pt x="21484" y="9591"/>
                </a:cubicBezTo>
                <a:cubicBezTo>
                  <a:pt x="21484" y="9591"/>
                  <a:pt x="21484" y="9591"/>
                  <a:pt x="21484" y="9591"/>
                </a:cubicBezTo>
                <a:close/>
                <a:moveTo>
                  <a:pt x="21484" y="9591"/>
                </a:moveTo>
              </a:path>
            </a:pathLst>
          </a:custGeom>
          <a:solidFill>
            <a:schemeClr val="accent6"/>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1080" name="Google Shape;1080;p79"/>
          <p:cNvSpPr/>
          <p:nvPr/>
        </p:nvSpPr>
        <p:spPr>
          <a:xfrm>
            <a:off x="4183753" y="3558260"/>
            <a:ext cx="348438" cy="278790"/>
          </a:xfrm>
          <a:custGeom>
            <a:pathLst>
              <a:path extrusionOk="0" h="21600" w="21600">
                <a:moveTo>
                  <a:pt x="18684" y="8639"/>
                </a:moveTo>
                <a:cubicBezTo>
                  <a:pt x="18267" y="8639"/>
                  <a:pt x="17928" y="8215"/>
                  <a:pt x="17928" y="7693"/>
                </a:cubicBezTo>
                <a:cubicBezTo>
                  <a:pt x="17928" y="7172"/>
                  <a:pt x="18267" y="6749"/>
                  <a:pt x="18684" y="6749"/>
                </a:cubicBezTo>
                <a:cubicBezTo>
                  <a:pt x="19102" y="6749"/>
                  <a:pt x="19440" y="7172"/>
                  <a:pt x="19440" y="7693"/>
                </a:cubicBezTo>
                <a:cubicBezTo>
                  <a:pt x="19440" y="8215"/>
                  <a:pt x="19102" y="8639"/>
                  <a:pt x="18684" y="8639"/>
                </a:cubicBezTo>
                <a:cubicBezTo>
                  <a:pt x="18684" y="8639"/>
                  <a:pt x="18684" y="8639"/>
                  <a:pt x="18684" y="8639"/>
                </a:cubicBezTo>
                <a:close/>
                <a:moveTo>
                  <a:pt x="10800" y="18901"/>
                </a:moveTo>
                <a:cubicBezTo>
                  <a:pt x="7817" y="18901"/>
                  <a:pt x="5400" y="15878"/>
                  <a:pt x="5400" y="12150"/>
                </a:cubicBezTo>
                <a:cubicBezTo>
                  <a:pt x="5400" y="8423"/>
                  <a:pt x="7817" y="5400"/>
                  <a:pt x="10800" y="5400"/>
                </a:cubicBezTo>
                <a:cubicBezTo>
                  <a:pt x="13782" y="5400"/>
                  <a:pt x="16200" y="8423"/>
                  <a:pt x="16200" y="12150"/>
                </a:cubicBezTo>
                <a:cubicBezTo>
                  <a:pt x="16200" y="15878"/>
                  <a:pt x="13782" y="18901"/>
                  <a:pt x="10800" y="18901"/>
                </a:cubicBezTo>
                <a:cubicBezTo>
                  <a:pt x="10800" y="18901"/>
                  <a:pt x="10800" y="18901"/>
                  <a:pt x="10800" y="18901"/>
                </a:cubicBezTo>
                <a:close/>
                <a:moveTo>
                  <a:pt x="19440" y="4050"/>
                </a:moveTo>
                <a:lnTo>
                  <a:pt x="16848" y="4050"/>
                </a:lnTo>
                <a:cubicBezTo>
                  <a:pt x="16491" y="4050"/>
                  <a:pt x="16107" y="3705"/>
                  <a:pt x="15995" y="3281"/>
                </a:cubicBezTo>
                <a:lnTo>
                  <a:pt x="15325" y="768"/>
                </a:lnTo>
                <a:cubicBezTo>
                  <a:pt x="15212" y="346"/>
                  <a:pt x="14829" y="0"/>
                  <a:pt x="14473" y="0"/>
                </a:cubicBezTo>
                <a:lnTo>
                  <a:pt x="7128" y="0"/>
                </a:lnTo>
                <a:cubicBezTo>
                  <a:pt x="6771" y="0"/>
                  <a:pt x="6387" y="346"/>
                  <a:pt x="6276" y="768"/>
                </a:cubicBezTo>
                <a:lnTo>
                  <a:pt x="5605" y="3281"/>
                </a:lnTo>
                <a:cubicBezTo>
                  <a:pt x="5492" y="3705"/>
                  <a:pt x="5109" y="4050"/>
                  <a:pt x="4752" y="4050"/>
                </a:cubicBezTo>
                <a:lnTo>
                  <a:pt x="2160" y="4050"/>
                </a:lnTo>
                <a:cubicBezTo>
                  <a:pt x="973" y="4050"/>
                  <a:pt x="0" y="5266"/>
                  <a:pt x="0" y="6750"/>
                </a:cubicBezTo>
                <a:lnTo>
                  <a:pt x="0" y="18901"/>
                </a:lnTo>
                <a:cubicBezTo>
                  <a:pt x="0" y="20385"/>
                  <a:pt x="973" y="21600"/>
                  <a:pt x="2160" y="21600"/>
                </a:cubicBezTo>
                <a:lnTo>
                  <a:pt x="19440" y="21600"/>
                </a:lnTo>
                <a:cubicBezTo>
                  <a:pt x="20628" y="21600"/>
                  <a:pt x="21600" y="20385"/>
                  <a:pt x="21600" y="18901"/>
                </a:cubicBezTo>
                <a:lnTo>
                  <a:pt x="21600" y="6750"/>
                </a:lnTo>
                <a:cubicBezTo>
                  <a:pt x="21600" y="5266"/>
                  <a:pt x="20628" y="4050"/>
                  <a:pt x="19440" y="4050"/>
                </a:cubicBezTo>
                <a:cubicBezTo>
                  <a:pt x="19440" y="4050"/>
                  <a:pt x="19440" y="4050"/>
                  <a:pt x="19440" y="4050"/>
                </a:cubicBezTo>
                <a:close/>
                <a:moveTo>
                  <a:pt x="10800" y="8100"/>
                </a:moveTo>
                <a:cubicBezTo>
                  <a:pt x="9011" y="8100"/>
                  <a:pt x="7560" y="9914"/>
                  <a:pt x="7560" y="12150"/>
                </a:cubicBezTo>
                <a:cubicBezTo>
                  <a:pt x="7560" y="14388"/>
                  <a:pt x="9011" y="16201"/>
                  <a:pt x="10800" y="16201"/>
                </a:cubicBezTo>
                <a:cubicBezTo>
                  <a:pt x="12589" y="16201"/>
                  <a:pt x="14040" y="14388"/>
                  <a:pt x="14040" y="12150"/>
                </a:cubicBezTo>
                <a:cubicBezTo>
                  <a:pt x="14040" y="9914"/>
                  <a:pt x="12589" y="8100"/>
                  <a:pt x="10800" y="8100"/>
                </a:cubicBezTo>
                <a:cubicBezTo>
                  <a:pt x="10800" y="8100"/>
                  <a:pt x="10800" y="8100"/>
                  <a:pt x="10800" y="8100"/>
                </a:cubicBezTo>
                <a:close/>
                <a:moveTo>
                  <a:pt x="10800" y="8100"/>
                </a:moveTo>
              </a:path>
            </a:pathLst>
          </a:custGeom>
          <a:solidFill>
            <a:schemeClr val="dk1"/>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1081" name="Google Shape;1081;p79"/>
          <p:cNvSpPr/>
          <p:nvPr/>
        </p:nvSpPr>
        <p:spPr>
          <a:xfrm>
            <a:off x="5546861" y="3546025"/>
            <a:ext cx="303259" cy="303259"/>
          </a:xfrm>
          <a:custGeom>
            <a:pathLst>
              <a:path extrusionOk="0" h="21404" w="21403">
                <a:moveTo>
                  <a:pt x="16052" y="10081"/>
                </a:moveTo>
                <a:lnTo>
                  <a:pt x="16052" y="18729"/>
                </a:lnTo>
                <a:lnTo>
                  <a:pt x="2676" y="18729"/>
                </a:lnTo>
                <a:lnTo>
                  <a:pt x="2676" y="5351"/>
                </a:lnTo>
                <a:lnTo>
                  <a:pt x="11323" y="5351"/>
                </a:lnTo>
                <a:lnTo>
                  <a:pt x="13998" y="2675"/>
                </a:lnTo>
                <a:lnTo>
                  <a:pt x="0" y="2675"/>
                </a:lnTo>
                <a:lnTo>
                  <a:pt x="0" y="21404"/>
                </a:lnTo>
                <a:lnTo>
                  <a:pt x="18728" y="21404"/>
                </a:lnTo>
                <a:lnTo>
                  <a:pt x="18728" y="7406"/>
                </a:lnTo>
                <a:cubicBezTo>
                  <a:pt x="18728" y="7406"/>
                  <a:pt x="16052" y="10081"/>
                  <a:pt x="16052" y="10081"/>
                </a:cubicBezTo>
                <a:close/>
                <a:moveTo>
                  <a:pt x="6627" y="11939"/>
                </a:moveTo>
                <a:lnTo>
                  <a:pt x="5682" y="15723"/>
                </a:lnTo>
                <a:lnTo>
                  <a:pt x="9465" y="14777"/>
                </a:lnTo>
                <a:lnTo>
                  <a:pt x="18924" y="5318"/>
                </a:lnTo>
                <a:lnTo>
                  <a:pt x="16085" y="2479"/>
                </a:lnTo>
                <a:cubicBezTo>
                  <a:pt x="16085" y="2479"/>
                  <a:pt x="6627" y="11939"/>
                  <a:pt x="6627" y="11939"/>
                </a:cubicBezTo>
                <a:close/>
                <a:moveTo>
                  <a:pt x="20816" y="587"/>
                </a:moveTo>
                <a:cubicBezTo>
                  <a:pt x="21600" y="1371"/>
                  <a:pt x="21598" y="2642"/>
                  <a:pt x="20816" y="3426"/>
                </a:cubicBezTo>
                <a:lnTo>
                  <a:pt x="19870" y="4372"/>
                </a:lnTo>
                <a:lnTo>
                  <a:pt x="17031" y="1533"/>
                </a:lnTo>
                <a:lnTo>
                  <a:pt x="17977" y="587"/>
                </a:lnTo>
                <a:cubicBezTo>
                  <a:pt x="18761" y="-195"/>
                  <a:pt x="20032" y="-196"/>
                  <a:pt x="20816" y="587"/>
                </a:cubicBezTo>
                <a:cubicBezTo>
                  <a:pt x="20816" y="587"/>
                  <a:pt x="20816" y="587"/>
                  <a:pt x="20816" y="587"/>
                </a:cubicBezTo>
                <a:close/>
                <a:moveTo>
                  <a:pt x="20816" y="587"/>
                </a:moveTo>
              </a:path>
            </a:pathLst>
          </a:custGeom>
          <a:solidFill>
            <a:schemeClr val="accent3"/>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1082" name="Google Shape;1082;p79"/>
          <p:cNvSpPr/>
          <p:nvPr/>
        </p:nvSpPr>
        <p:spPr>
          <a:xfrm>
            <a:off x="4922673" y="3528836"/>
            <a:ext cx="233708" cy="337640"/>
          </a:xfrm>
          <a:custGeom>
            <a:pathLst>
              <a:path extrusionOk="0" h="21600" w="21600">
                <a:moveTo>
                  <a:pt x="9000" y="9554"/>
                </a:moveTo>
                <a:cubicBezTo>
                  <a:pt x="9000" y="9676"/>
                  <a:pt x="8943" y="9774"/>
                  <a:pt x="8831" y="9853"/>
                </a:cubicBezTo>
                <a:cubicBezTo>
                  <a:pt x="8719" y="9931"/>
                  <a:pt x="8575" y="9970"/>
                  <a:pt x="8399" y="9970"/>
                </a:cubicBezTo>
                <a:cubicBezTo>
                  <a:pt x="8226" y="9970"/>
                  <a:pt x="8082" y="9931"/>
                  <a:pt x="7968" y="9853"/>
                </a:cubicBezTo>
                <a:cubicBezTo>
                  <a:pt x="7856" y="9775"/>
                  <a:pt x="7799" y="9676"/>
                  <a:pt x="7799" y="9554"/>
                </a:cubicBezTo>
                <a:lnTo>
                  <a:pt x="7799" y="3739"/>
                </a:lnTo>
                <a:cubicBezTo>
                  <a:pt x="7799" y="3617"/>
                  <a:pt x="7856" y="3518"/>
                  <a:pt x="7968" y="3440"/>
                </a:cubicBezTo>
                <a:cubicBezTo>
                  <a:pt x="8082" y="3362"/>
                  <a:pt x="8226" y="3323"/>
                  <a:pt x="8399" y="3323"/>
                </a:cubicBezTo>
                <a:cubicBezTo>
                  <a:pt x="8575" y="3323"/>
                  <a:pt x="8719" y="3362"/>
                  <a:pt x="8831" y="3440"/>
                </a:cubicBezTo>
                <a:cubicBezTo>
                  <a:pt x="8943" y="3518"/>
                  <a:pt x="9000" y="3617"/>
                  <a:pt x="9000" y="3739"/>
                </a:cubicBezTo>
                <a:cubicBezTo>
                  <a:pt x="9000" y="3739"/>
                  <a:pt x="9000" y="9554"/>
                  <a:pt x="9000" y="9554"/>
                </a:cubicBezTo>
                <a:close/>
                <a:moveTo>
                  <a:pt x="20128" y="11248"/>
                </a:moveTo>
                <a:cubicBezTo>
                  <a:pt x="19147" y="10396"/>
                  <a:pt x="18038" y="9970"/>
                  <a:pt x="16799" y="9970"/>
                </a:cubicBezTo>
                <a:lnTo>
                  <a:pt x="16799" y="3323"/>
                </a:lnTo>
                <a:cubicBezTo>
                  <a:pt x="17450" y="3323"/>
                  <a:pt x="18012" y="3158"/>
                  <a:pt x="18487" y="2830"/>
                </a:cubicBezTo>
                <a:cubicBezTo>
                  <a:pt x="18962" y="2501"/>
                  <a:pt x="19200" y="2111"/>
                  <a:pt x="19200" y="1662"/>
                </a:cubicBezTo>
                <a:cubicBezTo>
                  <a:pt x="19200" y="1211"/>
                  <a:pt x="18962" y="822"/>
                  <a:pt x="18487" y="493"/>
                </a:cubicBezTo>
                <a:cubicBezTo>
                  <a:pt x="18012" y="164"/>
                  <a:pt x="17450" y="0"/>
                  <a:pt x="16799" y="0"/>
                </a:cubicBezTo>
                <a:lnTo>
                  <a:pt x="4801" y="0"/>
                </a:lnTo>
                <a:cubicBezTo>
                  <a:pt x="4150" y="0"/>
                  <a:pt x="3587" y="164"/>
                  <a:pt x="3112" y="493"/>
                </a:cubicBezTo>
                <a:cubicBezTo>
                  <a:pt x="2637" y="822"/>
                  <a:pt x="2400" y="1211"/>
                  <a:pt x="2400" y="1662"/>
                </a:cubicBezTo>
                <a:cubicBezTo>
                  <a:pt x="2400" y="2111"/>
                  <a:pt x="2637" y="2501"/>
                  <a:pt x="3112" y="2830"/>
                </a:cubicBezTo>
                <a:cubicBezTo>
                  <a:pt x="3587" y="3158"/>
                  <a:pt x="4150" y="3323"/>
                  <a:pt x="4801" y="3323"/>
                </a:cubicBezTo>
                <a:lnTo>
                  <a:pt x="4801" y="9970"/>
                </a:lnTo>
                <a:cubicBezTo>
                  <a:pt x="3562" y="9970"/>
                  <a:pt x="2453" y="10396"/>
                  <a:pt x="1472" y="11248"/>
                </a:cubicBezTo>
                <a:cubicBezTo>
                  <a:pt x="491" y="12100"/>
                  <a:pt x="0" y="13059"/>
                  <a:pt x="0" y="14123"/>
                </a:cubicBezTo>
                <a:cubicBezTo>
                  <a:pt x="0" y="14348"/>
                  <a:pt x="119" y="14543"/>
                  <a:pt x="356" y="14707"/>
                </a:cubicBezTo>
                <a:cubicBezTo>
                  <a:pt x="594" y="14872"/>
                  <a:pt x="875" y="14954"/>
                  <a:pt x="1200" y="14954"/>
                </a:cubicBezTo>
                <a:lnTo>
                  <a:pt x="8775" y="14954"/>
                </a:lnTo>
                <a:lnTo>
                  <a:pt x="10200" y="21250"/>
                </a:lnTo>
                <a:cubicBezTo>
                  <a:pt x="10263" y="21484"/>
                  <a:pt x="10463" y="21600"/>
                  <a:pt x="10800" y="21600"/>
                </a:cubicBezTo>
                <a:lnTo>
                  <a:pt x="10819" y="21600"/>
                </a:lnTo>
                <a:cubicBezTo>
                  <a:pt x="10968" y="21600"/>
                  <a:pt x="11097" y="21564"/>
                  <a:pt x="11203" y="21491"/>
                </a:cubicBezTo>
                <a:cubicBezTo>
                  <a:pt x="11309" y="21417"/>
                  <a:pt x="11375" y="21328"/>
                  <a:pt x="11400" y="21224"/>
                </a:cubicBezTo>
                <a:lnTo>
                  <a:pt x="12356" y="14954"/>
                </a:lnTo>
                <a:lnTo>
                  <a:pt x="20400" y="14954"/>
                </a:lnTo>
                <a:cubicBezTo>
                  <a:pt x="20725" y="14954"/>
                  <a:pt x="21007" y="14872"/>
                  <a:pt x="21244" y="14707"/>
                </a:cubicBezTo>
                <a:cubicBezTo>
                  <a:pt x="21481" y="14543"/>
                  <a:pt x="21600" y="14348"/>
                  <a:pt x="21600" y="14123"/>
                </a:cubicBezTo>
                <a:cubicBezTo>
                  <a:pt x="21600" y="13059"/>
                  <a:pt x="21109" y="12100"/>
                  <a:pt x="20128" y="11248"/>
                </a:cubicBezTo>
                <a:cubicBezTo>
                  <a:pt x="20128" y="11248"/>
                  <a:pt x="20128" y="11248"/>
                  <a:pt x="20128" y="11248"/>
                </a:cubicBezTo>
                <a:close/>
                <a:moveTo>
                  <a:pt x="20128" y="11248"/>
                </a:moveTo>
              </a:path>
            </a:pathLst>
          </a:custGeom>
          <a:solidFill>
            <a:schemeClr val="accent2"/>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1083" name="Google Shape;1083;p79"/>
          <p:cNvSpPr/>
          <p:nvPr/>
        </p:nvSpPr>
        <p:spPr>
          <a:xfrm>
            <a:off x="6117772" y="3969695"/>
            <a:ext cx="494630" cy="403042"/>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None/>
            </a:pPr>
            <a:r>
              <a:rPr lang="en" sz="800">
                <a:solidFill>
                  <a:schemeClr val="dk1"/>
                </a:solidFill>
                <a:latin typeface="Lato"/>
                <a:ea typeface="Lato"/>
                <a:cs typeface="Lato"/>
                <a:sym typeface="Lato"/>
              </a:rPr>
              <a:t>This to letterhead design is</a:t>
            </a:r>
            <a:endParaRPr sz="1100"/>
          </a:p>
        </p:txBody>
      </p:sp>
      <p:sp>
        <p:nvSpPr>
          <p:cNvPr id="1084" name="Google Shape;1084;p79"/>
          <p:cNvSpPr/>
          <p:nvPr/>
        </p:nvSpPr>
        <p:spPr>
          <a:xfrm>
            <a:off x="1467475" y="2922599"/>
            <a:ext cx="1156946" cy="617935"/>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rPr b="1" lang="en" sz="4500">
                <a:solidFill>
                  <a:srgbClr val="FFFFFF"/>
                </a:solidFill>
                <a:latin typeface="Arial"/>
                <a:ea typeface="Arial"/>
                <a:cs typeface="Arial"/>
                <a:sym typeface="Arial"/>
              </a:rPr>
              <a:t>85%</a:t>
            </a:r>
            <a:endParaRPr sz="1100"/>
          </a:p>
        </p:txBody>
      </p:sp>
      <p:sp>
        <p:nvSpPr>
          <p:cNvPr id="1085" name="Google Shape;1085;p79"/>
          <p:cNvSpPr/>
          <p:nvPr/>
        </p:nvSpPr>
        <p:spPr>
          <a:xfrm>
            <a:off x="1307550" y="3590600"/>
            <a:ext cx="1476900" cy="666000"/>
          </a:xfrm>
          <a:prstGeom prst="rect">
            <a:avLst/>
          </a:prstGeom>
          <a:noFill/>
          <a:ln>
            <a:noFill/>
          </a:ln>
        </p:spPr>
        <p:txBody>
          <a:bodyPr anchorCtr="0" anchor="ctr" bIns="0" lIns="0" spcFirstLastPara="1" rIns="0" wrap="square" tIns="0">
            <a:noAutofit/>
          </a:bodyPr>
          <a:lstStyle/>
          <a:p>
            <a:pPr indent="0" lvl="0" marL="0" marR="0" rtl="0" algn="ctr">
              <a:lnSpc>
                <a:spcPct val="125000"/>
              </a:lnSpc>
              <a:spcBef>
                <a:spcPts val="0"/>
              </a:spcBef>
              <a:spcAft>
                <a:spcPts val="0"/>
              </a:spcAft>
              <a:buNone/>
            </a:pPr>
            <a:r>
              <a:rPr lang="en" sz="900">
                <a:solidFill>
                  <a:srgbClr val="FFFFFF"/>
                </a:solidFill>
                <a:latin typeface="Lato"/>
                <a:ea typeface="Lato"/>
                <a:cs typeface="Lato"/>
                <a:sym typeface="Lato"/>
              </a:rPr>
              <a:t>Reliability by using simple alignments we have created very for spacious feeling. </a:t>
            </a:r>
            <a:endParaRPr sz="1100"/>
          </a:p>
        </p:txBody>
      </p:sp>
      <p:sp>
        <p:nvSpPr>
          <p:cNvPr id="1086" name="Google Shape;1086;p79"/>
          <p:cNvSpPr/>
          <p:nvPr/>
        </p:nvSpPr>
        <p:spPr>
          <a:xfrm>
            <a:off x="6849558" y="3969695"/>
            <a:ext cx="494630" cy="403042"/>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None/>
            </a:pPr>
            <a:r>
              <a:rPr lang="en" sz="800">
                <a:solidFill>
                  <a:schemeClr val="dk1"/>
                </a:solidFill>
                <a:latin typeface="Lato"/>
                <a:ea typeface="Lato"/>
                <a:cs typeface="Lato"/>
                <a:sym typeface="Lato"/>
              </a:rPr>
              <a:t>This to letterhead design is</a:t>
            </a:r>
            <a:endParaRPr sz="1100"/>
          </a:p>
        </p:txBody>
      </p:sp>
      <p:sp>
        <p:nvSpPr>
          <p:cNvPr id="1087" name="Google Shape;1087;p79"/>
          <p:cNvSpPr/>
          <p:nvPr/>
        </p:nvSpPr>
        <p:spPr>
          <a:xfrm>
            <a:off x="7535308" y="3969695"/>
            <a:ext cx="494630" cy="403042"/>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None/>
            </a:pPr>
            <a:r>
              <a:rPr lang="en" sz="800">
                <a:solidFill>
                  <a:schemeClr val="dk1"/>
                </a:solidFill>
                <a:latin typeface="Lato"/>
                <a:ea typeface="Lato"/>
                <a:cs typeface="Lato"/>
                <a:sym typeface="Lato"/>
              </a:rPr>
              <a:t>This to letterhead design is</a:t>
            </a:r>
            <a:endParaRPr sz="1100"/>
          </a:p>
        </p:txBody>
      </p:sp>
      <p:sp>
        <p:nvSpPr>
          <p:cNvPr id="1088" name="Google Shape;1088;p79"/>
          <p:cNvSpPr/>
          <p:nvPr/>
        </p:nvSpPr>
        <p:spPr>
          <a:xfrm>
            <a:off x="5451175" y="3969695"/>
            <a:ext cx="494630" cy="403042"/>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None/>
            </a:pPr>
            <a:r>
              <a:rPr lang="en" sz="800">
                <a:solidFill>
                  <a:schemeClr val="dk1"/>
                </a:solidFill>
                <a:latin typeface="Lato"/>
                <a:ea typeface="Lato"/>
                <a:cs typeface="Lato"/>
                <a:sym typeface="Lato"/>
              </a:rPr>
              <a:t>This to letterhead design is</a:t>
            </a:r>
            <a:endParaRPr sz="1100"/>
          </a:p>
        </p:txBody>
      </p:sp>
      <p:sp>
        <p:nvSpPr>
          <p:cNvPr id="1089" name="Google Shape;1089;p79"/>
          <p:cNvSpPr/>
          <p:nvPr/>
        </p:nvSpPr>
        <p:spPr>
          <a:xfrm>
            <a:off x="4792211" y="3969695"/>
            <a:ext cx="494630" cy="403042"/>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None/>
            </a:pPr>
            <a:r>
              <a:rPr lang="en" sz="800">
                <a:solidFill>
                  <a:schemeClr val="dk1"/>
                </a:solidFill>
                <a:latin typeface="Lato"/>
                <a:ea typeface="Lato"/>
                <a:cs typeface="Lato"/>
                <a:sym typeface="Lato"/>
              </a:rPr>
              <a:t>This to letterhead design is</a:t>
            </a:r>
            <a:endParaRPr sz="1100"/>
          </a:p>
        </p:txBody>
      </p:sp>
      <p:sp>
        <p:nvSpPr>
          <p:cNvPr id="1090" name="Google Shape;1090;p79"/>
          <p:cNvSpPr/>
          <p:nvPr/>
        </p:nvSpPr>
        <p:spPr>
          <a:xfrm>
            <a:off x="4110657" y="3971403"/>
            <a:ext cx="494630" cy="403042"/>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None/>
            </a:pPr>
            <a:r>
              <a:rPr lang="en" sz="800">
                <a:solidFill>
                  <a:schemeClr val="dk1"/>
                </a:solidFill>
                <a:latin typeface="Lato"/>
                <a:ea typeface="Lato"/>
                <a:cs typeface="Lato"/>
                <a:sym typeface="Lato"/>
              </a:rPr>
              <a:t>This to letterhead design is</a:t>
            </a:r>
            <a:endParaRPr sz="1100"/>
          </a:p>
        </p:txBody>
      </p:sp>
    </p:spTree>
  </p:cSld>
  <p:clrMapOvr>
    <a:masterClrMapping/>
  </p:clrMapOvr>
  <mc:AlternateContent>
    <mc:Choice Requires="p14">
      <p:transition spd="slow" p14:dur="1400">
        <p:fade thruBlk="1"/>
      </p:transition>
    </mc:Choice>
    <mc:Fallback>
      <p:transition spd="slow">
        <p:fade/>
      </p:transition>
    </mc:Fallback>
  </mc:AlternateContent>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95" name="Shape 1095"/>
        <p:cNvGrpSpPr/>
        <p:nvPr/>
      </p:nvGrpSpPr>
      <p:grpSpPr>
        <a:xfrm>
          <a:off x="0" y="0"/>
          <a:ext cx="0" cy="0"/>
          <a:chOff x="0" y="0"/>
          <a:chExt cx="0" cy="0"/>
        </a:xfrm>
      </p:grpSpPr>
      <p:sp>
        <p:nvSpPr>
          <p:cNvPr id="1096" name="Google Shape;1096;p80"/>
          <p:cNvSpPr txBox="1"/>
          <p:nvPr>
            <p:ph idx="12" type="sldNum"/>
          </p:nvPr>
        </p:nvSpPr>
        <p:spPr>
          <a:xfrm>
            <a:off x="8064662" y="4767263"/>
            <a:ext cx="450688" cy="27384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1" i="0" lang="en" sz="800">
                <a:solidFill>
                  <a:srgbClr val="FFFFFF"/>
                </a:solidFill>
                <a:latin typeface="Lato"/>
                <a:ea typeface="Lato"/>
                <a:cs typeface="Lato"/>
                <a:sym typeface="Lato"/>
              </a:rPr>
              <a:t>‹#›</a:t>
            </a:fld>
            <a:endParaRPr b="1" i="0" sz="800">
              <a:solidFill>
                <a:srgbClr val="FFFFFF"/>
              </a:solidFill>
              <a:latin typeface="Lato"/>
              <a:ea typeface="Lato"/>
              <a:cs typeface="Lato"/>
              <a:sym typeface="Lato"/>
            </a:endParaRPr>
          </a:p>
        </p:txBody>
      </p:sp>
      <p:sp>
        <p:nvSpPr>
          <p:cNvPr id="1097" name="Google Shape;1097;p80"/>
          <p:cNvSpPr txBox="1"/>
          <p:nvPr>
            <p:ph type="title"/>
          </p:nvPr>
        </p:nvSpPr>
        <p:spPr>
          <a:xfrm>
            <a:off x="628650" y="361242"/>
            <a:ext cx="7886700" cy="376645"/>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1900"/>
              <a:buFont typeface="Montserrat"/>
              <a:buNone/>
            </a:pPr>
            <a:r>
              <a:rPr b="1" i="0" lang="en" sz="1900" u="none" cap="none" strike="noStrike">
                <a:solidFill>
                  <a:schemeClr val="dk1"/>
                </a:solidFill>
                <a:latin typeface="Montserrat"/>
                <a:ea typeface="Montserrat"/>
                <a:cs typeface="Montserrat"/>
                <a:sym typeface="Montserrat"/>
              </a:rPr>
              <a:t>Social Media Marketing</a:t>
            </a:r>
            <a:endParaRPr sz="1100"/>
          </a:p>
        </p:txBody>
      </p:sp>
      <p:sp>
        <p:nvSpPr>
          <p:cNvPr id="1098" name="Google Shape;1098;p80"/>
          <p:cNvSpPr txBox="1"/>
          <p:nvPr>
            <p:ph idx="1" type="body"/>
          </p:nvPr>
        </p:nvSpPr>
        <p:spPr>
          <a:xfrm>
            <a:off x="628650" y="734269"/>
            <a:ext cx="7886700" cy="238005"/>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900"/>
              <a:buFont typeface="Arial"/>
              <a:buNone/>
            </a:pPr>
            <a:r>
              <a:rPr b="0" i="0" lang="en" sz="900" u="none" cap="none" strike="noStrike">
                <a:solidFill>
                  <a:schemeClr val="dk1"/>
                </a:solidFill>
                <a:latin typeface="Lato"/>
                <a:ea typeface="Lato"/>
                <a:cs typeface="Lato"/>
                <a:sym typeface="Lato"/>
              </a:rPr>
              <a:t>Lorem ipsum dolor sit amet agam facer modo data lorem ipsum dolor sit amet agam facer modo data.</a:t>
            </a:r>
            <a:endParaRPr sz="1100"/>
          </a:p>
        </p:txBody>
      </p:sp>
      <p:sp>
        <p:nvSpPr>
          <p:cNvPr id="1099" name="Google Shape;1099;p80"/>
          <p:cNvSpPr txBox="1"/>
          <p:nvPr>
            <p:ph idx="11" type="ftr"/>
          </p:nvPr>
        </p:nvSpPr>
        <p:spPr>
          <a:xfrm>
            <a:off x="638735" y="4790515"/>
            <a:ext cx="1630456" cy="231961"/>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i="0" lang="en" sz="800">
                <a:solidFill>
                  <a:srgbClr val="757070"/>
                </a:solidFill>
                <a:latin typeface="Lato"/>
                <a:ea typeface="Lato"/>
                <a:cs typeface="Lato"/>
                <a:sym typeface="Lato"/>
              </a:rPr>
              <a:t>www.website.com</a:t>
            </a:r>
            <a:endParaRPr b="1" i="0" sz="800">
              <a:solidFill>
                <a:srgbClr val="757070"/>
              </a:solidFill>
              <a:latin typeface="Lato"/>
              <a:ea typeface="Lato"/>
              <a:cs typeface="Lato"/>
              <a:sym typeface="Lato"/>
            </a:endParaRPr>
          </a:p>
        </p:txBody>
      </p:sp>
      <p:sp>
        <p:nvSpPr>
          <p:cNvPr id="1100" name="Google Shape;1100;p80"/>
          <p:cNvSpPr/>
          <p:nvPr/>
        </p:nvSpPr>
        <p:spPr>
          <a:xfrm>
            <a:off x="4631736" y="1376198"/>
            <a:ext cx="1663025" cy="1451759"/>
          </a:xfrm>
          <a:prstGeom prst="rect">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101" name="Google Shape;1101;p80"/>
          <p:cNvSpPr/>
          <p:nvPr/>
        </p:nvSpPr>
        <p:spPr>
          <a:xfrm>
            <a:off x="2864443" y="2934832"/>
            <a:ext cx="1663025" cy="1451759"/>
          </a:xfrm>
          <a:prstGeom prst="rect">
            <a:avLst/>
          </a:prstGeom>
          <a:solidFill>
            <a:schemeClr val="accent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pic>
        <p:nvPicPr>
          <p:cNvPr id="1102" name="Google Shape;1102;p80"/>
          <p:cNvPicPr preferRelativeResize="0"/>
          <p:nvPr/>
        </p:nvPicPr>
        <p:blipFill rotWithShape="1">
          <a:blip r:embed="rId3">
            <a:alphaModFix/>
          </a:blip>
          <a:srcRect b="0" l="0" r="0" t="0"/>
          <a:stretch/>
        </p:blipFill>
        <p:spPr>
          <a:xfrm>
            <a:off x="4960803" y="1578657"/>
            <a:ext cx="1004890" cy="654961"/>
          </a:xfrm>
          <a:prstGeom prst="rect">
            <a:avLst/>
          </a:prstGeom>
          <a:noFill/>
          <a:ln>
            <a:noFill/>
          </a:ln>
        </p:spPr>
      </p:pic>
      <p:sp>
        <p:nvSpPr>
          <p:cNvPr id="1103" name="Google Shape;1103;p80"/>
          <p:cNvSpPr txBox="1"/>
          <p:nvPr/>
        </p:nvSpPr>
        <p:spPr>
          <a:xfrm>
            <a:off x="4815548" y="2301094"/>
            <a:ext cx="1295400" cy="369332"/>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000">
                <a:solidFill>
                  <a:srgbClr val="FFFFFF"/>
                </a:solidFill>
                <a:latin typeface="Lato"/>
                <a:ea typeface="Lato"/>
                <a:cs typeface="Lato"/>
                <a:sym typeface="Lato"/>
              </a:rPr>
              <a:t>Text of the printing</a:t>
            </a:r>
            <a:endParaRPr sz="1100"/>
          </a:p>
          <a:p>
            <a:pPr indent="0" lvl="0" marL="0" marR="0" rtl="0" algn="ctr">
              <a:spcBef>
                <a:spcPts val="0"/>
              </a:spcBef>
              <a:spcAft>
                <a:spcPts val="0"/>
              </a:spcAft>
              <a:buNone/>
            </a:pPr>
            <a:r>
              <a:rPr lang="en" sz="1000">
                <a:solidFill>
                  <a:srgbClr val="FFFFFF"/>
                </a:solidFill>
                <a:latin typeface="Lato"/>
                <a:ea typeface="Lato"/>
                <a:cs typeface="Lato"/>
                <a:sym typeface="Lato"/>
              </a:rPr>
              <a:t>Typeset industry has</a:t>
            </a:r>
            <a:r>
              <a:rPr lang="en" sz="1000">
                <a:solidFill>
                  <a:schemeClr val="dk1"/>
                </a:solidFill>
                <a:latin typeface="Lato"/>
                <a:ea typeface="Lato"/>
                <a:cs typeface="Lato"/>
                <a:sym typeface="Lato"/>
              </a:rPr>
              <a:t>.</a:t>
            </a:r>
            <a:endParaRPr sz="1100"/>
          </a:p>
        </p:txBody>
      </p:sp>
      <p:pic>
        <p:nvPicPr>
          <p:cNvPr id="1104" name="Google Shape;1104;p80"/>
          <p:cNvPicPr preferRelativeResize="0"/>
          <p:nvPr/>
        </p:nvPicPr>
        <p:blipFill rotWithShape="1">
          <a:blip r:embed="rId4">
            <a:alphaModFix/>
          </a:blip>
          <a:srcRect b="0" l="0" r="0" t="0"/>
          <a:stretch/>
        </p:blipFill>
        <p:spPr>
          <a:xfrm>
            <a:off x="3404213" y="3150375"/>
            <a:ext cx="583485" cy="582188"/>
          </a:xfrm>
          <a:prstGeom prst="rect">
            <a:avLst/>
          </a:prstGeom>
          <a:noFill/>
          <a:ln>
            <a:noFill/>
          </a:ln>
        </p:spPr>
      </p:pic>
      <p:sp>
        <p:nvSpPr>
          <p:cNvPr id="1105" name="Google Shape;1105;p80"/>
          <p:cNvSpPr txBox="1"/>
          <p:nvPr/>
        </p:nvSpPr>
        <p:spPr>
          <a:xfrm>
            <a:off x="3048256" y="3839438"/>
            <a:ext cx="1295400" cy="369332"/>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000">
                <a:solidFill>
                  <a:srgbClr val="FFFFFF"/>
                </a:solidFill>
                <a:latin typeface="Lato"/>
                <a:ea typeface="Lato"/>
                <a:cs typeface="Lato"/>
                <a:sym typeface="Lato"/>
              </a:rPr>
              <a:t>Text of the printing</a:t>
            </a:r>
            <a:endParaRPr sz="1100"/>
          </a:p>
          <a:p>
            <a:pPr indent="0" lvl="0" marL="0" marR="0" rtl="0" algn="ctr">
              <a:spcBef>
                <a:spcPts val="0"/>
              </a:spcBef>
              <a:spcAft>
                <a:spcPts val="0"/>
              </a:spcAft>
              <a:buNone/>
            </a:pPr>
            <a:r>
              <a:rPr lang="en" sz="1000">
                <a:solidFill>
                  <a:srgbClr val="FFFFFF"/>
                </a:solidFill>
                <a:latin typeface="Lato"/>
                <a:ea typeface="Lato"/>
                <a:cs typeface="Lato"/>
                <a:sym typeface="Lato"/>
              </a:rPr>
              <a:t>Typeset industry has</a:t>
            </a:r>
            <a:r>
              <a:rPr lang="en" sz="1000">
                <a:solidFill>
                  <a:schemeClr val="dk1"/>
                </a:solidFill>
                <a:latin typeface="Lato"/>
                <a:ea typeface="Lato"/>
                <a:cs typeface="Lato"/>
                <a:sym typeface="Lato"/>
              </a:rPr>
              <a:t>.</a:t>
            </a:r>
            <a:endParaRPr sz="1100"/>
          </a:p>
        </p:txBody>
      </p:sp>
      <p:sp>
        <p:nvSpPr>
          <p:cNvPr id="1106" name="Google Shape;1106;p80"/>
          <p:cNvSpPr/>
          <p:nvPr>
            <p:ph idx="2" type="pic"/>
          </p:nvPr>
        </p:nvSpPr>
        <p:spPr>
          <a:xfrm>
            <a:off x="1094543" y="1376198"/>
            <a:ext cx="3424019" cy="1451759"/>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1107" name="Google Shape;1107;p80"/>
          <p:cNvSpPr/>
          <p:nvPr>
            <p:ph idx="4" type="pic"/>
          </p:nvPr>
        </p:nvSpPr>
        <p:spPr>
          <a:xfrm>
            <a:off x="6401636" y="1376198"/>
            <a:ext cx="1655423" cy="1451759"/>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1108" name="Google Shape;1108;p80"/>
          <p:cNvSpPr/>
          <p:nvPr>
            <p:ph idx="3" type="pic"/>
          </p:nvPr>
        </p:nvSpPr>
        <p:spPr>
          <a:xfrm>
            <a:off x="4625438" y="2934832"/>
            <a:ext cx="3424019" cy="1451759"/>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1109" name="Google Shape;1109;p80"/>
          <p:cNvSpPr/>
          <p:nvPr>
            <p:ph idx="5" type="pic"/>
          </p:nvPr>
        </p:nvSpPr>
        <p:spPr>
          <a:xfrm>
            <a:off x="1094543" y="2934831"/>
            <a:ext cx="1655423" cy="1451759"/>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mc:AlternateContent>
    <mc:Choice Requires="p14">
      <p:transition spd="slow" p14:dur="1600">
        <p14:prism dir="l"/>
      </p:transition>
    </mc:Choice>
    <mc:Fallback>
      <p:transition spd="slow">
        <p:fade/>
      </p:transition>
    </mc:Fallback>
  </mc:AlternateContent>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14" name="Shape 1114"/>
        <p:cNvGrpSpPr/>
        <p:nvPr/>
      </p:nvGrpSpPr>
      <p:grpSpPr>
        <a:xfrm>
          <a:off x="0" y="0"/>
          <a:ext cx="0" cy="0"/>
          <a:chOff x="0" y="0"/>
          <a:chExt cx="0" cy="0"/>
        </a:xfrm>
      </p:grpSpPr>
      <p:sp>
        <p:nvSpPr>
          <p:cNvPr id="1115" name="Google Shape;1115;p81"/>
          <p:cNvSpPr/>
          <p:nvPr/>
        </p:nvSpPr>
        <p:spPr>
          <a:xfrm>
            <a:off x="6640116" y="1020366"/>
            <a:ext cx="1940719" cy="835819"/>
          </a:xfrm>
          <a:custGeom>
            <a:pathLst>
              <a:path extrusionOk="0" h="422" w="978">
                <a:moveTo>
                  <a:pt x="978" y="398"/>
                </a:moveTo>
                <a:cubicBezTo>
                  <a:pt x="978" y="412"/>
                  <a:pt x="968" y="422"/>
                  <a:pt x="954" y="422"/>
                </a:cubicBezTo>
                <a:cubicBezTo>
                  <a:pt x="23" y="422"/>
                  <a:pt x="23" y="422"/>
                  <a:pt x="23" y="422"/>
                </a:cubicBezTo>
                <a:cubicBezTo>
                  <a:pt x="10" y="422"/>
                  <a:pt x="0" y="412"/>
                  <a:pt x="0" y="398"/>
                </a:cubicBezTo>
                <a:cubicBezTo>
                  <a:pt x="0" y="24"/>
                  <a:pt x="0" y="24"/>
                  <a:pt x="0" y="24"/>
                </a:cubicBezTo>
                <a:cubicBezTo>
                  <a:pt x="0" y="11"/>
                  <a:pt x="10" y="0"/>
                  <a:pt x="23" y="0"/>
                </a:cubicBezTo>
                <a:cubicBezTo>
                  <a:pt x="954" y="0"/>
                  <a:pt x="954" y="0"/>
                  <a:pt x="954" y="0"/>
                </a:cubicBezTo>
                <a:cubicBezTo>
                  <a:pt x="968" y="0"/>
                  <a:pt x="978" y="11"/>
                  <a:pt x="978" y="24"/>
                </a:cubicBezTo>
                <a:lnTo>
                  <a:pt x="978" y="398"/>
                </a:lnTo>
                <a:close/>
              </a:path>
            </a:pathLst>
          </a:custGeom>
          <a:solidFill>
            <a:srgbClr val="D5D5D5">
              <a:alpha val="9803"/>
            </a:srgb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16" name="Google Shape;1116;p81"/>
          <p:cNvSpPr/>
          <p:nvPr/>
        </p:nvSpPr>
        <p:spPr>
          <a:xfrm>
            <a:off x="6491936" y="1273969"/>
            <a:ext cx="151210" cy="245269"/>
          </a:xfrm>
          <a:custGeom>
            <a:pathLst>
              <a:path extrusionOk="0" h="206" w="127">
                <a:moveTo>
                  <a:pt x="0" y="103"/>
                </a:moveTo>
                <a:lnTo>
                  <a:pt x="127" y="206"/>
                </a:lnTo>
                <a:lnTo>
                  <a:pt x="127" y="0"/>
                </a:lnTo>
                <a:lnTo>
                  <a:pt x="0" y="103"/>
                </a:lnTo>
                <a:close/>
              </a:path>
            </a:pathLst>
          </a:custGeom>
          <a:solidFill>
            <a:srgbClr val="D5D5D5">
              <a:alpha val="9803"/>
            </a:srgb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17" name="Google Shape;1117;p81"/>
          <p:cNvSpPr/>
          <p:nvPr/>
        </p:nvSpPr>
        <p:spPr>
          <a:xfrm>
            <a:off x="3440200" y="1664161"/>
            <a:ext cx="2409078" cy="2409078"/>
          </a:xfrm>
          <a:prstGeom prst="ellipse">
            <a:avLst/>
          </a:prstGeom>
          <a:noFill/>
          <a:ln cap="flat" cmpd="sng" w="38100">
            <a:solidFill>
              <a:srgbClr val="D0CECE"/>
            </a:solidFill>
            <a:prstDash val="dash"/>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118" name="Google Shape;1118;p81"/>
          <p:cNvSpPr/>
          <p:nvPr/>
        </p:nvSpPr>
        <p:spPr>
          <a:xfrm>
            <a:off x="2381" y="4020741"/>
            <a:ext cx="9144000" cy="1184671"/>
          </a:xfrm>
          <a:custGeom>
            <a:pathLst>
              <a:path extrusionOk="0" h="598" w="4608">
                <a:moveTo>
                  <a:pt x="2910" y="0"/>
                </a:moveTo>
                <a:cubicBezTo>
                  <a:pt x="4608" y="0"/>
                  <a:pt x="4608" y="0"/>
                  <a:pt x="4608" y="0"/>
                </a:cubicBezTo>
                <a:cubicBezTo>
                  <a:pt x="4608" y="598"/>
                  <a:pt x="4608" y="598"/>
                  <a:pt x="4608" y="598"/>
                </a:cubicBezTo>
                <a:cubicBezTo>
                  <a:pt x="0" y="598"/>
                  <a:pt x="0" y="598"/>
                  <a:pt x="0" y="598"/>
                </a:cubicBezTo>
                <a:cubicBezTo>
                  <a:pt x="0" y="0"/>
                  <a:pt x="0" y="0"/>
                  <a:pt x="0" y="0"/>
                </a:cubicBezTo>
                <a:cubicBezTo>
                  <a:pt x="1944" y="0"/>
                  <a:pt x="1944" y="0"/>
                  <a:pt x="1944" y="0"/>
                </a:cubicBezTo>
                <a:cubicBezTo>
                  <a:pt x="2140" y="172"/>
                  <a:pt x="2638" y="276"/>
                  <a:pt x="2910" y="0"/>
                </a:cubicBezTo>
                <a:close/>
              </a:path>
            </a:pathLst>
          </a:custGeom>
          <a:solidFill>
            <a:schemeClr val="lt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19" name="Google Shape;1119;p81"/>
          <p:cNvSpPr txBox="1"/>
          <p:nvPr>
            <p:ph type="title"/>
          </p:nvPr>
        </p:nvSpPr>
        <p:spPr>
          <a:xfrm>
            <a:off x="628650" y="267721"/>
            <a:ext cx="7886700" cy="376645"/>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1900"/>
              <a:buFont typeface="Montserrat"/>
              <a:buNone/>
            </a:pPr>
            <a:r>
              <a:rPr b="1" i="0" lang="en" sz="1900" u="none" cap="none" strike="noStrike">
                <a:solidFill>
                  <a:schemeClr val="dk1"/>
                </a:solidFill>
                <a:latin typeface="Montserrat"/>
                <a:ea typeface="Montserrat"/>
                <a:cs typeface="Montserrat"/>
                <a:sym typeface="Montserrat"/>
              </a:rPr>
              <a:t>Facebook Infographic</a:t>
            </a:r>
            <a:endParaRPr sz="1100"/>
          </a:p>
        </p:txBody>
      </p:sp>
      <p:sp>
        <p:nvSpPr>
          <p:cNvPr id="1120" name="Google Shape;1120;p81"/>
          <p:cNvSpPr txBox="1"/>
          <p:nvPr>
            <p:ph idx="1" type="body"/>
          </p:nvPr>
        </p:nvSpPr>
        <p:spPr>
          <a:xfrm>
            <a:off x="628650" y="640747"/>
            <a:ext cx="7886700" cy="238005"/>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800"/>
              <a:buFont typeface="Arial"/>
              <a:buNone/>
            </a:pPr>
            <a:r>
              <a:rPr b="0" i="0" lang="en" sz="800" u="none" cap="none" strike="noStrike">
                <a:solidFill>
                  <a:schemeClr val="dk1"/>
                </a:solidFill>
                <a:latin typeface="Lato"/>
                <a:ea typeface="Lato"/>
                <a:cs typeface="Lato"/>
                <a:sym typeface="Lato"/>
              </a:rPr>
              <a:t>Lorem ipsum dolor sit amet, Lorem ipsum dolor sit amet, Lorem ipsum dolor.</a:t>
            </a:r>
            <a:endParaRPr sz="1100"/>
          </a:p>
        </p:txBody>
      </p:sp>
      <p:sp>
        <p:nvSpPr>
          <p:cNvPr id="1121" name="Google Shape;1121;p81"/>
          <p:cNvSpPr txBox="1"/>
          <p:nvPr>
            <p:ph idx="11" type="ftr"/>
          </p:nvPr>
        </p:nvSpPr>
        <p:spPr>
          <a:xfrm>
            <a:off x="638735" y="4790515"/>
            <a:ext cx="1630456" cy="231961"/>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i="0" lang="en" sz="800">
                <a:solidFill>
                  <a:srgbClr val="757070"/>
                </a:solidFill>
                <a:latin typeface="Lato"/>
                <a:ea typeface="Lato"/>
                <a:cs typeface="Lato"/>
                <a:sym typeface="Lato"/>
              </a:rPr>
              <a:t>www.website.com</a:t>
            </a:r>
            <a:endParaRPr b="1" i="0" sz="800">
              <a:solidFill>
                <a:srgbClr val="757070"/>
              </a:solidFill>
              <a:latin typeface="Lato"/>
              <a:ea typeface="Lato"/>
              <a:cs typeface="Lato"/>
              <a:sym typeface="Lato"/>
            </a:endParaRPr>
          </a:p>
        </p:txBody>
      </p:sp>
      <p:sp>
        <p:nvSpPr>
          <p:cNvPr id="1122" name="Google Shape;1122;p81"/>
          <p:cNvSpPr txBox="1"/>
          <p:nvPr/>
        </p:nvSpPr>
        <p:spPr>
          <a:xfrm>
            <a:off x="638735" y="1307239"/>
            <a:ext cx="1776845" cy="450123"/>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i="1" lang="en" sz="800">
                <a:solidFill>
                  <a:schemeClr val="dk1"/>
                </a:solidFill>
                <a:latin typeface="Lato"/>
                <a:ea typeface="Lato"/>
                <a:cs typeface="Lato"/>
                <a:sym typeface="Lato"/>
              </a:rPr>
              <a:t>Lorem ipsum dolor sit amet,</a:t>
            </a:r>
            <a:endParaRPr sz="1100"/>
          </a:p>
          <a:p>
            <a:pPr indent="0" lvl="0" marL="0" marR="0" rtl="0" algn="r">
              <a:spcBef>
                <a:spcPts val="0"/>
              </a:spcBef>
              <a:spcAft>
                <a:spcPts val="0"/>
              </a:spcAft>
              <a:buNone/>
            </a:pPr>
            <a:r>
              <a:rPr i="1" lang="en" sz="800">
                <a:solidFill>
                  <a:schemeClr val="dk1"/>
                </a:solidFill>
                <a:latin typeface="Lato"/>
                <a:ea typeface="Lato"/>
                <a:cs typeface="Lato"/>
                <a:sym typeface="Lato"/>
              </a:rPr>
              <a:t>dolor sit amet, Lorem ipsum dolor.</a:t>
            </a:r>
            <a:endParaRPr sz="1100"/>
          </a:p>
          <a:p>
            <a:pPr indent="0" lvl="0" marL="0" marR="0" rtl="0" algn="r">
              <a:spcBef>
                <a:spcPts val="0"/>
              </a:spcBef>
              <a:spcAft>
                <a:spcPts val="0"/>
              </a:spcAft>
              <a:buNone/>
            </a:pPr>
            <a:r>
              <a:rPr i="1" lang="en" sz="800">
                <a:solidFill>
                  <a:schemeClr val="dk1"/>
                </a:solidFill>
                <a:latin typeface="Lato"/>
                <a:ea typeface="Lato"/>
                <a:cs typeface="Lato"/>
                <a:sym typeface="Lato"/>
              </a:rPr>
              <a:t>Lorem ipsum dolor sit amet.</a:t>
            </a:r>
            <a:endParaRPr sz="1100"/>
          </a:p>
        </p:txBody>
      </p:sp>
      <p:sp>
        <p:nvSpPr>
          <p:cNvPr id="1123" name="Google Shape;1123;p81"/>
          <p:cNvSpPr txBox="1"/>
          <p:nvPr/>
        </p:nvSpPr>
        <p:spPr>
          <a:xfrm>
            <a:off x="937975" y="1130725"/>
            <a:ext cx="1477500" cy="276900"/>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b="1" lang="en" sz="1400">
                <a:solidFill>
                  <a:schemeClr val="accent4"/>
                </a:solidFill>
                <a:latin typeface="Arial"/>
                <a:ea typeface="Arial"/>
                <a:cs typeface="Arial"/>
                <a:sym typeface="Arial"/>
              </a:rPr>
              <a:t>INTITLE HERE</a:t>
            </a:r>
            <a:endParaRPr sz="1100"/>
          </a:p>
        </p:txBody>
      </p:sp>
      <p:sp>
        <p:nvSpPr>
          <p:cNvPr id="1124" name="Google Shape;1124;p81"/>
          <p:cNvSpPr/>
          <p:nvPr/>
        </p:nvSpPr>
        <p:spPr>
          <a:xfrm>
            <a:off x="3640931" y="1760935"/>
            <a:ext cx="123825" cy="103584"/>
          </a:xfrm>
          <a:custGeom>
            <a:pathLst>
              <a:path extrusionOk="0" h="52" w="62">
                <a:moveTo>
                  <a:pt x="57" y="35"/>
                </a:moveTo>
                <a:cubicBezTo>
                  <a:pt x="22" y="18"/>
                  <a:pt x="22" y="18"/>
                  <a:pt x="22" y="18"/>
                </a:cubicBezTo>
                <a:cubicBezTo>
                  <a:pt x="37" y="13"/>
                  <a:pt x="37" y="13"/>
                  <a:pt x="37" y="13"/>
                </a:cubicBezTo>
                <a:cubicBezTo>
                  <a:pt x="40" y="12"/>
                  <a:pt x="42" y="8"/>
                  <a:pt x="41" y="5"/>
                </a:cubicBezTo>
                <a:cubicBezTo>
                  <a:pt x="40" y="2"/>
                  <a:pt x="36" y="0"/>
                  <a:pt x="33" y="1"/>
                </a:cubicBezTo>
                <a:cubicBezTo>
                  <a:pt x="5" y="12"/>
                  <a:pt x="5" y="12"/>
                  <a:pt x="5" y="12"/>
                </a:cubicBezTo>
                <a:cubicBezTo>
                  <a:pt x="2" y="13"/>
                  <a:pt x="0" y="16"/>
                  <a:pt x="1" y="19"/>
                </a:cubicBezTo>
                <a:cubicBezTo>
                  <a:pt x="11" y="48"/>
                  <a:pt x="11" y="48"/>
                  <a:pt x="11" y="48"/>
                </a:cubicBezTo>
                <a:cubicBezTo>
                  <a:pt x="12" y="50"/>
                  <a:pt x="14" y="52"/>
                  <a:pt x="17" y="52"/>
                </a:cubicBezTo>
                <a:cubicBezTo>
                  <a:pt x="18" y="52"/>
                  <a:pt x="18" y="52"/>
                  <a:pt x="19" y="51"/>
                </a:cubicBezTo>
                <a:cubicBezTo>
                  <a:pt x="22" y="50"/>
                  <a:pt x="24" y="47"/>
                  <a:pt x="22" y="44"/>
                </a:cubicBezTo>
                <a:cubicBezTo>
                  <a:pt x="17" y="29"/>
                  <a:pt x="17" y="29"/>
                  <a:pt x="17" y="29"/>
                </a:cubicBezTo>
                <a:cubicBezTo>
                  <a:pt x="52" y="45"/>
                  <a:pt x="52" y="45"/>
                  <a:pt x="52" y="45"/>
                </a:cubicBezTo>
                <a:cubicBezTo>
                  <a:pt x="53" y="46"/>
                  <a:pt x="54" y="46"/>
                  <a:pt x="55" y="46"/>
                </a:cubicBezTo>
                <a:cubicBezTo>
                  <a:pt x="57" y="46"/>
                  <a:pt x="59" y="45"/>
                  <a:pt x="60" y="43"/>
                </a:cubicBezTo>
                <a:cubicBezTo>
                  <a:pt x="62" y="40"/>
                  <a:pt x="60" y="36"/>
                  <a:pt x="57" y="35"/>
                </a:cubicBezTo>
                <a:close/>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25" name="Google Shape;1125;p81"/>
          <p:cNvSpPr/>
          <p:nvPr/>
        </p:nvSpPr>
        <p:spPr>
          <a:xfrm>
            <a:off x="2491978" y="1182291"/>
            <a:ext cx="1040606" cy="575072"/>
          </a:xfrm>
          <a:custGeom>
            <a:pathLst>
              <a:path extrusionOk="0" h="290" w="524">
                <a:moveTo>
                  <a:pt x="516" y="240"/>
                </a:moveTo>
                <a:cubicBezTo>
                  <a:pt x="486" y="216"/>
                  <a:pt x="455" y="200"/>
                  <a:pt x="449" y="197"/>
                </a:cubicBezTo>
                <a:cubicBezTo>
                  <a:pt x="448" y="197"/>
                  <a:pt x="448" y="196"/>
                  <a:pt x="448" y="195"/>
                </a:cubicBezTo>
                <a:cubicBezTo>
                  <a:pt x="448" y="150"/>
                  <a:pt x="448" y="150"/>
                  <a:pt x="448" y="150"/>
                </a:cubicBezTo>
                <a:cubicBezTo>
                  <a:pt x="453" y="146"/>
                  <a:pt x="457" y="140"/>
                  <a:pt x="457" y="132"/>
                </a:cubicBezTo>
                <a:cubicBezTo>
                  <a:pt x="457" y="85"/>
                  <a:pt x="457" y="85"/>
                  <a:pt x="457" y="85"/>
                </a:cubicBezTo>
                <a:cubicBezTo>
                  <a:pt x="457" y="62"/>
                  <a:pt x="438" y="43"/>
                  <a:pt x="415" y="43"/>
                </a:cubicBezTo>
                <a:cubicBezTo>
                  <a:pt x="405" y="43"/>
                  <a:pt x="405" y="43"/>
                  <a:pt x="405" y="43"/>
                </a:cubicBezTo>
                <a:cubicBezTo>
                  <a:pt x="381" y="43"/>
                  <a:pt x="362" y="62"/>
                  <a:pt x="362" y="85"/>
                </a:cubicBezTo>
                <a:cubicBezTo>
                  <a:pt x="362" y="132"/>
                  <a:pt x="362" y="132"/>
                  <a:pt x="362" y="132"/>
                </a:cubicBezTo>
                <a:cubicBezTo>
                  <a:pt x="362" y="140"/>
                  <a:pt x="366" y="146"/>
                  <a:pt x="372" y="150"/>
                </a:cubicBezTo>
                <a:cubicBezTo>
                  <a:pt x="372" y="195"/>
                  <a:pt x="372" y="195"/>
                  <a:pt x="372" y="195"/>
                </a:cubicBezTo>
                <a:cubicBezTo>
                  <a:pt x="372" y="196"/>
                  <a:pt x="372" y="196"/>
                  <a:pt x="372" y="196"/>
                </a:cubicBezTo>
                <a:cubicBezTo>
                  <a:pt x="380" y="202"/>
                  <a:pt x="390" y="209"/>
                  <a:pt x="399" y="216"/>
                </a:cubicBezTo>
                <a:cubicBezTo>
                  <a:pt x="409" y="225"/>
                  <a:pt x="416" y="238"/>
                  <a:pt x="416" y="252"/>
                </a:cubicBezTo>
                <a:cubicBezTo>
                  <a:pt x="416" y="290"/>
                  <a:pt x="416" y="290"/>
                  <a:pt x="416" y="290"/>
                </a:cubicBezTo>
                <a:cubicBezTo>
                  <a:pt x="524" y="290"/>
                  <a:pt x="524" y="290"/>
                  <a:pt x="524" y="290"/>
                </a:cubicBezTo>
                <a:cubicBezTo>
                  <a:pt x="524" y="258"/>
                  <a:pt x="524" y="258"/>
                  <a:pt x="524" y="258"/>
                </a:cubicBezTo>
                <a:cubicBezTo>
                  <a:pt x="524" y="251"/>
                  <a:pt x="521" y="244"/>
                  <a:pt x="516" y="240"/>
                </a:cubicBezTo>
                <a:close/>
                <a:moveTo>
                  <a:pt x="387" y="231"/>
                </a:moveTo>
                <a:cubicBezTo>
                  <a:pt x="352" y="203"/>
                  <a:pt x="315" y="185"/>
                  <a:pt x="308" y="181"/>
                </a:cubicBezTo>
                <a:cubicBezTo>
                  <a:pt x="307" y="180"/>
                  <a:pt x="306" y="180"/>
                  <a:pt x="306" y="179"/>
                </a:cubicBezTo>
                <a:cubicBezTo>
                  <a:pt x="306" y="125"/>
                  <a:pt x="306" y="125"/>
                  <a:pt x="306" y="125"/>
                </a:cubicBezTo>
                <a:cubicBezTo>
                  <a:pt x="313" y="121"/>
                  <a:pt x="318" y="113"/>
                  <a:pt x="318" y="105"/>
                </a:cubicBezTo>
                <a:cubicBezTo>
                  <a:pt x="318" y="49"/>
                  <a:pt x="318" y="49"/>
                  <a:pt x="318" y="49"/>
                </a:cubicBezTo>
                <a:cubicBezTo>
                  <a:pt x="318" y="22"/>
                  <a:pt x="295" y="0"/>
                  <a:pt x="268" y="0"/>
                </a:cubicBezTo>
                <a:cubicBezTo>
                  <a:pt x="256" y="0"/>
                  <a:pt x="256" y="0"/>
                  <a:pt x="256" y="0"/>
                </a:cubicBezTo>
                <a:cubicBezTo>
                  <a:pt x="229" y="0"/>
                  <a:pt x="206" y="22"/>
                  <a:pt x="206" y="49"/>
                </a:cubicBezTo>
                <a:cubicBezTo>
                  <a:pt x="206" y="105"/>
                  <a:pt x="206" y="105"/>
                  <a:pt x="206" y="105"/>
                </a:cubicBezTo>
                <a:cubicBezTo>
                  <a:pt x="206" y="113"/>
                  <a:pt x="211" y="121"/>
                  <a:pt x="218" y="125"/>
                </a:cubicBezTo>
                <a:cubicBezTo>
                  <a:pt x="218" y="178"/>
                  <a:pt x="218" y="178"/>
                  <a:pt x="218" y="178"/>
                </a:cubicBezTo>
                <a:cubicBezTo>
                  <a:pt x="218" y="179"/>
                  <a:pt x="217" y="180"/>
                  <a:pt x="216" y="181"/>
                </a:cubicBezTo>
                <a:cubicBezTo>
                  <a:pt x="209" y="184"/>
                  <a:pt x="172" y="203"/>
                  <a:pt x="137" y="231"/>
                </a:cubicBezTo>
                <a:cubicBezTo>
                  <a:pt x="131" y="236"/>
                  <a:pt x="128" y="244"/>
                  <a:pt x="128" y="252"/>
                </a:cubicBezTo>
                <a:cubicBezTo>
                  <a:pt x="128" y="290"/>
                  <a:pt x="128" y="290"/>
                  <a:pt x="128" y="290"/>
                </a:cubicBezTo>
                <a:cubicBezTo>
                  <a:pt x="396" y="290"/>
                  <a:pt x="396" y="290"/>
                  <a:pt x="396" y="290"/>
                </a:cubicBezTo>
                <a:cubicBezTo>
                  <a:pt x="396" y="252"/>
                  <a:pt x="396" y="252"/>
                  <a:pt x="396" y="252"/>
                </a:cubicBezTo>
                <a:cubicBezTo>
                  <a:pt x="396" y="244"/>
                  <a:pt x="393" y="236"/>
                  <a:pt x="387" y="231"/>
                </a:cubicBezTo>
                <a:close/>
                <a:moveTo>
                  <a:pt x="152" y="195"/>
                </a:moveTo>
                <a:cubicBezTo>
                  <a:pt x="152" y="150"/>
                  <a:pt x="152" y="150"/>
                  <a:pt x="152" y="150"/>
                </a:cubicBezTo>
                <a:cubicBezTo>
                  <a:pt x="158" y="146"/>
                  <a:pt x="162" y="140"/>
                  <a:pt x="162" y="132"/>
                </a:cubicBezTo>
                <a:cubicBezTo>
                  <a:pt x="162" y="85"/>
                  <a:pt x="162" y="85"/>
                  <a:pt x="162" y="85"/>
                </a:cubicBezTo>
                <a:cubicBezTo>
                  <a:pt x="162" y="62"/>
                  <a:pt x="143" y="43"/>
                  <a:pt x="119" y="43"/>
                </a:cubicBezTo>
                <a:cubicBezTo>
                  <a:pt x="109" y="43"/>
                  <a:pt x="109" y="43"/>
                  <a:pt x="109" y="43"/>
                </a:cubicBezTo>
                <a:cubicBezTo>
                  <a:pt x="86" y="43"/>
                  <a:pt x="67" y="62"/>
                  <a:pt x="67" y="85"/>
                </a:cubicBezTo>
                <a:cubicBezTo>
                  <a:pt x="67" y="132"/>
                  <a:pt x="67" y="132"/>
                  <a:pt x="67" y="132"/>
                </a:cubicBezTo>
                <a:cubicBezTo>
                  <a:pt x="67" y="140"/>
                  <a:pt x="71" y="146"/>
                  <a:pt x="77" y="150"/>
                </a:cubicBezTo>
                <a:cubicBezTo>
                  <a:pt x="77" y="195"/>
                  <a:pt x="77" y="195"/>
                  <a:pt x="77" y="195"/>
                </a:cubicBezTo>
                <a:cubicBezTo>
                  <a:pt x="77" y="196"/>
                  <a:pt x="76" y="197"/>
                  <a:pt x="75" y="197"/>
                </a:cubicBezTo>
                <a:cubicBezTo>
                  <a:pt x="69" y="200"/>
                  <a:pt x="37" y="216"/>
                  <a:pt x="8" y="240"/>
                </a:cubicBezTo>
                <a:cubicBezTo>
                  <a:pt x="3" y="244"/>
                  <a:pt x="0" y="251"/>
                  <a:pt x="0" y="258"/>
                </a:cubicBezTo>
                <a:cubicBezTo>
                  <a:pt x="0" y="290"/>
                  <a:pt x="0" y="290"/>
                  <a:pt x="0" y="290"/>
                </a:cubicBezTo>
                <a:cubicBezTo>
                  <a:pt x="108" y="290"/>
                  <a:pt x="108" y="290"/>
                  <a:pt x="108" y="290"/>
                </a:cubicBezTo>
                <a:cubicBezTo>
                  <a:pt x="108" y="252"/>
                  <a:pt x="108" y="252"/>
                  <a:pt x="108" y="252"/>
                </a:cubicBezTo>
                <a:cubicBezTo>
                  <a:pt x="108" y="238"/>
                  <a:pt x="115" y="225"/>
                  <a:pt x="125" y="216"/>
                </a:cubicBezTo>
                <a:cubicBezTo>
                  <a:pt x="134" y="209"/>
                  <a:pt x="144" y="202"/>
                  <a:pt x="152" y="196"/>
                </a:cubicBezTo>
                <a:cubicBezTo>
                  <a:pt x="152" y="196"/>
                  <a:pt x="152" y="196"/>
                  <a:pt x="152" y="195"/>
                </a:cubicBezTo>
                <a:close/>
              </a:path>
            </a:pathLst>
          </a:custGeom>
          <a:solidFill>
            <a:srgbClr val="F9BD77"/>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9BD77"/>
              </a:solidFill>
              <a:latin typeface="Calibri"/>
              <a:ea typeface="Calibri"/>
              <a:cs typeface="Calibri"/>
              <a:sym typeface="Calibri"/>
            </a:endParaRPr>
          </a:p>
        </p:txBody>
      </p:sp>
      <p:sp>
        <p:nvSpPr>
          <p:cNvPr id="1126" name="Google Shape;1126;p81"/>
          <p:cNvSpPr/>
          <p:nvPr/>
        </p:nvSpPr>
        <p:spPr>
          <a:xfrm>
            <a:off x="5631656" y="1103710"/>
            <a:ext cx="785813" cy="573881"/>
          </a:xfrm>
          <a:custGeom>
            <a:pathLst>
              <a:path extrusionOk="0" h="290" w="396">
                <a:moveTo>
                  <a:pt x="388" y="241"/>
                </a:moveTo>
                <a:cubicBezTo>
                  <a:pt x="359" y="217"/>
                  <a:pt x="328" y="201"/>
                  <a:pt x="321" y="198"/>
                </a:cubicBezTo>
                <a:cubicBezTo>
                  <a:pt x="321" y="197"/>
                  <a:pt x="320" y="197"/>
                  <a:pt x="320" y="196"/>
                </a:cubicBezTo>
                <a:cubicBezTo>
                  <a:pt x="320" y="151"/>
                  <a:pt x="320" y="151"/>
                  <a:pt x="320" y="151"/>
                </a:cubicBezTo>
                <a:cubicBezTo>
                  <a:pt x="326" y="147"/>
                  <a:pt x="330" y="140"/>
                  <a:pt x="330" y="133"/>
                </a:cubicBezTo>
                <a:cubicBezTo>
                  <a:pt x="330" y="86"/>
                  <a:pt x="330" y="86"/>
                  <a:pt x="330" y="86"/>
                </a:cubicBezTo>
                <a:cubicBezTo>
                  <a:pt x="330" y="62"/>
                  <a:pt x="311" y="43"/>
                  <a:pt x="287" y="43"/>
                </a:cubicBezTo>
                <a:cubicBezTo>
                  <a:pt x="277" y="43"/>
                  <a:pt x="277" y="43"/>
                  <a:pt x="277" y="43"/>
                </a:cubicBezTo>
                <a:cubicBezTo>
                  <a:pt x="254" y="43"/>
                  <a:pt x="235" y="62"/>
                  <a:pt x="235" y="86"/>
                </a:cubicBezTo>
                <a:cubicBezTo>
                  <a:pt x="235" y="133"/>
                  <a:pt x="235" y="133"/>
                  <a:pt x="235" y="133"/>
                </a:cubicBezTo>
                <a:cubicBezTo>
                  <a:pt x="235" y="140"/>
                  <a:pt x="239" y="147"/>
                  <a:pt x="244" y="151"/>
                </a:cubicBezTo>
                <a:cubicBezTo>
                  <a:pt x="244" y="196"/>
                  <a:pt x="244" y="196"/>
                  <a:pt x="244" y="196"/>
                </a:cubicBezTo>
                <a:cubicBezTo>
                  <a:pt x="244" y="196"/>
                  <a:pt x="244" y="196"/>
                  <a:pt x="244" y="197"/>
                </a:cubicBezTo>
                <a:cubicBezTo>
                  <a:pt x="253" y="203"/>
                  <a:pt x="262" y="210"/>
                  <a:pt x="272" y="217"/>
                </a:cubicBezTo>
                <a:cubicBezTo>
                  <a:pt x="282" y="226"/>
                  <a:pt x="288" y="239"/>
                  <a:pt x="288" y="253"/>
                </a:cubicBezTo>
                <a:cubicBezTo>
                  <a:pt x="288" y="290"/>
                  <a:pt x="288" y="290"/>
                  <a:pt x="288" y="290"/>
                </a:cubicBezTo>
                <a:cubicBezTo>
                  <a:pt x="396" y="290"/>
                  <a:pt x="396" y="290"/>
                  <a:pt x="396" y="290"/>
                </a:cubicBezTo>
                <a:cubicBezTo>
                  <a:pt x="396" y="258"/>
                  <a:pt x="396" y="258"/>
                  <a:pt x="396" y="258"/>
                </a:cubicBezTo>
                <a:cubicBezTo>
                  <a:pt x="396" y="251"/>
                  <a:pt x="394" y="245"/>
                  <a:pt x="388" y="241"/>
                </a:cubicBezTo>
                <a:close/>
                <a:moveTo>
                  <a:pt x="259" y="232"/>
                </a:moveTo>
                <a:cubicBezTo>
                  <a:pt x="225" y="204"/>
                  <a:pt x="188" y="185"/>
                  <a:pt x="181" y="181"/>
                </a:cubicBezTo>
                <a:cubicBezTo>
                  <a:pt x="180" y="181"/>
                  <a:pt x="179" y="180"/>
                  <a:pt x="179" y="179"/>
                </a:cubicBezTo>
                <a:cubicBezTo>
                  <a:pt x="179" y="126"/>
                  <a:pt x="179" y="126"/>
                  <a:pt x="179" y="126"/>
                </a:cubicBezTo>
                <a:cubicBezTo>
                  <a:pt x="186" y="121"/>
                  <a:pt x="190" y="114"/>
                  <a:pt x="190" y="105"/>
                </a:cubicBezTo>
                <a:cubicBezTo>
                  <a:pt x="190" y="50"/>
                  <a:pt x="190" y="50"/>
                  <a:pt x="190" y="50"/>
                </a:cubicBezTo>
                <a:cubicBezTo>
                  <a:pt x="190" y="23"/>
                  <a:pt x="168" y="0"/>
                  <a:pt x="141" y="0"/>
                </a:cubicBezTo>
                <a:cubicBezTo>
                  <a:pt x="129" y="0"/>
                  <a:pt x="129" y="0"/>
                  <a:pt x="129" y="0"/>
                </a:cubicBezTo>
                <a:cubicBezTo>
                  <a:pt x="101" y="0"/>
                  <a:pt x="79" y="23"/>
                  <a:pt x="79" y="50"/>
                </a:cubicBezTo>
                <a:cubicBezTo>
                  <a:pt x="79" y="105"/>
                  <a:pt x="79" y="105"/>
                  <a:pt x="79" y="105"/>
                </a:cubicBezTo>
                <a:cubicBezTo>
                  <a:pt x="79" y="114"/>
                  <a:pt x="83" y="121"/>
                  <a:pt x="90" y="126"/>
                </a:cubicBezTo>
                <a:cubicBezTo>
                  <a:pt x="90" y="179"/>
                  <a:pt x="90" y="179"/>
                  <a:pt x="90" y="179"/>
                </a:cubicBezTo>
                <a:cubicBezTo>
                  <a:pt x="90" y="180"/>
                  <a:pt x="90" y="181"/>
                  <a:pt x="89" y="181"/>
                </a:cubicBezTo>
                <a:cubicBezTo>
                  <a:pt x="81" y="185"/>
                  <a:pt x="44" y="204"/>
                  <a:pt x="10" y="232"/>
                </a:cubicBezTo>
                <a:cubicBezTo>
                  <a:pt x="4" y="237"/>
                  <a:pt x="0" y="245"/>
                  <a:pt x="0" y="253"/>
                </a:cubicBezTo>
                <a:cubicBezTo>
                  <a:pt x="0" y="290"/>
                  <a:pt x="0" y="290"/>
                  <a:pt x="0" y="290"/>
                </a:cubicBezTo>
                <a:cubicBezTo>
                  <a:pt x="269" y="290"/>
                  <a:pt x="269" y="290"/>
                  <a:pt x="269" y="290"/>
                </a:cubicBezTo>
                <a:cubicBezTo>
                  <a:pt x="269" y="253"/>
                  <a:pt x="269" y="253"/>
                  <a:pt x="269" y="253"/>
                </a:cubicBezTo>
                <a:cubicBezTo>
                  <a:pt x="269" y="245"/>
                  <a:pt x="265" y="237"/>
                  <a:pt x="259" y="232"/>
                </a:cubicBezTo>
                <a:close/>
              </a:path>
            </a:pathLst>
          </a:custGeom>
          <a:solidFill>
            <a:srgbClr val="9FD58E"/>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27" name="Google Shape;1127;p81"/>
          <p:cNvSpPr/>
          <p:nvPr/>
        </p:nvSpPr>
        <p:spPr>
          <a:xfrm>
            <a:off x="1944291" y="2537222"/>
            <a:ext cx="1040606" cy="575072"/>
          </a:xfrm>
          <a:custGeom>
            <a:pathLst>
              <a:path extrusionOk="0" h="290" w="524">
                <a:moveTo>
                  <a:pt x="516" y="241"/>
                </a:moveTo>
                <a:cubicBezTo>
                  <a:pt x="486" y="217"/>
                  <a:pt x="455" y="201"/>
                  <a:pt x="449" y="198"/>
                </a:cubicBezTo>
                <a:cubicBezTo>
                  <a:pt x="448" y="197"/>
                  <a:pt x="448" y="197"/>
                  <a:pt x="448" y="196"/>
                </a:cubicBezTo>
                <a:cubicBezTo>
                  <a:pt x="448" y="151"/>
                  <a:pt x="448" y="151"/>
                  <a:pt x="448" y="151"/>
                </a:cubicBezTo>
                <a:cubicBezTo>
                  <a:pt x="453" y="147"/>
                  <a:pt x="457" y="140"/>
                  <a:pt x="457" y="133"/>
                </a:cubicBezTo>
                <a:cubicBezTo>
                  <a:pt x="457" y="86"/>
                  <a:pt x="457" y="86"/>
                  <a:pt x="457" y="86"/>
                </a:cubicBezTo>
                <a:cubicBezTo>
                  <a:pt x="457" y="62"/>
                  <a:pt x="438" y="43"/>
                  <a:pt x="415" y="43"/>
                </a:cubicBezTo>
                <a:cubicBezTo>
                  <a:pt x="405" y="43"/>
                  <a:pt x="405" y="43"/>
                  <a:pt x="405" y="43"/>
                </a:cubicBezTo>
                <a:cubicBezTo>
                  <a:pt x="381" y="43"/>
                  <a:pt x="362" y="62"/>
                  <a:pt x="362" y="86"/>
                </a:cubicBezTo>
                <a:cubicBezTo>
                  <a:pt x="362" y="133"/>
                  <a:pt x="362" y="133"/>
                  <a:pt x="362" y="133"/>
                </a:cubicBezTo>
                <a:cubicBezTo>
                  <a:pt x="362" y="140"/>
                  <a:pt x="366" y="147"/>
                  <a:pt x="372" y="151"/>
                </a:cubicBezTo>
                <a:cubicBezTo>
                  <a:pt x="372" y="196"/>
                  <a:pt x="372" y="196"/>
                  <a:pt x="372" y="196"/>
                </a:cubicBezTo>
                <a:cubicBezTo>
                  <a:pt x="372" y="196"/>
                  <a:pt x="372" y="196"/>
                  <a:pt x="372" y="197"/>
                </a:cubicBezTo>
                <a:cubicBezTo>
                  <a:pt x="380" y="203"/>
                  <a:pt x="390" y="210"/>
                  <a:pt x="399" y="217"/>
                </a:cubicBezTo>
                <a:cubicBezTo>
                  <a:pt x="409" y="226"/>
                  <a:pt x="416" y="239"/>
                  <a:pt x="416" y="253"/>
                </a:cubicBezTo>
                <a:cubicBezTo>
                  <a:pt x="416" y="290"/>
                  <a:pt x="416" y="290"/>
                  <a:pt x="416" y="290"/>
                </a:cubicBezTo>
                <a:cubicBezTo>
                  <a:pt x="524" y="290"/>
                  <a:pt x="524" y="290"/>
                  <a:pt x="524" y="290"/>
                </a:cubicBezTo>
                <a:cubicBezTo>
                  <a:pt x="524" y="258"/>
                  <a:pt x="524" y="258"/>
                  <a:pt x="524" y="258"/>
                </a:cubicBezTo>
                <a:cubicBezTo>
                  <a:pt x="524" y="251"/>
                  <a:pt x="521" y="245"/>
                  <a:pt x="516" y="241"/>
                </a:cubicBezTo>
                <a:close/>
                <a:moveTo>
                  <a:pt x="387" y="232"/>
                </a:moveTo>
                <a:cubicBezTo>
                  <a:pt x="352" y="204"/>
                  <a:pt x="315" y="185"/>
                  <a:pt x="308" y="181"/>
                </a:cubicBezTo>
                <a:cubicBezTo>
                  <a:pt x="307" y="181"/>
                  <a:pt x="306" y="180"/>
                  <a:pt x="306" y="179"/>
                </a:cubicBezTo>
                <a:cubicBezTo>
                  <a:pt x="306" y="126"/>
                  <a:pt x="306" y="126"/>
                  <a:pt x="306" y="126"/>
                </a:cubicBezTo>
                <a:cubicBezTo>
                  <a:pt x="313" y="121"/>
                  <a:pt x="318" y="114"/>
                  <a:pt x="318" y="105"/>
                </a:cubicBezTo>
                <a:cubicBezTo>
                  <a:pt x="318" y="50"/>
                  <a:pt x="318" y="50"/>
                  <a:pt x="318" y="50"/>
                </a:cubicBezTo>
                <a:cubicBezTo>
                  <a:pt x="318" y="23"/>
                  <a:pt x="295" y="0"/>
                  <a:pt x="268" y="0"/>
                </a:cubicBezTo>
                <a:cubicBezTo>
                  <a:pt x="256" y="0"/>
                  <a:pt x="256" y="0"/>
                  <a:pt x="256" y="0"/>
                </a:cubicBezTo>
                <a:cubicBezTo>
                  <a:pt x="229" y="0"/>
                  <a:pt x="206" y="23"/>
                  <a:pt x="206" y="50"/>
                </a:cubicBezTo>
                <a:cubicBezTo>
                  <a:pt x="206" y="105"/>
                  <a:pt x="206" y="105"/>
                  <a:pt x="206" y="105"/>
                </a:cubicBezTo>
                <a:cubicBezTo>
                  <a:pt x="206" y="114"/>
                  <a:pt x="211" y="121"/>
                  <a:pt x="218" y="126"/>
                </a:cubicBezTo>
                <a:cubicBezTo>
                  <a:pt x="218" y="179"/>
                  <a:pt x="218" y="179"/>
                  <a:pt x="218" y="179"/>
                </a:cubicBezTo>
                <a:cubicBezTo>
                  <a:pt x="218" y="180"/>
                  <a:pt x="217" y="181"/>
                  <a:pt x="216" y="181"/>
                </a:cubicBezTo>
                <a:cubicBezTo>
                  <a:pt x="209" y="185"/>
                  <a:pt x="172" y="204"/>
                  <a:pt x="137" y="232"/>
                </a:cubicBezTo>
                <a:cubicBezTo>
                  <a:pt x="131" y="237"/>
                  <a:pt x="128" y="245"/>
                  <a:pt x="128" y="253"/>
                </a:cubicBezTo>
                <a:cubicBezTo>
                  <a:pt x="128" y="290"/>
                  <a:pt x="128" y="290"/>
                  <a:pt x="128" y="290"/>
                </a:cubicBezTo>
                <a:cubicBezTo>
                  <a:pt x="396" y="290"/>
                  <a:pt x="396" y="290"/>
                  <a:pt x="396" y="290"/>
                </a:cubicBezTo>
                <a:cubicBezTo>
                  <a:pt x="396" y="253"/>
                  <a:pt x="396" y="253"/>
                  <a:pt x="396" y="253"/>
                </a:cubicBezTo>
                <a:cubicBezTo>
                  <a:pt x="396" y="245"/>
                  <a:pt x="393" y="237"/>
                  <a:pt x="387" y="232"/>
                </a:cubicBezTo>
                <a:close/>
                <a:moveTo>
                  <a:pt x="152" y="196"/>
                </a:moveTo>
                <a:cubicBezTo>
                  <a:pt x="152" y="151"/>
                  <a:pt x="152" y="151"/>
                  <a:pt x="152" y="151"/>
                </a:cubicBezTo>
                <a:cubicBezTo>
                  <a:pt x="158" y="147"/>
                  <a:pt x="162" y="140"/>
                  <a:pt x="162" y="133"/>
                </a:cubicBezTo>
                <a:cubicBezTo>
                  <a:pt x="162" y="86"/>
                  <a:pt x="162" y="86"/>
                  <a:pt x="162" y="86"/>
                </a:cubicBezTo>
                <a:cubicBezTo>
                  <a:pt x="162" y="62"/>
                  <a:pt x="143" y="43"/>
                  <a:pt x="119" y="43"/>
                </a:cubicBezTo>
                <a:cubicBezTo>
                  <a:pt x="109" y="43"/>
                  <a:pt x="109" y="43"/>
                  <a:pt x="109" y="43"/>
                </a:cubicBezTo>
                <a:cubicBezTo>
                  <a:pt x="86" y="43"/>
                  <a:pt x="67" y="62"/>
                  <a:pt x="67" y="86"/>
                </a:cubicBezTo>
                <a:cubicBezTo>
                  <a:pt x="67" y="133"/>
                  <a:pt x="67" y="133"/>
                  <a:pt x="67" y="133"/>
                </a:cubicBezTo>
                <a:cubicBezTo>
                  <a:pt x="67" y="140"/>
                  <a:pt x="71" y="147"/>
                  <a:pt x="77" y="151"/>
                </a:cubicBezTo>
                <a:cubicBezTo>
                  <a:pt x="77" y="196"/>
                  <a:pt x="77" y="196"/>
                  <a:pt x="77" y="196"/>
                </a:cubicBezTo>
                <a:cubicBezTo>
                  <a:pt x="77" y="197"/>
                  <a:pt x="76" y="197"/>
                  <a:pt x="75" y="198"/>
                </a:cubicBezTo>
                <a:cubicBezTo>
                  <a:pt x="69" y="201"/>
                  <a:pt x="37" y="217"/>
                  <a:pt x="8" y="241"/>
                </a:cubicBezTo>
                <a:cubicBezTo>
                  <a:pt x="3" y="245"/>
                  <a:pt x="0" y="251"/>
                  <a:pt x="0" y="258"/>
                </a:cubicBezTo>
                <a:cubicBezTo>
                  <a:pt x="0" y="290"/>
                  <a:pt x="0" y="290"/>
                  <a:pt x="0" y="290"/>
                </a:cubicBezTo>
                <a:cubicBezTo>
                  <a:pt x="108" y="290"/>
                  <a:pt x="108" y="290"/>
                  <a:pt x="108" y="290"/>
                </a:cubicBezTo>
                <a:cubicBezTo>
                  <a:pt x="108" y="253"/>
                  <a:pt x="108" y="253"/>
                  <a:pt x="108" y="253"/>
                </a:cubicBezTo>
                <a:cubicBezTo>
                  <a:pt x="108" y="239"/>
                  <a:pt x="115" y="226"/>
                  <a:pt x="125" y="217"/>
                </a:cubicBezTo>
                <a:cubicBezTo>
                  <a:pt x="134" y="210"/>
                  <a:pt x="144" y="203"/>
                  <a:pt x="152" y="197"/>
                </a:cubicBezTo>
                <a:cubicBezTo>
                  <a:pt x="152" y="196"/>
                  <a:pt x="152" y="196"/>
                  <a:pt x="152" y="196"/>
                </a:cubicBezTo>
                <a:close/>
              </a:path>
            </a:pathLst>
          </a:custGeom>
          <a:solidFill>
            <a:srgbClr val="844905"/>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28" name="Google Shape;1128;p81"/>
          <p:cNvSpPr/>
          <p:nvPr/>
        </p:nvSpPr>
        <p:spPr>
          <a:xfrm>
            <a:off x="6191250" y="2537222"/>
            <a:ext cx="1039416" cy="575072"/>
          </a:xfrm>
          <a:custGeom>
            <a:pathLst>
              <a:path extrusionOk="0" h="290" w="524">
                <a:moveTo>
                  <a:pt x="516" y="241"/>
                </a:moveTo>
                <a:cubicBezTo>
                  <a:pt x="486" y="217"/>
                  <a:pt x="455" y="201"/>
                  <a:pt x="449" y="198"/>
                </a:cubicBezTo>
                <a:cubicBezTo>
                  <a:pt x="448" y="197"/>
                  <a:pt x="448" y="197"/>
                  <a:pt x="448" y="196"/>
                </a:cubicBezTo>
                <a:cubicBezTo>
                  <a:pt x="448" y="151"/>
                  <a:pt x="448" y="151"/>
                  <a:pt x="448" y="151"/>
                </a:cubicBezTo>
                <a:cubicBezTo>
                  <a:pt x="453" y="147"/>
                  <a:pt x="457" y="140"/>
                  <a:pt x="457" y="133"/>
                </a:cubicBezTo>
                <a:cubicBezTo>
                  <a:pt x="457" y="86"/>
                  <a:pt x="457" y="86"/>
                  <a:pt x="457" y="86"/>
                </a:cubicBezTo>
                <a:cubicBezTo>
                  <a:pt x="457" y="62"/>
                  <a:pt x="438" y="43"/>
                  <a:pt x="415" y="43"/>
                </a:cubicBezTo>
                <a:cubicBezTo>
                  <a:pt x="405" y="43"/>
                  <a:pt x="405" y="43"/>
                  <a:pt x="405" y="43"/>
                </a:cubicBezTo>
                <a:cubicBezTo>
                  <a:pt x="381" y="43"/>
                  <a:pt x="362" y="62"/>
                  <a:pt x="362" y="86"/>
                </a:cubicBezTo>
                <a:cubicBezTo>
                  <a:pt x="362" y="133"/>
                  <a:pt x="362" y="133"/>
                  <a:pt x="362" y="133"/>
                </a:cubicBezTo>
                <a:cubicBezTo>
                  <a:pt x="362" y="140"/>
                  <a:pt x="366" y="147"/>
                  <a:pt x="372" y="151"/>
                </a:cubicBezTo>
                <a:cubicBezTo>
                  <a:pt x="372" y="196"/>
                  <a:pt x="372" y="196"/>
                  <a:pt x="372" y="196"/>
                </a:cubicBezTo>
                <a:cubicBezTo>
                  <a:pt x="372" y="196"/>
                  <a:pt x="372" y="196"/>
                  <a:pt x="372" y="197"/>
                </a:cubicBezTo>
                <a:cubicBezTo>
                  <a:pt x="380" y="203"/>
                  <a:pt x="390" y="210"/>
                  <a:pt x="399" y="217"/>
                </a:cubicBezTo>
                <a:cubicBezTo>
                  <a:pt x="409" y="226"/>
                  <a:pt x="416" y="239"/>
                  <a:pt x="416" y="253"/>
                </a:cubicBezTo>
                <a:cubicBezTo>
                  <a:pt x="416" y="290"/>
                  <a:pt x="416" y="290"/>
                  <a:pt x="416" y="290"/>
                </a:cubicBezTo>
                <a:cubicBezTo>
                  <a:pt x="524" y="290"/>
                  <a:pt x="524" y="290"/>
                  <a:pt x="524" y="290"/>
                </a:cubicBezTo>
                <a:cubicBezTo>
                  <a:pt x="524" y="258"/>
                  <a:pt x="524" y="258"/>
                  <a:pt x="524" y="258"/>
                </a:cubicBezTo>
                <a:cubicBezTo>
                  <a:pt x="524" y="251"/>
                  <a:pt x="521" y="245"/>
                  <a:pt x="516" y="241"/>
                </a:cubicBezTo>
                <a:close/>
                <a:moveTo>
                  <a:pt x="387" y="232"/>
                </a:moveTo>
                <a:cubicBezTo>
                  <a:pt x="352" y="204"/>
                  <a:pt x="315" y="185"/>
                  <a:pt x="308" y="181"/>
                </a:cubicBezTo>
                <a:cubicBezTo>
                  <a:pt x="307" y="181"/>
                  <a:pt x="306" y="180"/>
                  <a:pt x="306" y="179"/>
                </a:cubicBezTo>
                <a:cubicBezTo>
                  <a:pt x="306" y="126"/>
                  <a:pt x="306" y="126"/>
                  <a:pt x="306" y="126"/>
                </a:cubicBezTo>
                <a:cubicBezTo>
                  <a:pt x="313" y="121"/>
                  <a:pt x="318" y="114"/>
                  <a:pt x="318" y="105"/>
                </a:cubicBezTo>
                <a:cubicBezTo>
                  <a:pt x="318" y="50"/>
                  <a:pt x="318" y="50"/>
                  <a:pt x="318" y="50"/>
                </a:cubicBezTo>
                <a:cubicBezTo>
                  <a:pt x="318" y="23"/>
                  <a:pt x="295" y="0"/>
                  <a:pt x="268" y="0"/>
                </a:cubicBezTo>
                <a:cubicBezTo>
                  <a:pt x="256" y="0"/>
                  <a:pt x="256" y="0"/>
                  <a:pt x="256" y="0"/>
                </a:cubicBezTo>
                <a:cubicBezTo>
                  <a:pt x="229" y="0"/>
                  <a:pt x="206" y="23"/>
                  <a:pt x="206" y="50"/>
                </a:cubicBezTo>
                <a:cubicBezTo>
                  <a:pt x="206" y="105"/>
                  <a:pt x="206" y="105"/>
                  <a:pt x="206" y="105"/>
                </a:cubicBezTo>
                <a:cubicBezTo>
                  <a:pt x="206" y="114"/>
                  <a:pt x="211" y="121"/>
                  <a:pt x="218" y="126"/>
                </a:cubicBezTo>
                <a:cubicBezTo>
                  <a:pt x="218" y="179"/>
                  <a:pt x="218" y="179"/>
                  <a:pt x="218" y="179"/>
                </a:cubicBezTo>
                <a:cubicBezTo>
                  <a:pt x="218" y="180"/>
                  <a:pt x="217" y="181"/>
                  <a:pt x="216" y="181"/>
                </a:cubicBezTo>
                <a:cubicBezTo>
                  <a:pt x="209" y="185"/>
                  <a:pt x="172" y="204"/>
                  <a:pt x="137" y="232"/>
                </a:cubicBezTo>
                <a:cubicBezTo>
                  <a:pt x="131" y="237"/>
                  <a:pt x="128" y="245"/>
                  <a:pt x="128" y="253"/>
                </a:cubicBezTo>
                <a:cubicBezTo>
                  <a:pt x="128" y="290"/>
                  <a:pt x="128" y="290"/>
                  <a:pt x="128" y="290"/>
                </a:cubicBezTo>
                <a:cubicBezTo>
                  <a:pt x="396" y="290"/>
                  <a:pt x="396" y="290"/>
                  <a:pt x="396" y="290"/>
                </a:cubicBezTo>
                <a:cubicBezTo>
                  <a:pt x="396" y="253"/>
                  <a:pt x="396" y="253"/>
                  <a:pt x="396" y="253"/>
                </a:cubicBezTo>
                <a:cubicBezTo>
                  <a:pt x="396" y="245"/>
                  <a:pt x="393" y="237"/>
                  <a:pt x="387" y="232"/>
                </a:cubicBezTo>
                <a:close/>
                <a:moveTo>
                  <a:pt x="152" y="196"/>
                </a:moveTo>
                <a:cubicBezTo>
                  <a:pt x="152" y="151"/>
                  <a:pt x="152" y="151"/>
                  <a:pt x="152" y="151"/>
                </a:cubicBezTo>
                <a:cubicBezTo>
                  <a:pt x="158" y="147"/>
                  <a:pt x="162" y="140"/>
                  <a:pt x="162" y="133"/>
                </a:cubicBezTo>
                <a:cubicBezTo>
                  <a:pt x="162" y="86"/>
                  <a:pt x="162" y="86"/>
                  <a:pt x="162" y="86"/>
                </a:cubicBezTo>
                <a:cubicBezTo>
                  <a:pt x="162" y="62"/>
                  <a:pt x="143" y="43"/>
                  <a:pt x="119" y="43"/>
                </a:cubicBezTo>
                <a:cubicBezTo>
                  <a:pt x="109" y="43"/>
                  <a:pt x="109" y="43"/>
                  <a:pt x="109" y="43"/>
                </a:cubicBezTo>
                <a:cubicBezTo>
                  <a:pt x="86" y="43"/>
                  <a:pt x="67" y="62"/>
                  <a:pt x="67" y="86"/>
                </a:cubicBezTo>
                <a:cubicBezTo>
                  <a:pt x="67" y="133"/>
                  <a:pt x="67" y="133"/>
                  <a:pt x="67" y="133"/>
                </a:cubicBezTo>
                <a:cubicBezTo>
                  <a:pt x="67" y="140"/>
                  <a:pt x="71" y="147"/>
                  <a:pt x="77" y="151"/>
                </a:cubicBezTo>
                <a:cubicBezTo>
                  <a:pt x="77" y="196"/>
                  <a:pt x="77" y="196"/>
                  <a:pt x="77" y="196"/>
                </a:cubicBezTo>
                <a:cubicBezTo>
                  <a:pt x="77" y="197"/>
                  <a:pt x="76" y="197"/>
                  <a:pt x="75" y="198"/>
                </a:cubicBezTo>
                <a:cubicBezTo>
                  <a:pt x="69" y="201"/>
                  <a:pt x="37" y="217"/>
                  <a:pt x="8" y="241"/>
                </a:cubicBezTo>
                <a:cubicBezTo>
                  <a:pt x="3" y="245"/>
                  <a:pt x="0" y="251"/>
                  <a:pt x="0" y="258"/>
                </a:cubicBezTo>
                <a:cubicBezTo>
                  <a:pt x="0" y="290"/>
                  <a:pt x="0" y="290"/>
                  <a:pt x="0" y="290"/>
                </a:cubicBezTo>
                <a:cubicBezTo>
                  <a:pt x="108" y="290"/>
                  <a:pt x="108" y="290"/>
                  <a:pt x="108" y="290"/>
                </a:cubicBezTo>
                <a:cubicBezTo>
                  <a:pt x="108" y="253"/>
                  <a:pt x="108" y="253"/>
                  <a:pt x="108" y="253"/>
                </a:cubicBezTo>
                <a:cubicBezTo>
                  <a:pt x="108" y="239"/>
                  <a:pt x="115" y="226"/>
                  <a:pt x="125" y="217"/>
                </a:cubicBezTo>
                <a:cubicBezTo>
                  <a:pt x="134" y="210"/>
                  <a:pt x="144" y="203"/>
                  <a:pt x="152" y="197"/>
                </a:cubicBezTo>
                <a:cubicBezTo>
                  <a:pt x="152" y="196"/>
                  <a:pt x="152" y="196"/>
                  <a:pt x="152" y="196"/>
                </a:cubicBezTo>
                <a:close/>
              </a:path>
            </a:pathLst>
          </a:custGeom>
          <a:solidFill>
            <a:srgbClr val="86DFC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29" name="Google Shape;1129;p81"/>
          <p:cNvSpPr/>
          <p:nvPr/>
        </p:nvSpPr>
        <p:spPr>
          <a:xfrm>
            <a:off x="3968353" y="2056210"/>
            <a:ext cx="1377553" cy="1656159"/>
          </a:xfrm>
          <a:custGeom>
            <a:pathLst>
              <a:path extrusionOk="0" h="836" w="694">
                <a:moveTo>
                  <a:pt x="624" y="675"/>
                </a:moveTo>
                <a:cubicBezTo>
                  <a:pt x="473" y="599"/>
                  <a:pt x="473" y="599"/>
                  <a:pt x="473" y="599"/>
                </a:cubicBezTo>
                <a:cubicBezTo>
                  <a:pt x="454" y="590"/>
                  <a:pt x="442" y="570"/>
                  <a:pt x="442" y="548"/>
                </a:cubicBezTo>
                <a:cubicBezTo>
                  <a:pt x="442" y="489"/>
                  <a:pt x="442" y="489"/>
                  <a:pt x="442" y="489"/>
                </a:cubicBezTo>
                <a:cubicBezTo>
                  <a:pt x="446" y="484"/>
                  <a:pt x="451" y="478"/>
                  <a:pt x="456" y="471"/>
                </a:cubicBezTo>
                <a:cubicBezTo>
                  <a:pt x="476" y="442"/>
                  <a:pt x="492" y="410"/>
                  <a:pt x="503" y="376"/>
                </a:cubicBezTo>
                <a:cubicBezTo>
                  <a:pt x="522" y="370"/>
                  <a:pt x="536" y="352"/>
                  <a:pt x="536" y="331"/>
                </a:cubicBezTo>
                <a:cubicBezTo>
                  <a:pt x="536" y="268"/>
                  <a:pt x="536" y="268"/>
                  <a:pt x="536" y="268"/>
                </a:cubicBezTo>
                <a:cubicBezTo>
                  <a:pt x="536" y="254"/>
                  <a:pt x="530" y="242"/>
                  <a:pt x="520" y="233"/>
                </a:cubicBezTo>
                <a:cubicBezTo>
                  <a:pt x="520" y="142"/>
                  <a:pt x="520" y="142"/>
                  <a:pt x="520" y="142"/>
                </a:cubicBezTo>
                <a:cubicBezTo>
                  <a:pt x="520" y="142"/>
                  <a:pt x="539" y="0"/>
                  <a:pt x="347" y="0"/>
                </a:cubicBezTo>
                <a:cubicBezTo>
                  <a:pt x="155" y="0"/>
                  <a:pt x="173" y="142"/>
                  <a:pt x="173" y="142"/>
                </a:cubicBezTo>
                <a:cubicBezTo>
                  <a:pt x="173" y="233"/>
                  <a:pt x="173" y="233"/>
                  <a:pt x="173" y="233"/>
                </a:cubicBezTo>
                <a:cubicBezTo>
                  <a:pt x="164" y="242"/>
                  <a:pt x="158" y="254"/>
                  <a:pt x="158" y="268"/>
                </a:cubicBezTo>
                <a:cubicBezTo>
                  <a:pt x="158" y="331"/>
                  <a:pt x="158" y="331"/>
                  <a:pt x="158" y="331"/>
                </a:cubicBezTo>
                <a:cubicBezTo>
                  <a:pt x="158" y="348"/>
                  <a:pt x="166" y="363"/>
                  <a:pt x="179" y="371"/>
                </a:cubicBezTo>
                <a:cubicBezTo>
                  <a:pt x="195" y="440"/>
                  <a:pt x="237" y="489"/>
                  <a:pt x="237" y="489"/>
                </a:cubicBezTo>
                <a:cubicBezTo>
                  <a:pt x="237" y="547"/>
                  <a:pt x="237" y="547"/>
                  <a:pt x="237" y="547"/>
                </a:cubicBezTo>
                <a:cubicBezTo>
                  <a:pt x="237" y="568"/>
                  <a:pt x="225" y="587"/>
                  <a:pt x="207" y="597"/>
                </a:cubicBezTo>
                <a:cubicBezTo>
                  <a:pt x="66" y="674"/>
                  <a:pt x="66" y="674"/>
                  <a:pt x="66" y="674"/>
                </a:cubicBezTo>
                <a:cubicBezTo>
                  <a:pt x="25" y="696"/>
                  <a:pt x="0" y="738"/>
                  <a:pt x="0" y="785"/>
                </a:cubicBezTo>
                <a:cubicBezTo>
                  <a:pt x="0" y="836"/>
                  <a:pt x="0" y="836"/>
                  <a:pt x="0" y="836"/>
                </a:cubicBezTo>
                <a:cubicBezTo>
                  <a:pt x="694" y="836"/>
                  <a:pt x="694" y="836"/>
                  <a:pt x="694" y="836"/>
                </a:cubicBezTo>
                <a:cubicBezTo>
                  <a:pt x="694" y="788"/>
                  <a:pt x="694" y="788"/>
                  <a:pt x="694" y="788"/>
                </a:cubicBezTo>
                <a:cubicBezTo>
                  <a:pt x="694" y="740"/>
                  <a:pt x="667" y="696"/>
                  <a:pt x="624" y="675"/>
                </a:cubicBezTo>
                <a:close/>
              </a:path>
            </a:pathLst>
          </a:custGeom>
          <a:solidFill>
            <a:srgbClr val="607ED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30" name="Google Shape;1130;p81"/>
          <p:cNvSpPr/>
          <p:nvPr/>
        </p:nvSpPr>
        <p:spPr>
          <a:xfrm>
            <a:off x="4741069" y="3249216"/>
            <a:ext cx="875110" cy="872728"/>
          </a:xfrm>
          <a:prstGeom prst="ellipse">
            <a:avLst/>
          </a:prstGeom>
          <a:solidFill>
            <a:srgbClr val="607ED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31" name="Google Shape;1131;p81"/>
          <p:cNvSpPr/>
          <p:nvPr/>
        </p:nvSpPr>
        <p:spPr>
          <a:xfrm>
            <a:off x="4964906" y="3429000"/>
            <a:ext cx="482203" cy="438150"/>
          </a:xfrm>
          <a:custGeom>
            <a:pathLst>
              <a:path extrusionOk="0" h="221" w="243">
                <a:moveTo>
                  <a:pt x="0" y="221"/>
                </a:moveTo>
                <a:cubicBezTo>
                  <a:pt x="44" y="221"/>
                  <a:pt x="44" y="221"/>
                  <a:pt x="44" y="221"/>
                </a:cubicBezTo>
                <a:cubicBezTo>
                  <a:pt x="44" y="89"/>
                  <a:pt x="44" y="89"/>
                  <a:pt x="44" y="89"/>
                </a:cubicBezTo>
                <a:cubicBezTo>
                  <a:pt x="0" y="89"/>
                  <a:pt x="0" y="89"/>
                  <a:pt x="0" y="89"/>
                </a:cubicBezTo>
                <a:lnTo>
                  <a:pt x="0" y="221"/>
                </a:lnTo>
                <a:close/>
                <a:moveTo>
                  <a:pt x="221" y="78"/>
                </a:moveTo>
                <a:cubicBezTo>
                  <a:pt x="151" y="78"/>
                  <a:pt x="151" y="78"/>
                  <a:pt x="151" y="78"/>
                </a:cubicBezTo>
                <a:cubicBezTo>
                  <a:pt x="162" y="27"/>
                  <a:pt x="162" y="27"/>
                  <a:pt x="162" y="27"/>
                </a:cubicBezTo>
                <a:cubicBezTo>
                  <a:pt x="162" y="24"/>
                  <a:pt x="162" y="24"/>
                  <a:pt x="162" y="24"/>
                </a:cubicBezTo>
                <a:cubicBezTo>
                  <a:pt x="162" y="19"/>
                  <a:pt x="160" y="15"/>
                  <a:pt x="158" y="12"/>
                </a:cubicBezTo>
                <a:cubicBezTo>
                  <a:pt x="146" y="0"/>
                  <a:pt x="146" y="0"/>
                  <a:pt x="146" y="0"/>
                </a:cubicBezTo>
                <a:cubicBezTo>
                  <a:pt x="73" y="73"/>
                  <a:pt x="73" y="73"/>
                  <a:pt x="73" y="73"/>
                </a:cubicBezTo>
                <a:cubicBezTo>
                  <a:pt x="69" y="77"/>
                  <a:pt x="66" y="82"/>
                  <a:pt x="66" y="89"/>
                </a:cubicBezTo>
                <a:cubicBezTo>
                  <a:pt x="66" y="199"/>
                  <a:pt x="66" y="199"/>
                  <a:pt x="66" y="199"/>
                </a:cubicBezTo>
                <a:cubicBezTo>
                  <a:pt x="66" y="211"/>
                  <a:pt x="76" y="221"/>
                  <a:pt x="88" y="221"/>
                </a:cubicBezTo>
                <a:cubicBezTo>
                  <a:pt x="188" y="221"/>
                  <a:pt x="188" y="221"/>
                  <a:pt x="188" y="221"/>
                </a:cubicBezTo>
                <a:cubicBezTo>
                  <a:pt x="197" y="221"/>
                  <a:pt x="204" y="216"/>
                  <a:pt x="208" y="208"/>
                </a:cubicBezTo>
                <a:cubicBezTo>
                  <a:pt x="241" y="130"/>
                  <a:pt x="241" y="130"/>
                  <a:pt x="241" y="130"/>
                </a:cubicBezTo>
                <a:cubicBezTo>
                  <a:pt x="242" y="127"/>
                  <a:pt x="242" y="124"/>
                  <a:pt x="242" y="122"/>
                </a:cubicBezTo>
                <a:cubicBezTo>
                  <a:pt x="242" y="100"/>
                  <a:pt x="242" y="100"/>
                  <a:pt x="242" y="100"/>
                </a:cubicBezTo>
                <a:cubicBezTo>
                  <a:pt x="243" y="100"/>
                  <a:pt x="243" y="100"/>
                  <a:pt x="243" y="100"/>
                </a:cubicBezTo>
                <a:cubicBezTo>
                  <a:pt x="243" y="88"/>
                  <a:pt x="233" y="78"/>
                  <a:pt x="221" y="78"/>
                </a:cubicBez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32" name="Google Shape;1132;p81"/>
          <p:cNvSpPr/>
          <p:nvPr/>
        </p:nvSpPr>
        <p:spPr>
          <a:xfrm>
            <a:off x="1404938" y="4469606"/>
            <a:ext cx="311944" cy="282178"/>
          </a:xfrm>
          <a:custGeom>
            <a:pathLst>
              <a:path extrusionOk="0" h="143" w="157">
                <a:moveTo>
                  <a:pt x="0" y="143"/>
                </a:moveTo>
                <a:cubicBezTo>
                  <a:pt x="28" y="143"/>
                  <a:pt x="28" y="143"/>
                  <a:pt x="28" y="143"/>
                </a:cubicBezTo>
                <a:cubicBezTo>
                  <a:pt x="28" y="57"/>
                  <a:pt x="28" y="57"/>
                  <a:pt x="28" y="57"/>
                </a:cubicBezTo>
                <a:cubicBezTo>
                  <a:pt x="0" y="57"/>
                  <a:pt x="0" y="57"/>
                  <a:pt x="0" y="57"/>
                </a:cubicBezTo>
                <a:lnTo>
                  <a:pt x="0" y="143"/>
                </a:lnTo>
                <a:close/>
                <a:moveTo>
                  <a:pt x="143" y="50"/>
                </a:moveTo>
                <a:cubicBezTo>
                  <a:pt x="98" y="50"/>
                  <a:pt x="98" y="50"/>
                  <a:pt x="98" y="50"/>
                </a:cubicBezTo>
                <a:cubicBezTo>
                  <a:pt x="105" y="17"/>
                  <a:pt x="105" y="17"/>
                  <a:pt x="105" y="17"/>
                </a:cubicBezTo>
                <a:cubicBezTo>
                  <a:pt x="105" y="15"/>
                  <a:pt x="105" y="15"/>
                  <a:pt x="105" y="15"/>
                </a:cubicBezTo>
                <a:cubicBezTo>
                  <a:pt x="105" y="12"/>
                  <a:pt x="103" y="9"/>
                  <a:pt x="102" y="7"/>
                </a:cubicBezTo>
                <a:cubicBezTo>
                  <a:pt x="94" y="0"/>
                  <a:pt x="94" y="0"/>
                  <a:pt x="94" y="0"/>
                </a:cubicBezTo>
                <a:cubicBezTo>
                  <a:pt x="47" y="47"/>
                  <a:pt x="47" y="47"/>
                  <a:pt x="47" y="47"/>
                </a:cubicBezTo>
                <a:cubicBezTo>
                  <a:pt x="44" y="49"/>
                  <a:pt x="42" y="53"/>
                  <a:pt x="42" y="57"/>
                </a:cubicBezTo>
                <a:cubicBezTo>
                  <a:pt x="42" y="128"/>
                  <a:pt x="42" y="128"/>
                  <a:pt x="42" y="128"/>
                </a:cubicBezTo>
                <a:cubicBezTo>
                  <a:pt x="42" y="136"/>
                  <a:pt x="49" y="143"/>
                  <a:pt x="57" y="143"/>
                </a:cubicBezTo>
                <a:cubicBezTo>
                  <a:pt x="121" y="143"/>
                  <a:pt x="121" y="143"/>
                  <a:pt x="121" y="143"/>
                </a:cubicBezTo>
                <a:cubicBezTo>
                  <a:pt x="127" y="143"/>
                  <a:pt x="132" y="139"/>
                  <a:pt x="134" y="134"/>
                </a:cubicBezTo>
                <a:cubicBezTo>
                  <a:pt x="156" y="83"/>
                  <a:pt x="156" y="83"/>
                  <a:pt x="156" y="83"/>
                </a:cubicBezTo>
                <a:cubicBezTo>
                  <a:pt x="156" y="82"/>
                  <a:pt x="156" y="80"/>
                  <a:pt x="156" y="78"/>
                </a:cubicBezTo>
                <a:cubicBezTo>
                  <a:pt x="156" y="64"/>
                  <a:pt x="156" y="64"/>
                  <a:pt x="156" y="64"/>
                </a:cubicBezTo>
                <a:cubicBezTo>
                  <a:pt x="157" y="64"/>
                  <a:pt x="157" y="64"/>
                  <a:pt x="157" y="64"/>
                </a:cubicBezTo>
                <a:cubicBezTo>
                  <a:pt x="157" y="56"/>
                  <a:pt x="151" y="50"/>
                  <a:pt x="143" y="50"/>
                </a:cubicBezTo>
                <a:close/>
              </a:path>
            </a:pathLst>
          </a:custGeom>
          <a:solidFill>
            <a:srgbClr val="607ED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33" name="Google Shape;1133;p81"/>
          <p:cNvSpPr/>
          <p:nvPr/>
        </p:nvSpPr>
        <p:spPr>
          <a:xfrm>
            <a:off x="5682854" y="2801541"/>
            <a:ext cx="305991" cy="304800"/>
          </a:xfrm>
          <a:prstGeom prst="ellipse">
            <a:avLst/>
          </a:pr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34" name="Google Shape;1134;p81"/>
          <p:cNvSpPr/>
          <p:nvPr/>
        </p:nvSpPr>
        <p:spPr>
          <a:xfrm>
            <a:off x="5760244" y="2864644"/>
            <a:ext cx="169069" cy="152400"/>
          </a:xfrm>
          <a:custGeom>
            <a:pathLst>
              <a:path extrusionOk="0" h="77" w="85">
                <a:moveTo>
                  <a:pt x="0" y="77"/>
                </a:moveTo>
                <a:cubicBezTo>
                  <a:pt x="16" y="77"/>
                  <a:pt x="16" y="77"/>
                  <a:pt x="16" y="77"/>
                </a:cubicBezTo>
                <a:cubicBezTo>
                  <a:pt x="16" y="31"/>
                  <a:pt x="16" y="31"/>
                  <a:pt x="16" y="31"/>
                </a:cubicBezTo>
                <a:cubicBezTo>
                  <a:pt x="0" y="31"/>
                  <a:pt x="0" y="31"/>
                  <a:pt x="0" y="31"/>
                </a:cubicBezTo>
                <a:lnTo>
                  <a:pt x="0" y="77"/>
                </a:lnTo>
                <a:close/>
                <a:moveTo>
                  <a:pt x="78" y="27"/>
                </a:moveTo>
                <a:cubicBezTo>
                  <a:pt x="53" y="27"/>
                  <a:pt x="53" y="27"/>
                  <a:pt x="53" y="27"/>
                </a:cubicBezTo>
                <a:cubicBezTo>
                  <a:pt x="57" y="9"/>
                  <a:pt x="57" y="9"/>
                  <a:pt x="57" y="9"/>
                </a:cubicBezTo>
                <a:cubicBezTo>
                  <a:pt x="57" y="8"/>
                  <a:pt x="57" y="8"/>
                  <a:pt x="57" y="8"/>
                </a:cubicBezTo>
                <a:cubicBezTo>
                  <a:pt x="57" y="6"/>
                  <a:pt x="56" y="5"/>
                  <a:pt x="56" y="4"/>
                </a:cubicBezTo>
                <a:cubicBezTo>
                  <a:pt x="51" y="0"/>
                  <a:pt x="51" y="0"/>
                  <a:pt x="51" y="0"/>
                </a:cubicBezTo>
                <a:cubicBezTo>
                  <a:pt x="26" y="25"/>
                  <a:pt x="26" y="25"/>
                  <a:pt x="26" y="25"/>
                </a:cubicBezTo>
                <a:cubicBezTo>
                  <a:pt x="24" y="27"/>
                  <a:pt x="23" y="29"/>
                  <a:pt x="23" y="31"/>
                </a:cubicBezTo>
                <a:cubicBezTo>
                  <a:pt x="23" y="70"/>
                  <a:pt x="23" y="70"/>
                  <a:pt x="23" y="70"/>
                </a:cubicBezTo>
                <a:cubicBezTo>
                  <a:pt x="23" y="74"/>
                  <a:pt x="27" y="77"/>
                  <a:pt x="31" y="77"/>
                </a:cubicBezTo>
                <a:cubicBezTo>
                  <a:pt x="66" y="77"/>
                  <a:pt x="66" y="77"/>
                  <a:pt x="66" y="77"/>
                </a:cubicBezTo>
                <a:cubicBezTo>
                  <a:pt x="69" y="77"/>
                  <a:pt x="72" y="75"/>
                  <a:pt x="73" y="73"/>
                </a:cubicBezTo>
                <a:cubicBezTo>
                  <a:pt x="85" y="45"/>
                  <a:pt x="85" y="45"/>
                  <a:pt x="85" y="45"/>
                </a:cubicBezTo>
                <a:cubicBezTo>
                  <a:pt x="85" y="44"/>
                  <a:pt x="85" y="43"/>
                  <a:pt x="85" y="42"/>
                </a:cubicBezTo>
                <a:cubicBezTo>
                  <a:pt x="85" y="35"/>
                  <a:pt x="85" y="35"/>
                  <a:pt x="85" y="35"/>
                </a:cubicBezTo>
                <a:cubicBezTo>
                  <a:pt x="85" y="35"/>
                  <a:pt x="85" y="35"/>
                  <a:pt x="85" y="35"/>
                </a:cubicBezTo>
                <a:cubicBezTo>
                  <a:pt x="85" y="30"/>
                  <a:pt x="82" y="27"/>
                  <a:pt x="78" y="27"/>
                </a:cubicBez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35" name="Google Shape;1135;p81"/>
          <p:cNvSpPr/>
          <p:nvPr/>
        </p:nvSpPr>
        <p:spPr>
          <a:xfrm>
            <a:off x="5175647" y="1733550"/>
            <a:ext cx="304800" cy="307181"/>
          </a:xfrm>
          <a:prstGeom prst="ellipse">
            <a:avLst/>
          </a:pr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36" name="Google Shape;1136;p81"/>
          <p:cNvSpPr/>
          <p:nvPr/>
        </p:nvSpPr>
        <p:spPr>
          <a:xfrm>
            <a:off x="5253038" y="1796654"/>
            <a:ext cx="167879" cy="154781"/>
          </a:xfrm>
          <a:custGeom>
            <a:pathLst>
              <a:path extrusionOk="0" h="78" w="85">
                <a:moveTo>
                  <a:pt x="0" y="78"/>
                </a:moveTo>
                <a:cubicBezTo>
                  <a:pt x="16" y="78"/>
                  <a:pt x="16" y="78"/>
                  <a:pt x="16" y="78"/>
                </a:cubicBezTo>
                <a:cubicBezTo>
                  <a:pt x="16" y="31"/>
                  <a:pt x="16" y="31"/>
                  <a:pt x="16" y="31"/>
                </a:cubicBezTo>
                <a:cubicBezTo>
                  <a:pt x="0" y="31"/>
                  <a:pt x="0" y="31"/>
                  <a:pt x="0" y="31"/>
                </a:cubicBezTo>
                <a:lnTo>
                  <a:pt x="0" y="78"/>
                </a:lnTo>
                <a:close/>
                <a:moveTo>
                  <a:pt x="78" y="27"/>
                </a:moveTo>
                <a:cubicBezTo>
                  <a:pt x="53" y="27"/>
                  <a:pt x="53" y="27"/>
                  <a:pt x="53" y="27"/>
                </a:cubicBezTo>
                <a:cubicBezTo>
                  <a:pt x="57" y="10"/>
                  <a:pt x="57" y="10"/>
                  <a:pt x="57" y="10"/>
                </a:cubicBezTo>
                <a:cubicBezTo>
                  <a:pt x="57" y="8"/>
                  <a:pt x="57" y="8"/>
                  <a:pt x="57" y="8"/>
                </a:cubicBezTo>
                <a:cubicBezTo>
                  <a:pt x="57" y="7"/>
                  <a:pt x="56" y="5"/>
                  <a:pt x="56" y="4"/>
                </a:cubicBezTo>
                <a:cubicBezTo>
                  <a:pt x="51" y="0"/>
                  <a:pt x="51" y="0"/>
                  <a:pt x="51" y="0"/>
                </a:cubicBezTo>
                <a:cubicBezTo>
                  <a:pt x="26" y="26"/>
                  <a:pt x="26" y="26"/>
                  <a:pt x="26" y="26"/>
                </a:cubicBezTo>
                <a:cubicBezTo>
                  <a:pt x="24" y="27"/>
                  <a:pt x="23" y="29"/>
                  <a:pt x="23" y="31"/>
                </a:cubicBezTo>
                <a:cubicBezTo>
                  <a:pt x="23" y="70"/>
                  <a:pt x="23" y="70"/>
                  <a:pt x="23" y="70"/>
                </a:cubicBezTo>
                <a:cubicBezTo>
                  <a:pt x="23" y="74"/>
                  <a:pt x="27" y="78"/>
                  <a:pt x="31" y="78"/>
                </a:cubicBezTo>
                <a:cubicBezTo>
                  <a:pt x="66" y="78"/>
                  <a:pt x="66" y="78"/>
                  <a:pt x="66" y="78"/>
                </a:cubicBezTo>
                <a:cubicBezTo>
                  <a:pt x="69" y="78"/>
                  <a:pt x="72" y="76"/>
                  <a:pt x="73" y="73"/>
                </a:cubicBezTo>
                <a:cubicBezTo>
                  <a:pt x="85" y="45"/>
                  <a:pt x="85" y="45"/>
                  <a:pt x="85" y="45"/>
                </a:cubicBezTo>
                <a:cubicBezTo>
                  <a:pt x="85" y="45"/>
                  <a:pt x="85" y="44"/>
                  <a:pt x="85" y="43"/>
                </a:cubicBezTo>
                <a:cubicBezTo>
                  <a:pt x="85" y="35"/>
                  <a:pt x="85" y="35"/>
                  <a:pt x="85" y="35"/>
                </a:cubicBezTo>
                <a:cubicBezTo>
                  <a:pt x="85" y="35"/>
                  <a:pt x="85" y="35"/>
                  <a:pt x="85" y="35"/>
                </a:cubicBezTo>
                <a:cubicBezTo>
                  <a:pt x="85" y="31"/>
                  <a:pt x="82" y="27"/>
                  <a:pt x="78" y="27"/>
                </a:cubicBez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37" name="Google Shape;1137;p81"/>
          <p:cNvSpPr/>
          <p:nvPr/>
        </p:nvSpPr>
        <p:spPr>
          <a:xfrm>
            <a:off x="3750469" y="1787129"/>
            <a:ext cx="307181" cy="304800"/>
          </a:xfrm>
          <a:prstGeom prst="ellipse">
            <a:avLst/>
          </a:pr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38" name="Google Shape;1138;p81"/>
          <p:cNvSpPr/>
          <p:nvPr/>
        </p:nvSpPr>
        <p:spPr>
          <a:xfrm>
            <a:off x="3830241" y="1850231"/>
            <a:ext cx="167879" cy="152400"/>
          </a:xfrm>
          <a:custGeom>
            <a:pathLst>
              <a:path extrusionOk="0" h="77" w="85">
                <a:moveTo>
                  <a:pt x="0" y="77"/>
                </a:moveTo>
                <a:cubicBezTo>
                  <a:pt x="15" y="77"/>
                  <a:pt x="15" y="77"/>
                  <a:pt x="15" y="77"/>
                </a:cubicBezTo>
                <a:cubicBezTo>
                  <a:pt x="15" y="31"/>
                  <a:pt x="15" y="31"/>
                  <a:pt x="15" y="31"/>
                </a:cubicBezTo>
                <a:cubicBezTo>
                  <a:pt x="0" y="31"/>
                  <a:pt x="0" y="31"/>
                  <a:pt x="0" y="31"/>
                </a:cubicBezTo>
                <a:lnTo>
                  <a:pt x="0" y="77"/>
                </a:lnTo>
                <a:close/>
                <a:moveTo>
                  <a:pt x="77" y="27"/>
                </a:moveTo>
                <a:cubicBezTo>
                  <a:pt x="53" y="27"/>
                  <a:pt x="53" y="27"/>
                  <a:pt x="53" y="27"/>
                </a:cubicBezTo>
                <a:cubicBezTo>
                  <a:pt x="57" y="9"/>
                  <a:pt x="57" y="9"/>
                  <a:pt x="57" y="9"/>
                </a:cubicBezTo>
                <a:cubicBezTo>
                  <a:pt x="57" y="8"/>
                  <a:pt x="57" y="8"/>
                  <a:pt x="57" y="8"/>
                </a:cubicBezTo>
                <a:cubicBezTo>
                  <a:pt x="57" y="6"/>
                  <a:pt x="56" y="5"/>
                  <a:pt x="55" y="4"/>
                </a:cubicBezTo>
                <a:cubicBezTo>
                  <a:pt x="51" y="0"/>
                  <a:pt x="51" y="0"/>
                  <a:pt x="51" y="0"/>
                </a:cubicBezTo>
                <a:cubicBezTo>
                  <a:pt x="25" y="25"/>
                  <a:pt x="25" y="25"/>
                  <a:pt x="25" y="25"/>
                </a:cubicBezTo>
                <a:cubicBezTo>
                  <a:pt x="24" y="27"/>
                  <a:pt x="23" y="29"/>
                  <a:pt x="23" y="31"/>
                </a:cubicBezTo>
                <a:cubicBezTo>
                  <a:pt x="23" y="70"/>
                  <a:pt x="23" y="70"/>
                  <a:pt x="23" y="70"/>
                </a:cubicBezTo>
                <a:cubicBezTo>
                  <a:pt x="23" y="74"/>
                  <a:pt x="27" y="77"/>
                  <a:pt x="31" y="77"/>
                </a:cubicBezTo>
                <a:cubicBezTo>
                  <a:pt x="66" y="77"/>
                  <a:pt x="66" y="77"/>
                  <a:pt x="66" y="77"/>
                </a:cubicBezTo>
                <a:cubicBezTo>
                  <a:pt x="69" y="77"/>
                  <a:pt x="71" y="75"/>
                  <a:pt x="73" y="73"/>
                </a:cubicBezTo>
                <a:cubicBezTo>
                  <a:pt x="84" y="45"/>
                  <a:pt x="84" y="45"/>
                  <a:pt x="84" y="45"/>
                </a:cubicBezTo>
                <a:cubicBezTo>
                  <a:pt x="85" y="44"/>
                  <a:pt x="85" y="43"/>
                  <a:pt x="85" y="42"/>
                </a:cubicBezTo>
                <a:cubicBezTo>
                  <a:pt x="85" y="35"/>
                  <a:pt x="85" y="35"/>
                  <a:pt x="85" y="35"/>
                </a:cubicBezTo>
                <a:cubicBezTo>
                  <a:pt x="85" y="35"/>
                  <a:pt x="85" y="35"/>
                  <a:pt x="85" y="35"/>
                </a:cubicBezTo>
                <a:cubicBezTo>
                  <a:pt x="85" y="30"/>
                  <a:pt x="82" y="27"/>
                  <a:pt x="77" y="27"/>
                </a:cubicBez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39" name="Google Shape;1139;p81"/>
          <p:cNvSpPr/>
          <p:nvPr/>
        </p:nvSpPr>
        <p:spPr>
          <a:xfrm>
            <a:off x="3306366" y="2813447"/>
            <a:ext cx="307181" cy="304800"/>
          </a:xfrm>
          <a:prstGeom prst="ellipse">
            <a:avLst/>
          </a:pr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40" name="Google Shape;1140;p81"/>
          <p:cNvSpPr/>
          <p:nvPr/>
        </p:nvSpPr>
        <p:spPr>
          <a:xfrm>
            <a:off x="3384947" y="2876550"/>
            <a:ext cx="169069" cy="154781"/>
          </a:xfrm>
          <a:custGeom>
            <a:pathLst>
              <a:path extrusionOk="0" h="78" w="85">
                <a:moveTo>
                  <a:pt x="0" y="78"/>
                </a:moveTo>
                <a:cubicBezTo>
                  <a:pt x="16" y="78"/>
                  <a:pt x="16" y="78"/>
                  <a:pt x="16" y="78"/>
                </a:cubicBezTo>
                <a:cubicBezTo>
                  <a:pt x="16" y="31"/>
                  <a:pt x="16" y="31"/>
                  <a:pt x="16" y="31"/>
                </a:cubicBezTo>
                <a:cubicBezTo>
                  <a:pt x="0" y="31"/>
                  <a:pt x="0" y="31"/>
                  <a:pt x="0" y="31"/>
                </a:cubicBezTo>
                <a:lnTo>
                  <a:pt x="0" y="78"/>
                </a:lnTo>
                <a:close/>
                <a:moveTo>
                  <a:pt x="77" y="27"/>
                </a:moveTo>
                <a:cubicBezTo>
                  <a:pt x="53" y="27"/>
                  <a:pt x="53" y="27"/>
                  <a:pt x="53" y="27"/>
                </a:cubicBezTo>
                <a:cubicBezTo>
                  <a:pt x="57" y="9"/>
                  <a:pt x="57" y="9"/>
                  <a:pt x="57" y="9"/>
                </a:cubicBezTo>
                <a:cubicBezTo>
                  <a:pt x="57" y="8"/>
                  <a:pt x="57" y="8"/>
                  <a:pt x="57" y="8"/>
                </a:cubicBezTo>
                <a:cubicBezTo>
                  <a:pt x="57" y="7"/>
                  <a:pt x="56" y="5"/>
                  <a:pt x="55" y="4"/>
                </a:cubicBezTo>
                <a:cubicBezTo>
                  <a:pt x="51" y="0"/>
                  <a:pt x="51" y="0"/>
                  <a:pt x="51" y="0"/>
                </a:cubicBezTo>
                <a:cubicBezTo>
                  <a:pt x="26" y="26"/>
                  <a:pt x="26" y="26"/>
                  <a:pt x="26" y="26"/>
                </a:cubicBezTo>
                <a:cubicBezTo>
                  <a:pt x="24" y="27"/>
                  <a:pt x="23" y="29"/>
                  <a:pt x="23" y="31"/>
                </a:cubicBezTo>
                <a:cubicBezTo>
                  <a:pt x="23" y="70"/>
                  <a:pt x="23" y="70"/>
                  <a:pt x="23" y="70"/>
                </a:cubicBezTo>
                <a:cubicBezTo>
                  <a:pt x="23" y="74"/>
                  <a:pt x="27" y="78"/>
                  <a:pt x="31" y="78"/>
                </a:cubicBezTo>
                <a:cubicBezTo>
                  <a:pt x="66" y="78"/>
                  <a:pt x="66" y="78"/>
                  <a:pt x="66" y="78"/>
                </a:cubicBezTo>
                <a:cubicBezTo>
                  <a:pt x="69" y="78"/>
                  <a:pt x="72" y="76"/>
                  <a:pt x="73" y="73"/>
                </a:cubicBezTo>
                <a:cubicBezTo>
                  <a:pt x="84" y="45"/>
                  <a:pt x="84" y="45"/>
                  <a:pt x="84" y="45"/>
                </a:cubicBezTo>
                <a:cubicBezTo>
                  <a:pt x="85" y="45"/>
                  <a:pt x="85" y="44"/>
                  <a:pt x="85" y="43"/>
                </a:cubicBezTo>
                <a:cubicBezTo>
                  <a:pt x="85" y="35"/>
                  <a:pt x="85" y="35"/>
                  <a:pt x="85" y="35"/>
                </a:cubicBezTo>
                <a:cubicBezTo>
                  <a:pt x="85" y="35"/>
                  <a:pt x="85" y="35"/>
                  <a:pt x="85" y="35"/>
                </a:cubicBezTo>
                <a:cubicBezTo>
                  <a:pt x="85" y="31"/>
                  <a:pt x="82" y="27"/>
                  <a:pt x="77" y="27"/>
                </a:cubicBez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41" name="Google Shape;1141;p81"/>
          <p:cNvSpPr/>
          <p:nvPr/>
        </p:nvSpPr>
        <p:spPr>
          <a:xfrm>
            <a:off x="6016229" y="2903935"/>
            <a:ext cx="130969" cy="110728"/>
          </a:xfrm>
          <a:custGeom>
            <a:pathLst>
              <a:path extrusionOk="0" h="56" w="66">
                <a:moveTo>
                  <a:pt x="63" y="24"/>
                </a:moveTo>
                <a:cubicBezTo>
                  <a:pt x="42" y="3"/>
                  <a:pt x="42" y="3"/>
                  <a:pt x="42" y="3"/>
                </a:cubicBezTo>
                <a:cubicBezTo>
                  <a:pt x="39" y="0"/>
                  <a:pt x="36" y="0"/>
                  <a:pt x="33" y="3"/>
                </a:cubicBezTo>
                <a:cubicBezTo>
                  <a:pt x="31" y="5"/>
                  <a:pt x="31" y="9"/>
                  <a:pt x="33" y="11"/>
                </a:cubicBezTo>
                <a:cubicBezTo>
                  <a:pt x="45" y="22"/>
                  <a:pt x="45" y="22"/>
                  <a:pt x="45" y="22"/>
                </a:cubicBezTo>
                <a:cubicBezTo>
                  <a:pt x="6" y="22"/>
                  <a:pt x="6" y="22"/>
                  <a:pt x="6" y="22"/>
                </a:cubicBezTo>
                <a:cubicBezTo>
                  <a:pt x="2" y="22"/>
                  <a:pt x="0" y="25"/>
                  <a:pt x="0" y="28"/>
                </a:cubicBezTo>
                <a:cubicBezTo>
                  <a:pt x="0" y="32"/>
                  <a:pt x="2" y="34"/>
                  <a:pt x="6" y="34"/>
                </a:cubicBezTo>
                <a:cubicBezTo>
                  <a:pt x="44" y="34"/>
                  <a:pt x="44" y="34"/>
                  <a:pt x="44" y="34"/>
                </a:cubicBezTo>
                <a:cubicBezTo>
                  <a:pt x="33" y="45"/>
                  <a:pt x="33" y="45"/>
                  <a:pt x="33" y="45"/>
                </a:cubicBezTo>
                <a:cubicBezTo>
                  <a:pt x="31" y="48"/>
                  <a:pt x="31" y="52"/>
                  <a:pt x="33" y="54"/>
                </a:cubicBezTo>
                <a:cubicBezTo>
                  <a:pt x="34" y="55"/>
                  <a:pt x="36" y="56"/>
                  <a:pt x="37" y="56"/>
                </a:cubicBezTo>
                <a:cubicBezTo>
                  <a:pt x="39" y="56"/>
                  <a:pt x="41" y="55"/>
                  <a:pt x="42" y="54"/>
                </a:cubicBezTo>
                <a:cubicBezTo>
                  <a:pt x="63" y="32"/>
                  <a:pt x="63" y="32"/>
                  <a:pt x="63" y="32"/>
                </a:cubicBezTo>
                <a:cubicBezTo>
                  <a:pt x="66" y="30"/>
                  <a:pt x="66" y="26"/>
                  <a:pt x="63" y="24"/>
                </a:cubicBezTo>
                <a:close/>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42" name="Google Shape;1142;p81"/>
          <p:cNvSpPr/>
          <p:nvPr/>
        </p:nvSpPr>
        <p:spPr>
          <a:xfrm>
            <a:off x="3107531" y="2903935"/>
            <a:ext cx="128587" cy="110728"/>
          </a:xfrm>
          <a:custGeom>
            <a:pathLst>
              <a:path extrusionOk="0" h="56" w="65">
                <a:moveTo>
                  <a:pt x="59" y="22"/>
                </a:moveTo>
                <a:cubicBezTo>
                  <a:pt x="21" y="22"/>
                  <a:pt x="21" y="22"/>
                  <a:pt x="21" y="22"/>
                </a:cubicBezTo>
                <a:cubicBezTo>
                  <a:pt x="32" y="11"/>
                  <a:pt x="32" y="11"/>
                  <a:pt x="32" y="11"/>
                </a:cubicBezTo>
                <a:cubicBezTo>
                  <a:pt x="34" y="9"/>
                  <a:pt x="34" y="5"/>
                  <a:pt x="32" y="3"/>
                </a:cubicBezTo>
                <a:cubicBezTo>
                  <a:pt x="30" y="0"/>
                  <a:pt x="26" y="0"/>
                  <a:pt x="23" y="3"/>
                </a:cubicBezTo>
                <a:cubicBezTo>
                  <a:pt x="2" y="24"/>
                  <a:pt x="2" y="24"/>
                  <a:pt x="2" y="24"/>
                </a:cubicBezTo>
                <a:cubicBezTo>
                  <a:pt x="1" y="25"/>
                  <a:pt x="0" y="27"/>
                  <a:pt x="0" y="28"/>
                </a:cubicBezTo>
                <a:cubicBezTo>
                  <a:pt x="0" y="30"/>
                  <a:pt x="1" y="31"/>
                  <a:pt x="2" y="32"/>
                </a:cubicBezTo>
                <a:cubicBezTo>
                  <a:pt x="23" y="54"/>
                  <a:pt x="23" y="54"/>
                  <a:pt x="23" y="54"/>
                </a:cubicBezTo>
                <a:cubicBezTo>
                  <a:pt x="25" y="55"/>
                  <a:pt x="26" y="56"/>
                  <a:pt x="28" y="56"/>
                </a:cubicBezTo>
                <a:cubicBezTo>
                  <a:pt x="29" y="56"/>
                  <a:pt x="31" y="55"/>
                  <a:pt x="32" y="54"/>
                </a:cubicBezTo>
                <a:cubicBezTo>
                  <a:pt x="34" y="52"/>
                  <a:pt x="34" y="48"/>
                  <a:pt x="32" y="45"/>
                </a:cubicBezTo>
                <a:cubicBezTo>
                  <a:pt x="21" y="34"/>
                  <a:pt x="21" y="34"/>
                  <a:pt x="21" y="34"/>
                </a:cubicBezTo>
                <a:cubicBezTo>
                  <a:pt x="59" y="34"/>
                  <a:pt x="59" y="34"/>
                  <a:pt x="59" y="34"/>
                </a:cubicBezTo>
                <a:cubicBezTo>
                  <a:pt x="63" y="34"/>
                  <a:pt x="65" y="32"/>
                  <a:pt x="65" y="28"/>
                </a:cubicBezTo>
                <a:cubicBezTo>
                  <a:pt x="65" y="25"/>
                  <a:pt x="63" y="22"/>
                  <a:pt x="59" y="22"/>
                </a:cubicBezTo>
                <a:close/>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43" name="Google Shape;1143;p81"/>
          <p:cNvSpPr/>
          <p:nvPr/>
        </p:nvSpPr>
        <p:spPr>
          <a:xfrm>
            <a:off x="5467350" y="1693069"/>
            <a:ext cx="104775" cy="97631"/>
          </a:xfrm>
          <a:custGeom>
            <a:pathLst>
              <a:path extrusionOk="0" h="49" w="53">
                <a:moveTo>
                  <a:pt x="47" y="3"/>
                </a:moveTo>
                <a:cubicBezTo>
                  <a:pt x="17" y="0"/>
                  <a:pt x="17" y="0"/>
                  <a:pt x="17" y="0"/>
                </a:cubicBezTo>
                <a:cubicBezTo>
                  <a:pt x="14" y="0"/>
                  <a:pt x="11" y="2"/>
                  <a:pt x="10" y="6"/>
                </a:cubicBezTo>
                <a:cubicBezTo>
                  <a:pt x="10" y="9"/>
                  <a:pt x="13" y="12"/>
                  <a:pt x="16" y="12"/>
                </a:cubicBezTo>
                <a:cubicBezTo>
                  <a:pt x="32" y="13"/>
                  <a:pt x="32" y="13"/>
                  <a:pt x="32" y="13"/>
                </a:cubicBezTo>
                <a:cubicBezTo>
                  <a:pt x="2" y="39"/>
                  <a:pt x="2" y="39"/>
                  <a:pt x="2" y="39"/>
                </a:cubicBezTo>
                <a:cubicBezTo>
                  <a:pt x="0" y="41"/>
                  <a:pt x="0" y="45"/>
                  <a:pt x="2" y="47"/>
                </a:cubicBezTo>
                <a:cubicBezTo>
                  <a:pt x="3" y="48"/>
                  <a:pt x="5" y="49"/>
                  <a:pt x="6" y="49"/>
                </a:cubicBezTo>
                <a:cubicBezTo>
                  <a:pt x="8" y="49"/>
                  <a:pt x="9" y="49"/>
                  <a:pt x="10" y="48"/>
                </a:cubicBezTo>
                <a:cubicBezTo>
                  <a:pt x="40" y="23"/>
                  <a:pt x="40" y="23"/>
                  <a:pt x="40" y="23"/>
                </a:cubicBezTo>
                <a:cubicBezTo>
                  <a:pt x="38" y="38"/>
                  <a:pt x="38" y="38"/>
                  <a:pt x="38" y="38"/>
                </a:cubicBezTo>
                <a:cubicBezTo>
                  <a:pt x="38" y="42"/>
                  <a:pt x="41" y="45"/>
                  <a:pt x="44" y="45"/>
                </a:cubicBezTo>
                <a:cubicBezTo>
                  <a:pt x="44" y="45"/>
                  <a:pt x="44" y="45"/>
                  <a:pt x="44" y="45"/>
                </a:cubicBezTo>
                <a:cubicBezTo>
                  <a:pt x="47" y="45"/>
                  <a:pt x="50" y="42"/>
                  <a:pt x="50" y="39"/>
                </a:cubicBezTo>
                <a:cubicBezTo>
                  <a:pt x="53" y="9"/>
                  <a:pt x="53" y="9"/>
                  <a:pt x="53" y="9"/>
                </a:cubicBezTo>
                <a:cubicBezTo>
                  <a:pt x="53" y="6"/>
                  <a:pt x="50" y="3"/>
                  <a:pt x="47" y="3"/>
                </a:cubicBezTo>
                <a:close/>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44" name="Google Shape;1144;p81"/>
          <p:cNvSpPr/>
          <p:nvPr/>
        </p:nvSpPr>
        <p:spPr>
          <a:xfrm>
            <a:off x="6846094" y="1319213"/>
            <a:ext cx="229791" cy="227409"/>
          </a:xfrm>
          <a:custGeom>
            <a:pathLst>
              <a:path extrusionOk="0" h="191" w="193">
                <a:moveTo>
                  <a:pt x="120" y="120"/>
                </a:moveTo>
                <a:lnTo>
                  <a:pt x="120" y="191"/>
                </a:lnTo>
                <a:lnTo>
                  <a:pt x="73" y="191"/>
                </a:lnTo>
                <a:lnTo>
                  <a:pt x="73" y="120"/>
                </a:lnTo>
                <a:lnTo>
                  <a:pt x="0" y="120"/>
                </a:lnTo>
                <a:lnTo>
                  <a:pt x="0" y="72"/>
                </a:lnTo>
                <a:lnTo>
                  <a:pt x="73" y="72"/>
                </a:lnTo>
                <a:lnTo>
                  <a:pt x="73" y="0"/>
                </a:lnTo>
                <a:lnTo>
                  <a:pt x="120" y="0"/>
                </a:lnTo>
                <a:lnTo>
                  <a:pt x="120" y="72"/>
                </a:lnTo>
                <a:lnTo>
                  <a:pt x="193" y="72"/>
                </a:lnTo>
                <a:lnTo>
                  <a:pt x="193" y="120"/>
                </a:lnTo>
                <a:lnTo>
                  <a:pt x="120" y="120"/>
                </a:lnTo>
                <a:close/>
              </a:path>
            </a:pathLst>
          </a:custGeom>
          <a:solidFill>
            <a:srgbClr val="9FD58E"/>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45" name="Google Shape;1145;p81"/>
          <p:cNvSpPr/>
          <p:nvPr/>
        </p:nvSpPr>
        <p:spPr>
          <a:xfrm>
            <a:off x="1557338" y="3234928"/>
            <a:ext cx="230981" cy="229790"/>
          </a:xfrm>
          <a:custGeom>
            <a:pathLst>
              <a:path extrusionOk="0" h="193" w="194">
                <a:moveTo>
                  <a:pt x="120" y="120"/>
                </a:moveTo>
                <a:lnTo>
                  <a:pt x="120" y="193"/>
                </a:lnTo>
                <a:lnTo>
                  <a:pt x="74" y="193"/>
                </a:lnTo>
                <a:lnTo>
                  <a:pt x="74" y="120"/>
                </a:lnTo>
                <a:lnTo>
                  <a:pt x="0" y="120"/>
                </a:lnTo>
                <a:lnTo>
                  <a:pt x="0" y="73"/>
                </a:lnTo>
                <a:lnTo>
                  <a:pt x="74" y="73"/>
                </a:lnTo>
                <a:lnTo>
                  <a:pt x="74" y="0"/>
                </a:lnTo>
                <a:lnTo>
                  <a:pt x="120" y="0"/>
                </a:lnTo>
                <a:lnTo>
                  <a:pt x="120" y="73"/>
                </a:lnTo>
                <a:lnTo>
                  <a:pt x="194" y="73"/>
                </a:lnTo>
                <a:lnTo>
                  <a:pt x="194" y="120"/>
                </a:lnTo>
                <a:lnTo>
                  <a:pt x="120" y="120"/>
                </a:lnTo>
                <a:close/>
              </a:path>
            </a:pathLst>
          </a:custGeom>
          <a:solidFill>
            <a:srgbClr val="844905"/>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46" name="Google Shape;1146;p81"/>
          <p:cNvSpPr txBox="1"/>
          <p:nvPr/>
        </p:nvSpPr>
        <p:spPr>
          <a:xfrm>
            <a:off x="1848117" y="3146888"/>
            <a:ext cx="1776845" cy="450123"/>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i="1" lang="en" sz="800">
                <a:solidFill>
                  <a:schemeClr val="dk1"/>
                </a:solidFill>
                <a:latin typeface="Lato"/>
                <a:ea typeface="Lato"/>
                <a:cs typeface="Lato"/>
                <a:sym typeface="Lato"/>
              </a:rPr>
              <a:t>Lorem ipsum dolor sit amet,</a:t>
            </a:r>
            <a:endParaRPr sz="1100"/>
          </a:p>
          <a:p>
            <a:pPr indent="0" lvl="0" marL="0" marR="0" rtl="0" algn="l">
              <a:spcBef>
                <a:spcPts val="0"/>
              </a:spcBef>
              <a:spcAft>
                <a:spcPts val="0"/>
              </a:spcAft>
              <a:buNone/>
            </a:pPr>
            <a:r>
              <a:rPr i="1" lang="en" sz="800">
                <a:solidFill>
                  <a:schemeClr val="dk1"/>
                </a:solidFill>
                <a:latin typeface="Lato"/>
                <a:ea typeface="Lato"/>
                <a:cs typeface="Lato"/>
                <a:sym typeface="Lato"/>
              </a:rPr>
              <a:t>dolor sit amet, Lorem ipsum dolor.</a:t>
            </a:r>
            <a:endParaRPr sz="1100"/>
          </a:p>
          <a:p>
            <a:pPr indent="0" lvl="0" marL="0" marR="0" rtl="0" algn="l">
              <a:spcBef>
                <a:spcPts val="0"/>
              </a:spcBef>
              <a:spcAft>
                <a:spcPts val="0"/>
              </a:spcAft>
              <a:buNone/>
            </a:pPr>
            <a:r>
              <a:rPr i="1" lang="en" sz="800">
                <a:solidFill>
                  <a:schemeClr val="dk1"/>
                </a:solidFill>
                <a:latin typeface="Lato"/>
                <a:ea typeface="Lato"/>
                <a:cs typeface="Lato"/>
                <a:sym typeface="Lato"/>
              </a:rPr>
              <a:t>Lorem ipsum dolor sit amet.</a:t>
            </a:r>
            <a:endParaRPr sz="1100"/>
          </a:p>
        </p:txBody>
      </p:sp>
      <p:sp>
        <p:nvSpPr>
          <p:cNvPr id="1147" name="Google Shape;1147;p81"/>
          <p:cNvSpPr txBox="1"/>
          <p:nvPr>
            <p:ph idx="12" type="sldNum"/>
          </p:nvPr>
        </p:nvSpPr>
        <p:spPr>
          <a:xfrm>
            <a:off x="8064662" y="4767263"/>
            <a:ext cx="450688" cy="27384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1" i="0" lang="en" sz="800">
                <a:solidFill>
                  <a:srgbClr val="FFFFFF"/>
                </a:solidFill>
                <a:latin typeface="Lato"/>
                <a:ea typeface="Lato"/>
                <a:cs typeface="Lato"/>
                <a:sym typeface="Lato"/>
              </a:rPr>
              <a:t>‹#›</a:t>
            </a:fld>
            <a:endParaRPr b="1" i="0" sz="800">
              <a:solidFill>
                <a:srgbClr val="FFFFFF"/>
              </a:solidFill>
              <a:latin typeface="Lato"/>
              <a:ea typeface="Lato"/>
              <a:cs typeface="Lato"/>
              <a:sym typeface="Lato"/>
            </a:endParaRPr>
          </a:p>
        </p:txBody>
      </p:sp>
      <p:sp>
        <p:nvSpPr>
          <p:cNvPr id="1148" name="Google Shape;1148;p81"/>
          <p:cNvSpPr/>
          <p:nvPr/>
        </p:nvSpPr>
        <p:spPr>
          <a:xfrm>
            <a:off x="7339551" y="2685962"/>
            <a:ext cx="1147764" cy="519854"/>
          </a:xfrm>
          <a:prstGeom prst="rect">
            <a:avLst/>
          </a:prstGeom>
          <a:noFill/>
          <a:ln>
            <a:noFill/>
          </a:ln>
        </p:spPr>
        <p:txBody>
          <a:bodyPr anchorCtr="0" anchor="t" bIns="34275" lIns="68575" spcFirstLastPara="1" rIns="68575" wrap="square" tIns="34275">
            <a:noAutofit/>
          </a:bodyPr>
          <a:lstStyle/>
          <a:p>
            <a:pPr indent="0" lvl="0" marL="0" marR="0" rtl="0" algn="l">
              <a:lnSpc>
                <a:spcPct val="92000"/>
              </a:lnSpc>
              <a:spcBef>
                <a:spcPts val="0"/>
              </a:spcBef>
              <a:spcAft>
                <a:spcPts val="0"/>
              </a:spcAft>
              <a:buNone/>
            </a:pPr>
            <a:r>
              <a:rPr b="1" lang="en" sz="1900">
                <a:solidFill>
                  <a:schemeClr val="accent2"/>
                </a:solidFill>
                <a:latin typeface="Arial"/>
                <a:ea typeface="Arial"/>
                <a:cs typeface="Arial"/>
                <a:sym typeface="Arial"/>
              </a:rPr>
              <a:t>LOREM</a:t>
            </a:r>
            <a:endParaRPr sz="1100"/>
          </a:p>
          <a:p>
            <a:pPr indent="0" lvl="0" marL="0" marR="0" rtl="0" algn="l">
              <a:lnSpc>
                <a:spcPct val="92000"/>
              </a:lnSpc>
              <a:spcBef>
                <a:spcPts val="0"/>
              </a:spcBef>
              <a:spcAft>
                <a:spcPts val="0"/>
              </a:spcAft>
              <a:buNone/>
            </a:pPr>
            <a:r>
              <a:rPr b="1" lang="en" sz="1900">
                <a:solidFill>
                  <a:schemeClr val="accent2"/>
                </a:solidFill>
                <a:latin typeface="Arial"/>
                <a:ea typeface="Arial"/>
                <a:cs typeface="Arial"/>
                <a:sym typeface="Arial"/>
              </a:rPr>
              <a:t>IPSUM</a:t>
            </a:r>
            <a:endParaRPr sz="1100"/>
          </a:p>
        </p:txBody>
      </p:sp>
      <p:sp>
        <p:nvSpPr>
          <p:cNvPr id="1149" name="Google Shape;1149;p81"/>
          <p:cNvSpPr txBox="1"/>
          <p:nvPr/>
        </p:nvSpPr>
        <p:spPr>
          <a:xfrm>
            <a:off x="6108405" y="3146888"/>
            <a:ext cx="1776845" cy="450123"/>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i="1" lang="en" sz="800">
                <a:solidFill>
                  <a:schemeClr val="dk1"/>
                </a:solidFill>
                <a:latin typeface="Lato"/>
                <a:ea typeface="Lato"/>
                <a:cs typeface="Lato"/>
                <a:sym typeface="Lato"/>
              </a:rPr>
              <a:t>Lorem ipsum dolor sit amet,</a:t>
            </a:r>
            <a:endParaRPr sz="1100"/>
          </a:p>
          <a:p>
            <a:pPr indent="0" lvl="0" marL="0" marR="0" rtl="0" algn="l">
              <a:spcBef>
                <a:spcPts val="0"/>
              </a:spcBef>
              <a:spcAft>
                <a:spcPts val="0"/>
              </a:spcAft>
              <a:buNone/>
            </a:pPr>
            <a:r>
              <a:rPr i="1" lang="en" sz="800">
                <a:solidFill>
                  <a:schemeClr val="dk1"/>
                </a:solidFill>
                <a:latin typeface="Lato"/>
                <a:ea typeface="Lato"/>
                <a:cs typeface="Lato"/>
                <a:sym typeface="Lato"/>
              </a:rPr>
              <a:t>dolor sit amet, Lorem ipsum dolor.</a:t>
            </a:r>
            <a:endParaRPr sz="1100"/>
          </a:p>
          <a:p>
            <a:pPr indent="0" lvl="0" marL="0" marR="0" rtl="0" algn="l">
              <a:spcBef>
                <a:spcPts val="0"/>
              </a:spcBef>
              <a:spcAft>
                <a:spcPts val="0"/>
              </a:spcAft>
              <a:buNone/>
            </a:pPr>
            <a:r>
              <a:rPr i="1" lang="en" sz="800">
                <a:solidFill>
                  <a:schemeClr val="dk1"/>
                </a:solidFill>
                <a:latin typeface="Lato"/>
                <a:ea typeface="Lato"/>
                <a:cs typeface="Lato"/>
                <a:sym typeface="Lato"/>
              </a:rPr>
              <a:t>Lorem ipsum dolor sit amet.</a:t>
            </a:r>
            <a:endParaRPr sz="1100"/>
          </a:p>
        </p:txBody>
      </p:sp>
      <p:sp>
        <p:nvSpPr>
          <p:cNvPr id="1150" name="Google Shape;1150;p81"/>
          <p:cNvSpPr txBox="1"/>
          <p:nvPr/>
        </p:nvSpPr>
        <p:spPr>
          <a:xfrm>
            <a:off x="7168264" y="1183006"/>
            <a:ext cx="1300328" cy="450123"/>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i="1" lang="en" sz="800">
                <a:solidFill>
                  <a:schemeClr val="dk1"/>
                </a:solidFill>
                <a:latin typeface="Lato"/>
                <a:ea typeface="Lato"/>
                <a:cs typeface="Lato"/>
                <a:sym typeface="Lato"/>
              </a:rPr>
              <a:t>Lorem ipsum dolor sit</a:t>
            </a:r>
            <a:endParaRPr sz="1100"/>
          </a:p>
          <a:p>
            <a:pPr indent="0" lvl="0" marL="0" marR="0" rtl="0" algn="l">
              <a:spcBef>
                <a:spcPts val="0"/>
              </a:spcBef>
              <a:spcAft>
                <a:spcPts val="0"/>
              </a:spcAft>
              <a:buNone/>
            </a:pPr>
            <a:r>
              <a:rPr i="1" lang="en" sz="800">
                <a:solidFill>
                  <a:schemeClr val="dk1"/>
                </a:solidFill>
                <a:latin typeface="Lato"/>
                <a:ea typeface="Lato"/>
                <a:cs typeface="Lato"/>
                <a:sym typeface="Lato"/>
              </a:rPr>
              <a:t>amet, dolor sit amet ipsum</a:t>
            </a:r>
            <a:endParaRPr sz="1100"/>
          </a:p>
          <a:p>
            <a:pPr indent="0" lvl="0" marL="0" marR="0" rtl="0" algn="l">
              <a:spcBef>
                <a:spcPts val="0"/>
              </a:spcBef>
              <a:spcAft>
                <a:spcPts val="0"/>
              </a:spcAft>
              <a:buNone/>
            </a:pPr>
            <a:r>
              <a:rPr i="1" lang="en" sz="800">
                <a:solidFill>
                  <a:schemeClr val="dk1"/>
                </a:solidFill>
                <a:latin typeface="Lato"/>
                <a:ea typeface="Lato"/>
                <a:cs typeface="Lato"/>
                <a:sym typeface="Lato"/>
              </a:rPr>
              <a:t>dolor ipsum dolor sit.</a:t>
            </a:r>
            <a:endParaRPr sz="1100"/>
          </a:p>
        </p:txBody>
      </p:sp>
    </p:spTree>
  </p:cSld>
  <p:clrMapOvr>
    <a:masterClrMapping/>
  </p:clrMapOvr>
  <p:transition spd="slow">
    <p:fade thruBlk="1"/>
  </p:transition>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55" name="Shape 1155"/>
        <p:cNvGrpSpPr/>
        <p:nvPr/>
      </p:nvGrpSpPr>
      <p:grpSpPr>
        <a:xfrm>
          <a:off x="0" y="0"/>
          <a:ext cx="0" cy="0"/>
          <a:chOff x="0" y="0"/>
          <a:chExt cx="0" cy="0"/>
        </a:xfrm>
      </p:grpSpPr>
      <p:sp>
        <p:nvSpPr>
          <p:cNvPr id="1156" name="Google Shape;1156;p82"/>
          <p:cNvSpPr txBox="1"/>
          <p:nvPr>
            <p:ph idx="12" type="sldNum"/>
          </p:nvPr>
        </p:nvSpPr>
        <p:spPr>
          <a:xfrm>
            <a:off x="8064662" y="4767263"/>
            <a:ext cx="450688" cy="27384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1" i="0" lang="en" sz="800">
                <a:solidFill>
                  <a:srgbClr val="FFFFFF"/>
                </a:solidFill>
                <a:latin typeface="Lato"/>
                <a:ea typeface="Lato"/>
                <a:cs typeface="Lato"/>
                <a:sym typeface="Lato"/>
              </a:rPr>
              <a:t>‹#›</a:t>
            </a:fld>
            <a:endParaRPr b="1" i="0" sz="800">
              <a:solidFill>
                <a:srgbClr val="FFFFFF"/>
              </a:solidFill>
              <a:latin typeface="Lato"/>
              <a:ea typeface="Lato"/>
              <a:cs typeface="Lato"/>
              <a:sym typeface="Lato"/>
            </a:endParaRPr>
          </a:p>
        </p:txBody>
      </p:sp>
      <p:sp>
        <p:nvSpPr>
          <p:cNvPr id="1157" name="Google Shape;1157;p82"/>
          <p:cNvSpPr txBox="1"/>
          <p:nvPr>
            <p:ph type="title"/>
          </p:nvPr>
        </p:nvSpPr>
        <p:spPr>
          <a:xfrm>
            <a:off x="628650" y="361242"/>
            <a:ext cx="7886700" cy="376645"/>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300"/>
              <a:buFont typeface="Montserrat"/>
              <a:buNone/>
            </a:pPr>
            <a:r>
              <a:rPr b="1" i="0" lang="en" sz="2300" u="none" cap="none" strike="noStrike">
                <a:solidFill>
                  <a:schemeClr val="dk1"/>
                </a:solidFill>
                <a:latin typeface="Montserrat"/>
                <a:ea typeface="Montserrat"/>
                <a:cs typeface="Montserrat"/>
                <a:sym typeface="Montserrat"/>
              </a:rPr>
              <a:t>Facebook</a:t>
            </a:r>
            <a:endParaRPr sz="1100"/>
          </a:p>
        </p:txBody>
      </p:sp>
      <p:sp>
        <p:nvSpPr>
          <p:cNvPr id="1158" name="Google Shape;1158;p82"/>
          <p:cNvSpPr txBox="1"/>
          <p:nvPr>
            <p:ph idx="1" type="body"/>
          </p:nvPr>
        </p:nvSpPr>
        <p:spPr>
          <a:xfrm>
            <a:off x="628650" y="734269"/>
            <a:ext cx="7886700" cy="238005"/>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900"/>
              <a:buFont typeface="Arial"/>
              <a:buNone/>
            </a:pPr>
            <a:r>
              <a:rPr b="0" i="0" lang="en" sz="900" u="none" cap="none" strike="noStrike">
                <a:solidFill>
                  <a:schemeClr val="dk1"/>
                </a:solidFill>
                <a:latin typeface="Lato"/>
                <a:ea typeface="Lato"/>
                <a:cs typeface="Lato"/>
                <a:sym typeface="Lato"/>
              </a:rPr>
              <a:t>Lorem ipsum dolor sit amet agam facer modo data lorem ipsum dolor sit amet agam facer modo data.</a:t>
            </a:r>
            <a:endParaRPr sz="1100"/>
          </a:p>
        </p:txBody>
      </p:sp>
      <p:sp>
        <p:nvSpPr>
          <p:cNvPr id="1159" name="Google Shape;1159;p82"/>
          <p:cNvSpPr txBox="1"/>
          <p:nvPr>
            <p:ph idx="11" type="ftr"/>
          </p:nvPr>
        </p:nvSpPr>
        <p:spPr>
          <a:xfrm>
            <a:off x="638735" y="4790515"/>
            <a:ext cx="1630456" cy="231961"/>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i="0" lang="en" sz="800">
                <a:solidFill>
                  <a:srgbClr val="757070"/>
                </a:solidFill>
                <a:latin typeface="Lato"/>
                <a:ea typeface="Lato"/>
                <a:cs typeface="Lato"/>
                <a:sym typeface="Lato"/>
              </a:rPr>
              <a:t>www.website.com</a:t>
            </a:r>
            <a:endParaRPr b="1" i="0" sz="800">
              <a:solidFill>
                <a:srgbClr val="757070"/>
              </a:solidFill>
              <a:latin typeface="Lato"/>
              <a:ea typeface="Lato"/>
              <a:cs typeface="Lato"/>
              <a:sym typeface="Lato"/>
            </a:endParaRPr>
          </a:p>
        </p:txBody>
      </p:sp>
      <p:grpSp>
        <p:nvGrpSpPr>
          <p:cNvPr id="1160" name="Google Shape;1160;p82"/>
          <p:cNvGrpSpPr/>
          <p:nvPr/>
        </p:nvGrpSpPr>
        <p:grpSpPr>
          <a:xfrm>
            <a:off x="2831888" y="2135046"/>
            <a:ext cx="2110164" cy="2110164"/>
            <a:chOff x="1184152" y="1987465"/>
            <a:chExt cx="2889622" cy="2889622"/>
          </a:xfrm>
        </p:grpSpPr>
        <p:sp>
          <p:nvSpPr>
            <p:cNvPr id="1161" name="Google Shape;1161;p82"/>
            <p:cNvSpPr/>
            <p:nvPr/>
          </p:nvSpPr>
          <p:spPr>
            <a:xfrm>
              <a:off x="1184152" y="1987465"/>
              <a:ext cx="2889622" cy="2889622"/>
            </a:xfrm>
            <a:prstGeom prst="ellipse">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1162" name="Google Shape;1162;p82"/>
            <p:cNvGrpSpPr/>
            <p:nvPr/>
          </p:nvGrpSpPr>
          <p:grpSpPr>
            <a:xfrm>
              <a:off x="1368674" y="2171987"/>
              <a:ext cx="2520578" cy="2520578"/>
              <a:chOff x="678328" y="2448111"/>
              <a:chExt cx="2520578" cy="2520578"/>
            </a:xfrm>
          </p:grpSpPr>
          <p:sp>
            <p:nvSpPr>
              <p:cNvPr id="1163" name="Google Shape;1163;p82"/>
              <p:cNvSpPr/>
              <p:nvPr/>
            </p:nvSpPr>
            <p:spPr>
              <a:xfrm>
                <a:off x="678328" y="2448111"/>
                <a:ext cx="2520578" cy="2520578"/>
              </a:xfrm>
              <a:prstGeom prst="ellipse">
                <a:avLst/>
              </a:prstGeom>
              <a:solidFill>
                <a:srgbClr val="607ED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164" name="Google Shape;1164;p82"/>
              <p:cNvSpPr/>
              <p:nvPr/>
            </p:nvSpPr>
            <p:spPr>
              <a:xfrm>
                <a:off x="1426134" y="3195917"/>
                <a:ext cx="1024966" cy="1024966"/>
              </a:xfrm>
              <a:custGeom>
                <a:pathLst>
                  <a:path extrusionOk="0" h="21600" w="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rgbClr val="FFFFFF"/>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grpSp>
      </p:grpSp>
      <p:sp>
        <p:nvSpPr>
          <p:cNvPr id="1165" name="Google Shape;1165;p82"/>
          <p:cNvSpPr txBox="1"/>
          <p:nvPr/>
        </p:nvSpPr>
        <p:spPr>
          <a:xfrm>
            <a:off x="5136125" y="1864900"/>
            <a:ext cx="3379200" cy="761700"/>
          </a:xfrm>
          <a:prstGeom prst="rect">
            <a:avLst/>
          </a:prstGeom>
          <a:noFill/>
          <a:ln>
            <a:noFill/>
          </a:ln>
        </p:spPr>
        <p:txBody>
          <a:bodyPr anchorCtr="0" anchor="t" bIns="34275" lIns="68575" spcFirstLastPara="1" rIns="68575" wrap="square" tIns="34275">
            <a:noAutofit/>
          </a:bodyPr>
          <a:lstStyle/>
          <a:p>
            <a:pPr indent="0" lvl="0" marL="0" marR="0" rtl="0" algn="l">
              <a:lnSpc>
                <a:spcPct val="160000"/>
              </a:lnSpc>
              <a:spcBef>
                <a:spcPts val="0"/>
              </a:spcBef>
              <a:spcAft>
                <a:spcPts val="0"/>
              </a:spcAft>
              <a:buNone/>
            </a:pPr>
            <a:r>
              <a:rPr lang="en" sz="1100">
                <a:solidFill>
                  <a:schemeClr val="accent2"/>
                </a:solidFill>
                <a:latin typeface="Montserrat"/>
                <a:ea typeface="Montserrat"/>
                <a:cs typeface="Montserrat"/>
                <a:sym typeface="Montserrat"/>
              </a:rPr>
              <a:t>30% </a:t>
            </a:r>
            <a:r>
              <a:rPr lang="en" sz="1100">
                <a:solidFill>
                  <a:schemeClr val="dk1"/>
                </a:solidFill>
                <a:latin typeface="Lato"/>
                <a:ea typeface="Lato"/>
                <a:cs typeface="Lato"/>
                <a:sym typeface="Lato"/>
              </a:rPr>
              <a:t>most business sociis natoque penatibuset</a:t>
            </a:r>
            <a:endParaRPr sz="1100">
              <a:solidFill>
                <a:schemeClr val="dk1"/>
              </a:solidFill>
              <a:latin typeface="Lato"/>
              <a:ea typeface="Lato"/>
              <a:cs typeface="Lato"/>
              <a:sym typeface="Lato"/>
            </a:endParaRPr>
          </a:p>
          <a:p>
            <a:pPr indent="0" lvl="0" marL="0" marR="0" rtl="0" algn="l">
              <a:lnSpc>
                <a:spcPct val="160000"/>
              </a:lnSpc>
              <a:spcBef>
                <a:spcPts val="0"/>
              </a:spcBef>
              <a:spcAft>
                <a:spcPts val="0"/>
              </a:spcAft>
              <a:buNone/>
            </a:pPr>
            <a:r>
              <a:rPr lang="en" sz="1100">
                <a:solidFill>
                  <a:schemeClr val="dk1"/>
                </a:solidFill>
                <a:latin typeface="Lato"/>
                <a:ea typeface="Lato"/>
                <a:cs typeface="Lato"/>
                <a:sym typeface="Lato"/>
              </a:rPr>
              <a:t>Magnis dis parturient montes,nascetur ridiculus</a:t>
            </a:r>
            <a:endParaRPr sz="1100">
              <a:solidFill>
                <a:schemeClr val="dk1"/>
              </a:solidFill>
              <a:latin typeface="Lato"/>
              <a:ea typeface="Lato"/>
              <a:cs typeface="Lato"/>
              <a:sym typeface="Lato"/>
            </a:endParaRPr>
          </a:p>
          <a:p>
            <a:pPr indent="0" lvl="0" marL="0" marR="0" rtl="0" algn="l">
              <a:lnSpc>
                <a:spcPct val="160000"/>
              </a:lnSpc>
              <a:spcBef>
                <a:spcPts val="0"/>
              </a:spcBef>
              <a:spcAft>
                <a:spcPts val="0"/>
              </a:spcAft>
              <a:buNone/>
            </a:pPr>
            <a:r>
              <a:rPr lang="en" sz="1100">
                <a:solidFill>
                  <a:schemeClr val="dk1"/>
                </a:solidFill>
                <a:latin typeface="Lato"/>
                <a:ea typeface="Lato"/>
                <a:cs typeface="Lato"/>
                <a:sym typeface="Lato"/>
              </a:rPr>
              <a:t>Mus. </a:t>
            </a:r>
            <a:endParaRPr sz="1100"/>
          </a:p>
        </p:txBody>
      </p:sp>
      <p:grpSp>
        <p:nvGrpSpPr>
          <p:cNvPr id="1166" name="Google Shape;1166;p82"/>
          <p:cNvGrpSpPr/>
          <p:nvPr/>
        </p:nvGrpSpPr>
        <p:grpSpPr>
          <a:xfrm>
            <a:off x="5037442" y="2818950"/>
            <a:ext cx="3060230" cy="1447029"/>
            <a:chOff x="5599597" y="3096637"/>
            <a:chExt cx="4080307" cy="1929372"/>
          </a:xfrm>
        </p:grpSpPr>
        <p:sp>
          <p:nvSpPr>
            <p:cNvPr id="1167" name="Google Shape;1167;p82"/>
            <p:cNvSpPr/>
            <p:nvPr/>
          </p:nvSpPr>
          <p:spPr>
            <a:xfrm>
              <a:off x="6222401" y="3117804"/>
              <a:ext cx="785555" cy="234666"/>
            </a:xfrm>
            <a:prstGeom prst="roundRect">
              <a:avLst>
                <a:gd fmla="val 16667" name="adj"/>
              </a:avLst>
            </a:prstGeom>
            <a:solidFill>
              <a:srgbClr val="607ED6">
                <a:alpha val="29803"/>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168" name="Google Shape;1168;p82"/>
            <p:cNvSpPr/>
            <p:nvPr/>
          </p:nvSpPr>
          <p:spPr>
            <a:xfrm>
              <a:off x="6222402" y="3523725"/>
              <a:ext cx="1414946" cy="234666"/>
            </a:xfrm>
            <a:prstGeom prst="roundRect">
              <a:avLst>
                <a:gd fmla="val 16667" name="adj"/>
              </a:avLst>
            </a:prstGeom>
            <a:solidFill>
              <a:srgbClr val="607ED6">
                <a:alpha val="29803"/>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169" name="Google Shape;1169;p82"/>
            <p:cNvSpPr/>
            <p:nvPr/>
          </p:nvSpPr>
          <p:spPr>
            <a:xfrm>
              <a:off x="6222402" y="3929646"/>
              <a:ext cx="2565070" cy="239018"/>
            </a:xfrm>
            <a:prstGeom prst="roundRect">
              <a:avLst>
                <a:gd fmla="val 16667" name="adj"/>
              </a:avLst>
            </a:prstGeom>
            <a:solidFill>
              <a:srgbClr val="607ED6">
                <a:alpha val="29803"/>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170" name="Google Shape;1170;p82"/>
            <p:cNvSpPr/>
            <p:nvPr/>
          </p:nvSpPr>
          <p:spPr>
            <a:xfrm>
              <a:off x="6222402" y="4339918"/>
              <a:ext cx="3457502" cy="239018"/>
            </a:xfrm>
            <a:prstGeom prst="roundRect">
              <a:avLst>
                <a:gd fmla="val 16667" name="adj"/>
              </a:avLst>
            </a:prstGeom>
            <a:solidFill>
              <a:srgbClr val="607ED6">
                <a:alpha val="29803"/>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171" name="Google Shape;1171;p82"/>
            <p:cNvSpPr txBox="1"/>
            <p:nvPr/>
          </p:nvSpPr>
          <p:spPr>
            <a:xfrm>
              <a:off x="6113116" y="4779788"/>
              <a:ext cx="218572" cy="246221"/>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800">
                  <a:solidFill>
                    <a:schemeClr val="dk1"/>
                  </a:solidFill>
                  <a:latin typeface="Lato"/>
                  <a:ea typeface="Lato"/>
                  <a:cs typeface="Lato"/>
                  <a:sym typeface="Lato"/>
                </a:rPr>
                <a:t>0</a:t>
              </a:r>
              <a:endParaRPr sz="1100"/>
            </a:p>
          </p:txBody>
        </p:sp>
        <p:sp>
          <p:nvSpPr>
            <p:cNvPr id="1172" name="Google Shape;1172;p82"/>
            <p:cNvSpPr txBox="1"/>
            <p:nvPr/>
          </p:nvSpPr>
          <p:spPr>
            <a:xfrm>
              <a:off x="6549729" y="4779788"/>
              <a:ext cx="414630" cy="246221"/>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800">
                  <a:solidFill>
                    <a:schemeClr val="dk1"/>
                  </a:solidFill>
                  <a:latin typeface="Lato"/>
                  <a:ea typeface="Lato"/>
                  <a:cs typeface="Lato"/>
                  <a:sym typeface="Lato"/>
                </a:rPr>
                <a:t>10</a:t>
              </a:r>
              <a:endParaRPr sz="1100"/>
            </a:p>
          </p:txBody>
        </p:sp>
        <p:sp>
          <p:nvSpPr>
            <p:cNvPr id="1173" name="Google Shape;1173;p82"/>
            <p:cNvSpPr txBox="1"/>
            <p:nvPr/>
          </p:nvSpPr>
          <p:spPr>
            <a:xfrm>
              <a:off x="7182400" y="4779788"/>
              <a:ext cx="414629" cy="246221"/>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800">
                  <a:solidFill>
                    <a:schemeClr val="dk1"/>
                  </a:solidFill>
                  <a:latin typeface="Lato"/>
                  <a:ea typeface="Lato"/>
                  <a:cs typeface="Lato"/>
                  <a:sym typeface="Lato"/>
                </a:rPr>
                <a:t>40</a:t>
              </a:r>
              <a:endParaRPr sz="1100"/>
            </a:p>
          </p:txBody>
        </p:sp>
        <p:sp>
          <p:nvSpPr>
            <p:cNvPr id="1174" name="Google Shape;1174;p82"/>
            <p:cNvSpPr txBox="1"/>
            <p:nvPr/>
          </p:nvSpPr>
          <p:spPr>
            <a:xfrm>
              <a:off x="7815070" y="4779788"/>
              <a:ext cx="436014" cy="246221"/>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800">
                  <a:solidFill>
                    <a:schemeClr val="dk1"/>
                  </a:solidFill>
                  <a:latin typeface="Lato"/>
                  <a:ea typeface="Lato"/>
                  <a:cs typeface="Lato"/>
                  <a:sym typeface="Lato"/>
                </a:rPr>
                <a:t>60</a:t>
              </a:r>
              <a:endParaRPr sz="1100"/>
            </a:p>
          </p:txBody>
        </p:sp>
        <p:sp>
          <p:nvSpPr>
            <p:cNvPr id="1175" name="Google Shape;1175;p82"/>
            <p:cNvSpPr txBox="1"/>
            <p:nvPr/>
          </p:nvSpPr>
          <p:spPr>
            <a:xfrm>
              <a:off x="8469125" y="4779788"/>
              <a:ext cx="425679" cy="246221"/>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800">
                  <a:solidFill>
                    <a:schemeClr val="dk1"/>
                  </a:solidFill>
                  <a:latin typeface="Lato"/>
                  <a:ea typeface="Lato"/>
                  <a:cs typeface="Lato"/>
                  <a:sym typeface="Lato"/>
                </a:rPr>
                <a:t>80</a:t>
              </a:r>
              <a:endParaRPr sz="1100"/>
            </a:p>
          </p:txBody>
        </p:sp>
        <p:sp>
          <p:nvSpPr>
            <p:cNvPr id="1176" name="Google Shape;1176;p82"/>
            <p:cNvSpPr/>
            <p:nvPr/>
          </p:nvSpPr>
          <p:spPr>
            <a:xfrm>
              <a:off x="6205238" y="3117804"/>
              <a:ext cx="45719" cy="1672518"/>
            </a:xfrm>
            <a:prstGeom prst="rect">
              <a:avLst/>
            </a:prstGeom>
            <a:solidFill>
              <a:srgbClr val="607ED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177" name="Google Shape;1177;p82"/>
            <p:cNvSpPr txBox="1"/>
            <p:nvPr/>
          </p:nvSpPr>
          <p:spPr>
            <a:xfrm>
              <a:off x="9112846" y="4779788"/>
              <a:ext cx="567058" cy="246221"/>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800">
                  <a:solidFill>
                    <a:schemeClr val="dk1"/>
                  </a:solidFill>
                  <a:latin typeface="Lato"/>
                  <a:ea typeface="Lato"/>
                  <a:cs typeface="Lato"/>
                  <a:sym typeface="Lato"/>
                </a:rPr>
                <a:t>100</a:t>
              </a:r>
              <a:endParaRPr sz="1100"/>
            </a:p>
          </p:txBody>
        </p:sp>
        <p:sp>
          <p:nvSpPr>
            <p:cNvPr id="1178" name="Google Shape;1178;p82"/>
            <p:cNvSpPr txBox="1"/>
            <p:nvPr/>
          </p:nvSpPr>
          <p:spPr>
            <a:xfrm>
              <a:off x="5599597" y="3096637"/>
              <a:ext cx="727231" cy="246221"/>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800">
                  <a:solidFill>
                    <a:schemeClr val="dk1"/>
                  </a:solidFill>
                  <a:latin typeface="Lato"/>
                  <a:ea typeface="Lato"/>
                  <a:cs typeface="Lato"/>
                  <a:sym typeface="Lato"/>
                </a:rPr>
                <a:t>2008</a:t>
              </a:r>
              <a:endParaRPr sz="1100"/>
            </a:p>
          </p:txBody>
        </p:sp>
        <p:sp>
          <p:nvSpPr>
            <p:cNvPr id="1179" name="Google Shape;1179;p82"/>
            <p:cNvSpPr txBox="1"/>
            <p:nvPr/>
          </p:nvSpPr>
          <p:spPr>
            <a:xfrm>
              <a:off x="5599597" y="4327201"/>
              <a:ext cx="651360" cy="246221"/>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800">
                  <a:solidFill>
                    <a:schemeClr val="dk1"/>
                  </a:solidFill>
                  <a:latin typeface="Lato"/>
                  <a:ea typeface="Lato"/>
                  <a:cs typeface="Lato"/>
                  <a:sym typeface="Lato"/>
                </a:rPr>
                <a:t>2017</a:t>
              </a:r>
              <a:endParaRPr sz="1100"/>
            </a:p>
          </p:txBody>
        </p:sp>
        <p:sp>
          <p:nvSpPr>
            <p:cNvPr id="1180" name="Google Shape;1180;p82"/>
            <p:cNvSpPr txBox="1"/>
            <p:nvPr/>
          </p:nvSpPr>
          <p:spPr>
            <a:xfrm>
              <a:off x="5599597" y="3911527"/>
              <a:ext cx="651360" cy="246221"/>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800">
                  <a:solidFill>
                    <a:schemeClr val="dk1"/>
                  </a:solidFill>
                  <a:latin typeface="Lato"/>
                  <a:ea typeface="Lato"/>
                  <a:cs typeface="Lato"/>
                  <a:sym typeface="Lato"/>
                </a:rPr>
                <a:t>2010</a:t>
              </a:r>
              <a:endParaRPr sz="1100"/>
            </a:p>
          </p:txBody>
        </p:sp>
        <p:sp>
          <p:nvSpPr>
            <p:cNvPr id="1181" name="Google Shape;1181;p82"/>
            <p:cNvSpPr txBox="1"/>
            <p:nvPr/>
          </p:nvSpPr>
          <p:spPr>
            <a:xfrm>
              <a:off x="5599597" y="3505606"/>
              <a:ext cx="711363" cy="246221"/>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800">
                  <a:solidFill>
                    <a:schemeClr val="dk1"/>
                  </a:solidFill>
                  <a:latin typeface="Lato"/>
                  <a:ea typeface="Lato"/>
                  <a:cs typeface="Lato"/>
                  <a:sym typeface="Lato"/>
                </a:rPr>
                <a:t>2009</a:t>
              </a:r>
              <a:endParaRPr sz="1100"/>
            </a:p>
          </p:txBody>
        </p:sp>
      </p:grpSp>
      <p:sp>
        <p:nvSpPr>
          <p:cNvPr id="1182" name="Google Shape;1182;p82"/>
          <p:cNvSpPr/>
          <p:nvPr/>
        </p:nvSpPr>
        <p:spPr>
          <a:xfrm>
            <a:off x="3462805" y="1483801"/>
            <a:ext cx="1295923" cy="319318"/>
          </a:xfrm>
          <a:prstGeom prst="rect">
            <a:avLst/>
          </a:prstGeom>
          <a:noFill/>
          <a:ln>
            <a:noFill/>
          </a:ln>
        </p:spPr>
        <p:txBody>
          <a:bodyPr anchorCtr="0" anchor="t" bIns="34275" lIns="68575" spcFirstLastPara="1" rIns="68575" wrap="square" tIns="34275">
            <a:noAutofit/>
          </a:bodyPr>
          <a:lstStyle/>
          <a:p>
            <a:pPr indent="0" lvl="0" marL="0" marR="0" rtl="0" algn="l">
              <a:lnSpc>
                <a:spcPct val="130000"/>
              </a:lnSpc>
              <a:spcBef>
                <a:spcPts val="0"/>
              </a:spcBef>
              <a:spcAft>
                <a:spcPts val="0"/>
              </a:spcAft>
              <a:buNone/>
            </a:pPr>
            <a:r>
              <a:rPr lang="en" sz="800">
                <a:solidFill>
                  <a:schemeClr val="dk1"/>
                </a:solidFill>
                <a:latin typeface="Lato"/>
                <a:ea typeface="Lato"/>
                <a:cs typeface="Lato"/>
                <a:sym typeface="Lato"/>
              </a:rPr>
              <a:t>lorem reliability by using </a:t>
            </a:r>
            <a:endParaRPr sz="1100"/>
          </a:p>
          <a:p>
            <a:pPr indent="0" lvl="0" marL="0" marR="0" rtl="0" algn="l">
              <a:lnSpc>
                <a:spcPct val="130000"/>
              </a:lnSpc>
              <a:spcBef>
                <a:spcPts val="0"/>
              </a:spcBef>
              <a:spcAft>
                <a:spcPts val="0"/>
              </a:spcAft>
              <a:buNone/>
            </a:pPr>
            <a:r>
              <a:rPr lang="en" sz="800">
                <a:solidFill>
                  <a:schemeClr val="dk1"/>
                </a:solidFill>
                <a:latin typeface="Lato"/>
                <a:ea typeface="Lato"/>
                <a:cs typeface="Lato"/>
                <a:sym typeface="Lato"/>
              </a:rPr>
              <a:t>alignments This letterhead</a:t>
            </a:r>
            <a:endParaRPr sz="1100"/>
          </a:p>
        </p:txBody>
      </p:sp>
      <p:sp>
        <p:nvSpPr>
          <p:cNvPr id="1183" name="Google Shape;1183;p82"/>
          <p:cNvSpPr/>
          <p:nvPr/>
        </p:nvSpPr>
        <p:spPr>
          <a:xfrm>
            <a:off x="892643" y="1883527"/>
            <a:ext cx="1295923" cy="319318"/>
          </a:xfrm>
          <a:prstGeom prst="rect">
            <a:avLst/>
          </a:prstGeom>
          <a:noFill/>
          <a:ln>
            <a:noFill/>
          </a:ln>
        </p:spPr>
        <p:txBody>
          <a:bodyPr anchorCtr="0" anchor="t" bIns="34275" lIns="68575" spcFirstLastPara="1" rIns="68575" wrap="square" tIns="34275">
            <a:noAutofit/>
          </a:bodyPr>
          <a:lstStyle/>
          <a:p>
            <a:pPr indent="0" lvl="0" marL="0" marR="0" rtl="0" algn="l">
              <a:lnSpc>
                <a:spcPct val="130000"/>
              </a:lnSpc>
              <a:spcBef>
                <a:spcPts val="0"/>
              </a:spcBef>
              <a:spcAft>
                <a:spcPts val="0"/>
              </a:spcAft>
              <a:buNone/>
            </a:pPr>
            <a:r>
              <a:rPr lang="en" sz="800">
                <a:solidFill>
                  <a:schemeClr val="dk1"/>
                </a:solidFill>
                <a:latin typeface="Lato"/>
                <a:ea typeface="Lato"/>
                <a:cs typeface="Lato"/>
                <a:sym typeface="Lato"/>
              </a:rPr>
              <a:t>lorem reliability by using </a:t>
            </a:r>
            <a:endParaRPr sz="1100"/>
          </a:p>
          <a:p>
            <a:pPr indent="0" lvl="0" marL="0" marR="0" rtl="0" algn="l">
              <a:lnSpc>
                <a:spcPct val="130000"/>
              </a:lnSpc>
              <a:spcBef>
                <a:spcPts val="0"/>
              </a:spcBef>
              <a:spcAft>
                <a:spcPts val="0"/>
              </a:spcAft>
              <a:buNone/>
            </a:pPr>
            <a:r>
              <a:rPr lang="en" sz="800">
                <a:solidFill>
                  <a:schemeClr val="dk1"/>
                </a:solidFill>
                <a:latin typeface="Lato"/>
                <a:ea typeface="Lato"/>
                <a:cs typeface="Lato"/>
                <a:sym typeface="Lato"/>
              </a:rPr>
              <a:t>alignments This letterhead</a:t>
            </a:r>
            <a:endParaRPr sz="1100"/>
          </a:p>
        </p:txBody>
      </p:sp>
      <p:sp>
        <p:nvSpPr>
          <p:cNvPr id="1184" name="Google Shape;1184;p82"/>
          <p:cNvSpPr/>
          <p:nvPr/>
        </p:nvSpPr>
        <p:spPr>
          <a:xfrm>
            <a:off x="892643" y="3020333"/>
            <a:ext cx="1295923" cy="319318"/>
          </a:xfrm>
          <a:prstGeom prst="rect">
            <a:avLst/>
          </a:prstGeom>
          <a:noFill/>
          <a:ln>
            <a:noFill/>
          </a:ln>
        </p:spPr>
        <p:txBody>
          <a:bodyPr anchorCtr="0" anchor="t" bIns="34275" lIns="68575" spcFirstLastPara="1" rIns="68575" wrap="square" tIns="34275">
            <a:noAutofit/>
          </a:bodyPr>
          <a:lstStyle/>
          <a:p>
            <a:pPr indent="0" lvl="0" marL="0" marR="0" rtl="0" algn="l">
              <a:lnSpc>
                <a:spcPct val="130000"/>
              </a:lnSpc>
              <a:spcBef>
                <a:spcPts val="0"/>
              </a:spcBef>
              <a:spcAft>
                <a:spcPts val="0"/>
              </a:spcAft>
              <a:buNone/>
            </a:pPr>
            <a:r>
              <a:rPr lang="en" sz="800">
                <a:solidFill>
                  <a:schemeClr val="dk1"/>
                </a:solidFill>
                <a:latin typeface="Lato"/>
                <a:ea typeface="Lato"/>
                <a:cs typeface="Lato"/>
                <a:sym typeface="Lato"/>
              </a:rPr>
              <a:t>lorem reliability by using </a:t>
            </a:r>
            <a:endParaRPr sz="1100"/>
          </a:p>
          <a:p>
            <a:pPr indent="0" lvl="0" marL="0" marR="0" rtl="0" algn="l">
              <a:lnSpc>
                <a:spcPct val="130000"/>
              </a:lnSpc>
              <a:spcBef>
                <a:spcPts val="0"/>
              </a:spcBef>
              <a:spcAft>
                <a:spcPts val="0"/>
              </a:spcAft>
              <a:buNone/>
            </a:pPr>
            <a:r>
              <a:rPr lang="en" sz="800">
                <a:solidFill>
                  <a:schemeClr val="dk1"/>
                </a:solidFill>
                <a:latin typeface="Lato"/>
                <a:ea typeface="Lato"/>
                <a:cs typeface="Lato"/>
                <a:sym typeface="Lato"/>
              </a:rPr>
              <a:t>alignments This letterhead</a:t>
            </a:r>
            <a:endParaRPr sz="1100"/>
          </a:p>
        </p:txBody>
      </p:sp>
      <p:grpSp>
        <p:nvGrpSpPr>
          <p:cNvPr id="1185" name="Google Shape;1185;p82"/>
          <p:cNvGrpSpPr/>
          <p:nvPr/>
        </p:nvGrpSpPr>
        <p:grpSpPr>
          <a:xfrm>
            <a:off x="2848526" y="1417675"/>
            <a:ext cx="276213" cy="362485"/>
            <a:chOff x="6467475" y="1631950"/>
            <a:chExt cx="3074988" cy="4035426"/>
          </a:xfrm>
        </p:grpSpPr>
        <p:sp>
          <p:nvSpPr>
            <p:cNvPr id="1186" name="Google Shape;1186;p82"/>
            <p:cNvSpPr/>
            <p:nvPr/>
          </p:nvSpPr>
          <p:spPr>
            <a:xfrm>
              <a:off x="7189788" y="1631950"/>
              <a:ext cx="1627188" cy="1974850"/>
            </a:xfrm>
            <a:custGeom>
              <a:pathLst>
                <a:path extrusionOk="0" h="548" w="451">
                  <a:moveTo>
                    <a:pt x="226" y="548"/>
                  </a:moveTo>
                  <a:cubicBezTo>
                    <a:pt x="350" y="548"/>
                    <a:pt x="451" y="425"/>
                    <a:pt x="451" y="274"/>
                  </a:cubicBezTo>
                  <a:cubicBezTo>
                    <a:pt x="451" y="123"/>
                    <a:pt x="418" y="0"/>
                    <a:pt x="226" y="0"/>
                  </a:cubicBezTo>
                  <a:cubicBezTo>
                    <a:pt x="34" y="0"/>
                    <a:pt x="0" y="123"/>
                    <a:pt x="0" y="274"/>
                  </a:cubicBezTo>
                  <a:cubicBezTo>
                    <a:pt x="0" y="425"/>
                    <a:pt x="101" y="548"/>
                    <a:pt x="226" y="548"/>
                  </a:cubicBezTo>
                  <a:close/>
                  <a:moveTo>
                    <a:pt x="226" y="548"/>
                  </a:moveTo>
                  <a:cubicBezTo>
                    <a:pt x="226" y="548"/>
                    <a:pt x="226" y="548"/>
                    <a:pt x="226" y="548"/>
                  </a:cubicBezTo>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87" name="Google Shape;1187;p82"/>
            <p:cNvSpPr/>
            <p:nvPr/>
          </p:nvSpPr>
          <p:spPr>
            <a:xfrm>
              <a:off x="6467475" y="3681413"/>
              <a:ext cx="3074988" cy="1985963"/>
            </a:xfrm>
            <a:custGeom>
              <a:pathLst>
                <a:path extrusionOk="0" h="551" w="852">
                  <a:moveTo>
                    <a:pt x="851" y="386"/>
                  </a:moveTo>
                  <a:cubicBezTo>
                    <a:pt x="847" y="122"/>
                    <a:pt x="813" y="47"/>
                    <a:pt x="549" y="0"/>
                  </a:cubicBezTo>
                  <a:cubicBezTo>
                    <a:pt x="549" y="0"/>
                    <a:pt x="512" y="47"/>
                    <a:pt x="426" y="47"/>
                  </a:cubicBezTo>
                  <a:cubicBezTo>
                    <a:pt x="340" y="47"/>
                    <a:pt x="302" y="0"/>
                    <a:pt x="302" y="0"/>
                  </a:cubicBezTo>
                  <a:cubicBezTo>
                    <a:pt x="42" y="47"/>
                    <a:pt x="5" y="121"/>
                    <a:pt x="1" y="377"/>
                  </a:cubicBezTo>
                  <a:cubicBezTo>
                    <a:pt x="0" y="398"/>
                    <a:pt x="0" y="399"/>
                    <a:pt x="0" y="397"/>
                  </a:cubicBezTo>
                  <a:cubicBezTo>
                    <a:pt x="0" y="401"/>
                    <a:pt x="0" y="410"/>
                    <a:pt x="0" y="425"/>
                  </a:cubicBezTo>
                  <a:cubicBezTo>
                    <a:pt x="0" y="425"/>
                    <a:pt x="63" y="551"/>
                    <a:pt x="426" y="551"/>
                  </a:cubicBezTo>
                  <a:cubicBezTo>
                    <a:pt x="789" y="551"/>
                    <a:pt x="852" y="425"/>
                    <a:pt x="852" y="425"/>
                  </a:cubicBezTo>
                  <a:cubicBezTo>
                    <a:pt x="852" y="415"/>
                    <a:pt x="852" y="409"/>
                    <a:pt x="852" y="404"/>
                  </a:cubicBezTo>
                  <a:cubicBezTo>
                    <a:pt x="852" y="406"/>
                    <a:pt x="852" y="403"/>
                    <a:pt x="851" y="386"/>
                  </a:cubicBezTo>
                  <a:close/>
                  <a:moveTo>
                    <a:pt x="851" y="386"/>
                  </a:moveTo>
                  <a:cubicBezTo>
                    <a:pt x="851" y="386"/>
                    <a:pt x="851" y="386"/>
                    <a:pt x="851" y="386"/>
                  </a:cubicBezTo>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1188" name="Google Shape;1188;p82"/>
          <p:cNvGrpSpPr/>
          <p:nvPr/>
        </p:nvGrpSpPr>
        <p:grpSpPr>
          <a:xfrm>
            <a:off x="3136363" y="1417675"/>
            <a:ext cx="276213" cy="362485"/>
            <a:chOff x="6467475" y="1631950"/>
            <a:chExt cx="3074988" cy="4035426"/>
          </a:xfrm>
        </p:grpSpPr>
        <p:sp>
          <p:nvSpPr>
            <p:cNvPr id="1189" name="Google Shape;1189;p82"/>
            <p:cNvSpPr/>
            <p:nvPr/>
          </p:nvSpPr>
          <p:spPr>
            <a:xfrm>
              <a:off x="7189788" y="1631950"/>
              <a:ext cx="1627188" cy="1974850"/>
            </a:xfrm>
            <a:custGeom>
              <a:pathLst>
                <a:path extrusionOk="0" h="548" w="451">
                  <a:moveTo>
                    <a:pt x="226" y="548"/>
                  </a:moveTo>
                  <a:cubicBezTo>
                    <a:pt x="350" y="548"/>
                    <a:pt x="451" y="425"/>
                    <a:pt x="451" y="274"/>
                  </a:cubicBezTo>
                  <a:cubicBezTo>
                    <a:pt x="451" y="123"/>
                    <a:pt x="418" y="0"/>
                    <a:pt x="226" y="0"/>
                  </a:cubicBezTo>
                  <a:cubicBezTo>
                    <a:pt x="34" y="0"/>
                    <a:pt x="0" y="123"/>
                    <a:pt x="0" y="274"/>
                  </a:cubicBezTo>
                  <a:cubicBezTo>
                    <a:pt x="0" y="425"/>
                    <a:pt x="101" y="548"/>
                    <a:pt x="226" y="548"/>
                  </a:cubicBezTo>
                  <a:close/>
                  <a:moveTo>
                    <a:pt x="226" y="548"/>
                  </a:moveTo>
                  <a:cubicBezTo>
                    <a:pt x="226" y="548"/>
                    <a:pt x="226" y="548"/>
                    <a:pt x="226" y="548"/>
                  </a:cubicBezTo>
                </a:path>
              </a:pathLst>
            </a:custGeom>
            <a:solidFill>
              <a:srgbClr val="D5D5D5">
                <a:alpha val="80000"/>
              </a:srgb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90" name="Google Shape;1190;p82"/>
            <p:cNvSpPr/>
            <p:nvPr/>
          </p:nvSpPr>
          <p:spPr>
            <a:xfrm>
              <a:off x="6467475" y="3681413"/>
              <a:ext cx="3074988" cy="1985963"/>
            </a:xfrm>
            <a:custGeom>
              <a:pathLst>
                <a:path extrusionOk="0" h="551" w="852">
                  <a:moveTo>
                    <a:pt x="851" y="386"/>
                  </a:moveTo>
                  <a:cubicBezTo>
                    <a:pt x="847" y="122"/>
                    <a:pt x="813" y="47"/>
                    <a:pt x="549" y="0"/>
                  </a:cubicBezTo>
                  <a:cubicBezTo>
                    <a:pt x="549" y="0"/>
                    <a:pt x="512" y="47"/>
                    <a:pt x="426" y="47"/>
                  </a:cubicBezTo>
                  <a:cubicBezTo>
                    <a:pt x="340" y="47"/>
                    <a:pt x="302" y="0"/>
                    <a:pt x="302" y="0"/>
                  </a:cubicBezTo>
                  <a:cubicBezTo>
                    <a:pt x="42" y="47"/>
                    <a:pt x="5" y="121"/>
                    <a:pt x="1" y="377"/>
                  </a:cubicBezTo>
                  <a:cubicBezTo>
                    <a:pt x="0" y="398"/>
                    <a:pt x="0" y="399"/>
                    <a:pt x="0" y="397"/>
                  </a:cubicBezTo>
                  <a:cubicBezTo>
                    <a:pt x="0" y="401"/>
                    <a:pt x="0" y="410"/>
                    <a:pt x="0" y="425"/>
                  </a:cubicBezTo>
                  <a:cubicBezTo>
                    <a:pt x="0" y="425"/>
                    <a:pt x="63" y="551"/>
                    <a:pt x="426" y="551"/>
                  </a:cubicBezTo>
                  <a:cubicBezTo>
                    <a:pt x="789" y="551"/>
                    <a:pt x="852" y="425"/>
                    <a:pt x="852" y="425"/>
                  </a:cubicBezTo>
                  <a:cubicBezTo>
                    <a:pt x="852" y="415"/>
                    <a:pt x="852" y="409"/>
                    <a:pt x="852" y="404"/>
                  </a:cubicBezTo>
                  <a:cubicBezTo>
                    <a:pt x="852" y="406"/>
                    <a:pt x="852" y="403"/>
                    <a:pt x="851" y="386"/>
                  </a:cubicBezTo>
                  <a:close/>
                  <a:moveTo>
                    <a:pt x="851" y="386"/>
                  </a:moveTo>
                  <a:cubicBezTo>
                    <a:pt x="851" y="386"/>
                    <a:pt x="851" y="386"/>
                    <a:pt x="851" y="386"/>
                  </a:cubicBezTo>
                </a:path>
              </a:pathLst>
            </a:custGeom>
            <a:solidFill>
              <a:srgbClr val="D5D5D5">
                <a:alpha val="80000"/>
              </a:srgb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1191" name="Google Shape;1191;p82"/>
          <p:cNvGrpSpPr/>
          <p:nvPr/>
        </p:nvGrpSpPr>
        <p:grpSpPr>
          <a:xfrm>
            <a:off x="945282" y="1446871"/>
            <a:ext cx="851885" cy="362485"/>
            <a:chOff x="1288086" y="1832176"/>
            <a:chExt cx="1135847" cy="483314"/>
          </a:xfrm>
        </p:grpSpPr>
        <p:grpSp>
          <p:nvGrpSpPr>
            <p:cNvPr id="1192" name="Google Shape;1192;p82"/>
            <p:cNvGrpSpPr/>
            <p:nvPr/>
          </p:nvGrpSpPr>
          <p:grpSpPr>
            <a:xfrm>
              <a:off x="1288086" y="1832176"/>
              <a:ext cx="368284" cy="483314"/>
              <a:chOff x="6467475" y="1631950"/>
              <a:chExt cx="3074988" cy="4035426"/>
            </a:xfrm>
          </p:grpSpPr>
          <p:sp>
            <p:nvSpPr>
              <p:cNvPr id="1193" name="Google Shape;1193;p82"/>
              <p:cNvSpPr/>
              <p:nvPr/>
            </p:nvSpPr>
            <p:spPr>
              <a:xfrm>
                <a:off x="7189788" y="1631950"/>
                <a:ext cx="1627188" cy="1974850"/>
              </a:xfrm>
              <a:custGeom>
                <a:pathLst>
                  <a:path extrusionOk="0" h="548" w="451">
                    <a:moveTo>
                      <a:pt x="226" y="548"/>
                    </a:moveTo>
                    <a:cubicBezTo>
                      <a:pt x="350" y="548"/>
                      <a:pt x="451" y="425"/>
                      <a:pt x="451" y="274"/>
                    </a:cubicBezTo>
                    <a:cubicBezTo>
                      <a:pt x="451" y="123"/>
                      <a:pt x="418" y="0"/>
                      <a:pt x="226" y="0"/>
                    </a:cubicBezTo>
                    <a:cubicBezTo>
                      <a:pt x="34" y="0"/>
                      <a:pt x="0" y="123"/>
                      <a:pt x="0" y="274"/>
                    </a:cubicBezTo>
                    <a:cubicBezTo>
                      <a:pt x="0" y="425"/>
                      <a:pt x="101" y="548"/>
                      <a:pt x="226" y="548"/>
                    </a:cubicBezTo>
                    <a:close/>
                    <a:moveTo>
                      <a:pt x="226" y="548"/>
                    </a:moveTo>
                    <a:cubicBezTo>
                      <a:pt x="226" y="548"/>
                      <a:pt x="226" y="548"/>
                      <a:pt x="226" y="548"/>
                    </a:cubicBezTo>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94" name="Google Shape;1194;p82"/>
              <p:cNvSpPr/>
              <p:nvPr/>
            </p:nvSpPr>
            <p:spPr>
              <a:xfrm>
                <a:off x="6467475" y="3681413"/>
                <a:ext cx="3074988" cy="1985963"/>
              </a:xfrm>
              <a:custGeom>
                <a:pathLst>
                  <a:path extrusionOk="0" h="551" w="852">
                    <a:moveTo>
                      <a:pt x="851" y="386"/>
                    </a:moveTo>
                    <a:cubicBezTo>
                      <a:pt x="847" y="122"/>
                      <a:pt x="813" y="47"/>
                      <a:pt x="549" y="0"/>
                    </a:cubicBezTo>
                    <a:cubicBezTo>
                      <a:pt x="549" y="0"/>
                      <a:pt x="512" y="47"/>
                      <a:pt x="426" y="47"/>
                    </a:cubicBezTo>
                    <a:cubicBezTo>
                      <a:pt x="340" y="47"/>
                      <a:pt x="302" y="0"/>
                      <a:pt x="302" y="0"/>
                    </a:cubicBezTo>
                    <a:cubicBezTo>
                      <a:pt x="42" y="47"/>
                      <a:pt x="5" y="121"/>
                      <a:pt x="1" y="377"/>
                    </a:cubicBezTo>
                    <a:cubicBezTo>
                      <a:pt x="0" y="398"/>
                      <a:pt x="0" y="399"/>
                      <a:pt x="0" y="397"/>
                    </a:cubicBezTo>
                    <a:cubicBezTo>
                      <a:pt x="0" y="401"/>
                      <a:pt x="0" y="410"/>
                      <a:pt x="0" y="425"/>
                    </a:cubicBezTo>
                    <a:cubicBezTo>
                      <a:pt x="0" y="425"/>
                      <a:pt x="63" y="551"/>
                      <a:pt x="426" y="551"/>
                    </a:cubicBezTo>
                    <a:cubicBezTo>
                      <a:pt x="789" y="551"/>
                      <a:pt x="852" y="425"/>
                      <a:pt x="852" y="425"/>
                    </a:cubicBezTo>
                    <a:cubicBezTo>
                      <a:pt x="852" y="415"/>
                      <a:pt x="852" y="409"/>
                      <a:pt x="852" y="404"/>
                    </a:cubicBezTo>
                    <a:cubicBezTo>
                      <a:pt x="852" y="406"/>
                      <a:pt x="852" y="403"/>
                      <a:pt x="851" y="386"/>
                    </a:cubicBezTo>
                    <a:close/>
                    <a:moveTo>
                      <a:pt x="851" y="386"/>
                    </a:moveTo>
                    <a:cubicBezTo>
                      <a:pt x="851" y="386"/>
                      <a:pt x="851" y="386"/>
                      <a:pt x="851" y="386"/>
                    </a:cubicBezTo>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1195" name="Google Shape;1195;p82"/>
            <p:cNvGrpSpPr/>
            <p:nvPr/>
          </p:nvGrpSpPr>
          <p:grpSpPr>
            <a:xfrm>
              <a:off x="1671868" y="1832176"/>
              <a:ext cx="368284" cy="483314"/>
              <a:chOff x="6467475" y="1631950"/>
              <a:chExt cx="3074988" cy="4035426"/>
            </a:xfrm>
          </p:grpSpPr>
          <p:sp>
            <p:nvSpPr>
              <p:cNvPr id="1196" name="Google Shape;1196;p82"/>
              <p:cNvSpPr/>
              <p:nvPr/>
            </p:nvSpPr>
            <p:spPr>
              <a:xfrm>
                <a:off x="7189788" y="1631950"/>
                <a:ext cx="1627188" cy="1974850"/>
              </a:xfrm>
              <a:custGeom>
                <a:pathLst>
                  <a:path extrusionOk="0" h="548" w="451">
                    <a:moveTo>
                      <a:pt x="226" y="548"/>
                    </a:moveTo>
                    <a:cubicBezTo>
                      <a:pt x="350" y="548"/>
                      <a:pt x="451" y="425"/>
                      <a:pt x="451" y="274"/>
                    </a:cubicBezTo>
                    <a:cubicBezTo>
                      <a:pt x="451" y="123"/>
                      <a:pt x="418" y="0"/>
                      <a:pt x="226" y="0"/>
                    </a:cubicBezTo>
                    <a:cubicBezTo>
                      <a:pt x="34" y="0"/>
                      <a:pt x="0" y="123"/>
                      <a:pt x="0" y="274"/>
                    </a:cubicBezTo>
                    <a:cubicBezTo>
                      <a:pt x="0" y="425"/>
                      <a:pt x="101" y="548"/>
                      <a:pt x="226" y="548"/>
                    </a:cubicBezTo>
                    <a:close/>
                    <a:moveTo>
                      <a:pt x="226" y="548"/>
                    </a:moveTo>
                    <a:cubicBezTo>
                      <a:pt x="226" y="548"/>
                      <a:pt x="226" y="548"/>
                      <a:pt x="226" y="548"/>
                    </a:cubicBezTo>
                  </a:path>
                </a:pathLst>
              </a:custGeom>
              <a:solidFill>
                <a:schemeClr val="dk1">
                  <a:alpha val="80000"/>
                </a:scheme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97" name="Google Shape;1197;p82"/>
              <p:cNvSpPr/>
              <p:nvPr/>
            </p:nvSpPr>
            <p:spPr>
              <a:xfrm>
                <a:off x="6467475" y="3681413"/>
                <a:ext cx="3074988" cy="1985963"/>
              </a:xfrm>
              <a:custGeom>
                <a:pathLst>
                  <a:path extrusionOk="0" h="551" w="852">
                    <a:moveTo>
                      <a:pt x="851" y="386"/>
                    </a:moveTo>
                    <a:cubicBezTo>
                      <a:pt x="847" y="122"/>
                      <a:pt x="813" y="47"/>
                      <a:pt x="549" y="0"/>
                    </a:cubicBezTo>
                    <a:cubicBezTo>
                      <a:pt x="549" y="0"/>
                      <a:pt x="512" y="47"/>
                      <a:pt x="426" y="47"/>
                    </a:cubicBezTo>
                    <a:cubicBezTo>
                      <a:pt x="340" y="47"/>
                      <a:pt x="302" y="0"/>
                      <a:pt x="302" y="0"/>
                    </a:cubicBezTo>
                    <a:cubicBezTo>
                      <a:pt x="42" y="47"/>
                      <a:pt x="5" y="121"/>
                      <a:pt x="1" y="377"/>
                    </a:cubicBezTo>
                    <a:cubicBezTo>
                      <a:pt x="0" y="398"/>
                      <a:pt x="0" y="399"/>
                      <a:pt x="0" y="397"/>
                    </a:cubicBezTo>
                    <a:cubicBezTo>
                      <a:pt x="0" y="401"/>
                      <a:pt x="0" y="410"/>
                      <a:pt x="0" y="425"/>
                    </a:cubicBezTo>
                    <a:cubicBezTo>
                      <a:pt x="0" y="425"/>
                      <a:pt x="63" y="551"/>
                      <a:pt x="426" y="551"/>
                    </a:cubicBezTo>
                    <a:cubicBezTo>
                      <a:pt x="789" y="551"/>
                      <a:pt x="852" y="425"/>
                      <a:pt x="852" y="425"/>
                    </a:cubicBezTo>
                    <a:cubicBezTo>
                      <a:pt x="852" y="415"/>
                      <a:pt x="852" y="409"/>
                      <a:pt x="852" y="404"/>
                    </a:cubicBezTo>
                    <a:cubicBezTo>
                      <a:pt x="852" y="406"/>
                      <a:pt x="852" y="403"/>
                      <a:pt x="851" y="386"/>
                    </a:cubicBezTo>
                    <a:close/>
                    <a:moveTo>
                      <a:pt x="851" y="386"/>
                    </a:moveTo>
                    <a:cubicBezTo>
                      <a:pt x="851" y="386"/>
                      <a:pt x="851" y="386"/>
                      <a:pt x="851" y="386"/>
                    </a:cubicBezTo>
                  </a:path>
                </a:pathLst>
              </a:custGeom>
              <a:solidFill>
                <a:schemeClr val="dk1">
                  <a:alpha val="80000"/>
                </a:scheme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1198" name="Google Shape;1198;p82"/>
            <p:cNvGrpSpPr/>
            <p:nvPr/>
          </p:nvGrpSpPr>
          <p:grpSpPr>
            <a:xfrm>
              <a:off x="2055649" y="1832176"/>
              <a:ext cx="368284" cy="483314"/>
              <a:chOff x="6467475" y="1631950"/>
              <a:chExt cx="3074988" cy="4035426"/>
            </a:xfrm>
          </p:grpSpPr>
          <p:sp>
            <p:nvSpPr>
              <p:cNvPr id="1199" name="Google Shape;1199;p82"/>
              <p:cNvSpPr/>
              <p:nvPr/>
            </p:nvSpPr>
            <p:spPr>
              <a:xfrm>
                <a:off x="7189788" y="1631950"/>
                <a:ext cx="1627188" cy="1974850"/>
              </a:xfrm>
              <a:custGeom>
                <a:pathLst>
                  <a:path extrusionOk="0" h="548" w="451">
                    <a:moveTo>
                      <a:pt x="226" y="548"/>
                    </a:moveTo>
                    <a:cubicBezTo>
                      <a:pt x="350" y="548"/>
                      <a:pt x="451" y="425"/>
                      <a:pt x="451" y="274"/>
                    </a:cubicBezTo>
                    <a:cubicBezTo>
                      <a:pt x="451" y="123"/>
                      <a:pt x="418" y="0"/>
                      <a:pt x="226" y="0"/>
                    </a:cubicBezTo>
                    <a:cubicBezTo>
                      <a:pt x="34" y="0"/>
                      <a:pt x="0" y="123"/>
                      <a:pt x="0" y="274"/>
                    </a:cubicBezTo>
                    <a:cubicBezTo>
                      <a:pt x="0" y="425"/>
                      <a:pt x="101" y="548"/>
                      <a:pt x="226" y="548"/>
                    </a:cubicBezTo>
                    <a:close/>
                    <a:moveTo>
                      <a:pt x="226" y="548"/>
                    </a:moveTo>
                    <a:cubicBezTo>
                      <a:pt x="226" y="548"/>
                      <a:pt x="226" y="548"/>
                      <a:pt x="226" y="548"/>
                    </a:cubicBezTo>
                  </a:path>
                </a:pathLst>
              </a:custGeom>
              <a:solidFill>
                <a:schemeClr val="dk1">
                  <a:alpha val="60000"/>
                </a:scheme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00" name="Google Shape;1200;p82"/>
              <p:cNvSpPr/>
              <p:nvPr/>
            </p:nvSpPr>
            <p:spPr>
              <a:xfrm>
                <a:off x="6467475" y="3681413"/>
                <a:ext cx="3074988" cy="1985963"/>
              </a:xfrm>
              <a:custGeom>
                <a:pathLst>
                  <a:path extrusionOk="0" h="551" w="852">
                    <a:moveTo>
                      <a:pt x="851" y="386"/>
                    </a:moveTo>
                    <a:cubicBezTo>
                      <a:pt x="847" y="122"/>
                      <a:pt x="813" y="47"/>
                      <a:pt x="549" y="0"/>
                    </a:cubicBezTo>
                    <a:cubicBezTo>
                      <a:pt x="549" y="0"/>
                      <a:pt x="512" y="47"/>
                      <a:pt x="426" y="47"/>
                    </a:cubicBezTo>
                    <a:cubicBezTo>
                      <a:pt x="340" y="47"/>
                      <a:pt x="302" y="0"/>
                      <a:pt x="302" y="0"/>
                    </a:cubicBezTo>
                    <a:cubicBezTo>
                      <a:pt x="42" y="47"/>
                      <a:pt x="5" y="121"/>
                      <a:pt x="1" y="377"/>
                    </a:cubicBezTo>
                    <a:cubicBezTo>
                      <a:pt x="0" y="398"/>
                      <a:pt x="0" y="399"/>
                      <a:pt x="0" y="397"/>
                    </a:cubicBezTo>
                    <a:cubicBezTo>
                      <a:pt x="0" y="401"/>
                      <a:pt x="0" y="410"/>
                      <a:pt x="0" y="425"/>
                    </a:cubicBezTo>
                    <a:cubicBezTo>
                      <a:pt x="0" y="425"/>
                      <a:pt x="63" y="551"/>
                      <a:pt x="426" y="551"/>
                    </a:cubicBezTo>
                    <a:cubicBezTo>
                      <a:pt x="789" y="551"/>
                      <a:pt x="852" y="425"/>
                      <a:pt x="852" y="425"/>
                    </a:cubicBezTo>
                    <a:cubicBezTo>
                      <a:pt x="852" y="415"/>
                      <a:pt x="852" y="409"/>
                      <a:pt x="852" y="404"/>
                    </a:cubicBezTo>
                    <a:cubicBezTo>
                      <a:pt x="852" y="406"/>
                      <a:pt x="852" y="403"/>
                      <a:pt x="851" y="386"/>
                    </a:cubicBezTo>
                    <a:close/>
                    <a:moveTo>
                      <a:pt x="851" y="386"/>
                    </a:moveTo>
                    <a:cubicBezTo>
                      <a:pt x="851" y="386"/>
                      <a:pt x="851" y="386"/>
                      <a:pt x="851" y="386"/>
                    </a:cubicBezTo>
                  </a:path>
                </a:pathLst>
              </a:custGeom>
              <a:solidFill>
                <a:schemeClr val="dk1">
                  <a:alpha val="60000"/>
                </a:scheme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grpSp>
        <p:nvGrpSpPr>
          <p:cNvPr id="1201" name="Google Shape;1201;p82"/>
          <p:cNvGrpSpPr/>
          <p:nvPr/>
        </p:nvGrpSpPr>
        <p:grpSpPr>
          <a:xfrm>
            <a:off x="945282" y="2605542"/>
            <a:ext cx="564050" cy="362485"/>
            <a:chOff x="1320952" y="3377071"/>
            <a:chExt cx="752066" cy="483314"/>
          </a:xfrm>
        </p:grpSpPr>
        <p:grpSp>
          <p:nvGrpSpPr>
            <p:cNvPr id="1202" name="Google Shape;1202;p82"/>
            <p:cNvGrpSpPr/>
            <p:nvPr/>
          </p:nvGrpSpPr>
          <p:grpSpPr>
            <a:xfrm>
              <a:off x="1320952" y="3377071"/>
              <a:ext cx="368284" cy="483314"/>
              <a:chOff x="6467475" y="1631950"/>
              <a:chExt cx="3074988" cy="4035426"/>
            </a:xfrm>
          </p:grpSpPr>
          <p:sp>
            <p:nvSpPr>
              <p:cNvPr id="1203" name="Google Shape;1203;p82"/>
              <p:cNvSpPr/>
              <p:nvPr/>
            </p:nvSpPr>
            <p:spPr>
              <a:xfrm>
                <a:off x="7189788" y="1631950"/>
                <a:ext cx="1627188" cy="1974850"/>
              </a:xfrm>
              <a:custGeom>
                <a:pathLst>
                  <a:path extrusionOk="0" h="548" w="451">
                    <a:moveTo>
                      <a:pt x="226" y="548"/>
                    </a:moveTo>
                    <a:cubicBezTo>
                      <a:pt x="350" y="548"/>
                      <a:pt x="451" y="425"/>
                      <a:pt x="451" y="274"/>
                    </a:cubicBezTo>
                    <a:cubicBezTo>
                      <a:pt x="451" y="123"/>
                      <a:pt x="418" y="0"/>
                      <a:pt x="226" y="0"/>
                    </a:cubicBezTo>
                    <a:cubicBezTo>
                      <a:pt x="34" y="0"/>
                      <a:pt x="0" y="123"/>
                      <a:pt x="0" y="274"/>
                    </a:cubicBezTo>
                    <a:cubicBezTo>
                      <a:pt x="0" y="425"/>
                      <a:pt x="101" y="548"/>
                      <a:pt x="226" y="548"/>
                    </a:cubicBezTo>
                    <a:close/>
                    <a:moveTo>
                      <a:pt x="226" y="548"/>
                    </a:moveTo>
                    <a:cubicBezTo>
                      <a:pt x="226" y="548"/>
                      <a:pt x="226" y="548"/>
                      <a:pt x="226" y="548"/>
                    </a:cubicBezTo>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04" name="Google Shape;1204;p82"/>
              <p:cNvSpPr/>
              <p:nvPr/>
            </p:nvSpPr>
            <p:spPr>
              <a:xfrm>
                <a:off x="6467475" y="3681413"/>
                <a:ext cx="3074988" cy="1985963"/>
              </a:xfrm>
              <a:custGeom>
                <a:pathLst>
                  <a:path extrusionOk="0" h="551" w="852">
                    <a:moveTo>
                      <a:pt x="851" y="386"/>
                    </a:moveTo>
                    <a:cubicBezTo>
                      <a:pt x="847" y="122"/>
                      <a:pt x="813" y="47"/>
                      <a:pt x="549" y="0"/>
                    </a:cubicBezTo>
                    <a:cubicBezTo>
                      <a:pt x="549" y="0"/>
                      <a:pt x="512" y="47"/>
                      <a:pt x="426" y="47"/>
                    </a:cubicBezTo>
                    <a:cubicBezTo>
                      <a:pt x="340" y="47"/>
                      <a:pt x="302" y="0"/>
                      <a:pt x="302" y="0"/>
                    </a:cubicBezTo>
                    <a:cubicBezTo>
                      <a:pt x="42" y="47"/>
                      <a:pt x="5" y="121"/>
                      <a:pt x="1" y="377"/>
                    </a:cubicBezTo>
                    <a:cubicBezTo>
                      <a:pt x="0" y="398"/>
                      <a:pt x="0" y="399"/>
                      <a:pt x="0" y="397"/>
                    </a:cubicBezTo>
                    <a:cubicBezTo>
                      <a:pt x="0" y="401"/>
                      <a:pt x="0" y="410"/>
                      <a:pt x="0" y="425"/>
                    </a:cubicBezTo>
                    <a:cubicBezTo>
                      <a:pt x="0" y="425"/>
                      <a:pt x="63" y="551"/>
                      <a:pt x="426" y="551"/>
                    </a:cubicBezTo>
                    <a:cubicBezTo>
                      <a:pt x="789" y="551"/>
                      <a:pt x="852" y="425"/>
                      <a:pt x="852" y="425"/>
                    </a:cubicBezTo>
                    <a:cubicBezTo>
                      <a:pt x="852" y="415"/>
                      <a:pt x="852" y="409"/>
                      <a:pt x="852" y="404"/>
                    </a:cubicBezTo>
                    <a:cubicBezTo>
                      <a:pt x="852" y="406"/>
                      <a:pt x="852" y="403"/>
                      <a:pt x="851" y="386"/>
                    </a:cubicBezTo>
                    <a:close/>
                    <a:moveTo>
                      <a:pt x="851" y="386"/>
                    </a:moveTo>
                    <a:cubicBezTo>
                      <a:pt x="851" y="386"/>
                      <a:pt x="851" y="386"/>
                      <a:pt x="851" y="386"/>
                    </a:cubicBezTo>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1205" name="Google Shape;1205;p82"/>
            <p:cNvGrpSpPr/>
            <p:nvPr/>
          </p:nvGrpSpPr>
          <p:grpSpPr>
            <a:xfrm>
              <a:off x="1704734" y="3377071"/>
              <a:ext cx="368284" cy="483314"/>
              <a:chOff x="6467475" y="1631950"/>
              <a:chExt cx="3074988" cy="4035426"/>
            </a:xfrm>
          </p:grpSpPr>
          <p:sp>
            <p:nvSpPr>
              <p:cNvPr id="1206" name="Google Shape;1206;p82"/>
              <p:cNvSpPr/>
              <p:nvPr/>
            </p:nvSpPr>
            <p:spPr>
              <a:xfrm>
                <a:off x="7189788" y="1631950"/>
                <a:ext cx="1627188" cy="1974850"/>
              </a:xfrm>
              <a:custGeom>
                <a:pathLst>
                  <a:path extrusionOk="0" h="548" w="451">
                    <a:moveTo>
                      <a:pt x="226" y="548"/>
                    </a:moveTo>
                    <a:cubicBezTo>
                      <a:pt x="350" y="548"/>
                      <a:pt x="451" y="425"/>
                      <a:pt x="451" y="274"/>
                    </a:cubicBezTo>
                    <a:cubicBezTo>
                      <a:pt x="451" y="123"/>
                      <a:pt x="418" y="0"/>
                      <a:pt x="226" y="0"/>
                    </a:cubicBezTo>
                    <a:cubicBezTo>
                      <a:pt x="34" y="0"/>
                      <a:pt x="0" y="123"/>
                      <a:pt x="0" y="274"/>
                    </a:cubicBezTo>
                    <a:cubicBezTo>
                      <a:pt x="0" y="425"/>
                      <a:pt x="101" y="548"/>
                      <a:pt x="226" y="548"/>
                    </a:cubicBezTo>
                    <a:close/>
                    <a:moveTo>
                      <a:pt x="226" y="548"/>
                    </a:moveTo>
                    <a:cubicBezTo>
                      <a:pt x="226" y="548"/>
                      <a:pt x="226" y="548"/>
                      <a:pt x="226" y="548"/>
                    </a:cubicBezTo>
                  </a:path>
                </a:pathLst>
              </a:custGeom>
              <a:solidFill>
                <a:schemeClr val="dk1">
                  <a:alpha val="80000"/>
                </a:scheme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07" name="Google Shape;1207;p82"/>
              <p:cNvSpPr/>
              <p:nvPr/>
            </p:nvSpPr>
            <p:spPr>
              <a:xfrm>
                <a:off x="6467475" y="3681413"/>
                <a:ext cx="3074988" cy="1985963"/>
              </a:xfrm>
              <a:custGeom>
                <a:pathLst>
                  <a:path extrusionOk="0" h="551" w="852">
                    <a:moveTo>
                      <a:pt x="851" y="386"/>
                    </a:moveTo>
                    <a:cubicBezTo>
                      <a:pt x="847" y="122"/>
                      <a:pt x="813" y="47"/>
                      <a:pt x="549" y="0"/>
                    </a:cubicBezTo>
                    <a:cubicBezTo>
                      <a:pt x="549" y="0"/>
                      <a:pt x="512" y="47"/>
                      <a:pt x="426" y="47"/>
                    </a:cubicBezTo>
                    <a:cubicBezTo>
                      <a:pt x="340" y="47"/>
                      <a:pt x="302" y="0"/>
                      <a:pt x="302" y="0"/>
                    </a:cubicBezTo>
                    <a:cubicBezTo>
                      <a:pt x="42" y="47"/>
                      <a:pt x="5" y="121"/>
                      <a:pt x="1" y="377"/>
                    </a:cubicBezTo>
                    <a:cubicBezTo>
                      <a:pt x="0" y="398"/>
                      <a:pt x="0" y="399"/>
                      <a:pt x="0" y="397"/>
                    </a:cubicBezTo>
                    <a:cubicBezTo>
                      <a:pt x="0" y="401"/>
                      <a:pt x="0" y="410"/>
                      <a:pt x="0" y="425"/>
                    </a:cubicBezTo>
                    <a:cubicBezTo>
                      <a:pt x="0" y="425"/>
                      <a:pt x="63" y="551"/>
                      <a:pt x="426" y="551"/>
                    </a:cubicBezTo>
                    <a:cubicBezTo>
                      <a:pt x="789" y="551"/>
                      <a:pt x="852" y="425"/>
                      <a:pt x="852" y="425"/>
                    </a:cubicBezTo>
                    <a:cubicBezTo>
                      <a:pt x="852" y="415"/>
                      <a:pt x="852" y="409"/>
                      <a:pt x="852" y="404"/>
                    </a:cubicBezTo>
                    <a:cubicBezTo>
                      <a:pt x="852" y="406"/>
                      <a:pt x="852" y="403"/>
                      <a:pt x="851" y="386"/>
                    </a:cubicBezTo>
                    <a:close/>
                    <a:moveTo>
                      <a:pt x="851" y="386"/>
                    </a:moveTo>
                    <a:cubicBezTo>
                      <a:pt x="851" y="386"/>
                      <a:pt x="851" y="386"/>
                      <a:pt x="851" y="386"/>
                    </a:cubicBezTo>
                  </a:path>
                </a:pathLst>
              </a:custGeom>
              <a:solidFill>
                <a:schemeClr val="dk1">
                  <a:alpha val="80000"/>
                </a:scheme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grpSp>
        <p:nvGrpSpPr>
          <p:cNvPr id="1208" name="Google Shape;1208;p82"/>
          <p:cNvGrpSpPr/>
          <p:nvPr/>
        </p:nvGrpSpPr>
        <p:grpSpPr>
          <a:xfrm>
            <a:off x="945282" y="3665044"/>
            <a:ext cx="564049" cy="362485"/>
            <a:chOff x="1350180" y="4789741"/>
            <a:chExt cx="752066" cy="483314"/>
          </a:xfrm>
        </p:grpSpPr>
        <p:grpSp>
          <p:nvGrpSpPr>
            <p:cNvPr id="1209" name="Google Shape;1209;p82"/>
            <p:cNvGrpSpPr/>
            <p:nvPr/>
          </p:nvGrpSpPr>
          <p:grpSpPr>
            <a:xfrm>
              <a:off x="1350180" y="4789741"/>
              <a:ext cx="368284" cy="483314"/>
              <a:chOff x="6467475" y="1631950"/>
              <a:chExt cx="3074988" cy="4035426"/>
            </a:xfrm>
          </p:grpSpPr>
          <p:sp>
            <p:nvSpPr>
              <p:cNvPr id="1210" name="Google Shape;1210;p82"/>
              <p:cNvSpPr/>
              <p:nvPr/>
            </p:nvSpPr>
            <p:spPr>
              <a:xfrm>
                <a:off x="7189788" y="1631950"/>
                <a:ext cx="1627188" cy="1974850"/>
              </a:xfrm>
              <a:custGeom>
                <a:pathLst>
                  <a:path extrusionOk="0" h="548" w="451">
                    <a:moveTo>
                      <a:pt x="226" y="548"/>
                    </a:moveTo>
                    <a:cubicBezTo>
                      <a:pt x="350" y="548"/>
                      <a:pt x="451" y="425"/>
                      <a:pt x="451" y="274"/>
                    </a:cubicBezTo>
                    <a:cubicBezTo>
                      <a:pt x="451" y="123"/>
                      <a:pt x="418" y="0"/>
                      <a:pt x="226" y="0"/>
                    </a:cubicBezTo>
                    <a:cubicBezTo>
                      <a:pt x="34" y="0"/>
                      <a:pt x="0" y="123"/>
                      <a:pt x="0" y="274"/>
                    </a:cubicBezTo>
                    <a:cubicBezTo>
                      <a:pt x="0" y="425"/>
                      <a:pt x="101" y="548"/>
                      <a:pt x="226" y="548"/>
                    </a:cubicBezTo>
                    <a:close/>
                    <a:moveTo>
                      <a:pt x="226" y="548"/>
                    </a:moveTo>
                    <a:cubicBezTo>
                      <a:pt x="226" y="548"/>
                      <a:pt x="226" y="548"/>
                      <a:pt x="226" y="548"/>
                    </a:cubicBezTo>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11" name="Google Shape;1211;p82"/>
              <p:cNvSpPr/>
              <p:nvPr/>
            </p:nvSpPr>
            <p:spPr>
              <a:xfrm>
                <a:off x="6467475" y="3681413"/>
                <a:ext cx="3074988" cy="1985963"/>
              </a:xfrm>
              <a:custGeom>
                <a:pathLst>
                  <a:path extrusionOk="0" h="551" w="852">
                    <a:moveTo>
                      <a:pt x="851" y="386"/>
                    </a:moveTo>
                    <a:cubicBezTo>
                      <a:pt x="847" y="122"/>
                      <a:pt x="813" y="47"/>
                      <a:pt x="549" y="0"/>
                    </a:cubicBezTo>
                    <a:cubicBezTo>
                      <a:pt x="549" y="0"/>
                      <a:pt x="512" y="47"/>
                      <a:pt x="426" y="47"/>
                    </a:cubicBezTo>
                    <a:cubicBezTo>
                      <a:pt x="340" y="47"/>
                      <a:pt x="302" y="0"/>
                      <a:pt x="302" y="0"/>
                    </a:cubicBezTo>
                    <a:cubicBezTo>
                      <a:pt x="42" y="47"/>
                      <a:pt x="5" y="121"/>
                      <a:pt x="1" y="377"/>
                    </a:cubicBezTo>
                    <a:cubicBezTo>
                      <a:pt x="0" y="398"/>
                      <a:pt x="0" y="399"/>
                      <a:pt x="0" y="397"/>
                    </a:cubicBezTo>
                    <a:cubicBezTo>
                      <a:pt x="0" y="401"/>
                      <a:pt x="0" y="410"/>
                      <a:pt x="0" y="425"/>
                    </a:cubicBezTo>
                    <a:cubicBezTo>
                      <a:pt x="0" y="425"/>
                      <a:pt x="63" y="551"/>
                      <a:pt x="426" y="551"/>
                    </a:cubicBezTo>
                    <a:cubicBezTo>
                      <a:pt x="789" y="551"/>
                      <a:pt x="852" y="425"/>
                      <a:pt x="852" y="425"/>
                    </a:cubicBezTo>
                    <a:cubicBezTo>
                      <a:pt x="852" y="415"/>
                      <a:pt x="852" y="409"/>
                      <a:pt x="852" y="404"/>
                    </a:cubicBezTo>
                    <a:cubicBezTo>
                      <a:pt x="852" y="406"/>
                      <a:pt x="852" y="403"/>
                      <a:pt x="851" y="386"/>
                    </a:cubicBezTo>
                    <a:close/>
                    <a:moveTo>
                      <a:pt x="851" y="386"/>
                    </a:moveTo>
                    <a:cubicBezTo>
                      <a:pt x="851" y="386"/>
                      <a:pt x="851" y="386"/>
                      <a:pt x="851" y="386"/>
                    </a:cubicBezTo>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1212" name="Google Shape;1212;p82"/>
            <p:cNvGrpSpPr/>
            <p:nvPr/>
          </p:nvGrpSpPr>
          <p:grpSpPr>
            <a:xfrm>
              <a:off x="1733962" y="4789741"/>
              <a:ext cx="368284" cy="483314"/>
              <a:chOff x="6467475" y="1631950"/>
              <a:chExt cx="3074988" cy="4035426"/>
            </a:xfrm>
          </p:grpSpPr>
          <p:sp>
            <p:nvSpPr>
              <p:cNvPr id="1213" name="Google Shape;1213;p82"/>
              <p:cNvSpPr/>
              <p:nvPr/>
            </p:nvSpPr>
            <p:spPr>
              <a:xfrm>
                <a:off x="7189788" y="1631950"/>
                <a:ext cx="1627188" cy="1974850"/>
              </a:xfrm>
              <a:custGeom>
                <a:pathLst>
                  <a:path extrusionOk="0" h="548" w="451">
                    <a:moveTo>
                      <a:pt x="226" y="548"/>
                    </a:moveTo>
                    <a:cubicBezTo>
                      <a:pt x="350" y="548"/>
                      <a:pt x="451" y="425"/>
                      <a:pt x="451" y="274"/>
                    </a:cubicBezTo>
                    <a:cubicBezTo>
                      <a:pt x="451" y="123"/>
                      <a:pt x="418" y="0"/>
                      <a:pt x="226" y="0"/>
                    </a:cubicBezTo>
                    <a:cubicBezTo>
                      <a:pt x="34" y="0"/>
                      <a:pt x="0" y="123"/>
                      <a:pt x="0" y="274"/>
                    </a:cubicBezTo>
                    <a:cubicBezTo>
                      <a:pt x="0" y="425"/>
                      <a:pt x="101" y="548"/>
                      <a:pt x="226" y="548"/>
                    </a:cubicBezTo>
                    <a:close/>
                    <a:moveTo>
                      <a:pt x="226" y="548"/>
                    </a:moveTo>
                    <a:cubicBezTo>
                      <a:pt x="226" y="548"/>
                      <a:pt x="226" y="548"/>
                      <a:pt x="226" y="548"/>
                    </a:cubicBezTo>
                  </a:path>
                </a:pathLst>
              </a:custGeom>
              <a:solidFill>
                <a:srgbClr val="D5D5D5">
                  <a:alpha val="80000"/>
                </a:srgb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14" name="Google Shape;1214;p82"/>
              <p:cNvSpPr/>
              <p:nvPr/>
            </p:nvSpPr>
            <p:spPr>
              <a:xfrm>
                <a:off x="6467475" y="3681413"/>
                <a:ext cx="3074988" cy="1985963"/>
              </a:xfrm>
              <a:custGeom>
                <a:pathLst>
                  <a:path extrusionOk="0" h="551" w="852">
                    <a:moveTo>
                      <a:pt x="851" y="386"/>
                    </a:moveTo>
                    <a:cubicBezTo>
                      <a:pt x="847" y="122"/>
                      <a:pt x="813" y="47"/>
                      <a:pt x="549" y="0"/>
                    </a:cubicBezTo>
                    <a:cubicBezTo>
                      <a:pt x="549" y="0"/>
                      <a:pt x="512" y="47"/>
                      <a:pt x="426" y="47"/>
                    </a:cubicBezTo>
                    <a:cubicBezTo>
                      <a:pt x="340" y="47"/>
                      <a:pt x="302" y="0"/>
                      <a:pt x="302" y="0"/>
                    </a:cubicBezTo>
                    <a:cubicBezTo>
                      <a:pt x="42" y="47"/>
                      <a:pt x="5" y="121"/>
                      <a:pt x="1" y="377"/>
                    </a:cubicBezTo>
                    <a:cubicBezTo>
                      <a:pt x="0" y="398"/>
                      <a:pt x="0" y="399"/>
                      <a:pt x="0" y="397"/>
                    </a:cubicBezTo>
                    <a:cubicBezTo>
                      <a:pt x="0" y="401"/>
                      <a:pt x="0" y="410"/>
                      <a:pt x="0" y="425"/>
                    </a:cubicBezTo>
                    <a:cubicBezTo>
                      <a:pt x="0" y="425"/>
                      <a:pt x="63" y="551"/>
                      <a:pt x="426" y="551"/>
                    </a:cubicBezTo>
                    <a:cubicBezTo>
                      <a:pt x="789" y="551"/>
                      <a:pt x="852" y="425"/>
                      <a:pt x="852" y="425"/>
                    </a:cubicBezTo>
                    <a:cubicBezTo>
                      <a:pt x="852" y="415"/>
                      <a:pt x="852" y="409"/>
                      <a:pt x="852" y="404"/>
                    </a:cubicBezTo>
                    <a:cubicBezTo>
                      <a:pt x="852" y="406"/>
                      <a:pt x="852" y="403"/>
                      <a:pt x="851" y="386"/>
                    </a:cubicBezTo>
                    <a:close/>
                    <a:moveTo>
                      <a:pt x="851" y="386"/>
                    </a:moveTo>
                    <a:cubicBezTo>
                      <a:pt x="851" y="386"/>
                      <a:pt x="851" y="386"/>
                      <a:pt x="851" y="386"/>
                    </a:cubicBezTo>
                  </a:path>
                </a:pathLst>
              </a:custGeom>
              <a:solidFill>
                <a:srgbClr val="D5D5D5">
                  <a:alpha val="80000"/>
                </a:srgb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sp>
        <p:nvSpPr>
          <p:cNvPr id="1215" name="Google Shape;1215;p82"/>
          <p:cNvSpPr/>
          <p:nvPr/>
        </p:nvSpPr>
        <p:spPr>
          <a:xfrm>
            <a:off x="892643" y="4123983"/>
            <a:ext cx="1295923" cy="319318"/>
          </a:xfrm>
          <a:prstGeom prst="rect">
            <a:avLst/>
          </a:prstGeom>
          <a:noFill/>
          <a:ln>
            <a:noFill/>
          </a:ln>
        </p:spPr>
        <p:txBody>
          <a:bodyPr anchorCtr="0" anchor="t" bIns="34275" lIns="68575" spcFirstLastPara="1" rIns="68575" wrap="square" tIns="34275">
            <a:noAutofit/>
          </a:bodyPr>
          <a:lstStyle/>
          <a:p>
            <a:pPr indent="0" lvl="0" marL="0" marR="0" rtl="0" algn="l">
              <a:lnSpc>
                <a:spcPct val="130000"/>
              </a:lnSpc>
              <a:spcBef>
                <a:spcPts val="0"/>
              </a:spcBef>
              <a:spcAft>
                <a:spcPts val="0"/>
              </a:spcAft>
              <a:buNone/>
            </a:pPr>
            <a:r>
              <a:rPr lang="en" sz="800">
                <a:solidFill>
                  <a:schemeClr val="dk1"/>
                </a:solidFill>
                <a:latin typeface="Lato"/>
                <a:ea typeface="Lato"/>
                <a:cs typeface="Lato"/>
                <a:sym typeface="Lato"/>
              </a:rPr>
              <a:t>lorem reliability by using </a:t>
            </a:r>
            <a:endParaRPr sz="1100"/>
          </a:p>
          <a:p>
            <a:pPr indent="0" lvl="0" marL="0" marR="0" rtl="0" algn="l">
              <a:lnSpc>
                <a:spcPct val="130000"/>
              </a:lnSpc>
              <a:spcBef>
                <a:spcPts val="0"/>
              </a:spcBef>
              <a:spcAft>
                <a:spcPts val="0"/>
              </a:spcAft>
              <a:buNone/>
            </a:pPr>
            <a:r>
              <a:rPr lang="en" sz="800">
                <a:solidFill>
                  <a:schemeClr val="dk1"/>
                </a:solidFill>
                <a:latin typeface="Lato"/>
                <a:ea typeface="Lato"/>
                <a:cs typeface="Lato"/>
                <a:sym typeface="Lato"/>
              </a:rPr>
              <a:t>alignments This letterhead</a:t>
            </a:r>
            <a:endParaRPr sz="1100"/>
          </a:p>
        </p:txBody>
      </p:sp>
      <p:cxnSp>
        <p:nvCxnSpPr>
          <p:cNvPr id="1216" name="Google Shape;1216;p82"/>
          <p:cNvCxnSpPr/>
          <p:nvPr/>
        </p:nvCxnSpPr>
        <p:spPr>
          <a:xfrm>
            <a:off x="1956658" y="1664216"/>
            <a:ext cx="891900" cy="721125"/>
          </a:xfrm>
          <a:prstGeom prst="bentConnector3">
            <a:avLst>
              <a:gd fmla="val 50000" name="adj1"/>
            </a:avLst>
          </a:prstGeom>
          <a:noFill/>
          <a:ln cap="flat" cmpd="sng" w="28575">
            <a:solidFill>
              <a:schemeClr val="accent1"/>
            </a:solidFill>
            <a:prstDash val="solid"/>
            <a:miter lim="800000"/>
            <a:headEnd len="sm" w="sm" type="none"/>
            <a:tailEnd len="med" w="med" type="triangle"/>
          </a:ln>
        </p:spPr>
      </p:cxnSp>
      <p:cxnSp>
        <p:nvCxnSpPr>
          <p:cNvPr id="1217" name="Google Shape;1217;p82"/>
          <p:cNvCxnSpPr/>
          <p:nvPr/>
        </p:nvCxnSpPr>
        <p:spPr>
          <a:xfrm>
            <a:off x="3186198" y="1899006"/>
            <a:ext cx="116917" cy="215271"/>
          </a:xfrm>
          <a:prstGeom prst="straightConnector1">
            <a:avLst/>
          </a:prstGeom>
          <a:noFill/>
          <a:ln cap="flat" cmpd="sng" w="28575">
            <a:solidFill>
              <a:schemeClr val="accent1"/>
            </a:solidFill>
            <a:prstDash val="solid"/>
            <a:miter lim="800000"/>
            <a:headEnd len="sm" w="sm" type="none"/>
            <a:tailEnd len="med" w="med" type="triangle"/>
          </a:ln>
        </p:spPr>
      </p:cxnSp>
      <p:cxnSp>
        <p:nvCxnSpPr>
          <p:cNvPr id="1218" name="Google Shape;1218;p82"/>
          <p:cNvCxnSpPr/>
          <p:nvPr/>
        </p:nvCxnSpPr>
        <p:spPr>
          <a:xfrm>
            <a:off x="2298091" y="3180183"/>
            <a:ext cx="351590" cy="0"/>
          </a:xfrm>
          <a:prstGeom prst="straightConnector1">
            <a:avLst/>
          </a:prstGeom>
          <a:noFill/>
          <a:ln cap="flat" cmpd="sng" w="28575">
            <a:solidFill>
              <a:schemeClr val="accent1"/>
            </a:solidFill>
            <a:prstDash val="solid"/>
            <a:miter lim="800000"/>
            <a:headEnd len="sm" w="sm" type="none"/>
            <a:tailEnd len="med" w="med" type="triangle"/>
          </a:ln>
        </p:spPr>
      </p:cxnSp>
      <p:cxnSp>
        <p:nvCxnSpPr>
          <p:cNvPr id="1219" name="Google Shape;1219;p82"/>
          <p:cNvCxnSpPr/>
          <p:nvPr/>
        </p:nvCxnSpPr>
        <p:spPr>
          <a:xfrm flipH="1" rot="10800000">
            <a:off x="2298091" y="3926497"/>
            <a:ext cx="573075" cy="409725"/>
          </a:xfrm>
          <a:prstGeom prst="bentConnector3">
            <a:avLst>
              <a:gd fmla="val 50000" name="adj1"/>
            </a:avLst>
          </a:prstGeom>
          <a:noFill/>
          <a:ln cap="flat" cmpd="sng" w="28575">
            <a:solidFill>
              <a:schemeClr val="accent1"/>
            </a:solidFill>
            <a:prstDash val="solid"/>
            <a:miter lim="800000"/>
            <a:headEnd len="sm" w="sm" type="none"/>
            <a:tailEnd len="med" w="med" type="triangle"/>
          </a:ln>
        </p:spPr>
      </p:cxnSp>
    </p:spTree>
  </p:cSld>
  <p:clrMapOvr>
    <a:masterClrMapping/>
  </p:clrMapOvr>
  <mc:AlternateContent>
    <mc:Choice Requires="p14">
      <p:transition spd="slow" p14:dur="900">
        <p:fade thruBlk="1"/>
      </p:transition>
    </mc:Choice>
    <mc:Fallback>
      <p:transition spd="slow">
        <p:fade/>
      </p:transition>
    </mc:Fallback>
  </mc:AlternateContent>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24" name="Shape 1224"/>
        <p:cNvGrpSpPr/>
        <p:nvPr/>
      </p:nvGrpSpPr>
      <p:grpSpPr>
        <a:xfrm>
          <a:off x="0" y="0"/>
          <a:ext cx="0" cy="0"/>
          <a:chOff x="0" y="0"/>
          <a:chExt cx="0" cy="0"/>
        </a:xfrm>
      </p:grpSpPr>
      <p:sp>
        <p:nvSpPr>
          <p:cNvPr id="1225" name="Google Shape;1225;p83"/>
          <p:cNvSpPr/>
          <p:nvPr/>
        </p:nvSpPr>
        <p:spPr>
          <a:xfrm>
            <a:off x="2647950" y="4237435"/>
            <a:ext cx="6498431" cy="906065"/>
          </a:xfrm>
          <a:custGeom>
            <a:pathLst>
              <a:path extrusionOk="0" h="422" w="3021">
                <a:moveTo>
                  <a:pt x="3021" y="422"/>
                </a:moveTo>
                <a:cubicBezTo>
                  <a:pt x="24" y="422"/>
                  <a:pt x="24" y="422"/>
                  <a:pt x="24" y="422"/>
                </a:cubicBezTo>
                <a:cubicBezTo>
                  <a:pt x="11" y="422"/>
                  <a:pt x="0" y="412"/>
                  <a:pt x="0" y="399"/>
                </a:cubicBezTo>
                <a:cubicBezTo>
                  <a:pt x="0" y="24"/>
                  <a:pt x="0" y="24"/>
                  <a:pt x="0" y="24"/>
                </a:cubicBezTo>
                <a:cubicBezTo>
                  <a:pt x="0" y="11"/>
                  <a:pt x="11" y="0"/>
                  <a:pt x="24" y="0"/>
                </a:cubicBezTo>
                <a:cubicBezTo>
                  <a:pt x="3021" y="0"/>
                  <a:pt x="3021" y="0"/>
                  <a:pt x="3021" y="0"/>
                </a:cubicBezTo>
                <a:lnTo>
                  <a:pt x="3021" y="422"/>
                </a:lnTo>
                <a:close/>
              </a:path>
            </a:pathLst>
          </a:custGeom>
          <a:solidFill>
            <a:schemeClr val="accent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26" name="Google Shape;1226;p83"/>
          <p:cNvSpPr txBox="1"/>
          <p:nvPr>
            <p:ph idx="12" type="sldNum"/>
          </p:nvPr>
        </p:nvSpPr>
        <p:spPr>
          <a:xfrm>
            <a:off x="8064662" y="4767263"/>
            <a:ext cx="450688" cy="27384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1" i="0" lang="en" sz="800">
                <a:solidFill>
                  <a:srgbClr val="FFFFFF"/>
                </a:solidFill>
                <a:latin typeface="Lato"/>
                <a:ea typeface="Lato"/>
                <a:cs typeface="Lato"/>
                <a:sym typeface="Lato"/>
              </a:rPr>
              <a:t>‹#›</a:t>
            </a:fld>
            <a:endParaRPr b="1" i="0" sz="800">
              <a:solidFill>
                <a:srgbClr val="FFFFFF"/>
              </a:solidFill>
              <a:latin typeface="Lato"/>
              <a:ea typeface="Lato"/>
              <a:cs typeface="Lato"/>
              <a:sym typeface="Lato"/>
            </a:endParaRPr>
          </a:p>
        </p:txBody>
      </p:sp>
      <p:sp>
        <p:nvSpPr>
          <p:cNvPr id="1227" name="Google Shape;1227;p83"/>
          <p:cNvSpPr txBox="1"/>
          <p:nvPr>
            <p:ph type="title"/>
          </p:nvPr>
        </p:nvSpPr>
        <p:spPr>
          <a:xfrm>
            <a:off x="628650" y="361242"/>
            <a:ext cx="7886700" cy="376645"/>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1900"/>
              <a:buFont typeface="Montserrat"/>
              <a:buNone/>
            </a:pPr>
            <a:r>
              <a:rPr b="1" i="0" lang="en" sz="1900" u="none" cap="none" strike="noStrike">
                <a:solidFill>
                  <a:schemeClr val="dk1"/>
                </a:solidFill>
                <a:latin typeface="Montserrat"/>
                <a:ea typeface="Montserrat"/>
                <a:cs typeface="Montserrat"/>
                <a:sym typeface="Montserrat"/>
              </a:rPr>
              <a:t>Twitter Infographic</a:t>
            </a:r>
            <a:endParaRPr sz="1100"/>
          </a:p>
        </p:txBody>
      </p:sp>
      <p:sp>
        <p:nvSpPr>
          <p:cNvPr id="1228" name="Google Shape;1228;p83"/>
          <p:cNvSpPr txBox="1"/>
          <p:nvPr>
            <p:ph idx="1" type="body"/>
          </p:nvPr>
        </p:nvSpPr>
        <p:spPr>
          <a:xfrm>
            <a:off x="628650" y="734269"/>
            <a:ext cx="7886700" cy="238005"/>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757070"/>
              </a:buClr>
              <a:buSzPts val="800"/>
              <a:buFont typeface="Arial"/>
              <a:buNone/>
            </a:pPr>
            <a:r>
              <a:rPr b="0" i="0" lang="en" sz="800" u="none" cap="none" strike="noStrike">
                <a:solidFill>
                  <a:srgbClr val="757070"/>
                </a:solidFill>
                <a:latin typeface="Lato"/>
                <a:ea typeface="Lato"/>
                <a:cs typeface="Lato"/>
                <a:sym typeface="Lato"/>
              </a:rPr>
              <a:t>Lorem ipsum dolor sit amet, Lorem ipsum dolor sit amet, Lorem ipsum dolor.</a:t>
            </a:r>
            <a:endParaRPr sz="1100"/>
          </a:p>
        </p:txBody>
      </p:sp>
      <p:sp>
        <p:nvSpPr>
          <p:cNvPr id="1229" name="Google Shape;1229;p83"/>
          <p:cNvSpPr txBox="1"/>
          <p:nvPr>
            <p:ph idx="11" type="ftr"/>
          </p:nvPr>
        </p:nvSpPr>
        <p:spPr>
          <a:xfrm>
            <a:off x="638735" y="4790515"/>
            <a:ext cx="1630456" cy="231961"/>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i="0" lang="en" sz="800">
                <a:solidFill>
                  <a:srgbClr val="757070"/>
                </a:solidFill>
                <a:latin typeface="Lato"/>
                <a:ea typeface="Lato"/>
                <a:cs typeface="Lato"/>
                <a:sym typeface="Lato"/>
              </a:rPr>
              <a:t>www.website.com</a:t>
            </a:r>
            <a:endParaRPr b="1" i="0" sz="800">
              <a:solidFill>
                <a:srgbClr val="757070"/>
              </a:solidFill>
              <a:latin typeface="Lato"/>
              <a:ea typeface="Lato"/>
              <a:cs typeface="Lato"/>
              <a:sym typeface="Lato"/>
            </a:endParaRPr>
          </a:p>
        </p:txBody>
      </p:sp>
      <p:sp>
        <p:nvSpPr>
          <p:cNvPr id="1230" name="Google Shape;1230;p83"/>
          <p:cNvSpPr/>
          <p:nvPr/>
        </p:nvSpPr>
        <p:spPr>
          <a:xfrm>
            <a:off x="2968228" y="4544616"/>
            <a:ext cx="420291" cy="341709"/>
          </a:xfrm>
          <a:custGeom>
            <a:pathLst>
              <a:path extrusionOk="0" h="159" w="195">
                <a:moveTo>
                  <a:pt x="195" y="19"/>
                </a:moveTo>
                <a:cubicBezTo>
                  <a:pt x="187" y="22"/>
                  <a:pt x="180" y="24"/>
                  <a:pt x="172" y="25"/>
                </a:cubicBezTo>
                <a:cubicBezTo>
                  <a:pt x="181" y="20"/>
                  <a:pt x="187" y="12"/>
                  <a:pt x="190" y="3"/>
                </a:cubicBezTo>
                <a:cubicBezTo>
                  <a:pt x="182" y="8"/>
                  <a:pt x="173" y="11"/>
                  <a:pt x="164" y="13"/>
                </a:cubicBezTo>
                <a:cubicBezTo>
                  <a:pt x="156" y="4"/>
                  <a:pt x="147" y="0"/>
                  <a:pt x="135" y="0"/>
                </a:cubicBezTo>
                <a:cubicBezTo>
                  <a:pt x="124" y="0"/>
                  <a:pt x="115" y="4"/>
                  <a:pt x="107" y="12"/>
                </a:cubicBezTo>
                <a:cubicBezTo>
                  <a:pt x="99" y="19"/>
                  <a:pt x="95" y="29"/>
                  <a:pt x="95" y="40"/>
                </a:cubicBezTo>
                <a:cubicBezTo>
                  <a:pt x="95" y="43"/>
                  <a:pt x="95" y="46"/>
                  <a:pt x="96" y="49"/>
                </a:cubicBezTo>
                <a:cubicBezTo>
                  <a:pt x="80" y="48"/>
                  <a:pt x="64" y="44"/>
                  <a:pt x="50" y="37"/>
                </a:cubicBezTo>
                <a:cubicBezTo>
                  <a:pt x="36" y="29"/>
                  <a:pt x="23" y="20"/>
                  <a:pt x="13" y="7"/>
                </a:cubicBezTo>
                <a:cubicBezTo>
                  <a:pt x="10" y="13"/>
                  <a:pt x="8" y="20"/>
                  <a:pt x="8" y="27"/>
                </a:cubicBezTo>
                <a:cubicBezTo>
                  <a:pt x="8" y="34"/>
                  <a:pt x="10" y="41"/>
                  <a:pt x="13" y="47"/>
                </a:cubicBezTo>
                <a:cubicBezTo>
                  <a:pt x="16" y="52"/>
                  <a:pt x="20" y="57"/>
                  <a:pt x="26" y="61"/>
                </a:cubicBezTo>
                <a:cubicBezTo>
                  <a:pt x="19" y="61"/>
                  <a:pt x="13" y="59"/>
                  <a:pt x="8" y="56"/>
                </a:cubicBezTo>
                <a:cubicBezTo>
                  <a:pt x="8" y="56"/>
                  <a:pt x="8" y="56"/>
                  <a:pt x="8" y="56"/>
                </a:cubicBezTo>
                <a:cubicBezTo>
                  <a:pt x="8" y="66"/>
                  <a:pt x="11" y="74"/>
                  <a:pt x="17" y="82"/>
                </a:cubicBezTo>
                <a:cubicBezTo>
                  <a:pt x="23" y="89"/>
                  <a:pt x="31" y="94"/>
                  <a:pt x="40" y="95"/>
                </a:cubicBezTo>
                <a:cubicBezTo>
                  <a:pt x="36" y="96"/>
                  <a:pt x="33" y="97"/>
                  <a:pt x="29" y="97"/>
                </a:cubicBezTo>
                <a:cubicBezTo>
                  <a:pt x="27" y="97"/>
                  <a:pt x="25" y="97"/>
                  <a:pt x="22" y="96"/>
                </a:cubicBezTo>
                <a:cubicBezTo>
                  <a:pt x="24" y="104"/>
                  <a:pt x="29" y="111"/>
                  <a:pt x="36" y="116"/>
                </a:cubicBezTo>
                <a:cubicBezTo>
                  <a:pt x="43" y="121"/>
                  <a:pt x="51" y="124"/>
                  <a:pt x="59" y="124"/>
                </a:cubicBezTo>
                <a:cubicBezTo>
                  <a:pt x="45" y="135"/>
                  <a:pt x="28" y="141"/>
                  <a:pt x="10" y="141"/>
                </a:cubicBezTo>
                <a:cubicBezTo>
                  <a:pt x="6" y="141"/>
                  <a:pt x="3" y="141"/>
                  <a:pt x="0" y="141"/>
                </a:cubicBezTo>
                <a:cubicBezTo>
                  <a:pt x="18" y="153"/>
                  <a:pt x="39" y="159"/>
                  <a:pt x="61" y="159"/>
                </a:cubicBezTo>
                <a:cubicBezTo>
                  <a:pt x="76" y="159"/>
                  <a:pt x="89" y="156"/>
                  <a:pt x="101" y="152"/>
                </a:cubicBezTo>
                <a:cubicBezTo>
                  <a:pt x="114" y="147"/>
                  <a:pt x="124" y="141"/>
                  <a:pt x="133" y="134"/>
                </a:cubicBezTo>
                <a:cubicBezTo>
                  <a:pt x="142" y="126"/>
                  <a:pt x="150" y="117"/>
                  <a:pt x="156" y="108"/>
                </a:cubicBezTo>
                <a:cubicBezTo>
                  <a:pt x="163" y="98"/>
                  <a:pt x="167" y="88"/>
                  <a:pt x="170" y="77"/>
                </a:cubicBezTo>
                <a:cubicBezTo>
                  <a:pt x="174" y="66"/>
                  <a:pt x="175" y="55"/>
                  <a:pt x="175" y="45"/>
                </a:cubicBezTo>
                <a:cubicBezTo>
                  <a:pt x="175" y="42"/>
                  <a:pt x="175" y="41"/>
                  <a:pt x="175" y="39"/>
                </a:cubicBezTo>
                <a:cubicBezTo>
                  <a:pt x="183" y="34"/>
                  <a:pt x="190" y="27"/>
                  <a:pt x="195" y="19"/>
                </a:cubicBez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31" name="Google Shape;1231;p83"/>
          <p:cNvSpPr/>
          <p:nvPr/>
        </p:nvSpPr>
        <p:spPr>
          <a:xfrm>
            <a:off x="3497525" y="4394850"/>
            <a:ext cx="2628000" cy="5841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3300">
                <a:solidFill>
                  <a:srgbClr val="FFFFFF"/>
                </a:solidFill>
                <a:latin typeface="Arial"/>
                <a:ea typeface="Arial"/>
                <a:cs typeface="Arial"/>
                <a:sym typeface="Arial"/>
              </a:rPr>
              <a:t>961,010,08</a:t>
            </a:r>
            <a:endParaRPr sz="1100"/>
          </a:p>
        </p:txBody>
      </p:sp>
      <p:sp>
        <p:nvSpPr>
          <p:cNvPr id="1232" name="Google Shape;1232;p83"/>
          <p:cNvSpPr/>
          <p:nvPr/>
        </p:nvSpPr>
        <p:spPr>
          <a:xfrm>
            <a:off x="5847026" y="4479150"/>
            <a:ext cx="2918700" cy="4155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800">
                <a:solidFill>
                  <a:srgbClr val="FFFFFF"/>
                </a:solidFill>
                <a:latin typeface="Lato"/>
                <a:ea typeface="Lato"/>
                <a:cs typeface="Lato"/>
                <a:sym typeface="Lato"/>
              </a:rPr>
              <a:t>Lorem ipsum dolor sit amet, Lorem ipsum dolor sit amet</a:t>
            </a:r>
            <a:endParaRPr sz="800">
              <a:solidFill>
                <a:srgbClr val="FFFFFF"/>
              </a:solidFill>
              <a:latin typeface="Lato"/>
              <a:ea typeface="Lato"/>
              <a:cs typeface="Lato"/>
              <a:sym typeface="Lato"/>
            </a:endParaRPr>
          </a:p>
          <a:p>
            <a:pPr indent="0" lvl="0" marL="0" marR="0" rtl="0" algn="l">
              <a:spcBef>
                <a:spcPts val="0"/>
              </a:spcBef>
              <a:spcAft>
                <a:spcPts val="0"/>
              </a:spcAft>
              <a:buNone/>
            </a:pPr>
            <a:r>
              <a:rPr lang="en" sz="800">
                <a:solidFill>
                  <a:srgbClr val="FFFFFF"/>
                </a:solidFill>
                <a:latin typeface="Lato"/>
                <a:ea typeface="Lato"/>
                <a:cs typeface="Lato"/>
                <a:sym typeface="Lato"/>
              </a:rPr>
              <a:t> Lorem ipsum dolor. Lorem ipsum dolor sit amet lorem ipsum</a:t>
            </a:r>
            <a:endParaRPr sz="1100"/>
          </a:p>
          <a:p>
            <a:pPr indent="0" lvl="0" marL="0" marR="0" rtl="0" algn="l">
              <a:spcBef>
                <a:spcPts val="0"/>
              </a:spcBef>
              <a:spcAft>
                <a:spcPts val="0"/>
              </a:spcAft>
              <a:buNone/>
            </a:pPr>
            <a:r>
              <a:rPr lang="en" sz="800">
                <a:solidFill>
                  <a:srgbClr val="FFFFFF"/>
                </a:solidFill>
                <a:latin typeface="Lato"/>
                <a:ea typeface="Lato"/>
                <a:cs typeface="Lato"/>
                <a:sym typeface="Lato"/>
              </a:rPr>
              <a:t>dolor sit amet, Lorem ipsum dolor.</a:t>
            </a:r>
            <a:endParaRPr sz="1100"/>
          </a:p>
        </p:txBody>
      </p:sp>
      <p:grpSp>
        <p:nvGrpSpPr>
          <p:cNvPr id="1233" name="Google Shape;1233;p83"/>
          <p:cNvGrpSpPr/>
          <p:nvPr/>
        </p:nvGrpSpPr>
        <p:grpSpPr>
          <a:xfrm>
            <a:off x="86038" y="1383953"/>
            <a:ext cx="8679778" cy="2459744"/>
            <a:chOff x="259862" y="1845272"/>
            <a:chExt cx="11573038" cy="3279658"/>
          </a:xfrm>
        </p:grpSpPr>
        <p:sp>
          <p:nvSpPr>
            <p:cNvPr id="1234" name="Google Shape;1234;p83"/>
            <p:cNvSpPr/>
            <p:nvPr/>
          </p:nvSpPr>
          <p:spPr>
            <a:xfrm>
              <a:off x="259862" y="1872090"/>
              <a:ext cx="3252840" cy="3252840"/>
            </a:xfrm>
            <a:prstGeom prst="arc">
              <a:avLst>
                <a:gd fmla="val 17123115" name="adj1"/>
                <a:gd fmla="val 4432453" name="adj2"/>
              </a:avLst>
            </a:prstGeom>
            <a:noFill/>
            <a:ln cap="flat" cmpd="sng" w="28575">
              <a:solidFill>
                <a:srgbClr val="9F9F9F"/>
              </a:solidFill>
              <a:prstDash val="dash"/>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dk1"/>
                </a:solidFill>
                <a:latin typeface="Calibri"/>
                <a:ea typeface="Calibri"/>
                <a:cs typeface="Calibri"/>
                <a:sym typeface="Calibri"/>
              </a:endParaRPr>
            </a:p>
          </p:txBody>
        </p:sp>
        <p:sp>
          <p:nvSpPr>
            <p:cNvPr id="1235" name="Google Shape;1235;p83"/>
            <p:cNvSpPr/>
            <p:nvPr/>
          </p:nvSpPr>
          <p:spPr>
            <a:xfrm>
              <a:off x="1085532" y="1894115"/>
              <a:ext cx="1350851" cy="3208792"/>
            </a:xfrm>
            <a:custGeom>
              <a:pathLst>
                <a:path extrusionOk="0" h="1273" w="535">
                  <a:moveTo>
                    <a:pt x="265" y="254"/>
                  </a:moveTo>
                  <a:cubicBezTo>
                    <a:pt x="336" y="254"/>
                    <a:pt x="393" y="197"/>
                    <a:pt x="393" y="127"/>
                  </a:cubicBezTo>
                  <a:cubicBezTo>
                    <a:pt x="393" y="57"/>
                    <a:pt x="336" y="0"/>
                    <a:pt x="265" y="0"/>
                  </a:cubicBezTo>
                  <a:cubicBezTo>
                    <a:pt x="195" y="0"/>
                    <a:pt x="138" y="57"/>
                    <a:pt x="138" y="127"/>
                  </a:cubicBezTo>
                  <a:cubicBezTo>
                    <a:pt x="138" y="197"/>
                    <a:pt x="195" y="254"/>
                    <a:pt x="265" y="254"/>
                  </a:cubicBezTo>
                  <a:close/>
                  <a:moveTo>
                    <a:pt x="300" y="303"/>
                  </a:moveTo>
                  <a:cubicBezTo>
                    <a:pt x="275" y="297"/>
                    <a:pt x="248" y="298"/>
                    <a:pt x="223" y="304"/>
                  </a:cubicBezTo>
                  <a:cubicBezTo>
                    <a:pt x="55" y="323"/>
                    <a:pt x="0" y="518"/>
                    <a:pt x="16" y="667"/>
                  </a:cubicBezTo>
                  <a:cubicBezTo>
                    <a:pt x="22" y="731"/>
                    <a:pt x="123" y="732"/>
                    <a:pt x="117" y="667"/>
                  </a:cubicBezTo>
                  <a:cubicBezTo>
                    <a:pt x="111" y="613"/>
                    <a:pt x="113" y="531"/>
                    <a:pt x="142" y="473"/>
                  </a:cubicBezTo>
                  <a:cubicBezTo>
                    <a:pt x="142" y="684"/>
                    <a:pt x="142" y="684"/>
                    <a:pt x="142" y="684"/>
                  </a:cubicBezTo>
                  <a:cubicBezTo>
                    <a:pt x="142" y="687"/>
                    <a:pt x="142" y="689"/>
                    <a:pt x="143" y="692"/>
                  </a:cubicBezTo>
                  <a:cubicBezTo>
                    <a:pt x="143" y="693"/>
                    <a:pt x="142" y="694"/>
                    <a:pt x="142" y="695"/>
                  </a:cubicBezTo>
                  <a:cubicBezTo>
                    <a:pt x="142" y="863"/>
                    <a:pt x="142" y="1031"/>
                    <a:pt x="135" y="1199"/>
                  </a:cubicBezTo>
                  <a:cubicBezTo>
                    <a:pt x="132" y="1273"/>
                    <a:pt x="248" y="1273"/>
                    <a:pt x="251" y="1199"/>
                  </a:cubicBezTo>
                  <a:cubicBezTo>
                    <a:pt x="256" y="1067"/>
                    <a:pt x="257" y="936"/>
                    <a:pt x="258" y="804"/>
                  </a:cubicBezTo>
                  <a:cubicBezTo>
                    <a:pt x="263" y="804"/>
                    <a:pt x="269" y="804"/>
                    <a:pt x="274" y="804"/>
                  </a:cubicBezTo>
                  <a:cubicBezTo>
                    <a:pt x="275" y="936"/>
                    <a:pt x="276" y="1067"/>
                    <a:pt x="281" y="1199"/>
                  </a:cubicBezTo>
                  <a:cubicBezTo>
                    <a:pt x="284" y="1273"/>
                    <a:pt x="400" y="1273"/>
                    <a:pt x="397" y="1199"/>
                  </a:cubicBezTo>
                  <a:cubicBezTo>
                    <a:pt x="390" y="1031"/>
                    <a:pt x="390" y="863"/>
                    <a:pt x="390" y="695"/>
                  </a:cubicBezTo>
                  <a:cubicBezTo>
                    <a:pt x="390" y="690"/>
                    <a:pt x="389" y="685"/>
                    <a:pt x="388" y="680"/>
                  </a:cubicBezTo>
                  <a:cubicBezTo>
                    <a:pt x="388" y="607"/>
                    <a:pt x="385" y="535"/>
                    <a:pt x="386" y="462"/>
                  </a:cubicBezTo>
                  <a:cubicBezTo>
                    <a:pt x="420" y="520"/>
                    <a:pt x="424" y="609"/>
                    <a:pt x="418" y="667"/>
                  </a:cubicBezTo>
                  <a:cubicBezTo>
                    <a:pt x="411" y="731"/>
                    <a:pt x="512" y="731"/>
                    <a:pt x="519" y="667"/>
                  </a:cubicBezTo>
                  <a:cubicBezTo>
                    <a:pt x="535" y="515"/>
                    <a:pt x="477" y="315"/>
                    <a:pt x="300" y="303"/>
                  </a:cubicBezTo>
                  <a:close/>
                </a:path>
              </a:pathLst>
            </a:custGeom>
            <a:solidFill>
              <a:schemeClr val="accent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36" name="Google Shape;1236;p83"/>
            <p:cNvSpPr/>
            <p:nvPr/>
          </p:nvSpPr>
          <p:spPr>
            <a:xfrm>
              <a:off x="6704066" y="2015649"/>
              <a:ext cx="694285" cy="685902"/>
            </a:xfrm>
            <a:custGeom>
              <a:pathLst>
                <a:path extrusionOk="0" h="272" w="275">
                  <a:moveTo>
                    <a:pt x="137" y="144"/>
                  </a:moveTo>
                  <a:cubicBezTo>
                    <a:pt x="171" y="144"/>
                    <a:pt x="199" y="112"/>
                    <a:pt x="199" y="72"/>
                  </a:cubicBezTo>
                  <a:cubicBezTo>
                    <a:pt x="199" y="17"/>
                    <a:pt x="171" y="0"/>
                    <a:pt x="137" y="0"/>
                  </a:cubicBezTo>
                  <a:cubicBezTo>
                    <a:pt x="103" y="0"/>
                    <a:pt x="76" y="17"/>
                    <a:pt x="76" y="72"/>
                  </a:cubicBezTo>
                  <a:cubicBezTo>
                    <a:pt x="76" y="112"/>
                    <a:pt x="103" y="144"/>
                    <a:pt x="137" y="144"/>
                  </a:cubicBezTo>
                  <a:close/>
                  <a:moveTo>
                    <a:pt x="273" y="250"/>
                  </a:moveTo>
                  <a:cubicBezTo>
                    <a:pt x="242" y="180"/>
                    <a:pt x="242" y="180"/>
                    <a:pt x="242" y="180"/>
                  </a:cubicBezTo>
                  <a:cubicBezTo>
                    <a:pt x="241" y="177"/>
                    <a:pt x="238" y="174"/>
                    <a:pt x="235" y="172"/>
                  </a:cubicBezTo>
                  <a:cubicBezTo>
                    <a:pt x="187" y="147"/>
                    <a:pt x="187" y="147"/>
                    <a:pt x="187" y="147"/>
                  </a:cubicBezTo>
                  <a:cubicBezTo>
                    <a:pt x="186" y="147"/>
                    <a:pt x="185" y="147"/>
                    <a:pt x="184" y="148"/>
                  </a:cubicBezTo>
                  <a:cubicBezTo>
                    <a:pt x="170" y="158"/>
                    <a:pt x="154" y="163"/>
                    <a:pt x="137" y="163"/>
                  </a:cubicBezTo>
                  <a:cubicBezTo>
                    <a:pt x="121" y="163"/>
                    <a:pt x="105" y="158"/>
                    <a:pt x="91" y="148"/>
                  </a:cubicBezTo>
                  <a:cubicBezTo>
                    <a:pt x="90" y="147"/>
                    <a:pt x="89" y="147"/>
                    <a:pt x="88" y="147"/>
                  </a:cubicBezTo>
                  <a:cubicBezTo>
                    <a:pt x="40" y="172"/>
                    <a:pt x="40" y="172"/>
                    <a:pt x="40" y="172"/>
                  </a:cubicBezTo>
                  <a:cubicBezTo>
                    <a:pt x="37" y="174"/>
                    <a:pt x="34" y="177"/>
                    <a:pt x="33" y="180"/>
                  </a:cubicBezTo>
                  <a:cubicBezTo>
                    <a:pt x="2" y="250"/>
                    <a:pt x="2" y="250"/>
                    <a:pt x="2" y="250"/>
                  </a:cubicBezTo>
                  <a:cubicBezTo>
                    <a:pt x="0" y="255"/>
                    <a:pt x="0" y="260"/>
                    <a:pt x="3" y="265"/>
                  </a:cubicBezTo>
                  <a:cubicBezTo>
                    <a:pt x="6" y="269"/>
                    <a:pt x="11" y="272"/>
                    <a:pt x="16" y="272"/>
                  </a:cubicBezTo>
                  <a:cubicBezTo>
                    <a:pt x="259" y="272"/>
                    <a:pt x="259" y="272"/>
                    <a:pt x="259" y="272"/>
                  </a:cubicBezTo>
                  <a:cubicBezTo>
                    <a:pt x="264" y="272"/>
                    <a:pt x="269" y="269"/>
                    <a:pt x="272" y="265"/>
                  </a:cubicBezTo>
                  <a:cubicBezTo>
                    <a:pt x="275" y="260"/>
                    <a:pt x="275" y="255"/>
                    <a:pt x="273" y="250"/>
                  </a:cubicBezTo>
                  <a:close/>
                </a:path>
              </a:pathLst>
            </a:custGeom>
            <a:solidFill>
              <a:srgbClr val="AFAFA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37" name="Google Shape;1237;p83"/>
            <p:cNvSpPr/>
            <p:nvPr/>
          </p:nvSpPr>
          <p:spPr>
            <a:xfrm>
              <a:off x="7451435" y="2015649"/>
              <a:ext cx="692887" cy="685902"/>
            </a:xfrm>
            <a:custGeom>
              <a:pathLst>
                <a:path extrusionOk="0" h="272" w="275">
                  <a:moveTo>
                    <a:pt x="137" y="144"/>
                  </a:moveTo>
                  <a:cubicBezTo>
                    <a:pt x="171" y="144"/>
                    <a:pt x="199" y="112"/>
                    <a:pt x="199" y="72"/>
                  </a:cubicBezTo>
                  <a:cubicBezTo>
                    <a:pt x="199" y="17"/>
                    <a:pt x="171" y="0"/>
                    <a:pt x="137" y="0"/>
                  </a:cubicBezTo>
                  <a:cubicBezTo>
                    <a:pt x="103" y="0"/>
                    <a:pt x="76" y="17"/>
                    <a:pt x="76" y="72"/>
                  </a:cubicBezTo>
                  <a:cubicBezTo>
                    <a:pt x="76" y="112"/>
                    <a:pt x="103" y="144"/>
                    <a:pt x="137" y="144"/>
                  </a:cubicBezTo>
                  <a:close/>
                  <a:moveTo>
                    <a:pt x="273" y="250"/>
                  </a:moveTo>
                  <a:cubicBezTo>
                    <a:pt x="242" y="180"/>
                    <a:pt x="242" y="180"/>
                    <a:pt x="242" y="180"/>
                  </a:cubicBezTo>
                  <a:cubicBezTo>
                    <a:pt x="241" y="177"/>
                    <a:pt x="238" y="174"/>
                    <a:pt x="235" y="172"/>
                  </a:cubicBezTo>
                  <a:cubicBezTo>
                    <a:pt x="187" y="147"/>
                    <a:pt x="187" y="147"/>
                    <a:pt x="187" y="147"/>
                  </a:cubicBezTo>
                  <a:cubicBezTo>
                    <a:pt x="186" y="147"/>
                    <a:pt x="185" y="147"/>
                    <a:pt x="184" y="148"/>
                  </a:cubicBezTo>
                  <a:cubicBezTo>
                    <a:pt x="170" y="158"/>
                    <a:pt x="154" y="163"/>
                    <a:pt x="137" y="163"/>
                  </a:cubicBezTo>
                  <a:cubicBezTo>
                    <a:pt x="121" y="163"/>
                    <a:pt x="105" y="158"/>
                    <a:pt x="91" y="148"/>
                  </a:cubicBezTo>
                  <a:cubicBezTo>
                    <a:pt x="90" y="147"/>
                    <a:pt x="89" y="147"/>
                    <a:pt x="88" y="147"/>
                  </a:cubicBezTo>
                  <a:cubicBezTo>
                    <a:pt x="40" y="172"/>
                    <a:pt x="40" y="172"/>
                    <a:pt x="40" y="172"/>
                  </a:cubicBezTo>
                  <a:cubicBezTo>
                    <a:pt x="37" y="174"/>
                    <a:pt x="34" y="177"/>
                    <a:pt x="33" y="180"/>
                  </a:cubicBezTo>
                  <a:cubicBezTo>
                    <a:pt x="2" y="250"/>
                    <a:pt x="2" y="250"/>
                    <a:pt x="2" y="250"/>
                  </a:cubicBezTo>
                  <a:cubicBezTo>
                    <a:pt x="0" y="255"/>
                    <a:pt x="0" y="260"/>
                    <a:pt x="3" y="265"/>
                  </a:cubicBezTo>
                  <a:cubicBezTo>
                    <a:pt x="6" y="269"/>
                    <a:pt x="11" y="272"/>
                    <a:pt x="16" y="272"/>
                  </a:cubicBezTo>
                  <a:cubicBezTo>
                    <a:pt x="259" y="272"/>
                    <a:pt x="259" y="272"/>
                    <a:pt x="259" y="272"/>
                  </a:cubicBezTo>
                  <a:cubicBezTo>
                    <a:pt x="264" y="272"/>
                    <a:pt x="269" y="269"/>
                    <a:pt x="272" y="265"/>
                  </a:cubicBezTo>
                  <a:cubicBezTo>
                    <a:pt x="275" y="260"/>
                    <a:pt x="275" y="255"/>
                    <a:pt x="273" y="250"/>
                  </a:cubicBezTo>
                  <a:close/>
                </a:path>
              </a:pathLst>
            </a:custGeom>
            <a:solidFill>
              <a:srgbClr val="9F9F9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38" name="Google Shape;1238;p83"/>
            <p:cNvSpPr/>
            <p:nvPr/>
          </p:nvSpPr>
          <p:spPr>
            <a:xfrm>
              <a:off x="8197406" y="2015649"/>
              <a:ext cx="694285" cy="685902"/>
            </a:xfrm>
            <a:custGeom>
              <a:pathLst>
                <a:path extrusionOk="0" h="272" w="275">
                  <a:moveTo>
                    <a:pt x="137" y="144"/>
                  </a:moveTo>
                  <a:cubicBezTo>
                    <a:pt x="171" y="144"/>
                    <a:pt x="199" y="112"/>
                    <a:pt x="199" y="72"/>
                  </a:cubicBezTo>
                  <a:cubicBezTo>
                    <a:pt x="199" y="17"/>
                    <a:pt x="171" y="0"/>
                    <a:pt x="137" y="0"/>
                  </a:cubicBezTo>
                  <a:cubicBezTo>
                    <a:pt x="103" y="0"/>
                    <a:pt x="76" y="17"/>
                    <a:pt x="76" y="72"/>
                  </a:cubicBezTo>
                  <a:cubicBezTo>
                    <a:pt x="76" y="112"/>
                    <a:pt x="103" y="144"/>
                    <a:pt x="137" y="144"/>
                  </a:cubicBezTo>
                  <a:close/>
                  <a:moveTo>
                    <a:pt x="273" y="250"/>
                  </a:moveTo>
                  <a:cubicBezTo>
                    <a:pt x="242" y="180"/>
                    <a:pt x="242" y="180"/>
                    <a:pt x="242" y="180"/>
                  </a:cubicBezTo>
                  <a:cubicBezTo>
                    <a:pt x="241" y="177"/>
                    <a:pt x="238" y="174"/>
                    <a:pt x="235" y="172"/>
                  </a:cubicBezTo>
                  <a:cubicBezTo>
                    <a:pt x="187" y="147"/>
                    <a:pt x="187" y="147"/>
                    <a:pt x="187" y="147"/>
                  </a:cubicBezTo>
                  <a:cubicBezTo>
                    <a:pt x="186" y="147"/>
                    <a:pt x="185" y="147"/>
                    <a:pt x="184" y="148"/>
                  </a:cubicBezTo>
                  <a:cubicBezTo>
                    <a:pt x="170" y="158"/>
                    <a:pt x="154" y="163"/>
                    <a:pt x="137" y="163"/>
                  </a:cubicBezTo>
                  <a:cubicBezTo>
                    <a:pt x="121" y="163"/>
                    <a:pt x="105" y="158"/>
                    <a:pt x="91" y="148"/>
                  </a:cubicBezTo>
                  <a:cubicBezTo>
                    <a:pt x="90" y="147"/>
                    <a:pt x="89" y="147"/>
                    <a:pt x="88" y="147"/>
                  </a:cubicBezTo>
                  <a:cubicBezTo>
                    <a:pt x="40" y="172"/>
                    <a:pt x="40" y="172"/>
                    <a:pt x="40" y="172"/>
                  </a:cubicBezTo>
                  <a:cubicBezTo>
                    <a:pt x="37" y="174"/>
                    <a:pt x="34" y="177"/>
                    <a:pt x="33" y="180"/>
                  </a:cubicBezTo>
                  <a:cubicBezTo>
                    <a:pt x="2" y="250"/>
                    <a:pt x="2" y="250"/>
                    <a:pt x="2" y="250"/>
                  </a:cubicBezTo>
                  <a:cubicBezTo>
                    <a:pt x="0" y="255"/>
                    <a:pt x="0" y="260"/>
                    <a:pt x="3" y="265"/>
                  </a:cubicBezTo>
                  <a:cubicBezTo>
                    <a:pt x="6" y="269"/>
                    <a:pt x="11" y="272"/>
                    <a:pt x="16" y="272"/>
                  </a:cubicBezTo>
                  <a:cubicBezTo>
                    <a:pt x="259" y="272"/>
                    <a:pt x="259" y="272"/>
                    <a:pt x="259" y="272"/>
                  </a:cubicBezTo>
                  <a:cubicBezTo>
                    <a:pt x="264" y="272"/>
                    <a:pt x="269" y="269"/>
                    <a:pt x="272" y="265"/>
                  </a:cubicBezTo>
                  <a:cubicBezTo>
                    <a:pt x="275" y="260"/>
                    <a:pt x="275" y="255"/>
                    <a:pt x="273" y="250"/>
                  </a:cubicBezTo>
                  <a:close/>
                </a:path>
              </a:pathLst>
            </a:custGeom>
            <a:solidFill>
              <a:srgbClr val="C2C2C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39" name="Google Shape;1239;p83"/>
            <p:cNvSpPr/>
            <p:nvPr/>
          </p:nvSpPr>
          <p:spPr>
            <a:xfrm>
              <a:off x="6704066" y="4273119"/>
              <a:ext cx="694285" cy="685902"/>
            </a:xfrm>
            <a:custGeom>
              <a:pathLst>
                <a:path extrusionOk="0" h="272" w="275">
                  <a:moveTo>
                    <a:pt x="137" y="144"/>
                  </a:moveTo>
                  <a:cubicBezTo>
                    <a:pt x="171" y="144"/>
                    <a:pt x="199" y="112"/>
                    <a:pt x="199" y="72"/>
                  </a:cubicBezTo>
                  <a:cubicBezTo>
                    <a:pt x="199" y="17"/>
                    <a:pt x="171" y="0"/>
                    <a:pt x="137" y="0"/>
                  </a:cubicBezTo>
                  <a:cubicBezTo>
                    <a:pt x="103" y="0"/>
                    <a:pt x="76" y="17"/>
                    <a:pt x="76" y="72"/>
                  </a:cubicBezTo>
                  <a:cubicBezTo>
                    <a:pt x="76" y="112"/>
                    <a:pt x="103" y="144"/>
                    <a:pt x="137" y="144"/>
                  </a:cubicBezTo>
                  <a:close/>
                  <a:moveTo>
                    <a:pt x="273" y="250"/>
                  </a:moveTo>
                  <a:cubicBezTo>
                    <a:pt x="242" y="180"/>
                    <a:pt x="242" y="180"/>
                    <a:pt x="242" y="180"/>
                  </a:cubicBezTo>
                  <a:cubicBezTo>
                    <a:pt x="241" y="177"/>
                    <a:pt x="238" y="174"/>
                    <a:pt x="235" y="172"/>
                  </a:cubicBezTo>
                  <a:cubicBezTo>
                    <a:pt x="187" y="147"/>
                    <a:pt x="187" y="147"/>
                    <a:pt x="187" y="147"/>
                  </a:cubicBezTo>
                  <a:cubicBezTo>
                    <a:pt x="186" y="147"/>
                    <a:pt x="185" y="147"/>
                    <a:pt x="184" y="148"/>
                  </a:cubicBezTo>
                  <a:cubicBezTo>
                    <a:pt x="170" y="158"/>
                    <a:pt x="154" y="163"/>
                    <a:pt x="137" y="163"/>
                  </a:cubicBezTo>
                  <a:cubicBezTo>
                    <a:pt x="121" y="163"/>
                    <a:pt x="105" y="158"/>
                    <a:pt x="91" y="148"/>
                  </a:cubicBezTo>
                  <a:cubicBezTo>
                    <a:pt x="90" y="147"/>
                    <a:pt x="89" y="147"/>
                    <a:pt x="88" y="147"/>
                  </a:cubicBezTo>
                  <a:cubicBezTo>
                    <a:pt x="40" y="172"/>
                    <a:pt x="40" y="172"/>
                    <a:pt x="40" y="172"/>
                  </a:cubicBezTo>
                  <a:cubicBezTo>
                    <a:pt x="37" y="174"/>
                    <a:pt x="34" y="177"/>
                    <a:pt x="33" y="180"/>
                  </a:cubicBezTo>
                  <a:cubicBezTo>
                    <a:pt x="2" y="250"/>
                    <a:pt x="2" y="250"/>
                    <a:pt x="2" y="250"/>
                  </a:cubicBezTo>
                  <a:cubicBezTo>
                    <a:pt x="0" y="255"/>
                    <a:pt x="0" y="260"/>
                    <a:pt x="3" y="265"/>
                  </a:cubicBezTo>
                  <a:cubicBezTo>
                    <a:pt x="6" y="269"/>
                    <a:pt x="11" y="272"/>
                    <a:pt x="16" y="272"/>
                  </a:cubicBezTo>
                  <a:cubicBezTo>
                    <a:pt x="259" y="272"/>
                    <a:pt x="259" y="272"/>
                    <a:pt x="259" y="272"/>
                  </a:cubicBezTo>
                  <a:cubicBezTo>
                    <a:pt x="264" y="272"/>
                    <a:pt x="269" y="269"/>
                    <a:pt x="272" y="265"/>
                  </a:cubicBezTo>
                  <a:cubicBezTo>
                    <a:pt x="275" y="260"/>
                    <a:pt x="275" y="255"/>
                    <a:pt x="273" y="250"/>
                  </a:cubicBezTo>
                  <a:close/>
                </a:path>
              </a:pathLst>
            </a:custGeom>
            <a:solidFill>
              <a:srgbClr val="AFAFA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40" name="Google Shape;1240;p83"/>
            <p:cNvSpPr/>
            <p:nvPr/>
          </p:nvSpPr>
          <p:spPr>
            <a:xfrm>
              <a:off x="7451435" y="4273119"/>
              <a:ext cx="692887" cy="685902"/>
            </a:xfrm>
            <a:custGeom>
              <a:pathLst>
                <a:path extrusionOk="0" h="272" w="275">
                  <a:moveTo>
                    <a:pt x="137" y="144"/>
                  </a:moveTo>
                  <a:cubicBezTo>
                    <a:pt x="171" y="144"/>
                    <a:pt x="199" y="112"/>
                    <a:pt x="199" y="72"/>
                  </a:cubicBezTo>
                  <a:cubicBezTo>
                    <a:pt x="199" y="17"/>
                    <a:pt x="171" y="0"/>
                    <a:pt x="137" y="0"/>
                  </a:cubicBezTo>
                  <a:cubicBezTo>
                    <a:pt x="103" y="0"/>
                    <a:pt x="76" y="17"/>
                    <a:pt x="76" y="72"/>
                  </a:cubicBezTo>
                  <a:cubicBezTo>
                    <a:pt x="76" y="112"/>
                    <a:pt x="103" y="144"/>
                    <a:pt x="137" y="144"/>
                  </a:cubicBezTo>
                  <a:close/>
                  <a:moveTo>
                    <a:pt x="273" y="250"/>
                  </a:moveTo>
                  <a:cubicBezTo>
                    <a:pt x="242" y="180"/>
                    <a:pt x="242" y="180"/>
                    <a:pt x="242" y="180"/>
                  </a:cubicBezTo>
                  <a:cubicBezTo>
                    <a:pt x="241" y="177"/>
                    <a:pt x="238" y="174"/>
                    <a:pt x="235" y="172"/>
                  </a:cubicBezTo>
                  <a:cubicBezTo>
                    <a:pt x="187" y="147"/>
                    <a:pt x="187" y="147"/>
                    <a:pt x="187" y="147"/>
                  </a:cubicBezTo>
                  <a:cubicBezTo>
                    <a:pt x="186" y="147"/>
                    <a:pt x="185" y="147"/>
                    <a:pt x="184" y="148"/>
                  </a:cubicBezTo>
                  <a:cubicBezTo>
                    <a:pt x="170" y="158"/>
                    <a:pt x="154" y="163"/>
                    <a:pt x="137" y="163"/>
                  </a:cubicBezTo>
                  <a:cubicBezTo>
                    <a:pt x="121" y="163"/>
                    <a:pt x="105" y="158"/>
                    <a:pt x="91" y="148"/>
                  </a:cubicBezTo>
                  <a:cubicBezTo>
                    <a:pt x="90" y="147"/>
                    <a:pt x="89" y="147"/>
                    <a:pt x="88" y="147"/>
                  </a:cubicBezTo>
                  <a:cubicBezTo>
                    <a:pt x="40" y="172"/>
                    <a:pt x="40" y="172"/>
                    <a:pt x="40" y="172"/>
                  </a:cubicBezTo>
                  <a:cubicBezTo>
                    <a:pt x="37" y="174"/>
                    <a:pt x="34" y="177"/>
                    <a:pt x="33" y="180"/>
                  </a:cubicBezTo>
                  <a:cubicBezTo>
                    <a:pt x="2" y="250"/>
                    <a:pt x="2" y="250"/>
                    <a:pt x="2" y="250"/>
                  </a:cubicBezTo>
                  <a:cubicBezTo>
                    <a:pt x="0" y="255"/>
                    <a:pt x="0" y="260"/>
                    <a:pt x="3" y="265"/>
                  </a:cubicBezTo>
                  <a:cubicBezTo>
                    <a:pt x="6" y="269"/>
                    <a:pt x="11" y="272"/>
                    <a:pt x="16" y="272"/>
                  </a:cubicBezTo>
                  <a:cubicBezTo>
                    <a:pt x="259" y="272"/>
                    <a:pt x="259" y="272"/>
                    <a:pt x="259" y="272"/>
                  </a:cubicBezTo>
                  <a:cubicBezTo>
                    <a:pt x="264" y="272"/>
                    <a:pt x="269" y="269"/>
                    <a:pt x="272" y="265"/>
                  </a:cubicBezTo>
                  <a:cubicBezTo>
                    <a:pt x="275" y="260"/>
                    <a:pt x="275" y="255"/>
                    <a:pt x="273" y="250"/>
                  </a:cubicBezTo>
                  <a:close/>
                </a:path>
              </a:pathLst>
            </a:custGeom>
            <a:solidFill>
              <a:srgbClr val="9F9F9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41" name="Google Shape;1241;p83"/>
            <p:cNvSpPr/>
            <p:nvPr/>
          </p:nvSpPr>
          <p:spPr>
            <a:xfrm>
              <a:off x="8197406" y="4273119"/>
              <a:ext cx="694285" cy="685902"/>
            </a:xfrm>
            <a:custGeom>
              <a:pathLst>
                <a:path extrusionOk="0" h="272" w="275">
                  <a:moveTo>
                    <a:pt x="137" y="144"/>
                  </a:moveTo>
                  <a:cubicBezTo>
                    <a:pt x="171" y="144"/>
                    <a:pt x="199" y="112"/>
                    <a:pt x="199" y="72"/>
                  </a:cubicBezTo>
                  <a:cubicBezTo>
                    <a:pt x="199" y="17"/>
                    <a:pt x="171" y="0"/>
                    <a:pt x="137" y="0"/>
                  </a:cubicBezTo>
                  <a:cubicBezTo>
                    <a:pt x="103" y="0"/>
                    <a:pt x="76" y="17"/>
                    <a:pt x="76" y="72"/>
                  </a:cubicBezTo>
                  <a:cubicBezTo>
                    <a:pt x="76" y="112"/>
                    <a:pt x="103" y="144"/>
                    <a:pt x="137" y="144"/>
                  </a:cubicBezTo>
                  <a:close/>
                  <a:moveTo>
                    <a:pt x="273" y="250"/>
                  </a:moveTo>
                  <a:cubicBezTo>
                    <a:pt x="242" y="180"/>
                    <a:pt x="242" y="180"/>
                    <a:pt x="242" y="180"/>
                  </a:cubicBezTo>
                  <a:cubicBezTo>
                    <a:pt x="241" y="177"/>
                    <a:pt x="238" y="174"/>
                    <a:pt x="235" y="172"/>
                  </a:cubicBezTo>
                  <a:cubicBezTo>
                    <a:pt x="187" y="147"/>
                    <a:pt x="187" y="147"/>
                    <a:pt x="187" y="147"/>
                  </a:cubicBezTo>
                  <a:cubicBezTo>
                    <a:pt x="186" y="147"/>
                    <a:pt x="185" y="147"/>
                    <a:pt x="184" y="148"/>
                  </a:cubicBezTo>
                  <a:cubicBezTo>
                    <a:pt x="170" y="158"/>
                    <a:pt x="154" y="163"/>
                    <a:pt x="137" y="163"/>
                  </a:cubicBezTo>
                  <a:cubicBezTo>
                    <a:pt x="121" y="163"/>
                    <a:pt x="105" y="158"/>
                    <a:pt x="91" y="148"/>
                  </a:cubicBezTo>
                  <a:cubicBezTo>
                    <a:pt x="90" y="147"/>
                    <a:pt x="89" y="147"/>
                    <a:pt x="88" y="147"/>
                  </a:cubicBezTo>
                  <a:cubicBezTo>
                    <a:pt x="40" y="172"/>
                    <a:pt x="40" y="172"/>
                    <a:pt x="40" y="172"/>
                  </a:cubicBezTo>
                  <a:cubicBezTo>
                    <a:pt x="37" y="174"/>
                    <a:pt x="34" y="177"/>
                    <a:pt x="33" y="180"/>
                  </a:cubicBezTo>
                  <a:cubicBezTo>
                    <a:pt x="2" y="250"/>
                    <a:pt x="2" y="250"/>
                    <a:pt x="2" y="250"/>
                  </a:cubicBezTo>
                  <a:cubicBezTo>
                    <a:pt x="0" y="255"/>
                    <a:pt x="0" y="260"/>
                    <a:pt x="3" y="265"/>
                  </a:cubicBezTo>
                  <a:cubicBezTo>
                    <a:pt x="6" y="269"/>
                    <a:pt x="11" y="272"/>
                    <a:pt x="16" y="272"/>
                  </a:cubicBezTo>
                  <a:cubicBezTo>
                    <a:pt x="259" y="272"/>
                    <a:pt x="259" y="272"/>
                    <a:pt x="259" y="272"/>
                  </a:cubicBezTo>
                  <a:cubicBezTo>
                    <a:pt x="264" y="272"/>
                    <a:pt x="269" y="269"/>
                    <a:pt x="272" y="265"/>
                  </a:cubicBezTo>
                  <a:cubicBezTo>
                    <a:pt x="275" y="260"/>
                    <a:pt x="275" y="255"/>
                    <a:pt x="273" y="250"/>
                  </a:cubicBezTo>
                  <a:close/>
                </a:path>
              </a:pathLst>
            </a:custGeom>
            <a:solidFill>
              <a:srgbClr val="C2C2C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42" name="Google Shape;1242;p83"/>
            <p:cNvSpPr/>
            <p:nvPr/>
          </p:nvSpPr>
          <p:spPr>
            <a:xfrm>
              <a:off x="7026762" y="3204453"/>
              <a:ext cx="694285" cy="685902"/>
            </a:xfrm>
            <a:custGeom>
              <a:pathLst>
                <a:path extrusionOk="0" h="272" w="275">
                  <a:moveTo>
                    <a:pt x="137" y="144"/>
                  </a:moveTo>
                  <a:cubicBezTo>
                    <a:pt x="171" y="144"/>
                    <a:pt x="199" y="112"/>
                    <a:pt x="199" y="72"/>
                  </a:cubicBezTo>
                  <a:cubicBezTo>
                    <a:pt x="199" y="17"/>
                    <a:pt x="171" y="0"/>
                    <a:pt x="137" y="0"/>
                  </a:cubicBezTo>
                  <a:cubicBezTo>
                    <a:pt x="103" y="0"/>
                    <a:pt x="76" y="17"/>
                    <a:pt x="76" y="72"/>
                  </a:cubicBezTo>
                  <a:cubicBezTo>
                    <a:pt x="76" y="112"/>
                    <a:pt x="103" y="144"/>
                    <a:pt x="137" y="144"/>
                  </a:cubicBezTo>
                  <a:close/>
                  <a:moveTo>
                    <a:pt x="273" y="250"/>
                  </a:moveTo>
                  <a:cubicBezTo>
                    <a:pt x="242" y="180"/>
                    <a:pt x="242" y="180"/>
                    <a:pt x="242" y="180"/>
                  </a:cubicBezTo>
                  <a:cubicBezTo>
                    <a:pt x="241" y="177"/>
                    <a:pt x="238" y="174"/>
                    <a:pt x="235" y="172"/>
                  </a:cubicBezTo>
                  <a:cubicBezTo>
                    <a:pt x="187" y="147"/>
                    <a:pt x="187" y="147"/>
                    <a:pt x="187" y="147"/>
                  </a:cubicBezTo>
                  <a:cubicBezTo>
                    <a:pt x="186" y="147"/>
                    <a:pt x="185" y="147"/>
                    <a:pt x="184" y="148"/>
                  </a:cubicBezTo>
                  <a:cubicBezTo>
                    <a:pt x="170" y="158"/>
                    <a:pt x="154" y="163"/>
                    <a:pt x="137" y="163"/>
                  </a:cubicBezTo>
                  <a:cubicBezTo>
                    <a:pt x="121" y="163"/>
                    <a:pt x="105" y="158"/>
                    <a:pt x="91" y="148"/>
                  </a:cubicBezTo>
                  <a:cubicBezTo>
                    <a:pt x="90" y="147"/>
                    <a:pt x="89" y="147"/>
                    <a:pt x="88" y="147"/>
                  </a:cubicBezTo>
                  <a:cubicBezTo>
                    <a:pt x="40" y="172"/>
                    <a:pt x="40" y="172"/>
                    <a:pt x="40" y="172"/>
                  </a:cubicBezTo>
                  <a:cubicBezTo>
                    <a:pt x="37" y="174"/>
                    <a:pt x="34" y="177"/>
                    <a:pt x="33" y="180"/>
                  </a:cubicBezTo>
                  <a:cubicBezTo>
                    <a:pt x="2" y="250"/>
                    <a:pt x="2" y="250"/>
                    <a:pt x="2" y="250"/>
                  </a:cubicBezTo>
                  <a:cubicBezTo>
                    <a:pt x="0" y="255"/>
                    <a:pt x="0" y="260"/>
                    <a:pt x="3" y="265"/>
                  </a:cubicBezTo>
                  <a:cubicBezTo>
                    <a:pt x="6" y="269"/>
                    <a:pt x="11" y="272"/>
                    <a:pt x="16" y="272"/>
                  </a:cubicBezTo>
                  <a:cubicBezTo>
                    <a:pt x="259" y="272"/>
                    <a:pt x="259" y="272"/>
                    <a:pt x="259" y="272"/>
                  </a:cubicBezTo>
                  <a:cubicBezTo>
                    <a:pt x="264" y="272"/>
                    <a:pt x="269" y="269"/>
                    <a:pt x="272" y="265"/>
                  </a:cubicBezTo>
                  <a:cubicBezTo>
                    <a:pt x="275" y="260"/>
                    <a:pt x="275" y="255"/>
                    <a:pt x="273" y="250"/>
                  </a:cubicBezTo>
                  <a:close/>
                </a:path>
              </a:pathLst>
            </a:custGeom>
            <a:solidFill>
              <a:srgbClr val="AFAFA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43" name="Google Shape;1243;p83"/>
            <p:cNvSpPr/>
            <p:nvPr/>
          </p:nvSpPr>
          <p:spPr>
            <a:xfrm>
              <a:off x="7774130" y="3204453"/>
              <a:ext cx="694285" cy="685902"/>
            </a:xfrm>
            <a:custGeom>
              <a:pathLst>
                <a:path extrusionOk="0" h="272" w="275">
                  <a:moveTo>
                    <a:pt x="137" y="144"/>
                  </a:moveTo>
                  <a:cubicBezTo>
                    <a:pt x="171" y="144"/>
                    <a:pt x="199" y="112"/>
                    <a:pt x="199" y="72"/>
                  </a:cubicBezTo>
                  <a:cubicBezTo>
                    <a:pt x="199" y="17"/>
                    <a:pt x="171" y="0"/>
                    <a:pt x="137" y="0"/>
                  </a:cubicBezTo>
                  <a:cubicBezTo>
                    <a:pt x="103" y="0"/>
                    <a:pt x="76" y="17"/>
                    <a:pt x="76" y="72"/>
                  </a:cubicBezTo>
                  <a:cubicBezTo>
                    <a:pt x="76" y="112"/>
                    <a:pt x="103" y="144"/>
                    <a:pt x="137" y="144"/>
                  </a:cubicBezTo>
                  <a:close/>
                  <a:moveTo>
                    <a:pt x="273" y="250"/>
                  </a:moveTo>
                  <a:cubicBezTo>
                    <a:pt x="242" y="180"/>
                    <a:pt x="242" y="180"/>
                    <a:pt x="242" y="180"/>
                  </a:cubicBezTo>
                  <a:cubicBezTo>
                    <a:pt x="241" y="177"/>
                    <a:pt x="238" y="174"/>
                    <a:pt x="235" y="172"/>
                  </a:cubicBezTo>
                  <a:cubicBezTo>
                    <a:pt x="187" y="147"/>
                    <a:pt x="187" y="147"/>
                    <a:pt x="187" y="147"/>
                  </a:cubicBezTo>
                  <a:cubicBezTo>
                    <a:pt x="186" y="147"/>
                    <a:pt x="185" y="147"/>
                    <a:pt x="184" y="148"/>
                  </a:cubicBezTo>
                  <a:cubicBezTo>
                    <a:pt x="170" y="158"/>
                    <a:pt x="154" y="163"/>
                    <a:pt x="137" y="163"/>
                  </a:cubicBezTo>
                  <a:cubicBezTo>
                    <a:pt x="121" y="163"/>
                    <a:pt x="105" y="158"/>
                    <a:pt x="91" y="148"/>
                  </a:cubicBezTo>
                  <a:cubicBezTo>
                    <a:pt x="90" y="147"/>
                    <a:pt x="89" y="147"/>
                    <a:pt x="88" y="147"/>
                  </a:cubicBezTo>
                  <a:cubicBezTo>
                    <a:pt x="40" y="172"/>
                    <a:pt x="40" y="172"/>
                    <a:pt x="40" y="172"/>
                  </a:cubicBezTo>
                  <a:cubicBezTo>
                    <a:pt x="37" y="174"/>
                    <a:pt x="34" y="177"/>
                    <a:pt x="33" y="180"/>
                  </a:cubicBezTo>
                  <a:cubicBezTo>
                    <a:pt x="2" y="250"/>
                    <a:pt x="2" y="250"/>
                    <a:pt x="2" y="250"/>
                  </a:cubicBezTo>
                  <a:cubicBezTo>
                    <a:pt x="0" y="255"/>
                    <a:pt x="0" y="260"/>
                    <a:pt x="3" y="265"/>
                  </a:cubicBezTo>
                  <a:cubicBezTo>
                    <a:pt x="6" y="269"/>
                    <a:pt x="11" y="272"/>
                    <a:pt x="16" y="272"/>
                  </a:cubicBezTo>
                  <a:cubicBezTo>
                    <a:pt x="259" y="272"/>
                    <a:pt x="259" y="272"/>
                    <a:pt x="259" y="272"/>
                  </a:cubicBezTo>
                  <a:cubicBezTo>
                    <a:pt x="264" y="272"/>
                    <a:pt x="269" y="269"/>
                    <a:pt x="272" y="265"/>
                  </a:cubicBezTo>
                  <a:cubicBezTo>
                    <a:pt x="275" y="260"/>
                    <a:pt x="275" y="255"/>
                    <a:pt x="273" y="250"/>
                  </a:cubicBezTo>
                  <a:close/>
                </a:path>
              </a:pathLst>
            </a:custGeom>
            <a:solidFill>
              <a:srgbClr val="9F9F9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44" name="Google Shape;1244;p83"/>
            <p:cNvSpPr/>
            <p:nvPr/>
          </p:nvSpPr>
          <p:spPr>
            <a:xfrm>
              <a:off x="8521499" y="3204453"/>
              <a:ext cx="692887" cy="685902"/>
            </a:xfrm>
            <a:custGeom>
              <a:pathLst>
                <a:path extrusionOk="0" h="272" w="275">
                  <a:moveTo>
                    <a:pt x="137" y="144"/>
                  </a:moveTo>
                  <a:cubicBezTo>
                    <a:pt x="171" y="144"/>
                    <a:pt x="199" y="112"/>
                    <a:pt x="199" y="72"/>
                  </a:cubicBezTo>
                  <a:cubicBezTo>
                    <a:pt x="199" y="17"/>
                    <a:pt x="171" y="0"/>
                    <a:pt x="137" y="0"/>
                  </a:cubicBezTo>
                  <a:cubicBezTo>
                    <a:pt x="103" y="0"/>
                    <a:pt x="76" y="17"/>
                    <a:pt x="76" y="72"/>
                  </a:cubicBezTo>
                  <a:cubicBezTo>
                    <a:pt x="76" y="112"/>
                    <a:pt x="103" y="144"/>
                    <a:pt x="137" y="144"/>
                  </a:cubicBezTo>
                  <a:close/>
                  <a:moveTo>
                    <a:pt x="273" y="250"/>
                  </a:moveTo>
                  <a:cubicBezTo>
                    <a:pt x="242" y="180"/>
                    <a:pt x="242" y="180"/>
                    <a:pt x="242" y="180"/>
                  </a:cubicBezTo>
                  <a:cubicBezTo>
                    <a:pt x="241" y="177"/>
                    <a:pt x="238" y="174"/>
                    <a:pt x="235" y="172"/>
                  </a:cubicBezTo>
                  <a:cubicBezTo>
                    <a:pt x="187" y="147"/>
                    <a:pt x="187" y="147"/>
                    <a:pt x="187" y="147"/>
                  </a:cubicBezTo>
                  <a:cubicBezTo>
                    <a:pt x="186" y="147"/>
                    <a:pt x="185" y="147"/>
                    <a:pt x="184" y="148"/>
                  </a:cubicBezTo>
                  <a:cubicBezTo>
                    <a:pt x="170" y="158"/>
                    <a:pt x="154" y="163"/>
                    <a:pt x="137" y="163"/>
                  </a:cubicBezTo>
                  <a:cubicBezTo>
                    <a:pt x="121" y="163"/>
                    <a:pt x="105" y="158"/>
                    <a:pt x="91" y="148"/>
                  </a:cubicBezTo>
                  <a:cubicBezTo>
                    <a:pt x="90" y="147"/>
                    <a:pt x="89" y="147"/>
                    <a:pt x="88" y="147"/>
                  </a:cubicBezTo>
                  <a:cubicBezTo>
                    <a:pt x="40" y="172"/>
                    <a:pt x="40" y="172"/>
                    <a:pt x="40" y="172"/>
                  </a:cubicBezTo>
                  <a:cubicBezTo>
                    <a:pt x="37" y="174"/>
                    <a:pt x="34" y="177"/>
                    <a:pt x="33" y="180"/>
                  </a:cubicBezTo>
                  <a:cubicBezTo>
                    <a:pt x="2" y="250"/>
                    <a:pt x="2" y="250"/>
                    <a:pt x="2" y="250"/>
                  </a:cubicBezTo>
                  <a:cubicBezTo>
                    <a:pt x="0" y="255"/>
                    <a:pt x="0" y="260"/>
                    <a:pt x="3" y="265"/>
                  </a:cubicBezTo>
                  <a:cubicBezTo>
                    <a:pt x="6" y="269"/>
                    <a:pt x="11" y="272"/>
                    <a:pt x="16" y="272"/>
                  </a:cubicBezTo>
                  <a:cubicBezTo>
                    <a:pt x="259" y="272"/>
                    <a:pt x="259" y="272"/>
                    <a:pt x="259" y="272"/>
                  </a:cubicBezTo>
                  <a:cubicBezTo>
                    <a:pt x="264" y="272"/>
                    <a:pt x="269" y="269"/>
                    <a:pt x="272" y="265"/>
                  </a:cubicBezTo>
                  <a:cubicBezTo>
                    <a:pt x="275" y="260"/>
                    <a:pt x="275" y="255"/>
                    <a:pt x="273" y="250"/>
                  </a:cubicBezTo>
                  <a:close/>
                </a:path>
              </a:pathLst>
            </a:custGeom>
            <a:solidFill>
              <a:srgbClr val="C2C2C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45" name="Google Shape;1245;p83"/>
            <p:cNvSpPr/>
            <p:nvPr/>
          </p:nvSpPr>
          <p:spPr>
            <a:xfrm>
              <a:off x="4533205" y="3307828"/>
              <a:ext cx="716636" cy="716635"/>
            </a:xfrm>
            <a:custGeom>
              <a:pathLst>
                <a:path extrusionOk="0" h="284" w="284">
                  <a:moveTo>
                    <a:pt x="190" y="258"/>
                  </a:moveTo>
                  <a:cubicBezTo>
                    <a:pt x="126" y="284"/>
                    <a:pt x="53" y="254"/>
                    <a:pt x="26" y="190"/>
                  </a:cubicBezTo>
                  <a:cubicBezTo>
                    <a:pt x="0" y="126"/>
                    <a:pt x="30" y="53"/>
                    <a:pt x="94" y="27"/>
                  </a:cubicBezTo>
                  <a:cubicBezTo>
                    <a:pt x="158" y="0"/>
                    <a:pt x="231" y="30"/>
                    <a:pt x="257" y="94"/>
                  </a:cubicBezTo>
                  <a:cubicBezTo>
                    <a:pt x="284" y="158"/>
                    <a:pt x="254" y="231"/>
                    <a:pt x="190" y="258"/>
                  </a:cubicBezTo>
                  <a:close/>
                  <a:moveTo>
                    <a:pt x="190" y="258"/>
                  </a:moveTo>
                  <a:cubicBezTo>
                    <a:pt x="190" y="258"/>
                    <a:pt x="190" y="258"/>
                    <a:pt x="190" y="258"/>
                  </a:cubicBezTo>
                </a:path>
              </a:pathLst>
            </a:custGeom>
            <a:solidFill>
              <a:schemeClr val="accent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46" name="Google Shape;1246;p83"/>
            <p:cNvSpPr/>
            <p:nvPr/>
          </p:nvSpPr>
          <p:spPr>
            <a:xfrm>
              <a:off x="4200731" y="2975354"/>
              <a:ext cx="1382981" cy="1381582"/>
            </a:xfrm>
            <a:custGeom>
              <a:pathLst>
                <a:path extrusionOk="0" h="548" w="548">
                  <a:moveTo>
                    <a:pt x="241" y="58"/>
                  </a:moveTo>
                  <a:cubicBezTo>
                    <a:pt x="264" y="36"/>
                    <a:pt x="264" y="36"/>
                    <a:pt x="264" y="36"/>
                  </a:cubicBezTo>
                  <a:cubicBezTo>
                    <a:pt x="264" y="99"/>
                    <a:pt x="264" y="99"/>
                    <a:pt x="264" y="99"/>
                  </a:cubicBezTo>
                  <a:cubicBezTo>
                    <a:pt x="264" y="105"/>
                    <a:pt x="268" y="109"/>
                    <a:pt x="274" y="109"/>
                  </a:cubicBezTo>
                  <a:cubicBezTo>
                    <a:pt x="279" y="109"/>
                    <a:pt x="284" y="105"/>
                    <a:pt x="284" y="99"/>
                  </a:cubicBezTo>
                  <a:cubicBezTo>
                    <a:pt x="284" y="36"/>
                    <a:pt x="284" y="36"/>
                    <a:pt x="284" y="36"/>
                  </a:cubicBezTo>
                  <a:cubicBezTo>
                    <a:pt x="306" y="58"/>
                    <a:pt x="306" y="58"/>
                    <a:pt x="306" y="58"/>
                  </a:cubicBezTo>
                  <a:cubicBezTo>
                    <a:pt x="308" y="60"/>
                    <a:pt x="311" y="61"/>
                    <a:pt x="314" y="61"/>
                  </a:cubicBezTo>
                  <a:cubicBezTo>
                    <a:pt x="316" y="61"/>
                    <a:pt x="319" y="60"/>
                    <a:pt x="321" y="58"/>
                  </a:cubicBezTo>
                  <a:cubicBezTo>
                    <a:pt x="325" y="54"/>
                    <a:pt x="325" y="48"/>
                    <a:pt x="321" y="44"/>
                  </a:cubicBezTo>
                  <a:cubicBezTo>
                    <a:pt x="281" y="4"/>
                    <a:pt x="281" y="4"/>
                    <a:pt x="281" y="4"/>
                  </a:cubicBezTo>
                  <a:cubicBezTo>
                    <a:pt x="277" y="0"/>
                    <a:pt x="271" y="0"/>
                    <a:pt x="267" y="4"/>
                  </a:cubicBezTo>
                  <a:cubicBezTo>
                    <a:pt x="227" y="44"/>
                    <a:pt x="227" y="44"/>
                    <a:pt x="227" y="44"/>
                  </a:cubicBezTo>
                  <a:cubicBezTo>
                    <a:pt x="223" y="48"/>
                    <a:pt x="223" y="54"/>
                    <a:pt x="227" y="58"/>
                  </a:cubicBezTo>
                  <a:cubicBezTo>
                    <a:pt x="231" y="62"/>
                    <a:pt x="237" y="62"/>
                    <a:pt x="241" y="58"/>
                  </a:cubicBezTo>
                  <a:close/>
                  <a:moveTo>
                    <a:pt x="306" y="490"/>
                  </a:moveTo>
                  <a:cubicBezTo>
                    <a:pt x="284" y="513"/>
                    <a:pt x="284" y="513"/>
                    <a:pt x="284" y="513"/>
                  </a:cubicBezTo>
                  <a:cubicBezTo>
                    <a:pt x="284" y="449"/>
                    <a:pt x="284" y="449"/>
                    <a:pt x="284" y="449"/>
                  </a:cubicBezTo>
                  <a:cubicBezTo>
                    <a:pt x="284" y="444"/>
                    <a:pt x="279" y="439"/>
                    <a:pt x="274" y="439"/>
                  </a:cubicBezTo>
                  <a:cubicBezTo>
                    <a:pt x="268" y="439"/>
                    <a:pt x="264" y="444"/>
                    <a:pt x="264" y="449"/>
                  </a:cubicBezTo>
                  <a:cubicBezTo>
                    <a:pt x="264" y="513"/>
                    <a:pt x="264" y="513"/>
                    <a:pt x="264" y="513"/>
                  </a:cubicBezTo>
                  <a:cubicBezTo>
                    <a:pt x="241" y="490"/>
                    <a:pt x="241" y="490"/>
                    <a:pt x="241" y="490"/>
                  </a:cubicBezTo>
                  <a:cubicBezTo>
                    <a:pt x="237" y="487"/>
                    <a:pt x="231" y="487"/>
                    <a:pt x="227" y="490"/>
                  </a:cubicBezTo>
                  <a:cubicBezTo>
                    <a:pt x="223" y="494"/>
                    <a:pt x="223" y="501"/>
                    <a:pt x="227" y="505"/>
                  </a:cubicBezTo>
                  <a:cubicBezTo>
                    <a:pt x="267" y="545"/>
                    <a:pt x="267" y="545"/>
                    <a:pt x="267" y="545"/>
                  </a:cubicBezTo>
                  <a:cubicBezTo>
                    <a:pt x="269" y="547"/>
                    <a:pt x="271" y="548"/>
                    <a:pt x="274" y="548"/>
                  </a:cubicBezTo>
                  <a:cubicBezTo>
                    <a:pt x="276" y="548"/>
                    <a:pt x="279" y="547"/>
                    <a:pt x="281" y="545"/>
                  </a:cubicBezTo>
                  <a:cubicBezTo>
                    <a:pt x="321" y="505"/>
                    <a:pt x="321" y="505"/>
                    <a:pt x="321" y="505"/>
                  </a:cubicBezTo>
                  <a:cubicBezTo>
                    <a:pt x="325" y="501"/>
                    <a:pt x="325" y="494"/>
                    <a:pt x="321" y="490"/>
                  </a:cubicBezTo>
                  <a:cubicBezTo>
                    <a:pt x="317" y="487"/>
                    <a:pt x="310" y="487"/>
                    <a:pt x="306" y="490"/>
                  </a:cubicBezTo>
                  <a:close/>
                  <a:moveTo>
                    <a:pt x="35" y="284"/>
                  </a:moveTo>
                  <a:cubicBezTo>
                    <a:pt x="99" y="284"/>
                    <a:pt x="99" y="284"/>
                    <a:pt x="99" y="284"/>
                  </a:cubicBezTo>
                  <a:cubicBezTo>
                    <a:pt x="104" y="284"/>
                    <a:pt x="109" y="280"/>
                    <a:pt x="109" y="274"/>
                  </a:cubicBezTo>
                  <a:cubicBezTo>
                    <a:pt x="109" y="269"/>
                    <a:pt x="104" y="264"/>
                    <a:pt x="99" y="264"/>
                  </a:cubicBezTo>
                  <a:cubicBezTo>
                    <a:pt x="35" y="264"/>
                    <a:pt x="35" y="264"/>
                    <a:pt x="35" y="264"/>
                  </a:cubicBezTo>
                  <a:cubicBezTo>
                    <a:pt x="58" y="242"/>
                    <a:pt x="58" y="242"/>
                    <a:pt x="58" y="242"/>
                  </a:cubicBezTo>
                  <a:cubicBezTo>
                    <a:pt x="62" y="238"/>
                    <a:pt x="62" y="231"/>
                    <a:pt x="58" y="227"/>
                  </a:cubicBezTo>
                  <a:cubicBezTo>
                    <a:pt x="54" y="223"/>
                    <a:pt x="47" y="223"/>
                    <a:pt x="43" y="227"/>
                  </a:cubicBezTo>
                  <a:cubicBezTo>
                    <a:pt x="4" y="267"/>
                    <a:pt x="4" y="267"/>
                    <a:pt x="4" y="267"/>
                  </a:cubicBezTo>
                  <a:cubicBezTo>
                    <a:pt x="0" y="271"/>
                    <a:pt x="0" y="277"/>
                    <a:pt x="4" y="281"/>
                  </a:cubicBezTo>
                  <a:cubicBezTo>
                    <a:pt x="43" y="321"/>
                    <a:pt x="43" y="321"/>
                    <a:pt x="43" y="321"/>
                  </a:cubicBezTo>
                  <a:cubicBezTo>
                    <a:pt x="45" y="323"/>
                    <a:pt x="48" y="324"/>
                    <a:pt x="51" y="324"/>
                  </a:cubicBezTo>
                  <a:cubicBezTo>
                    <a:pt x="53" y="324"/>
                    <a:pt x="56" y="323"/>
                    <a:pt x="58" y="321"/>
                  </a:cubicBezTo>
                  <a:cubicBezTo>
                    <a:pt x="62" y="317"/>
                    <a:pt x="62" y="311"/>
                    <a:pt x="58" y="307"/>
                  </a:cubicBezTo>
                  <a:lnTo>
                    <a:pt x="35" y="284"/>
                  </a:lnTo>
                  <a:close/>
                  <a:moveTo>
                    <a:pt x="544" y="267"/>
                  </a:moveTo>
                  <a:cubicBezTo>
                    <a:pt x="504" y="227"/>
                    <a:pt x="504" y="227"/>
                    <a:pt x="504" y="227"/>
                  </a:cubicBezTo>
                  <a:cubicBezTo>
                    <a:pt x="500" y="223"/>
                    <a:pt x="494" y="223"/>
                    <a:pt x="490" y="227"/>
                  </a:cubicBezTo>
                  <a:cubicBezTo>
                    <a:pt x="486" y="231"/>
                    <a:pt x="486" y="238"/>
                    <a:pt x="490" y="242"/>
                  </a:cubicBezTo>
                  <a:cubicBezTo>
                    <a:pt x="512" y="264"/>
                    <a:pt x="512" y="264"/>
                    <a:pt x="512" y="264"/>
                  </a:cubicBezTo>
                  <a:cubicBezTo>
                    <a:pt x="449" y="264"/>
                    <a:pt x="449" y="264"/>
                    <a:pt x="449" y="264"/>
                  </a:cubicBezTo>
                  <a:cubicBezTo>
                    <a:pt x="443" y="264"/>
                    <a:pt x="439" y="269"/>
                    <a:pt x="439" y="274"/>
                  </a:cubicBezTo>
                  <a:cubicBezTo>
                    <a:pt x="439" y="280"/>
                    <a:pt x="443" y="284"/>
                    <a:pt x="449" y="284"/>
                  </a:cubicBezTo>
                  <a:cubicBezTo>
                    <a:pt x="512" y="284"/>
                    <a:pt x="512" y="284"/>
                    <a:pt x="512" y="284"/>
                  </a:cubicBezTo>
                  <a:cubicBezTo>
                    <a:pt x="490" y="307"/>
                    <a:pt x="490" y="307"/>
                    <a:pt x="490" y="307"/>
                  </a:cubicBezTo>
                  <a:cubicBezTo>
                    <a:pt x="486" y="311"/>
                    <a:pt x="486" y="317"/>
                    <a:pt x="490" y="321"/>
                  </a:cubicBezTo>
                  <a:cubicBezTo>
                    <a:pt x="492" y="323"/>
                    <a:pt x="494" y="324"/>
                    <a:pt x="497" y="324"/>
                  </a:cubicBezTo>
                  <a:cubicBezTo>
                    <a:pt x="500" y="324"/>
                    <a:pt x="502" y="323"/>
                    <a:pt x="504" y="321"/>
                  </a:cubicBezTo>
                  <a:cubicBezTo>
                    <a:pt x="544" y="281"/>
                    <a:pt x="544" y="281"/>
                    <a:pt x="544" y="281"/>
                  </a:cubicBezTo>
                  <a:cubicBezTo>
                    <a:pt x="548" y="277"/>
                    <a:pt x="548" y="271"/>
                    <a:pt x="544" y="267"/>
                  </a:cubicBezTo>
                  <a:close/>
                  <a:moveTo>
                    <a:pt x="88" y="155"/>
                  </a:moveTo>
                  <a:cubicBezTo>
                    <a:pt x="93" y="155"/>
                    <a:pt x="98" y="150"/>
                    <a:pt x="98" y="145"/>
                  </a:cubicBezTo>
                  <a:cubicBezTo>
                    <a:pt x="98" y="113"/>
                    <a:pt x="98" y="113"/>
                    <a:pt x="98" y="113"/>
                  </a:cubicBezTo>
                  <a:cubicBezTo>
                    <a:pt x="143" y="158"/>
                    <a:pt x="143" y="158"/>
                    <a:pt x="143" y="158"/>
                  </a:cubicBezTo>
                  <a:cubicBezTo>
                    <a:pt x="145" y="160"/>
                    <a:pt x="148" y="161"/>
                    <a:pt x="150" y="161"/>
                  </a:cubicBezTo>
                  <a:cubicBezTo>
                    <a:pt x="153" y="161"/>
                    <a:pt x="155" y="160"/>
                    <a:pt x="157" y="158"/>
                  </a:cubicBezTo>
                  <a:cubicBezTo>
                    <a:pt x="161" y="154"/>
                    <a:pt x="161" y="147"/>
                    <a:pt x="157" y="143"/>
                  </a:cubicBezTo>
                  <a:cubicBezTo>
                    <a:pt x="112" y="98"/>
                    <a:pt x="112" y="98"/>
                    <a:pt x="112" y="98"/>
                  </a:cubicBezTo>
                  <a:cubicBezTo>
                    <a:pt x="144" y="98"/>
                    <a:pt x="144" y="98"/>
                    <a:pt x="144" y="98"/>
                  </a:cubicBezTo>
                  <a:cubicBezTo>
                    <a:pt x="150" y="98"/>
                    <a:pt x="154" y="94"/>
                    <a:pt x="154" y="88"/>
                  </a:cubicBezTo>
                  <a:cubicBezTo>
                    <a:pt x="154" y="83"/>
                    <a:pt x="150" y="78"/>
                    <a:pt x="144" y="78"/>
                  </a:cubicBezTo>
                  <a:cubicBezTo>
                    <a:pt x="88" y="78"/>
                    <a:pt x="88" y="78"/>
                    <a:pt x="88" y="78"/>
                  </a:cubicBezTo>
                  <a:cubicBezTo>
                    <a:pt x="82" y="78"/>
                    <a:pt x="78" y="83"/>
                    <a:pt x="78" y="88"/>
                  </a:cubicBezTo>
                  <a:cubicBezTo>
                    <a:pt x="78" y="145"/>
                    <a:pt x="78" y="145"/>
                    <a:pt x="78" y="145"/>
                  </a:cubicBezTo>
                  <a:cubicBezTo>
                    <a:pt x="78" y="150"/>
                    <a:pt x="82" y="155"/>
                    <a:pt x="88" y="155"/>
                  </a:cubicBezTo>
                  <a:close/>
                  <a:moveTo>
                    <a:pt x="460" y="394"/>
                  </a:moveTo>
                  <a:cubicBezTo>
                    <a:pt x="454" y="394"/>
                    <a:pt x="450" y="398"/>
                    <a:pt x="450" y="404"/>
                  </a:cubicBezTo>
                  <a:cubicBezTo>
                    <a:pt x="450" y="436"/>
                    <a:pt x="450" y="436"/>
                    <a:pt x="450" y="436"/>
                  </a:cubicBezTo>
                  <a:cubicBezTo>
                    <a:pt x="405" y="391"/>
                    <a:pt x="405" y="391"/>
                    <a:pt x="405" y="391"/>
                  </a:cubicBezTo>
                  <a:cubicBezTo>
                    <a:pt x="401" y="387"/>
                    <a:pt x="394" y="387"/>
                    <a:pt x="390" y="391"/>
                  </a:cubicBezTo>
                  <a:cubicBezTo>
                    <a:pt x="386" y="395"/>
                    <a:pt x="386" y="401"/>
                    <a:pt x="390" y="405"/>
                  </a:cubicBezTo>
                  <a:cubicBezTo>
                    <a:pt x="435" y="450"/>
                    <a:pt x="435" y="450"/>
                    <a:pt x="435" y="450"/>
                  </a:cubicBezTo>
                  <a:cubicBezTo>
                    <a:pt x="404" y="450"/>
                    <a:pt x="404" y="450"/>
                    <a:pt x="404" y="450"/>
                  </a:cubicBezTo>
                  <a:cubicBezTo>
                    <a:pt x="398" y="450"/>
                    <a:pt x="393" y="455"/>
                    <a:pt x="393" y="460"/>
                  </a:cubicBezTo>
                  <a:cubicBezTo>
                    <a:pt x="393" y="466"/>
                    <a:pt x="398" y="470"/>
                    <a:pt x="404" y="470"/>
                  </a:cubicBezTo>
                  <a:cubicBezTo>
                    <a:pt x="460" y="470"/>
                    <a:pt x="460" y="470"/>
                    <a:pt x="460" y="470"/>
                  </a:cubicBezTo>
                  <a:cubicBezTo>
                    <a:pt x="465" y="470"/>
                    <a:pt x="470" y="466"/>
                    <a:pt x="470" y="460"/>
                  </a:cubicBezTo>
                  <a:cubicBezTo>
                    <a:pt x="470" y="404"/>
                    <a:pt x="470" y="404"/>
                    <a:pt x="470" y="404"/>
                  </a:cubicBezTo>
                  <a:cubicBezTo>
                    <a:pt x="470" y="398"/>
                    <a:pt x="465" y="394"/>
                    <a:pt x="460" y="394"/>
                  </a:cubicBezTo>
                  <a:close/>
                  <a:moveTo>
                    <a:pt x="143" y="391"/>
                  </a:moveTo>
                  <a:cubicBezTo>
                    <a:pt x="98" y="436"/>
                    <a:pt x="98" y="436"/>
                    <a:pt x="98" y="436"/>
                  </a:cubicBezTo>
                  <a:cubicBezTo>
                    <a:pt x="98" y="404"/>
                    <a:pt x="98" y="404"/>
                    <a:pt x="98" y="404"/>
                  </a:cubicBezTo>
                  <a:cubicBezTo>
                    <a:pt x="98" y="398"/>
                    <a:pt x="93" y="394"/>
                    <a:pt x="88" y="394"/>
                  </a:cubicBezTo>
                  <a:cubicBezTo>
                    <a:pt x="82" y="394"/>
                    <a:pt x="78" y="398"/>
                    <a:pt x="78" y="404"/>
                  </a:cubicBezTo>
                  <a:cubicBezTo>
                    <a:pt x="78" y="460"/>
                    <a:pt x="78" y="460"/>
                    <a:pt x="78" y="460"/>
                  </a:cubicBezTo>
                  <a:cubicBezTo>
                    <a:pt x="78" y="466"/>
                    <a:pt x="82" y="470"/>
                    <a:pt x="88" y="470"/>
                  </a:cubicBezTo>
                  <a:cubicBezTo>
                    <a:pt x="144" y="470"/>
                    <a:pt x="144" y="470"/>
                    <a:pt x="144" y="470"/>
                  </a:cubicBezTo>
                  <a:cubicBezTo>
                    <a:pt x="150" y="470"/>
                    <a:pt x="154" y="466"/>
                    <a:pt x="154" y="460"/>
                  </a:cubicBezTo>
                  <a:cubicBezTo>
                    <a:pt x="154" y="455"/>
                    <a:pt x="150" y="450"/>
                    <a:pt x="144" y="450"/>
                  </a:cubicBezTo>
                  <a:cubicBezTo>
                    <a:pt x="112" y="450"/>
                    <a:pt x="112" y="450"/>
                    <a:pt x="112" y="450"/>
                  </a:cubicBezTo>
                  <a:cubicBezTo>
                    <a:pt x="157" y="405"/>
                    <a:pt x="157" y="405"/>
                    <a:pt x="157" y="405"/>
                  </a:cubicBezTo>
                  <a:cubicBezTo>
                    <a:pt x="161" y="401"/>
                    <a:pt x="161" y="395"/>
                    <a:pt x="157" y="391"/>
                  </a:cubicBezTo>
                  <a:cubicBezTo>
                    <a:pt x="153" y="387"/>
                    <a:pt x="147" y="387"/>
                    <a:pt x="143" y="391"/>
                  </a:cubicBezTo>
                  <a:close/>
                  <a:moveTo>
                    <a:pt x="397" y="161"/>
                  </a:moveTo>
                  <a:cubicBezTo>
                    <a:pt x="400" y="161"/>
                    <a:pt x="403" y="160"/>
                    <a:pt x="405" y="158"/>
                  </a:cubicBezTo>
                  <a:cubicBezTo>
                    <a:pt x="450" y="113"/>
                    <a:pt x="450" y="113"/>
                    <a:pt x="450" y="113"/>
                  </a:cubicBezTo>
                  <a:cubicBezTo>
                    <a:pt x="450" y="145"/>
                    <a:pt x="450" y="145"/>
                    <a:pt x="450" y="145"/>
                  </a:cubicBezTo>
                  <a:cubicBezTo>
                    <a:pt x="450" y="150"/>
                    <a:pt x="454" y="155"/>
                    <a:pt x="460" y="155"/>
                  </a:cubicBezTo>
                  <a:cubicBezTo>
                    <a:pt x="465" y="155"/>
                    <a:pt x="470" y="150"/>
                    <a:pt x="470" y="144"/>
                  </a:cubicBezTo>
                  <a:cubicBezTo>
                    <a:pt x="470" y="88"/>
                    <a:pt x="470" y="88"/>
                    <a:pt x="470" y="88"/>
                  </a:cubicBezTo>
                  <a:cubicBezTo>
                    <a:pt x="470" y="83"/>
                    <a:pt x="465" y="78"/>
                    <a:pt x="460" y="78"/>
                  </a:cubicBezTo>
                  <a:cubicBezTo>
                    <a:pt x="403" y="78"/>
                    <a:pt x="403" y="78"/>
                    <a:pt x="403" y="78"/>
                  </a:cubicBezTo>
                  <a:cubicBezTo>
                    <a:pt x="398" y="78"/>
                    <a:pt x="393" y="83"/>
                    <a:pt x="393" y="88"/>
                  </a:cubicBezTo>
                  <a:cubicBezTo>
                    <a:pt x="393" y="94"/>
                    <a:pt x="398" y="98"/>
                    <a:pt x="403" y="98"/>
                  </a:cubicBezTo>
                  <a:cubicBezTo>
                    <a:pt x="435" y="98"/>
                    <a:pt x="435" y="98"/>
                    <a:pt x="435" y="98"/>
                  </a:cubicBezTo>
                  <a:cubicBezTo>
                    <a:pt x="390" y="143"/>
                    <a:pt x="390" y="143"/>
                    <a:pt x="390" y="143"/>
                  </a:cubicBezTo>
                  <a:cubicBezTo>
                    <a:pt x="386" y="147"/>
                    <a:pt x="386" y="154"/>
                    <a:pt x="390" y="158"/>
                  </a:cubicBezTo>
                  <a:cubicBezTo>
                    <a:pt x="392" y="160"/>
                    <a:pt x="395" y="161"/>
                    <a:pt x="397" y="161"/>
                  </a:cubicBezTo>
                  <a:close/>
                  <a:moveTo>
                    <a:pt x="399" y="222"/>
                  </a:moveTo>
                  <a:cubicBezTo>
                    <a:pt x="378" y="172"/>
                    <a:pt x="329" y="139"/>
                    <a:pt x="274" y="139"/>
                  </a:cubicBezTo>
                  <a:cubicBezTo>
                    <a:pt x="256" y="139"/>
                    <a:pt x="239" y="142"/>
                    <a:pt x="222" y="149"/>
                  </a:cubicBezTo>
                  <a:cubicBezTo>
                    <a:pt x="153" y="178"/>
                    <a:pt x="120" y="257"/>
                    <a:pt x="149" y="326"/>
                  </a:cubicBezTo>
                  <a:cubicBezTo>
                    <a:pt x="170" y="377"/>
                    <a:pt x="219" y="409"/>
                    <a:pt x="274" y="409"/>
                  </a:cubicBezTo>
                  <a:cubicBezTo>
                    <a:pt x="292" y="409"/>
                    <a:pt x="309" y="406"/>
                    <a:pt x="326" y="399"/>
                  </a:cubicBezTo>
                  <a:cubicBezTo>
                    <a:pt x="394" y="371"/>
                    <a:pt x="427" y="291"/>
                    <a:pt x="399" y="222"/>
                  </a:cubicBezTo>
                  <a:close/>
                  <a:moveTo>
                    <a:pt x="223" y="171"/>
                  </a:moveTo>
                  <a:cubicBezTo>
                    <a:pt x="220" y="175"/>
                    <a:pt x="218" y="179"/>
                    <a:pt x="215" y="183"/>
                  </a:cubicBezTo>
                  <a:cubicBezTo>
                    <a:pt x="210" y="193"/>
                    <a:pt x="205" y="205"/>
                    <a:pt x="202" y="216"/>
                  </a:cubicBezTo>
                  <a:cubicBezTo>
                    <a:pt x="174" y="216"/>
                    <a:pt x="174" y="216"/>
                    <a:pt x="174" y="216"/>
                  </a:cubicBezTo>
                  <a:cubicBezTo>
                    <a:pt x="186" y="197"/>
                    <a:pt x="202" y="181"/>
                    <a:pt x="223" y="171"/>
                  </a:cubicBezTo>
                  <a:close/>
                  <a:moveTo>
                    <a:pt x="165" y="237"/>
                  </a:moveTo>
                  <a:cubicBezTo>
                    <a:pt x="197" y="237"/>
                    <a:pt x="197" y="237"/>
                    <a:pt x="197" y="237"/>
                  </a:cubicBezTo>
                  <a:cubicBezTo>
                    <a:pt x="194" y="249"/>
                    <a:pt x="193" y="262"/>
                    <a:pt x="193" y="274"/>
                  </a:cubicBezTo>
                  <a:cubicBezTo>
                    <a:pt x="193" y="286"/>
                    <a:pt x="195" y="299"/>
                    <a:pt x="198" y="312"/>
                  </a:cubicBezTo>
                  <a:cubicBezTo>
                    <a:pt x="165" y="312"/>
                    <a:pt x="165" y="312"/>
                    <a:pt x="165" y="312"/>
                  </a:cubicBezTo>
                  <a:cubicBezTo>
                    <a:pt x="156" y="287"/>
                    <a:pt x="157" y="260"/>
                    <a:pt x="165" y="237"/>
                  </a:cubicBezTo>
                  <a:close/>
                  <a:moveTo>
                    <a:pt x="174" y="332"/>
                  </a:moveTo>
                  <a:cubicBezTo>
                    <a:pt x="203" y="332"/>
                    <a:pt x="203" y="332"/>
                    <a:pt x="203" y="332"/>
                  </a:cubicBezTo>
                  <a:cubicBezTo>
                    <a:pt x="209" y="349"/>
                    <a:pt x="217" y="366"/>
                    <a:pt x="226" y="379"/>
                  </a:cubicBezTo>
                  <a:cubicBezTo>
                    <a:pt x="205" y="370"/>
                    <a:pt x="187" y="353"/>
                    <a:pt x="174" y="332"/>
                  </a:cubicBezTo>
                  <a:close/>
                  <a:moveTo>
                    <a:pt x="264" y="386"/>
                  </a:moveTo>
                  <a:cubicBezTo>
                    <a:pt x="248" y="379"/>
                    <a:pt x="234" y="357"/>
                    <a:pt x="224" y="332"/>
                  </a:cubicBezTo>
                  <a:cubicBezTo>
                    <a:pt x="264" y="332"/>
                    <a:pt x="264" y="332"/>
                    <a:pt x="264" y="332"/>
                  </a:cubicBezTo>
                  <a:lnTo>
                    <a:pt x="264" y="386"/>
                  </a:lnTo>
                  <a:close/>
                  <a:moveTo>
                    <a:pt x="264" y="312"/>
                  </a:moveTo>
                  <a:cubicBezTo>
                    <a:pt x="218" y="312"/>
                    <a:pt x="218" y="312"/>
                    <a:pt x="218" y="312"/>
                  </a:cubicBezTo>
                  <a:cubicBezTo>
                    <a:pt x="215" y="299"/>
                    <a:pt x="213" y="286"/>
                    <a:pt x="213" y="274"/>
                  </a:cubicBezTo>
                  <a:cubicBezTo>
                    <a:pt x="213" y="261"/>
                    <a:pt x="215" y="248"/>
                    <a:pt x="217" y="237"/>
                  </a:cubicBezTo>
                  <a:cubicBezTo>
                    <a:pt x="264" y="237"/>
                    <a:pt x="264" y="237"/>
                    <a:pt x="264" y="237"/>
                  </a:cubicBezTo>
                  <a:lnTo>
                    <a:pt x="264" y="312"/>
                  </a:lnTo>
                  <a:close/>
                  <a:moveTo>
                    <a:pt x="264" y="216"/>
                  </a:moveTo>
                  <a:cubicBezTo>
                    <a:pt x="223" y="216"/>
                    <a:pt x="223" y="216"/>
                    <a:pt x="223" y="216"/>
                  </a:cubicBezTo>
                  <a:cubicBezTo>
                    <a:pt x="232" y="189"/>
                    <a:pt x="247" y="168"/>
                    <a:pt x="264" y="162"/>
                  </a:cubicBezTo>
                  <a:lnTo>
                    <a:pt x="264" y="216"/>
                  </a:lnTo>
                  <a:close/>
                  <a:moveTo>
                    <a:pt x="373" y="216"/>
                  </a:moveTo>
                  <a:cubicBezTo>
                    <a:pt x="347" y="216"/>
                    <a:pt x="347" y="216"/>
                    <a:pt x="347" y="216"/>
                  </a:cubicBezTo>
                  <a:cubicBezTo>
                    <a:pt x="344" y="205"/>
                    <a:pt x="339" y="193"/>
                    <a:pt x="334" y="183"/>
                  </a:cubicBezTo>
                  <a:cubicBezTo>
                    <a:pt x="331" y="179"/>
                    <a:pt x="329" y="176"/>
                    <a:pt x="327" y="172"/>
                  </a:cubicBezTo>
                  <a:cubicBezTo>
                    <a:pt x="346" y="182"/>
                    <a:pt x="362" y="197"/>
                    <a:pt x="373" y="216"/>
                  </a:cubicBezTo>
                  <a:close/>
                  <a:moveTo>
                    <a:pt x="284" y="161"/>
                  </a:moveTo>
                  <a:cubicBezTo>
                    <a:pt x="301" y="167"/>
                    <a:pt x="317" y="189"/>
                    <a:pt x="326" y="216"/>
                  </a:cubicBezTo>
                  <a:cubicBezTo>
                    <a:pt x="284" y="216"/>
                    <a:pt x="284" y="216"/>
                    <a:pt x="284" y="216"/>
                  </a:cubicBezTo>
                  <a:lnTo>
                    <a:pt x="284" y="161"/>
                  </a:lnTo>
                  <a:close/>
                  <a:moveTo>
                    <a:pt x="284" y="237"/>
                  </a:moveTo>
                  <a:cubicBezTo>
                    <a:pt x="332" y="237"/>
                    <a:pt x="332" y="237"/>
                    <a:pt x="332" y="237"/>
                  </a:cubicBezTo>
                  <a:cubicBezTo>
                    <a:pt x="334" y="248"/>
                    <a:pt x="335" y="261"/>
                    <a:pt x="335" y="274"/>
                  </a:cubicBezTo>
                  <a:cubicBezTo>
                    <a:pt x="335" y="286"/>
                    <a:pt x="334" y="299"/>
                    <a:pt x="331" y="312"/>
                  </a:cubicBezTo>
                  <a:cubicBezTo>
                    <a:pt x="284" y="312"/>
                    <a:pt x="284" y="312"/>
                    <a:pt x="284" y="312"/>
                  </a:cubicBezTo>
                  <a:lnTo>
                    <a:pt x="284" y="237"/>
                  </a:lnTo>
                  <a:close/>
                  <a:moveTo>
                    <a:pt x="284" y="386"/>
                  </a:moveTo>
                  <a:cubicBezTo>
                    <a:pt x="284" y="332"/>
                    <a:pt x="284" y="332"/>
                    <a:pt x="284" y="332"/>
                  </a:cubicBezTo>
                  <a:cubicBezTo>
                    <a:pt x="325" y="332"/>
                    <a:pt x="325" y="332"/>
                    <a:pt x="325" y="332"/>
                  </a:cubicBezTo>
                  <a:cubicBezTo>
                    <a:pt x="315" y="358"/>
                    <a:pt x="300" y="380"/>
                    <a:pt x="284" y="386"/>
                  </a:cubicBezTo>
                  <a:close/>
                  <a:moveTo>
                    <a:pt x="323" y="378"/>
                  </a:moveTo>
                  <a:cubicBezTo>
                    <a:pt x="333" y="365"/>
                    <a:pt x="340" y="349"/>
                    <a:pt x="346" y="332"/>
                  </a:cubicBezTo>
                  <a:cubicBezTo>
                    <a:pt x="373" y="332"/>
                    <a:pt x="373" y="332"/>
                    <a:pt x="373" y="332"/>
                  </a:cubicBezTo>
                  <a:cubicBezTo>
                    <a:pt x="362" y="352"/>
                    <a:pt x="345" y="368"/>
                    <a:pt x="323" y="378"/>
                  </a:cubicBezTo>
                  <a:close/>
                  <a:moveTo>
                    <a:pt x="382" y="312"/>
                  </a:moveTo>
                  <a:cubicBezTo>
                    <a:pt x="351" y="312"/>
                    <a:pt x="351" y="312"/>
                    <a:pt x="351" y="312"/>
                  </a:cubicBezTo>
                  <a:cubicBezTo>
                    <a:pt x="354" y="299"/>
                    <a:pt x="356" y="286"/>
                    <a:pt x="356" y="274"/>
                  </a:cubicBezTo>
                  <a:cubicBezTo>
                    <a:pt x="356" y="261"/>
                    <a:pt x="355" y="249"/>
                    <a:pt x="352" y="237"/>
                  </a:cubicBezTo>
                  <a:cubicBezTo>
                    <a:pt x="382" y="237"/>
                    <a:pt x="382" y="237"/>
                    <a:pt x="382" y="237"/>
                  </a:cubicBezTo>
                  <a:cubicBezTo>
                    <a:pt x="391" y="262"/>
                    <a:pt x="391" y="288"/>
                    <a:pt x="382" y="312"/>
                  </a:cubicBezTo>
                  <a:close/>
                </a:path>
              </a:pathLst>
            </a:custGeom>
            <a:solidFill>
              <a:srgbClr val="0088B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47" name="Google Shape;1247;p83"/>
            <p:cNvSpPr/>
            <p:nvPr/>
          </p:nvSpPr>
          <p:spPr>
            <a:xfrm>
              <a:off x="5846339" y="2431940"/>
              <a:ext cx="57275" cy="69847"/>
            </a:xfrm>
            <a:custGeom>
              <a:pathLst>
                <a:path extrusionOk="0" h="28" w="23">
                  <a:moveTo>
                    <a:pt x="8" y="24"/>
                  </a:moveTo>
                  <a:cubicBezTo>
                    <a:pt x="23" y="28"/>
                    <a:pt x="23" y="28"/>
                    <a:pt x="23" y="28"/>
                  </a:cubicBezTo>
                  <a:cubicBezTo>
                    <a:pt x="14" y="13"/>
                    <a:pt x="14" y="13"/>
                    <a:pt x="14" y="13"/>
                  </a:cubicBezTo>
                  <a:cubicBezTo>
                    <a:pt x="23" y="0"/>
                    <a:pt x="23" y="0"/>
                    <a:pt x="23" y="0"/>
                  </a:cubicBezTo>
                  <a:cubicBezTo>
                    <a:pt x="0" y="5"/>
                    <a:pt x="0" y="5"/>
                    <a:pt x="0" y="5"/>
                  </a:cubicBezTo>
                  <a:cubicBezTo>
                    <a:pt x="3" y="9"/>
                    <a:pt x="5" y="14"/>
                    <a:pt x="7" y="20"/>
                  </a:cubicBezTo>
                  <a:cubicBezTo>
                    <a:pt x="7" y="21"/>
                    <a:pt x="8" y="23"/>
                    <a:pt x="8" y="24"/>
                  </a:cubicBezTo>
                  <a:close/>
                </a:path>
              </a:pathLst>
            </a:cu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48" name="Google Shape;1248;p83"/>
            <p:cNvSpPr/>
            <p:nvPr/>
          </p:nvSpPr>
          <p:spPr>
            <a:xfrm>
              <a:off x="5599079" y="2394223"/>
              <a:ext cx="300345" cy="317107"/>
            </a:xfrm>
            <a:custGeom>
              <a:pathLst>
                <a:path extrusionOk="0" h="126" w="119">
                  <a:moveTo>
                    <a:pt x="105" y="35"/>
                  </a:moveTo>
                  <a:cubicBezTo>
                    <a:pt x="98" y="14"/>
                    <a:pt x="86" y="0"/>
                    <a:pt x="62" y="0"/>
                  </a:cubicBezTo>
                  <a:cubicBezTo>
                    <a:pt x="40" y="0"/>
                    <a:pt x="21" y="19"/>
                    <a:pt x="21" y="48"/>
                  </a:cubicBezTo>
                  <a:cubicBezTo>
                    <a:pt x="21" y="77"/>
                    <a:pt x="34" y="95"/>
                    <a:pt x="24" y="101"/>
                  </a:cubicBezTo>
                  <a:cubicBezTo>
                    <a:pt x="14" y="108"/>
                    <a:pt x="0" y="98"/>
                    <a:pt x="0" y="100"/>
                  </a:cubicBezTo>
                  <a:cubicBezTo>
                    <a:pt x="0" y="103"/>
                    <a:pt x="10" y="126"/>
                    <a:pt x="50" y="126"/>
                  </a:cubicBezTo>
                  <a:cubicBezTo>
                    <a:pt x="89" y="126"/>
                    <a:pt x="119" y="80"/>
                    <a:pt x="105" y="35"/>
                  </a:cubicBezTo>
                  <a:close/>
                  <a:moveTo>
                    <a:pt x="70" y="35"/>
                  </a:moveTo>
                  <a:cubicBezTo>
                    <a:pt x="66" y="35"/>
                    <a:pt x="63" y="32"/>
                    <a:pt x="63" y="28"/>
                  </a:cubicBezTo>
                  <a:cubicBezTo>
                    <a:pt x="63" y="24"/>
                    <a:pt x="66" y="21"/>
                    <a:pt x="70" y="21"/>
                  </a:cubicBezTo>
                  <a:cubicBezTo>
                    <a:pt x="74" y="21"/>
                    <a:pt x="78" y="24"/>
                    <a:pt x="78" y="28"/>
                  </a:cubicBezTo>
                  <a:cubicBezTo>
                    <a:pt x="78" y="32"/>
                    <a:pt x="74" y="35"/>
                    <a:pt x="70" y="35"/>
                  </a:cubicBezTo>
                  <a:close/>
                </a:path>
              </a:pathLst>
            </a:custGeom>
            <a:solidFill>
              <a:schemeClr val="accent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49" name="Google Shape;1249;p83"/>
            <p:cNvSpPr/>
            <p:nvPr/>
          </p:nvSpPr>
          <p:spPr>
            <a:xfrm>
              <a:off x="6209546" y="2404001"/>
              <a:ext cx="78229" cy="94993"/>
            </a:xfrm>
            <a:custGeom>
              <a:pathLst>
                <a:path extrusionOk="0" h="38" w="31">
                  <a:moveTo>
                    <a:pt x="11" y="33"/>
                  </a:moveTo>
                  <a:cubicBezTo>
                    <a:pt x="31" y="38"/>
                    <a:pt x="31" y="38"/>
                    <a:pt x="31" y="38"/>
                  </a:cubicBezTo>
                  <a:cubicBezTo>
                    <a:pt x="19" y="18"/>
                    <a:pt x="19" y="18"/>
                    <a:pt x="19" y="18"/>
                  </a:cubicBezTo>
                  <a:cubicBezTo>
                    <a:pt x="31" y="0"/>
                    <a:pt x="31" y="0"/>
                    <a:pt x="31" y="0"/>
                  </a:cubicBezTo>
                  <a:cubicBezTo>
                    <a:pt x="0" y="6"/>
                    <a:pt x="0" y="6"/>
                    <a:pt x="0" y="6"/>
                  </a:cubicBezTo>
                  <a:cubicBezTo>
                    <a:pt x="4" y="12"/>
                    <a:pt x="7" y="19"/>
                    <a:pt x="9" y="27"/>
                  </a:cubicBezTo>
                  <a:cubicBezTo>
                    <a:pt x="10" y="29"/>
                    <a:pt x="10" y="31"/>
                    <a:pt x="11" y="33"/>
                  </a:cubicBezTo>
                  <a:close/>
                </a:path>
              </a:pathLst>
            </a:cu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50" name="Google Shape;1250;p83"/>
            <p:cNvSpPr/>
            <p:nvPr/>
          </p:nvSpPr>
          <p:spPr>
            <a:xfrm>
              <a:off x="5874278" y="2353711"/>
              <a:ext cx="405116" cy="426069"/>
            </a:xfrm>
            <a:custGeom>
              <a:pathLst>
                <a:path extrusionOk="0" h="169" w="161">
                  <a:moveTo>
                    <a:pt x="142" y="47"/>
                  </a:moveTo>
                  <a:cubicBezTo>
                    <a:pt x="133" y="19"/>
                    <a:pt x="116" y="0"/>
                    <a:pt x="85" y="0"/>
                  </a:cubicBezTo>
                  <a:cubicBezTo>
                    <a:pt x="55" y="0"/>
                    <a:pt x="29" y="25"/>
                    <a:pt x="29" y="64"/>
                  </a:cubicBezTo>
                  <a:cubicBezTo>
                    <a:pt x="29" y="104"/>
                    <a:pt x="46" y="127"/>
                    <a:pt x="33" y="136"/>
                  </a:cubicBezTo>
                  <a:cubicBezTo>
                    <a:pt x="19" y="145"/>
                    <a:pt x="0" y="132"/>
                    <a:pt x="1" y="135"/>
                  </a:cubicBezTo>
                  <a:cubicBezTo>
                    <a:pt x="1" y="139"/>
                    <a:pt x="15" y="169"/>
                    <a:pt x="67" y="169"/>
                  </a:cubicBezTo>
                  <a:cubicBezTo>
                    <a:pt x="120" y="169"/>
                    <a:pt x="161" y="108"/>
                    <a:pt x="142" y="47"/>
                  </a:cubicBezTo>
                  <a:close/>
                  <a:moveTo>
                    <a:pt x="95" y="48"/>
                  </a:moveTo>
                  <a:cubicBezTo>
                    <a:pt x="90" y="48"/>
                    <a:pt x="86" y="43"/>
                    <a:pt x="86" y="38"/>
                  </a:cubicBezTo>
                  <a:cubicBezTo>
                    <a:pt x="86" y="32"/>
                    <a:pt x="90" y="28"/>
                    <a:pt x="95" y="28"/>
                  </a:cubicBezTo>
                  <a:cubicBezTo>
                    <a:pt x="101" y="28"/>
                    <a:pt x="105" y="32"/>
                    <a:pt x="105" y="38"/>
                  </a:cubicBezTo>
                  <a:cubicBezTo>
                    <a:pt x="105" y="43"/>
                    <a:pt x="101" y="48"/>
                    <a:pt x="95" y="48"/>
                  </a:cubicBezTo>
                  <a:close/>
                </a:path>
              </a:pathLst>
            </a:custGeom>
            <a:solidFill>
              <a:schemeClr val="accent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51" name="Google Shape;1251;p83"/>
            <p:cNvSpPr/>
            <p:nvPr/>
          </p:nvSpPr>
          <p:spPr>
            <a:xfrm>
              <a:off x="6310126" y="3476858"/>
              <a:ext cx="58672" cy="74038"/>
            </a:xfrm>
            <a:custGeom>
              <a:pathLst>
                <a:path extrusionOk="0" h="29" w="23">
                  <a:moveTo>
                    <a:pt x="8" y="24"/>
                  </a:moveTo>
                  <a:cubicBezTo>
                    <a:pt x="23" y="29"/>
                    <a:pt x="23" y="29"/>
                    <a:pt x="23" y="29"/>
                  </a:cubicBezTo>
                  <a:cubicBezTo>
                    <a:pt x="14" y="14"/>
                    <a:pt x="14" y="14"/>
                    <a:pt x="14" y="14"/>
                  </a:cubicBezTo>
                  <a:cubicBezTo>
                    <a:pt x="23" y="0"/>
                    <a:pt x="23" y="0"/>
                    <a:pt x="23" y="0"/>
                  </a:cubicBezTo>
                  <a:cubicBezTo>
                    <a:pt x="0" y="5"/>
                    <a:pt x="0" y="5"/>
                    <a:pt x="0" y="5"/>
                  </a:cubicBezTo>
                  <a:cubicBezTo>
                    <a:pt x="3" y="10"/>
                    <a:pt x="5" y="15"/>
                    <a:pt x="7" y="20"/>
                  </a:cubicBezTo>
                  <a:cubicBezTo>
                    <a:pt x="7" y="22"/>
                    <a:pt x="7" y="23"/>
                    <a:pt x="8" y="24"/>
                  </a:cubicBezTo>
                  <a:close/>
                </a:path>
              </a:pathLst>
            </a:cu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52" name="Google Shape;1252;p83"/>
            <p:cNvSpPr/>
            <p:nvPr/>
          </p:nvSpPr>
          <p:spPr>
            <a:xfrm>
              <a:off x="6060072" y="3439141"/>
              <a:ext cx="303139" cy="318504"/>
            </a:xfrm>
            <a:custGeom>
              <a:pathLst>
                <a:path extrusionOk="0" h="126" w="120">
                  <a:moveTo>
                    <a:pt x="106" y="35"/>
                  </a:moveTo>
                  <a:cubicBezTo>
                    <a:pt x="99" y="14"/>
                    <a:pt x="87" y="0"/>
                    <a:pt x="63" y="0"/>
                  </a:cubicBezTo>
                  <a:cubicBezTo>
                    <a:pt x="41" y="0"/>
                    <a:pt x="21" y="19"/>
                    <a:pt x="21" y="48"/>
                  </a:cubicBezTo>
                  <a:cubicBezTo>
                    <a:pt x="21" y="77"/>
                    <a:pt x="35" y="95"/>
                    <a:pt x="25" y="101"/>
                  </a:cubicBezTo>
                  <a:cubicBezTo>
                    <a:pt x="14" y="108"/>
                    <a:pt x="0" y="98"/>
                    <a:pt x="1" y="101"/>
                  </a:cubicBezTo>
                  <a:cubicBezTo>
                    <a:pt x="1" y="103"/>
                    <a:pt x="11" y="126"/>
                    <a:pt x="50" y="126"/>
                  </a:cubicBezTo>
                  <a:cubicBezTo>
                    <a:pt x="89" y="126"/>
                    <a:pt x="120" y="81"/>
                    <a:pt x="106" y="35"/>
                  </a:cubicBezTo>
                  <a:close/>
                  <a:moveTo>
                    <a:pt x="71" y="36"/>
                  </a:moveTo>
                  <a:cubicBezTo>
                    <a:pt x="67" y="36"/>
                    <a:pt x="64" y="32"/>
                    <a:pt x="64" y="28"/>
                  </a:cubicBezTo>
                  <a:cubicBezTo>
                    <a:pt x="64" y="24"/>
                    <a:pt x="67" y="21"/>
                    <a:pt x="71" y="21"/>
                  </a:cubicBezTo>
                  <a:cubicBezTo>
                    <a:pt x="75" y="21"/>
                    <a:pt x="78" y="24"/>
                    <a:pt x="78" y="28"/>
                  </a:cubicBezTo>
                  <a:cubicBezTo>
                    <a:pt x="78" y="32"/>
                    <a:pt x="75" y="36"/>
                    <a:pt x="71" y="36"/>
                  </a:cubicBezTo>
                  <a:close/>
                </a:path>
              </a:pathLst>
            </a:custGeom>
            <a:solidFill>
              <a:schemeClr val="accent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53" name="Google Shape;1253;p83"/>
            <p:cNvSpPr/>
            <p:nvPr/>
          </p:nvSpPr>
          <p:spPr>
            <a:xfrm>
              <a:off x="6673333" y="3448919"/>
              <a:ext cx="78229" cy="99183"/>
            </a:xfrm>
            <a:custGeom>
              <a:pathLst>
                <a:path extrusionOk="0" h="39" w="31">
                  <a:moveTo>
                    <a:pt x="10" y="33"/>
                  </a:moveTo>
                  <a:cubicBezTo>
                    <a:pt x="31" y="39"/>
                    <a:pt x="31" y="39"/>
                    <a:pt x="31" y="39"/>
                  </a:cubicBezTo>
                  <a:cubicBezTo>
                    <a:pt x="18" y="18"/>
                    <a:pt x="18" y="18"/>
                    <a:pt x="18" y="18"/>
                  </a:cubicBezTo>
                  <a:cubicBezTo>
                    <a:pt x="31" y="0"/>
                    <a:pt x="31" y="0"/>
                    <a:pt x="31" y="0"/>
                  </a:cubicBezTo>
                  <a:cubicBezTo>
                    <a:pt x="0" y="7"/>
                    <a:pt x="0" y="7"/>
                    <a:pt x="0" y="7"/>
                  </a:cubicBezTo>
                  <a:cubicBezTo>
                    <a:pt x="3" y="13"/>
                    <a:pt x="6" y="20"/>
                    <a:pt x="9" y="27"/>
                  </a:cubicBezTo>
                  <a:cubicBezTo>
                    <a:pt x="9" y="29"/>
                    <a:pt x="10" y="31"/>
                    <a:pt x="10" y="33"/>
                  </a:cubicBezTo>
                  <a:close/>
                </a:path>
              </a:pathLst>
            </a:cu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54" name="Google Shape;1254;p83"/>
            <p:cNvSpPr/>
            <p:nvPr/>
          </p:nvSpPr>
          <p:spPr>
            <a:xfrm>
              <a:off x="6338065" y="3398629"/>
              <a:ext cx="406513" cy="426069"/>
            </a:xfrm>
            <a:custGeom>
              <a:pathLst>
                <a:path extrusionOk="0" h="169" w="161">
                  <a:moveTo>
                    <a:pt x="142" y="47"/>
                  </a:moveTo>
                  <a:cubicBezTo>
                    <a:pt x="133" y="19"/>
                    <a:pt x="116" y="0"/>
                    <a:pt x="84" y="0"/>
                  </a:cubicBezTo>
                  <a:cubicBezTo>
                    <a:pt x="54" y="0"/>
                    <a:pt x="28" y="25"/>
                    <a:pt x="28" y="65"/>
                  </a:cubicBezTo>
                  <a:cubicBezTo>
                    <a:pt x="28" y="104"/>
                    <a:pt x="46" y="128"/>
                    <a:pt x="32" y="136"/>
                  </a:cubicBezTo>
                  <a:cubicBezTo>
                    <a:pt x="19" y="145"/>
                    <a:pt x="0" y="132"/>
                    <a:pt x="0" y="135"/>
                  </a:cubicBezTo>
                  <a:cubicBezTo>
                    <a:pt x="1" y="139"/>
                    <a:pt x="14" y="169"/>
                    <a:pt x="67" y="169"/>
                  </a:cubicBezTo>
                  <a:cubicBezTo>
                    <a:pt x="120" y="169"/>
                    <a:pt x="161" y="108"/>
                    <a:pt x="142" y="47"/>
                  </a:cubicBezTo>
                  <a:close/>
                  <a:moveTo>
                    <a:pt x="95" y="48"/>
                  </a:moveTo>
                  <a:cubicBezTo>
                    <a:pt x="90" y="48"/>
                    <a:pt x="85" y="43"/>
                    <a:pt x="85" y="38"/>
                  </a:cubicBezTo>
                  <a:cubicBezTo>
                    <a:pt x="85" y="33"/>
                    <a:pt x="90" y="28"/>
                    <a:pt x="95" y="28"/>
                  </a:cubicBezTo>
                  <a:cubicBezTo>
                    <a:pt x="100" y="28"/>
                    <a:pt x="105" y="33"/>
                    <a:pt x="105" y="38"/>
                  </a:cubicBezTo>
                  <a:cubicBezTo>
                    <a:pt x="105" y="43"/>
                    <a:pt x="100" y="48"/>
                    <a:pt x="95" y="48"/>
                  </a:cubicBezTo>
                  <a:close/>
                </a:path>
              </a:pathLst>
            </a:custGeom>
            <a:solidFill>
              <a:schemeClr val="accent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55" name="Google Shape;1255;p83"/>
            <p:cNvSpPr/>
            <p:nvPr/>
          </p:nvSpPr>
          <p:spPr>
            <a:xfrm>
              <a:off x="5846339" y="4523173"/>
              <a:ext cx="57275" cy="72641"/>
            </a:xfrm>
            <a:custGeom>
              <a:pathLst>
                <a:path extrusionOk="0" h="29" w="23">
                  <a:moveTo>
                    <a:pt x="8" y="25"/>
                  </a:moveTo>
                  <a:cubicBezTo>
                    <a:pt x="23" y="29"/>
                    <a:pt x="23" y="29"/>
                    <a:pt x="23" y="29"/>
                  </a:cubicBezTo>
                  <a:cubicBezTo>
                    <a:pt x="14" y="14"/>
                    <a:pt x="14" y="14"/>
                    <a:pt x="14" y="14"/>
                  </a:cubicBezTo>
                  <a:cubicBezTo>
                    <a:pt x="23" y="0"/>
                    <a:pt x="23" y="0"/>
                    <a:pt x="23" y="0"/>
                  </a:cubicBezTo>
                  <a:cubicBezTo>
                    <a:pt x="0" y="5"/>
                    <a:pt x="0" y="5"/>
                    <a:pt x="0" y="5"/>
                  </a:cubicBezTo>
                  <a:cubicBezTo>
                    <a:pt x="3" y="10"/>
                    <a:pt x="5" y="15"/>
                    <a:pt x="7" y="21"/>
                  </a:cubicBezTo>
                  <a:cubicBezTo>
                    <a:pt x="7" y="22"/>
                    <a:pt x="8" y="23"/>
                    <a:pt x="8" y="25"/>
                  </a:cubicBezTo>
                  <a:close/>
                </a:path>
              </a:pathLst>
            </a:cu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56" name="Google Shape;1256;p83"/>
            <p:cNvSpPr/>
            <p:nvPr/>
          </p:nvSpPr>
          <p:spPr>
            <a:xfrm>
              <a:off x="5599079" y="4488249"/>
              <a:ext cx="300345" cy="314313"/>
            </a:xfrm>
            <a:custGeom>
              <a:pathLst>
                <a:path extrusionOk="0" h="125" w="119">
                  <a:moveTo>
                    <a:pt x="105" y="35"/>
                  </a:moveTo>
                  <a:cubicBezTo>
                    <a:pt x="98" y="13"/>
                    <a:pt x="86" y="0"/>
                    <a:pt x="62" y="0"/>
                  </a:cubicBezTo>
                  <a:cubicBezTo>
                    <a:pt x="40" y="0"/>
                    <a:pt x="21" y="18"/>
                    <a:pt x="21" y="47"/>
                  </a:cubicBezTo>
                  <a:cubicBezTo>
                    <a:pt x="21" y="77"/>
                    <a:pt x="34" y="94"/>
                    <a:pt x="24" y="101"/>
                  </a:cubicBezTo>
                  <a:cubicBezTo>
                    <a:pt x="14" y="107"/>
                    <a:pt x="0" y="97"/>
                    <a:pt x="0" y="100"/>
                  </a:cubicBezTo>
                  <a:cubicBezTo>
                    <a:pt x="0" y="103"/>
                    <a:pt x="10" y="125"/>
                    <a:pt x="50" y="125"/>
                  </a:cubicBezTo>
                  <a:cubicBezTo>
                    <a:pt x="89" y="125"/>
                    <a:pt x="119" y="80"/>
                    <a:pt x="105" y="35"/>
                  </a:cubicBezTo>
                  <a:close/>
                  <a:moveTo>
                    <a:pt x="70" y="35"/>
                  </a:moveTo>
                  <a:cubicBezTo>
                    <a:pt x="66" y="35"/>
                    <a:pt x="63" y="32"/>
                    <a:pt x="63" y="28"/>
                  </a:cubicBezTo>
                  <a:cubicBezTo>
                    <a:pt x="63" y="24"/>
                    <a:pt x="66" y="20"/>
                    <a:pt x="70" y="20"/>
                  </a:cubicBezTo>
                  <a:cubicBezTo>
                    <a:pt x="74" y="20"/>
                    <a:pt x="78" y="24"/>
                    <a:pt x="78" y="28"/>
                  </a:cubicBezTo>
                  <a:cubicBezTo>
                    <a:pt x="78" y="32"/>
                    <a:pt x="74" y="35"/>
                    <a:pt x="70" y="35"/>
                  </a:cubicBezTo>
                  <a:close/>
                </a:path>
              </a:pathLst>
            </a:custGeom>
            <a:solidFill>
              <a:schemeClr val="accent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57" name="Google Shape;1257;p83"/>
            <p:cNvSpPr/>
            <p:nvPr/>
          </p:nvSpPr>
          <p:spPr>
            <a:xfrm>
              <a:off x="6209546" y="4495234"/>
              <a:ext cx="78229" cy="99183"/>
            </a:xfrm>
            <a:custGeom>
              <a:pathLst>
                <a:path extrusionOk="0" h="39" w="31">
                  <a:moveTo>
                    <a:pt x="11" y="33"/>
                  </a:moveTo>
                  <a:cubicBezTo>
                    <a:pt x="31" y="39"/>
                    <a:pt x="31" y="39"/>
                    <a:pt x="31" y="39"/>
                  </a:cubicBezTo>
                  <a:cubicBezTo>
                    <a:pt x="19" y="18"/>
                    <a:pt x="19" y="18"/>
                    <a:pt x="19" y="18"/>
                  </a:cubicBezTo>
                  <a:cubicBezTo>
                    <a:pt x="31" y="0"/>
                    <a:pt x="31" y="0"/>
                    <a:pt x="31" y="0"/>
                  </a:cubicBezTo>
                  <a:cubicBezTo>
                    <a:pt x="0" y="7"/>
                    <a:pt x="0" y="7"/>
                    <a:pt x="0" y="7"/>
                  </a:cubicBezTo>
                  <a:cubicBezTo>
                    <a:pt x="4" y="13"/>
                    <a:pt x="7" y="20"/>
                    <a:pt x="9" y="27"/>
                  </a:cubicBezTo>
                  <a:cubicBezTo>
                    <a:pt x="10" y="29"/>
                    <a:pt x="10" y="31"/>
                    <a:pt x="11" y="33"/>
                  </a:cubicBezTo>
                  <a:close/>
                </a:path>
              </a:pathLst>
            </a:cu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58" name="Google Shape;1258;p83"/>
            <p:cNvSpPr/>
            <p:nvPr/>
          </p:nvSpPr>
          <p:spPr>
            <a:xfrm>
              <a:off x="5874278" y="4447738"/>
              <a:ext cx="405116" cy="426069"/>
            </a:xfrm>
            <a:custGeom>
              <a:pathLst>
                <a:path extrusionOk="0" h="169" w="161">
                  <a:moveTo>
                    <a:pt x="142" y="46"/>
                  </a:moveTo>
                  <a:cubicBezTo>
                    <a:pt x="133" y="18"/>
                    <a:pt x="116" y="0"/>
                    <a:pt x="85" y="0"/>
                  </a:cubicBezTo>
                  <a:cubicBezTo>
                    <a:pt x="55" y="0"/>
                    <a:pt x="29" y="25"/>
                    <a:pt x="29" y="64"/>
                  </a:cubicBezTo>
                  <a:cubicBezTo>
                    <a:pt x="29" y="103"/>
                    <a:pt x="46" y="127"/>
                    <a:pt x="33" y="136"/>
                  </a:cubicBezTo>
                  <a:cubicBezTo>
                    <a:pt x="19" y="144"/>
                    <a:pt x="0" y="131"/>
                    <a:pt x="1" y="135"/>
                  </a:cubicBezTo>
                  <a:cubicBezTo>
                    <a:pt x="1" y="138"/>
                    <a:pt x="15" y="169"/>
                    <a:pt x="67" y="169"/>
                  </a:cubicBezTo>
                  <a:cubicBezTo>
                    <a:pt x="120" y="169"/>
                    <a:pt x="161" y="108"/>
                    <a:pt x="142" y="46"/>
                  </a:cubicBezTo>
                  <a:close/>
                  <a:moveTo>
                    <a:pt x="95" y="47"/>
                  </a:moveTo>
                  <a:cubicBezTo>
                    <a:pt x="90" y="47"/>
                    <a:pt x="86" y="43"/>
                    <a:pt x="86" y="37"/>
                  </a:cubicBezTo>
                  <a:cubicBezTo>
                    <a:pt x="86" y="32"/>
                    <a:pt x="90" y="28"/>
                    <a:pt x="95" y="28"/>
                  </a:cubicBezTo>
                  <a:cubicBezTo>
                    <a:pt x="101" y="28"/>
                    <a:pt x="105" y="32"/>
                    <a:pt x="105" y="37"/>
                  </a:cubicBezTo>
                  <a:cubicBezTo>
                    <a:pt x="105" y="43"/>
                    <a:pt x="101" y="47"/>
                    <a:pt x="95" y="47"/>
                  </a:cubicBezTo>
                  <a:close/>
                </a:path>
              </a:pathLst>
            </a:custGeom>
            <a:solidFill>
              <a:schemeClr val="accent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59" name="Google Shape;1259;p83"/>
            <p:cNvSpPr/>
            <p:nvPr/>
          </p:nvSpPr>
          <p:spPr>
            <a:xfrm>
              <a:off x="2749300" y="3071743"/>
              <a:ext cx="1247477" cy="1244681"/>
            </a:xfrm>
            <a:prstGeom prst="ellipse">
              <a:avLst/>
            </a:pr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60" name="Google Shape;1260;p83"/>
            <p:cNvSpPr/>
            <p:nvPr/>
          </p:nvSpPr>
          <p:spPr>
            <a:xfrm>
              <a:off x="2817750" y="3137400"/>
              <a:ext cx="1113370" cy="1110574"/>
            </a:xfrm>
            <a:prstGeom prst="ellipse">
              <a:avLst/>
            </a:prstGeom>
            <a:solidFill>
              <a:schemeClr val="accent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61" name="Google Shape;1261;p83"/>
            <p:cNvSpPr/>
            <p:nvPr/>
          </p:nvSpPr>
          <p:spPr>
            <a:xfrm>
              <a:off x="3087362" y="3426568"/>
              <a:ext cx="618849" cy="501504"/>
            </a:xfrm>
            <a:custGeom>
              <a:pathLst>
                <a:path extrusionOk="0" h="199" w="245">
                  <a:moveTo>
                    <a:pt x="245" y="23"/>
                  </a:moveTo>
                  <a:cubicBezTo>
                    <a:pt x="236" y="27"/>
                    <a:pt x="226" y="30"/>
                    <a:pt x="216" y="31"/>
                  </a:cubicBezTo>
                  <a:cubicBezTo>
                    <a:pt x="227" y="25"/>
                    <a:pt x="235" y="15"/>
                    <a:pt x="238" y="3"/>
                  </a:cubicBezTo>
                  <a:cubicBezTo>
                    <a:pt x="228" y="9"/>
                    <a:pt x="218" y="13"/>
                    <a:pt x="206" y="16"/>
                  </a:cubicBezTo>
                  <a:cubicBezTo>
                    <a:pt x="196" y="5"/>
                    <a:pt x="184" y="0"/>
                    <a:pt x="170" y="0"/>
                  </a:cubicBezTo>
                  <a:cubicBezTo>
                    <a:pt x="156" y="0"/>
                    <a:pt x="144" y="5"/>
                    <a:pt x="134" y="14"/>
                  </a:cubicBezTo>
                  <a:cubicBezTo>
                    <a:pt x="124" y="24"/>
                    <a:pt x="119" y="36"/>
                    <a:pt x="119" y="50"/>
                  </a:cubicBezTo>
                  <a:cubicBezTo>
                    <a:pt x="119" y="54"/>
                    <a:pt x="120" y="58"/>
                    <a:pt x="121" y="61"/>
                  </a:cubicBezTo>
                  <a:cubicBezTo>
                    <a:pt x="100" y="60"/>
                    <a:pt x="81" y="55"/>
                    <a:pt x="63" y="46"/>
                  </a:cubicBezTo>
                  <a:cubicBezTo>
                    <a:pt x="45" y="37"/>
                    <a:pt x="30" y="24"/>
                    <a:pt x="17" y="9"/>
                  </a:cubicBezTo>
                  <a:cubicBezTo>
                    <a:pt x="12" y="17"/>
                    <a:pt x="10" y="25"/>
                    <a:pt x="10" y="34"/>
                  </a:cubicBezTo>
                  <a:cubicBezTo>
                    <a:pt x="10" y="43"/>
                    <a:pt x="12" y="51"/>
                    <a:pt x="16" y="58"/>
                  </a:cubicBezTo>
                  <a:cubicBezTo>
                    <a:pt x="20" y="66"/>
                    <a:pt x="26" y="72"/>
                    <a:pt x="33" y="76"/>
                  </a:cubicBezTo>
                  <a:cubicBezTo>
                    <a:pt x="24" y="76"/>
                    <a:pt x="17" y="74"/>
                    <a:pt x="10" y="70"/>
                  </a:cubicBezTo>
                  <a:cubicBezTo>
                    <a:pt x="10" y="70"/>
                    <a:pt x="10" y="70"/>
                    <a:pt x="10" y="70"/>
                  </a:cubicBezTo>
                  <a:cubicBezTo>
                    <a:pt x="10" y="82"/>
                    <a:pt x="14" y="93"/>
                    <a:pt x="21" y="102"/>
                  </a:cubicBezTo>
                  <a:cubicBezTo>
                    <a:pt x="29" y="112"/>
                    <a:pt x="39" y="117"/>
                    <a:pt x="50" y="120"/>
                  </a:cubicBezTo>
                  <a:cubicBezTo>
                    <a:pt x="46" y="121"/>
                    <a:pt x="41" y="121"/>
                    <a:pt x="37" y="121"/>
                  </a:cubicBezTo>
                  <a:cubicBezTo>
                    <a:pt x="34" y="121"/>
                    <a:pt x="31" y="121"/>
                    <a:pt x="27" y="121"/>
                  </a:cubicBezTo>
                  <a:cubicBezTo>
                    <a:pt x="31" y="131"/>
                    <a:pt x="37" y="139"/>
                    <a:pt x="45" y="145"/>
                  </a:cubicBezTo>
                  <a:cubicBezTo>
                    <a:pt x="54" y="152"/>
                    <a:pt x="64" y="155"/>
                    <a:pt x="74" y="155"/>
                  </a:cubicBezTo>
                  <a:cubicBezTo>
                    <a:pt x="56" y="170"/>
                    <a:pt x="35" y="177"/>
                    <a:pt x="12" y="177"/>
                  </a:cubicBezTo>
                  <a:cubicBezTo>
                    <a:pt x="8" y="177"/>
                    <a:pt x="3" y="177"/>
                    <a:pt x="0" y="176"/>
                  </a:cubicBezTo>
                  <a:cubicBezTo>
                    <a:pt x="23" y="191"/>
                    <a:pt x="49" y="199"/>
                    <a:pt x="77" y="199"/>
                  </a:cubicBezTo>
                  <a:cubicBezTo>
                    <a:pt x="95" y="199"/>
                    <a:pt x="112" y="196"/>
                    <a:pt x="127" y="190"/>
                  </a:cubicBezTo>
                  <a:cubicBezTo>
                    <a:pt x="143" y="185"/>
                    <a:pt x="156" y="177"/>
                    <a:pt x="168" y="168"/>
                  </a:cubicBezTo>
                  <a:cubicBezTo>
                    <a:pt x="179" y="158"/>
                    <a:pt x="188" y="147"/>
                    <a:pt x="196" y="135"/>
                  </a:cubicBezTo>
                  <a:cubicBezTo>
                    <a:pt x="204" y="123"/>
                    <a:pt x="210" y="110"/>
                    <a:pt x="214" y="96"/>
                  </a:cubicBezTo>
                  <a:cubicBezTo>
                    <a:pt x="218" y="83"/>
                    <a:pt x="220" y="69"/>
                    <a:pt x="220" y="56"/>
                  </a:cubicBezTo>
                  <a:cubicBezTo>
                    <a:pt x="220" y="53"/>
                    <a:pt x="220" y="51"/>
                    <a:pt x="220" y="49"/>
                  </a:cubicBezTo>
                  <a:cubicBezTo>
                    <a:pt x="230" y="42"/>
                    <a:pt x="238" y="33"/>
                    <a:pt x="245" y="23"/>
                  </a:cubicBez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62" name="Google Shape;1262;p83"/>
            <p:cNvSpPr txBox="1"/>
            <p:nvPr/>
          </p:nvSpPr>
          <p:spPr>
            <a:xfrm>
              <a:off x="9090788" y="2153182"/>
              <a:ext cx="2369127" cy="60016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i="1" lang="en" sz="800">
                  <a:solidFill>
                    <a:schemeClr val="dk1"/>
                  </a:solidFill>
                  <a:latin typeface="Lato"/>
                  <a:ea typeface="Lato"/>
                  <a:cs typeface="Lato"/>
                  <a:sym typeface="Lato"/>
                </a:rPr>
                <a:t>Lorem ipsum dolor sit amet,</a:t>
              </a:r>
              <a:endParaRPr sz="1100"/>
            </a:p>
            <a:p>
              <a:pPr indent="0" lvl="0" marL="0" marR="0" rtl="0" algn="l">
                <a:spcBef>
                  <a:spcPts val="0"/>
                </a:spcBef>
                <a:spcAft>
                  <a:spcPts val="0"/>
                </a:spcAft>
                <a:buNone/>
              </a:pPr>
              <a:r>
                <a:rPr i="1" lang="en" sz="800">
                  <a:solidFill>
                    <a:schemeClr val="dk1"/>
                  </a:solidFill>
                  <a:latin typeface="Lato"/>
                  <a:ea typeface="Lato"/>
                  <a:cs typeface="Lato"/>
                  <a:sym typeface="Lato"/>
                </a:rPr>
                <a:t>dolor sit amet, Lorem ipsum dolor.</a:t>
              </a:r>
              <a:endParaRPr sz="1100"/>
            </a:p>
            <a:p>
              <a:pPr indent="0" lvl="0" marL="0" marR="0" rtl="0" algn="l">
                <a:spcBef>
                  <a:spcPts val="0"/>
                </a:spcBef>
                <a:spcAft>
                  <a:spcPts val="0"/>
                </a:spcAft>
                <a:buNone/>
              </a:pPr>
              <a:r>
                <a:rPr i="1" lang="en" sz="800">
                  <a:solidFill>
                    <a:schemeClr val="dk1"/>
                  </a:solidFill>
                  <a:latin typeface="Lato"/>
                  <a:ea typeface="Lato"/>
                  <a:cs typeface="Lato"/>
                  <a:sym typeface="Lato"/>
                </a:rPr>
                <a:t>Lorem ipsum dolor sit amet.</a:t>
              </a:r>
              <a:endParaRPr sz="1100"/>
            </a:p>
          </p:txBody>
        </p:sp>
        <p:sp>
          <p:nvSpPr>
            <p:cNvPr id="1263" name="Google Shape;1263;p83"/>
            <p:cNvSpPr txBox="1"/>
            <p:nvPr/>
          </p:nvSpPr>
          <p:spPr>
            <a:xfrm>
              <a:off x="9090788" y="1845272"/>
              <a:ext cx="745971" cy="415498"/>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600">
                  <a:solidFill>
                    <a:schemeClr val="dk1"/>
                  </a:solidFill>
                  <a:latin typeface="Lato"/>
                  <a:ea typeface="Lato"/>
                  <a:cs typeface="Lato"/>
                  <a:sym typeface="Lato"/>
                </a:rPr>
                <a:t>30%</a:t>
              </a:r>
              <a:endParaRPr sz="1100"/>
            </a:p>
          </p:txBody>
        </p:sp>
        <p:sp>
          <p:nvSpPr>
            <p:cNvPr id="1264" name="Google Shape;1264;p83"/>
            <p:cNvSpPr txBox="1"/>
            <p:nvPr/>
          </p:nvSpPr>
          <p:spPr>
            <a:xfrm>
              <a:off x="9463773" y="3371450"/>
              <a:ext cx="2369127" cy="60016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i="1" lang="en" sz="800">
                  <a:solidFill>
                    <a:schemeClr val="dk1"/>
                  </a:solidFill>
                  <a:latin typeface="Lato"/>
                  <a:ea typeface="Lato"/>
                  <a:cs typeface="Lato"/>
                  <a:sym typeface="Lato"/>
                </a:rPr>
                <a:t>Lorem ipsum dolor sit amet,</a:t>
              </a:r>
              <a:endParaRPr sz="1100"/>
            </a:p>
            <a:p>
              <a:pPr indent="0" lvl="0" marL="0" marR="0" rtl="0" algn="l">
                <a:spcBef>
                  <a:spcPts val="0"/>
                </a:spcBef>
                <a:spcAft>
                  <a:spcPts val="0"/>
                </a:spcAft>
                <a:buNone/>
              </a:pPr>
              <a:r>
                <a:rPr i="1" lang="en" sz="800">
                  <a:solidFill>
                    <a:schemeClr val="dk1"/>
                  </a:solidFill>
                  <a:latin typeface="Lato"/>
                  <a:ea typeface="Lato"/>
                  <a:cs typeface="Lato"/>
                  <a:sym typeface="Lato"/>
                </a:rPr>
                <a:t>dolor sit amet, Lorem ipsum dolor.</a:t>
              </a:r>
              <a:endParaRPr sz="1100"/>
            </a:p>
            <a:p>
              <a:pPr indent="0" lvl="0" marL="0" marR="0" rtl="0" algn="l">
                <a:spcBef>
                  <a:spcPts val="0"/>
                </a:spcBef>
                <a:spcAft>
                  <a:spcPts val="0"/>
                </a:spcAft>
                <a:buNone/>
              </a:pPr>
              <a:r>
                <a:rPr i="1" lang="en" sz="800">
                  <a:solidFill>
                    <a:schemeClr val="dk1"/>
                  </a:solidFill>
                  <a:latin typeface="Lato"/>
                  <a:ea typeface="Lato"/>
                  <a:cs typeface="Lato"/>
                  <a:sym typeface="Lato"/>
                </a:rPr>
                <a:t>Lorem ipsum dolor sit amet.</a:t>
              </a:r>
              <a:endParaRPr sz="1100"/>
            </a:p>
          </p:txBody>
        </p:sp>
        <p:sp>
          <p:nvSpPr>
            <p:cNvPr id="1265" name="Google Shape;1265;p83"/>
            <p:cNvSpPr txBox="1"/>
            <p:nvPr/>
          </p:nvSpPr>
          <p:spPr>
            <a:xfrm>
              <a:off x="9463773" y="3092568"/>
              <a:ext cx="745971" cy="415498"/>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600">
                  <a:solidFill>
                    <a:schemeClr val="dk1"/>
                  </a:solidFill>
                  <a:latin typeface="Lato"/>
                  <a:ea typeface="Lato"/>
                  <a:cs typeface="Lato"/>
                  <a:sym typeface="Lato"/>
                </a:rPr>
                <a:t>19%</a:t>
              </a:r>
              <a:endParaRPr sz="1100"/>
            </a:p>
          </p:txBody>
        </p:sp>
        <p:sp>
          <p:nvSpPr>
            <p:cNvPr id="1266" name="Google Shape;1266;p83"/>
            <p:cNvSpPr txBox="1"/>
            <p:nvPr/>
          </p:nvSpPr>
          <p:spPr>
            <a:xfrm>
              <a:off x="9090788" y="4431427"/>
              <a:ext cx="2369127" cy="60016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i="1" lang="en" sz="800">
                  <a:solidFill>
                    <a:schemeClr val="dk1"/>
                  </a:solidFill>
                  <a:latin typeface="Lato"/>
                  <a:ea typeface="Lato"/>
                  <a:cs typeface="Lato"/>
                  <a:sym typeface="Lato"/>
                </a:rPr>
                <a:t>Lorem ipsum dolor sit amet,</a:t>
              </a:r>
              <a:endParaRPr sz="1100"/>
            </a:p>
            <a:p>
              <a:pPr indent="0" lvl="0" marL="0" marR="0" rtl="0" algn="l">
                <a:spcBef>
                  <a:spcPts val="0"/>
                </a:spcBef>
                <a:spcAft>
                  <a:spcPts val="0"/>
                </a:spcAft>
                <a:buNone/>
              </a:pPr>
              <a:r>
                <a:rPr i="1" lang="en" sz="800">
                  <a:solidFill>
                    <a:schemeClr val="dk1"/>
                  </a:solidFill>
                  <a:latin typeface="Lato"/>
                  <a:ea typeface="Lato"/>
                  <a:cs typeface="Lato"/>
                  <a:sym typeface="Lato"/>
                </a:rPr>
                <a:t>dolor sit amet, Lorem ipsum dolor.</a:t>
              </a:r>
              <a:endParaRPr sz="1100"/>
            </a:p>
            <a:p>
              <a:pPr indent="0" lvl="0" marL="0" marR="0" rtl="0" algn="l">
                <a:spcBef>
                  <a:spcPts val="0"/>
                </a:spcBef>
                <a:spcAft>
                  <a:spcPts val="0"/>
                </a:spcAft>
                <a:buNone/>
              </a:pPr>
              <a:r>
                <a:rPr i="1" lang="en" sz="800">
                  <a:solidFill>
                    <a:schemeClr val="dk1"/>
                  </a:solidFill>
                  <a:latin typeface="Lato"/>
                  <a:ea typeface="Lato"/>
                  <a:cs typeface="Lato"/>
                  <a:sym typeface="Lato"/>
                </a:rPr>
                <a:t>Lorem ipsum dolor sit amet.</a:t>
              </a:r>
              <a:endParaRPr sz="1100"/>
            </a:p>
          </p:txBody>
        </p:sp>
        <p:sp>
          <p:nvSpPr>
            <p:cNvPr id="1267" name="Google Shape;1267;p83"/>
            <p:cNvSpPr txBox="1"/>
            <p:nvPr/>
          </p:nvSpPr>
          <p:spPr>
            <a:xfrm>
              <a:off x="9090788" y="4094489"/>
              <a:ext cx="745971" cy="415498"/>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600">
                  <a:solidFill>
                    <a:schemeClr val="dk1"/>
                  </a:solidFill>
                  <a:latin typeface="Lato"/>
                  <a:ea typeface="Lato"/>
                  <a:cs typeface="Lato"/>
                  <a:sym typeface="Lato"/>
                </a:rPr>
                <a:t>49%</a:t>
              </a:r>
              <a:endParaRPr sz="1100"/>
            </a:p>
          </p:txBody>
        </p:sp>
      </p:grpSp>
      <p:grpSp>
        <p:nvGrpSpPr>
          <p:cNvPr id="1268" name="Google Shape;1268;p83"/>
          <p:cNvGrpSpPr/>
          <p:nvPr/>
        </p:nvGrpSpPr>
        <p:grpSpPr>
          <a:xfrm>
            <a:off x="929279" y="3916457"/>
            <a:ext cx="1776845" cy="626628"/>
            <a:chOff x="851647" y="1507646"/>
            <a:chExt cx="2369127" cy="835504"/>
          </a:xfrm>
        </p:grpSpPr>
        <p:sp>
          <p:nvSpPr>
            <p:cNvPr id="1269" name="Google Shape;1269;p83"/>
            <p:cNvSpPr txBox="1"/>
            <p:nvPr/>
          </p:nvSpPr>
          <p:spPr>
            <a:xfrm>
              <a:off x="851647" y="1742986"/>
              <a:ext cx="2369127" cy="60016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i="1" lang="en" sz="800">
                  <a:solidFill>
                    <a:schemeClr val="dk1"/>
                  </a:solidFill>
                  <a:latin typeface="Lato"/>
                  <a:ea typeface="Lato"/>
                  <a:cs typeface="Lato"/>
                  <a:sym typeface="Lato"/>
                </a:rPr>
                <a:t>Lorem ipsum dolor sit amet,</a:t>
              </a:r>
              <a:endParaRPr sz="1100"/>
            </a:p>
            <a:p>
              <a:pPr indent="0" lvl="0" marL="0" marR="0" rtl="0" algn="l">
                <a:spcBef>
                  <a:spcPts val="0"/>
                </a:spcBef>
                <a:spcAft>
                  <a:spcPts val="0"/>
                </a:spcAft>
                <a:buNone/>
              </a:pPr>
              <a:r>
                <a:rPr i="1" lang="en" sz="800">
                  <a:solidFill>
                    <a:schemeClr val="dk1"/>
                  </a:solidFill>
                  <a:latin typeface="Lato"/>
                  <a:ea typeface="Lato"/>
                  <a:cs typeface="Lato"/>
                  <a:sym typeface="Lato"/>
                </a:rPr>
                <a:t>dolor sit amet, Lorem ipsum dolor.</a:t>
              </a:r>
              <a:endParaRPr sz="1100"/>
            </a:p>
            <a:p>
              <a:pPr indent="0" lvl="0" marL="0" marR="0" rtl="0" algn="l">
                <a:spcBef>
                  <a:spcPts val="0"/>
                </a:spcBef>
                <a:spcAft>
                  <a:spcPts val="0"/>
                </a:spcAft>
                <a:buNone/>
              </a:pPr>
              <a:r>
                <a:rPr i="1" lang="en" sz="800">
                  <a:solidFill>
                    <a:schemeClr val="dk1"/>
                  </a:solidFill>
                  <a:latin typeface="Lato"/>
                  <a:ea typeface="Lato"/>
                  <a:cs typeface="Lato"/>
                  <a:sym typeface="Lato"/>
                </a:rPr>
                <a:t>Lorem ipsum dolor sit amet.</a:t>
              </a:r>
              <a:endParaRPr sz="1100"/>
            </a:p>
          </p:txBody>
        </p:sp>
        <p:sp>
          <p:nvSpPr>
            <p:cNvPr id="1270" name="Google Shape;1270;p83"/>
            <p:cNvSpPr txBox="1"/>
            <p:nvPr/>
          </p:nvSpPr>
          <p:spPr>
            <a:xfrm>
              <a:off x="851647" y="1507646"/>
              <a:ext cx="1496291" cy="36933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400">
                  <a:solidFill>
                    <a:schemeClr val="accent4"/>
                  </a:solidFill>
                  <a:latin typeface="Arial"/>
                  <a:ea typeface="Arial"/>
                  <a:cs typeface="Arial"/>
                  <a:sym typeface="Arial"/>
                </a:rPr>
                <a:t>INTITLE HERE</a:t>
              </a:r>
              <a:endParaRPr sz="1100"/>
            </a:p>
          </p:txBody>
        </p:sp>
      </p:grpSp>
    </p:spTree>
  </p:cSld>
  <p:clrMapOvr>
    <a:masterClrMapping/>
  </p:clrMapOvr>
  <mc:AlternateContent>
    <mc:Choice Requires="p14">
      <p:transition spd="slow" p14:dur="3000">
        <p:fade thruBlk="1"/>
      </p:transition>
    </mc:Choice>
    <mc:Fallback>
      <p:transition spd="slow">
        <p:fade/>
      </p:transition>
    </mc:Fallback>
  </mc:AlternateContent>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75" name="Shape 1275"/>
        <p:cNvGrpSpPr/>
        <p:nvPr/>
      </p:nvGrpSpPr>
      <p:grpSpPr>
        <a:xfrm>
          <a:off x="0" y="0"/>
          <a:ext cx="0" cy="0"/>
          <a:chOff x="0" y="0"/>
          <a:chExt cx="0" cy="0"/>
        </a:xfrm>
      </p:grpSpPr>
      <p:sp>
        <p:nvSpPr>
          <p:cNvPr id="1276" name="Google Shape;1276;p84"/>
          <p:cNvSpPr txBox="1"/>
          <p:nvPr>
            <p:ph idx="12" type="sldNum"/>
          </p:nvPr>
        </p:nvSpPr>
        <p:spPr>
          <a:xfrm>
            <a:off x="8064662" y="4767263"/>
            <a:ext cx="450688" cy="27384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1" i="0" lang="en" sz="800">
                <a:solidFill>
                  <a:srgbClr val="FFFFFF"/>
                </a:solidFill>
                <a:latin typeface="Lato"/>
                <a:ea typeface="Lato"/>
                <a:cs typeface="Lato"/>
                <a:sym typeface="Lato"/>
              </a:rPr>
              <a:t>‹#›</a:t>
            </a:fld>
            <a:endParaRPr b="1" i="0" sz="800">
              <a:solidFill>
                <a:srgbClr val="FFFFFF"/>
              </a:solidFill>
              <a:latin typeface="Lato"/>
              <a:ea typeface="Lato"/>
              <a:cs typeface="Lato"/>
              <a:sym typeface="Lato"/>
            </a:endParaRPr>
          </a:p>
        </p:txBody>
      </p:sp>
      <p:sp>
        <p:nvSpPr>
          <p:cNvPr id="1277" name="Google Shape;1277;p84"/>
          <p:cNvSpPr txBox="1"/>
          <p:nvPr>
            <p:ph type="title"/>
          </p:nvPr>
        </p:nvSpPr>
        <p:spPr>
          <a:xfrm>
            <a:off x="628650" y="361242"/>
            <a:ext cx="7886700" cy="376645"/>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300"/>
              <a:buFont typeface="Montserrat"/>
              <a:buNone/>
            </a:pPr>
            <a:r>
              <a:rPr b="1" i="0" lang="en" sz="2300" u="none" cap="none" strike="noStrike">
                <a:solidFill>
                  <a:schemeClr val="dk1"/>
                </a:solidFill>
                <a:latin typeface="Montserrat"/>
                <a:ea typeface="Montserrat"/>
                <a:cs typeface="Montserrat"/>
                <a:sym typeface="Montserrat"/>
              </a:rPr>
              <a:t>Twitter</a:t>
            </a:r>
            <a:endParaRPr sz="1100"/>
          </a:p>
        </p:txBody>
      </p:sp>
      <p:sp>
        <p:nvSpPr>
          <p:cNvPr id="1278" name="Google Shape;1278;p84"/>
          <p:cNvSpPr txBox="1"/>
          <p:nvPr>
            <p:ph idx="1" type="body"/>
          </p:nvPr>
        </p:nvSpPr>
        <p:spPr>
          <a:xfrm>
            <a:off x="628650" y="734269"/>
            <a:ext cx="7886700" cy="238005"/>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757070"/>
              </a:buClr>
              <a:buSzPts val="900"/>
              <a:buFont typeface="Arial"/>
              <a:buNone/>
            </a:pPr>
            <a:r>
              <a:rPr b="0" i="0" lang="en" sz="900" u="none" cap="none" strike="noStrike">
                <a:solidFill>
                  <a:srgbClr val="757070"/>
                </a:solidFill>
                <a:latin typeface="Lato"/>
                <a:ea typeface="Lato"/>
                <a:cs typeface="Lato"/>
                <a:sym typeface="Lato"/>
              </a:rPr>
              <a:t>Lorem ipsum dolor sit amet agam facer modo data lorem ipsum dolor sit amet agam facer modo data.</a:t>
            </a:r>
            <a:endParaRPr sz="1100"/>
          </a:p>
        </p:txBody>
      </p:sp>
      <p:sp>
        <p:nvSpPr>
          <p:cNvPr id="1279" name="Google Shape;1279;p84"/>
          <p:cNvSpPr txBox="1"/>
          <p:nvPr>
            <p:ph idx="11" type="ftr"/>
          </p:nvPr>
        </p:nvSpPr>
        <p:spPr>
          <a:xfrm>
            <a:off x="638735" y="4790515"/>
            <a:ext cx="1630456" cy="231961"/>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i="0" lang="en" sz="800">
                <a:solidFill>
                  <a:srgbClr val="757070"/>
                </a:solidFill>
                <a:latin typeface="Lato"/>
                <a:ea typeface="Lato"/>
                <a:cs typeface="Lato"/>
                <a:sym typeface="Lato"/>
              </a:rPr>
              <a:t>www.website.com</a:t>
            </a:r>
            <a:endParaRPr b="1" i="0" sz="800">
              <a:solidFill>
                <a:srgbClr val="757070"/>
              </a:solidFill>
              <a:latin typeface="Lato"/>
              <a:ea typeface="Lato"/>
              <a:cs typeface="Lato"/>
              <a:sym typeface="Lato"/>
            </a:endParaRPr>
          </a:p>
        </p:txBody>
      </p:sp>
      <p:sp>
        <p:nvSpPr>
          <p:cNvPr id="1280" name="Google Shape;1280;p84"/>
          <p:cNvSpPr/>
          <p:nvPr/>
        </p:nvSpPr>
        <p:spPr>
          <a:xfrm>
            <a:off x="2831888" y="2135046"/>
            <a:ext cx="2110164" cy="2110164"/>
          </a:xfrm>
          <a:prstGeom prst="ellipse">
            <a:avLst/>
          </a:prstGeom>
          <a:solidFill>
            <a:srgbClr val="0088B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281" name="Google Shape;1281;p84"/>
          <p:cNvSpPr/>
          <p:nvPr/>
        </p:nvSpPr>
        <p:spPr>
          <a:xfrm>
            <a:off x="2966636" y="2269794"/>
            <a:ext cx="1840667" cy="1840667"/>
          </a:xfrm>
          <a:prstGeom prst="ellipse">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282" name="Google Shape;1282;p84"/>
          <p:cNvSpPr txBox="1"/>
          <p:nvPr/>
        </p:nvSpPr>
        <p:spPr>
          <a:xfrm>
            <a:off x="5136116" y="1864888"/>
            <a:ext cx="3133107" cy="761747"/>
          </a:xfrm>
          <a:prstGeom prst="rect">
            <a:avLst/>
          </a:prstGeom>
          <a:noFill/>
          <a:ln>
            <a:noFill/>
          </a:ln>
        </p:spPr>
        <p:txBody>
          <a:bodyPr anchorCtr="0" anchor="t" bIns="34275" lIns="68575" spcFirstLastPara="1" rIns="68575" wrap="square" tIns="34275">
            <a:noAutofit/>
          </a:bodyPr>
          <a:lstStyle/>
          <a:p>
            <a:pPr indent="0" lvl="0" marL="0" marR="0" rtl="0" algn="l">
              <a:lnSpc>
                <a:spcPct val="160000"/>
              </a:lnSpc>
              <a:spcBef>
                <a:spcPts val="0"/>
              </a:spcBef>
              <a:spcAft>
                <a:spcPts val="0"/>
              </a:spcAft>
              <a:buNone/>
            </a:pPr>
            <a:r>
              <a:rPr lang="en" sz="1100">
                <a:solidFill>
                  <a:schemeClr val="accent2"/>
                </a:solidFill>
                <a:latin typeface="Montserrat"/>
                <a:ea typeface="Montserrat"/>
                <a:cs typeface="Montserrat"/>
                <a:sym typeface="Montserrat"/>
              </a:rPr>
              <a:t>30% </a:t>
            </a:r>
            <a:r>
              <a:rPr lang="en" sz="1100">
                <a:solidFill>
                  <a:schemeClr val="dk1"/>
                </a:solidFill>
                <a:latin typeface="Lato"/>
                <a:ea typeface="Lato"/>
                <a:cs typeface="Lato"/>
                <a:sym typeface="Lato"/>
              </a:rPr>
              <a:t>most business sociis natoque penatibuset</a:t>
            </a:r>
            <a:endParaRPr sz="1100">
              <a:solidFill>
                <a:schemeClr val="dk1"/>
              </a:solidFill>
              <a:latin typeface="Lato"/>
              <a:ea typeface="Lato"/>
              <a:cs typeface="Lato"/>
              <a:sym typeface="Lato"/>
            </a:endParaRPr>
          </a:p>
          <a:p>
            <a:pPr indent="0" lvl="0" marL="0" marR="0" rtl="0" algn="l">
              <a:lnSpc>
                <a:spcPct val="160000"/>
              </a:lnSpc>
              <a:spcBef>
                <a:spcPts val="0"/>
              </a:spcBef>
              <a:spcAft>
                <a:spcPts val="0"/>
              </a:spcAft>
              <a:buNone/>
            </a:pPr>
            <a:r>
              <a:rPr lang="en" sz="1100">
                <a:solidFill>
                  <a:schemeClr val="dk1"/>
                </a:solidFill>
                <a:latin typeface="Lato"/>
                <a:ea typeface="Lato"/>
                <a:cs typeface="Lato"/>
                <a:sym typeface="Lato"/>
              </a:rPr>
              <a:t>Magnis dis parturient montes,nascetur ridiculus</a:t>
            </a:r>
            <a:endParaRPr sz="1100">
              <a:solidFill>
                <a:schemeClr val="dk1"/>
              </a:solidFill>
              <a:latin typeface="Lato"/>
              <a:ea typeface="Lato"/>
              <a:cs typeface="Lato"/>
              <a:sym typeface="Lato"/>
            </a:endParaRPr>
          </a:p>
          <a:p>
            <a:pPr indent="0" lvl="0" marL="0" marR="0" rtl="0" algn="l">
              <a:lnSpc>
                <a:spcPct val="160000"/>
              </a:lnSpc>
              <a:spcBef>
                <a:spcPts val="0"/>
              </a:spcBef>
              <a:spcAft>
                <a:spcPts val="0"/>
              </a:spcAft>
              <a:buNone/>
            </a:pPr>
            <a:r>
              <a:rPr lang="en" sz="1100">
                <a:solidFill>
                  <a:schemeClr val="dk1"/>
                </a:solidFill>
                <a:latin typeface="Lato"/>
                <a:ea typeface="Lato"/>
                <a:cs typeface="Lato"/>
                <a:sym typeface="Lato"/>
              </a:rPr>
              <a:t>Mus. </a:t>
            </a:r>
            <a:endParaRPr sz="1100"/>
          </a:p>
        </p:txBody>
      </p:sp>
      <p:sp>
        <p:nvSpPr>
          <p:cNvPr id="1283" name="Google Shape;1283;p84"/>
          <p:cNvSpPr/>
          <p:nvPr/>
        </p:nvSpPr>
        <p:spPr>
          <a:xfrm>
            <a:off x="5504545" y="2834825"/>
            <a:ext cx="589166" cy="175999"/>
          </a:xfrm>
          <a:prstGeom prst="roundRect">
            <a:avLst>
              <a:gd fmla="val 16667" name="adj"/>
            </a:avLst>
          </a:prstGeom>
          <a:solidFill>
            <a:schemeClr val="accent2">
              <a:alpha val="29803"/>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accent2"/>
              </a:solidFill>
              <a:latin typeface="Calibri"/>
              <a:ea typeface="Calibri"/>
              <a:cs typeface="Calibri"/>
              <a:sym typeface="Calibri"/>
            </a:endParaRPr>
          </a:p>
        </p:txBody>
      </p:sp>
      <p:sp>
        <p:nvSpPr>
          <p:cNvPr id="1284" name="Google Shape;1284;p84"/>
          <p:cNvSpPr/>
          <p:nvPr/>
        </p:nvSpPr>
        <p:spPr>
          <a:xfrm>
            <a:off x="5504545" y="3139266"/>
            <a:ext cx="1061209" cy="175999"/>
          </a:xfrm>
          <a:prstGeom prst="roundRect">
            <a:avLst>
              <a:gd fmla="val 16667" name="adj"/>
            </a:avLst>
          </a:prstGeom>
          <a:solidFill>
            <a:schemeClr val="accent2">
              <a:alpha val="29803"/>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accent2"/>
              </a:solidFill>
              <a:latin typeface="Calibri"/>
              <a:ea typeface="Calibri"/>
              <a:cs typeface="Calibri"/>
              <a:sym typeface="Calibri"/>
            </a:endParaRPr>
          </a:p>
        </p:txBody>
      </p:sp>
      <p:sp>
        <p:nvSpPr>
          <p:cNvPr id="1285" name="Google Shape;1285;p84"/>
          <p:cNvSpPr/>
          <p:nvPr/>
        </p:nvSpPr>
        <p:spPr>
          <a:xfrm>
            <a:off x="5504545" y="3443707"/>
            <a:ext cx="1923802" cy="179263"/>
          </a:xfrm>
          <a:prstGeom prst="roundRect">
            <a:avLst>
              <a:gd fmla="val 16667" name="adj"/>
            </a:avLst>
          </a:prstGeom>
          <a:solidFill>
            <a:schemeClr val="accent2">
              <a:alpha val="29803"/>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accent2"/>
              </a:solidFill>
              <a:latin typeface="Calibri"/>
              <a:ea typeface="Calibri"/>
              <a:cs typeface="Calibri"/>
              <a:sym typeface="Calibri"/>
            </a:endParaRPr>
          </a:p>
        </p:txBody>
      </p:sp>
      <p:sp>
        <p:nvSpPr>
          <p:cNvPr id="1286" name="Google Shape;1286;p84"/>
          <p:cNvSpPr/>
          <p:nvPr/>
        </p:nvSpPr>
        <p:spPr>
          <a:xfrm>
            <a:off x="5504545" y="3751411"/>
            <a:ext cx="2593126" cy="179263"/>
          </a:xfrm>
          <a:prstGeom prst="roundRect">
            <a:avLst>
              <a:gd fmla="val 16667" name="adj"/>
            </a:avLst>
          </a:prstGeom>
          <a:solidFill>
            <a:schemeClr val="accent2">
              <a:alpha val="29803"/>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accent2"/>
              </a:solidFill>
              <a:latin typeface="Calibri"/>
              <a:ea typeface="Calibri"/>
              <a:cs typeface="Calibri"/>
              <a:sym typeface="Calibri"/>
            </a:endParaRPr>
          </a:p>
        </p:txBody>
      </p:sp>
      <p:sp>
        <p:nvSpPr>
          <p:cNvPr id="1287" name="Google Shape;1287;p84"/>
          <p:cNvSpPr txBox="1"/>
          <p:nvPr/>
        </p:nvSpPr>
        <p:spPr>
          <a:xfrm>
            <a:off x="5422581" y="4081313"/>
            <a:ext cx="163929" cy="184666"/>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800">
                <a:solidFill>
                  <a:schemeClr val="dk1"/>
                </a:solidFill>
                <a:latin typeface="Lato"/>
                <a:ea typeface="Lato"/>
                <a:cs typeface="Lato"/>
                <a:sym typeface="Lato"/>
              </a:rPr>
              <a:t>0</a:t>
            </a:r>
            <a:endParaRPr sz="1100"/>
          </a:p>
        </p:txBody>
      </p:sp>
      <p:sp>
        <p:nvSpPr>
          <p:cNvPr id="1288" name="Google Shape;1288;p84"/>
          <p:cNvSpPr txBox="1"/>
          <p:nvPr/>
        </p:nvSpPr>
        <p:spPr>
          <a:xfrm>
            <a:off x="5750041" y="4081313"/>
            <a:ext cx="310972" cy="184666"/>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800">
                <a:solidFill>
                  <a:schemeClr val="dk1"/>
                </a:solidFill>
                <a:latin typeface="Lato"/>
                <a:ea typeface="Lato"/>
                <a:cs typeface="Lato"/>
                <a:sym typeface="Lato"/>
              </a:rPr>
              <a:t>10</a:t>
            </a:r>
            <a:endParaRPr sz="1100"/>
          </a:p>
        </p:txBody>
      </p:sp>
      <p:sp>
        <p:nvSpPr>
          <p:cNvPr id="1289" name="Google Shape;1289;p84"/>
          <p:cNvSpPr txBox="1"/>
          <p:nvPr/>
        </p:nvSpPr>
        <p:spPr>
          <a:xfrm>
            <a:off x="6224544" y="4081313"/>
            <a:ext cx="310972" cy="184666"/>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800">
                <a:solidFill>
                  <a:schemeClr val="dk1"/>
                </a:solidFill>
                <a:latin typeface="Lato"/>
                <a:ea typeface="Lato"/>
                <a:cs typeface="Lato"/>
                <a:sym typeface="Lato"/>
              </a:rPr>
              <a:t>40</a:t>
            </a:r>
            <a:endParaRPr sz="1100"/>
          </a:p>
        </p:txBody>
      </p:sp>
      <p:sp>
        <p:nvSpPr>
          <p:cNvPr id="1290" name="Google Shape;1290;p84"/>
          <p:cNvSpPr txBox="1"/>
          <p:nvPr/>
        </p:nvSpPr>
        <p:spPr>
          <a:xfrm>
            <a:off x="6699046" y="4081313"/>
            <a:ext cx="327010" cy="184666"/>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800">
                <a:solidFill>
                  <a:schemeClr val="dk1"/>
                </a:solidFill>
                <a:latin typeface="Lato"/>
                <a:ea typeface="Lato"/>
                <a:cs typeface="Lato"/>
                <a:sym typeface="Lato"/>
              </a:rPr>
              <a:t>60</a:t>
            </a:r>
            <a:endParaRPr sz="1100"/>
          </a:p>
        </p:txBody>
      </p:sp>
      <p:sp>
        <p:nvSpPr>
          <p:cNvPr id="1291" name="Google Shape;1291;p84"/>
          <p:cNvSpPr txBox="1"/>
          <p:nvPr/>
        </p:nvSpPr>
        <p:spPr>
          <a:xfrm>
            <a:off x="7189588" y="4081313"/>
            <a:ext cx="319259" cy="184666"/>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800">
                <a:solidFill>
                  <a:schemeClr val="dk1"/>
                </a:solidFill>
                <a:latin typeface="Lato"/>
                <a:ea typeface="Lato"/>
                <a:cs typeface="Lato"/>
                <a:sym typeface="Lato"/>
              </a:rPr>
              <a:t>80</a:t>
            </a:r>
            <a:endParaRPr sz="1100"/>
          </a:p>
        </p:txBody>
      </p:sp>
      <p:sp>
        <p:nvSpPr>
          <p:cNvPr id="1292" name="Google Shape;1292;p84"/>
          <p:cNvSpPr/>
          <p:nvPr/>
        </p:nvSpPr>
        <p:spPr>
          <a:xfrm>
            <a:off x="5491672" y="2834825"/>
            <a:ext cx="34289" cy="1254389"/>
          </a:xfrm>
          <a:prstGeom prst="rect">
            <a:avLst/>
          </a:prstGeom>
          <a:solidFill>
            <a:srgbClr val="5DD7F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rgbClr val="0088B4"/>
              </a:solidFill>
              <a:latin typeface="Calibri"/>
              <a:ea typeface="Calibri"/>
              <a:cs typeface="Calibri"/>
              <a:sym typeface="Calibri"/>
            </a:endParaRPr>
          </a:p>
        </p:txBody>
      </p:sp>
      <p:sp>
        <p:nvSpPr>
          <p:cNvPr id="1293" name="Google Shape;1293;p84"/>
          <p:cNvSpPr txBox="1"/>
          <p:nvPr/>
        </p:nvSpPr>
        <p:spPr>
          <a:xfrm>
            <a:off x="7672379" y="4081313"/>
            <a:ext cx="425294" cy="184666"/>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800">
                <a:solidFill>
                  <a:schemeClr val="dk1"/>
                </a:solidFill>
                <a:latin typeface="Lato"/>
                <a:ea typeface="Lato"/>
                <a:cs typeface="Lato"/>
                <a:sym typeface="Lato"/>
              </a:rPr>
              <a:t>100</a:t>
            </a:r>
            <a:endParaRPr sz="1100"/>
          </a:p>
        </p:txBody>
      </p:sp>
      <p:sp>
        <p:nvSpPr>
          <p:cNvPr id="1294" name="Google Shape;1294;p84"/>
          <p:cNvSpPr txBox="1"/>
          <p:nvPr/>
        </p:nvSpPr>
        <p:spPr>
          <a:xfrm>
            <a:off x="5037442" y="2818950"/>
            <a:ext cx="545423" cy="184666"/>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800">
                <a:solidFill>
                  <a:schemeClr val="dk1"/>
                </a:solidFill>
                <a:latin typeface="Lato"/>
                <a:ea typeface="Lato"/>
                <a:cs typeface="Lato"/>
                <a:sym typeface="Lato"/>
              </a:rPr>
              <a:t>2008</a:t>
            </a:r>
            <a:endParaRPr sz="1100"/>
          </a:p>
        </p:txBody>
      </p:sp>
      <p:sp>
        <p:nvSpPr>
          <p:cNvPr id="1295" name="Google Shape;1295;p84"/>
          <p:cNvSpPr txBox="1"/>
          <p:nvPr/>
        </p:nvSpPr>
        <p:spPr>
          <a:xfrm>
            <a:off x="5037442" y="3741873"/>
            <a:ext cx="488520" cy="184666"/>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800">
                <a:solidFill>
                  <a:schemeClr val="dk1"/>
                </a:solidFill>
                <a:latin typeface="Lato"/>
                <a:ea typeface="Lato"/>
                <a:cs typeface="Lato"/>
                <a:sym typeface="Lato"/>
              </a:rPr>
              <a:t>2017</a:t>
            </a:r>
            <a:endParaRPr sz="1100"/>
          </a:p>
        </p:txBody>
      </p:sp>
      <p:sp>
        <p:nvSpPr>
          <p:cNvPr id="1296" name="Google Shape;1296;p84"/>
          <p:cNvSpPr txBox="1"/>
          <p:nvPr/>
        </p:nvSpPr>
        <p:spPr>
          <a:xfrm>
            <a:off x="5037442" y="3430117"/>
            <a:ext cx="488520" cy="184666"/>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800">
                <a:solidFill>
                  <a:schemeClr val="dk1"/>
                </a:solidFill>
                <a:latin typeface="Lato"/>
                <a:ea typeface="Lato"/>
                <a:cs typeface="Lato"/>
                <a:sym typeface="Lato"/>
              </a:rPr>
              <a:t>2010</a:t>
            </a:r>
            <a:endParaRPr sz="1100"/>
          </a:p>
        </p:txBody>
      </p:sp>
      <p:sp>
        <p:nvSpPr>
          <p:cNvPr id="1297" name="Google Shape;1297;p84"/>
          <p:cNvSpPr txBox="1"/>
          <p:nvPr/>
        </p:nvSpPr>
        <p:spPr>
          <a:xfrm>
            <a:off x="5037442" y="3125677"/>
            <a:ext cx="533522" cy="184666"/>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800">
                <a:solidFill>
                  <a:schemeClr val="dk1"/>
                </a:solidFill>
                <a:latin typeface="Lato"/>
                <a:ea typeface="Lato"/>
                <a:cs typeface="Lato"/>
                <a:sym typeface="Lato"/>
              </a:rPr>
              <a:t>2009</a:t>
            </a:r>
            <a:endParaRPr sz="1100"/>
          </a:p>
        </p:txBody>
      </p:sp>
      <p:sp>
        <p:nvSpPr>
          <p:cNvPr id="1298" name="Google Shape;1298;p84"/>
          <p:cNvSpPr/>
          <p:nvPr/>
        </p:nvSpPr>
        <p:spPr>
          <a:xfrm>
            <a:off x="3462805" y="1483801"/>
            <a:ext cx="1295923" cy="319318"/>
          </a:xfrm>
          <a:prstGeom prst="rect">
            <a:avLst/>
          </a:prstGeom>
          <a:noFill/>
          <a:ln>
            <a:noFill/>
          </a:ln>
        </p:spPr>
        <p:txBody>
          <a:bodyPr anchorCtr="0" anchor="t" bIns="34275" lIns="68575" spcFirstLastPara="1" rIns="68575" wrap="square" tIns="34275">
            <a:noAutofit/>
          </a:bodyPr>
          <a:lstStyle/>
          <a:p>
            <a:pPr indent="0" lvl="0" marL="0" marR="0" rtl="0" algn="l">
              <a:lnSpc>
                <a:spcPct val="130000"/>
              </a:lnSpc>
              <a:spcBef>
                <a:spcPts val="0"/>
              </a:spcBef>
              <a:spcAft>
                <a:spcPts val="0"/>
              </a:spcAft>
              <a:buNone/>
            </a:pPr>
            <a:r>
              <a:rPr lang="en" sz="800">
                <a:solidFill>
                  <a:srgbClr val="262626"/>
                </a:solidFill>
                <a:latin typeface="Lato"/>
                <a:ea typeface="Lato"/>
                <a:cs typeface="Lato"/>
                <a:sym typeface="Lato"/>
              </a:rPr>
              <a:t>lorem reliability by using </a:t>
            </a:r>
            <a:endParaRPr sz="1100"/>
          </a:p>
          <a:p>
            <a:pPr indent="0" lvl="0" marL="0" marR="0" rtl="0" algn="l">
              <a:lnSpc>
                <a:spcPct val="130000"/>
              </a:lnSpc>
              <a:spcBef>
                <a:spcPts val="0"/>
              </a:spcBef>
              <a:spcAft>
                <a:spcPts val="0"/>
              </a:spcAft>
              <a:buNone/>
            </a:pPr>
            <a:r>
              <a:rPr lang="en" sz="800">
                <a:solidFill>
                  <a:srgbClr val="262626"/>
                </a:solidFill>
                <a:latin typeface="Lato"/>
                <a:ea typeface="Lato"/>
                <a:cs typeface="Lato"/>
                <a:sym typeface="Lato"/>
              </a:rPr>
              <a:t>alignments This letterhead</a:t>
            </a:r>
            <a:endParaRPr sz="1100"/>
          </a:p>
        </p:txBody>
      </p:sp>
      <p:sp>
        <p:nvSpPr>
          <p:cNvPr id="1299" name="Google Shape;1299;p84"/>
          <p:cNvSpPr/>
          <p:nvPr/>
        </p:nvSpPr>
        <p:spPr>
          <a:xfrm>
            <a:off x="892643" y="1883527"/>
            <a:ext cx="1295923" cy="319318"/>
          </a:xfrm>
          <a:prstGeom prst="rect">
            <a:avLst/>
          </a:prstGeom>
          <a:noFill/>
          <a:ln>
            <a:noFill/>
          </a:ln>
        </p:spPr>
        <p:txBody>
          <a:bodyPr anchorCtr="0" anchor="t" bIns="34275" lIns="68575" spcFirstLastPara="1" rIns="68575" wrap="square" tIns="34275">
            <a:noAutofit/>
          </a:bodyPr>
          <a:lstStyle/>
          <a:p>
            <a:pPr indent="0" lvl="0" marL="0" marR="0" rtl="0" algn="l">
              <a:lnSpc>
                <a:spcPct val="130000"/>
              </a:lnSpc>
              <a:spcBef>
                <a:spcPts val="0"/>
              </a:spcBef>
              <a:spcAft>
                <a:spcPts val="0"/>
              </a:spcAft>
              <a:buNone/>
            </a:pPr>
            <a:r>
              <a:rPr lang="en" sz="800">
                <a:solidFill>
                  <a:schemeClr val="dk1"/>
                </a:solidFill>
                <a:latin typeface="Lato"/>
                <a:ea typeface="Lato"/>
                <a:cs typeface="Lato"/>
                <a:sym typeface="Lato"/>
              </a:rPr>
              <a:t>lorem reliability by using </a:t>
            </a:r>
            <a:endParaRPr sz="1100"/>
          </a:p>
          <a:p>
            <a:pPr indent="0" lvl="0" marL="0" marR="0" rtl="0" algn="l">
              <a:lnSpc>
                <a:spcPct val="130000"/>
              </a:lnSpc>
              <a:spcBef>
                <a:spcPts val="0"/>
              </a:spcBef>
              <a:spcAft>
                <a:spcPts val="0"/>
              </a:spcAft>
              <a:buNone/>
            </a:pPr>
            <a:r>
              <a:rPr lang="en" sz="800">
                <a:solidFill>
                  <a:schemeClr val="dk1"/>
                </a:solidFill>
                <a:latin typeface="Lato"/>
                <a:ea typeface="Lato"/>
                <a:cs typeface="Lato"/>
                <a:sym typeface="Lato"/>
              </a:rPr>
              <a:t>alignments This letterhead</a:t>
            </a:r>
            <a:endParaRPr sz="1100"/>
          </a:p>
        </p:txBody>
      </p:sp>
      <p:sp>
        <p:nvSpPr>
          <p:cNvPr id="1300" name="Google Shape;1300;p84"/>
          <p:cNvSpPr/>
          <p:nvPr/>
        </p:nvSpPr>
        <p:spPr>
          <a:xfrm>
            <a:off x="892643" y="3020333"/>
            <a:ext cx="1295923" cy="319318"/>
          </a:xfrm>
          <a:prstGeom prst="rect">
            <a:avLst/>
          </a:prstGeom>
          <a:noFill/>
          <a:ln>
            <a:noFill/>
          </a:ln>
        </p:spPr>
        <p:txBody>
          <a:bodyPr anchorCtr="0" anchor="t" bIns="34275" lIns="68575" spcFirstLastPara="1" rIns="68575" wrap="square" tIns="34275">
            <a:noAutofit/>
          </a:bodyPr>
          <a:lstStyle/>
          <a:p>
            <a:pPr indent="0" lvl="0" marL="0" marR="0" rtl="0" algn="l">
              <a:lnSpc>
                <a:spcPct val="130000"/>
              </a:lnSpc>
              <a:spcBef>
                <a:spcPts val="0"/>
              </a:spcBef>
              <a:spcAft>
                <a:spcPts val="0"/>
              </a:spcAft>
              <a:buNone/>
            </a:pPr>
            <a:r>
              <a:rPr lang="en" sz="800">
                <a:solidFill>
                  <a:schemeClr val="dk1"/>
                </a:solidFill>
                <a:latin typeface="Lato"/>
                <a:ea typeface="Lato"/>
                <a:cs typeface="Lato"/>
                <a:sym typeface="Lato"/>
              </a:rPr>
              <a:t>lorem reliability by using </a:t>
            </a:r>
            <a:endParaRPr sz="1100"/>
          </a:p>
          <a:p>
            <a:pPr indent="0" lvl="0" marL="0" marR="0" rtl="0" algn="l">
              <a:lnSpc>
                <a:spcPct val="130000"/>
              </a:lnSpc>
              <a:spcBef>
                <a:spcPts val="0"/>
              </a:spcBef>
              <a:spcAft>
                <a:spcPts val="0"/>
              </a:spcAft>
              <a:buNone/>
            </a:pPr>
            <a:r>
              <a:rPr lang="en" sz="800">
                <a:solidFill>
                  <a:schemeClr val="dk1"/>
                </a:solidFill>
                <a:latin typeface="Lato"/>
                <a:ea typeface="Lato"/>
                <a:cs typeface="Lato"/>
                <a:sym typeface="Lato"/>
              </a:rPr>
              <a:t>alignments This letterhead</a:t>
            </a:r>
            <a:endParaRPr sz="1100"/>
          </a:p>
        </p:txBody>
      </p:sp>
      <p:grpSp>
        <p:nvGrpSpPr>
          <p:cNvPr id="1301" name="Google Shape;1301;p84"/>
          <p:cNvGrpSpPr/>
          <p:nvPr/>
        </p:nvGrpSpPr>
        <p:grpSpPr>
          <a:xfrm>
            <a:off x="2848526" y="1417675"/>
            <a:ext cx="276213" cy="362486"/>
            <a:chOff x="6467475" y="1631950"/>
            <a:chExt cx="3074988" cy="4035426"/>
          </a:xfrm>
        </p:grpSpPr>
        <p:sp>
          <p:nvSpPr>
            <p:cNvPr id="1302" name="Google Shape;1302;p84"/>
            <p:cNvSpPr/>
            <p:nvPr/>
          </p:nvSpPr>
          <p:spPr>
            <a:xfrm>
              <a:off x="7189790" y="1631950"/>
              <a:ext cx="1627184" cy="1974847"/>
            </a:xfrm>
            <a:custGeom>
              <a:pathLst>
                <a:path extrusionOk="0" h="548" w="451">
                  <a:moveTo>
                    <a:pt x="226" y="548"/>
                  </a:moveTo>
                  <a:cubicBezTo>
                    <a:pt x="350" y="548"/>
                    <a:pt x="451" y="425"/>
                    <a:pt x="451" y="274"/>
                  </a:cubicBezTo>
                  <a:cubicBezTo>
                    <a:pt x="451" y="123"/>
                    <a:pt x="418" y="0"/>
                    <a:pt x="226" y="0"/>
                  </a:cubicBezTo>
                  <a:cubicBezTo>
                    <a:pt x="34" y="0"/>
                    <a:pt x="0" y="123"/>
                    <a:pt x="0" y="274"/>
                  </a:cubicBezTo>
                  <a:cubicBezTo>
                    <a:pt x="0" y="425"/>
                    <a:pt x="101" y="548"/>
                    <a:pt x="226" y="548"/>
                  </a:cubicBezTo>
                  <a:close/>
                  <a:moveTo>
                    <a:pt x="226" y="548"/>
                  </a:moveTo>
                  <a:cubicBezTo>
                    <a:pt x="226" y="548"/>
                    <a:pt x="226" y="548"/>
                    <a:pt x="226" y="548"/>
                  </a:cubicBezTo>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303" name="Google Shape;1303;p84"/>
            <p:cNvSpPr/>
            <p:nvPr/>
          </p:nvSpPr>
          <p:spPr>
            <a:xfrm>
              <a:off x="6467475" y="3681416"/>
              <a:ext cx="3074988" cy="1985960"/>
            </a:xfrm>
            <a:custGeom>
              <a:pathLst>
                <a:path extrusionOk="0" h="551" w="852">
                  <a:moveTo>
                    <a:pt x="851" y="386"/>
                  </a:moveTo>
                  <a:cubicBezTo>
                    <a:pt x="847" y="122"/>
                    <a:pt x="813" y="47"/>
                    <a:pt x="549" y="0"/>
                  </a:cubicBezTo>
                  <a:cubicBezTo>
                    <a:pt x="549" y="0"/>
                    <a:pt x="512" y="47"/>
                    <a:pt x="426" y="47"/>
                  </a:cubicBezTo>
                  <a:cubicBezTo>
                    <a:pt x="340" y="47"/>
                    <a:pt x="302" y="0"/>
                    <a:pt x="302" y="0"/>
                  </a:cubicBezTo>
                  <a:cubicBezTo>
                    <a:pt x="42" y="47"/>
                    <a:pt x="5" y="121"/>
                    <a:pt x="1" y="377"/>
                  </a:cubicBezTo>
                  <a:cubicBezTo>
                    <a:pt x="0" y="398"/>
                    <a:pt x="0" y="399"/>
                    <a:pt x="0" y="397"/>
                  </a:cubicBezTo>
                  <a:cubicBezTo>
                    <a:pt x="0" y="401"/>
                    <a:pt x="0" y="410"/>
                    <a:pt x="0" y="425"/>
                  </a:cubicBezTo>
                  <a:cubicBezTo>
                    <a:pt x="0" y="425"/>
                    <a:pt x="63" y="551"/>
                    <a:pt x="426" y="551"/>
                  </a:cubicBezTo>
                  <a:cubicBezTo>
                    <a:pt x="789" y="551"/>
                    <a:pt x="852" y="425"/>
                    <a:pt x="852" y="425"/>
                  </a:cubicBezTo>
                  <a:cubicBezTo>
                    <a:pt x="852" y="415"/>
                    <a:pt x="852" y="409"/>
                    <a:pt x="852" y="404"/>
                  </a:cubicBezTo>
                  <a:cubicBezTo>
                    <a:pt x="852" y="406"/>
                    <a:pt x="852" y="403"/>
                    <a:pt x="851" y="386"/>
                  </a:cubicBezTo>
                  <a:close/>
                  <a:moveTo>
                    <a:pt x="851" y="386"/>
                  </a:moveTo>
                  <a:cubicBezTo>
                    <a:pt x="851" y="386"/>
                    <a:pt x="851" y="386"/>
                    <a:pt x="851" y="386"/>
                  </a:cubicBezTo>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1304" name="Google Shape;1304;p84"/>
          <p:cNvGrpSpPr/>
          <p:nvPr/>
        </p:nvGrpSpPr>
        <p:grpSpPr>
          <a:xfrm>
            <a:off x="3136363" y="1417675"/>
            <a:ext cx="276213" cy="362485"/>
            <a:chOff x="6467475" y="1631950"/>
            <a:chExt cx="3074988" cy="4035426"/>
          </a:xfrm>
        </p:grpSpPr>
        <p:sp>
          <p:nvSpPr>
            <p:cNvPr id="1305" name="Google Shape;1305;p84"/>
            <p:cNvSpPr/>
            <p:nvPr/>
          </p:nvSpPr>
          <p:spPr>
            <a:xfrm>
              <a:off x="7189788" y="1631950"/>
              <a:ext cx="1627188" cy="1974850"/>
            </a:xfrm>
            <a:custGeom>
              <a:pathLst>
                <a:path extrusionOk="0" h="548" w="451">
                  <a:moveTo>
                    <a:pt x="226" y="548"/>
                  </a:moveTo>
                  <a:cubicBezTo>
                    <a:pt x="350" y="548"/>
                    <a:pt x="451" y="425"/>
                    <a:pt x="451" y="274"/>
                  </a:cubicBezTo>
                  <a:cubicBezTo>
                    <a:pt x="451" y="123"/>
                    <a:pt x="418" y="0"/>
                    <a:pt x="226" y="0"/>
                  </a:cubicBezTo>
                  <a:cubicBezTo>
                    <a:pt x="34" y="0"/>
                    <a:pt x="0" y="123"/>
                    <a:pt x="0" y="274"/>
                  </a:cubicBezTo>
                  <a:cubicBezTo>
                    <a:pt x="0" y="425"/>
                    <a:pt x="101" y="548"/>
                    <a:pt x="226" y="548"/>
                  </a:cubicBezTo>
                  <a:close/>
                  <a:moveTo>
                    <a:pt x="226" y="548"/>
                  </a:moveTo>
                  <a:cubicBezTo>
                    <a:pt x="226" y="548"/>
                    <a:pt x="226" y="548"/>
                    <a:pt x="226" y="548"/>
                  </a:cubicBezTo>
                </a:path>
              </a:pathLst>
            </a:custGeom>
            <a:solidFill>
              <a:schemeClr val="dk1">
                <a:alpha val="80000"/>
              </a:scheme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306" name="Google Shape;1306;p84"/>
            <p:cNvSpPr/>
            <p:nvPr/>
          </p:nvSpPr>
          <p:spPr>
            <a:xfrm>
              <a:off x="6467475" y="3681413"/>
              <a:ext cx="3074988" cy="1985963"/>
            </a:xfrm>
            <a:custGeom>
              <a:pathLst>
                <a:path extrusionOk="0" h="551" w="852">
                  <a:moveTo>
                    <a:pt x="851" y="386"/>
                  </a:moveTo>
                  <a:cubicBezTo>
                    <a:pt x="847" y="122"/>
                    <a:pt x="813" y="47"/>
                    <a:pt x="549" y="0"/>
                  </a:cubicBezTo>
                  <a:cubicBezTo>
                    <a:pt x="549" y="0"/>
                    <a:pt x="512" y="47"/>
                    <a:pt x="426" y="47"/>
                  </a:cubicBezTo>
                  <a:cubicBezTo>
                    <a:pt x="340" y="47"/>
                    <a:pt x="302" y="0"/>
                    <a:pt x="302" y="0"/>
                  </a:cubicBezTo>
                  <a:cubicBezTo>
                    <a:pt x="42" y="47"/>
                    <a:pt x="5" y="121"/>
                    <a:pt x="1" y="377"/>
                  </a:cubicBezTo>
                  <a:cubicBezTo>
                    <a:pt x="0" y="398"/>
                    <a:pt x="0" y="399"/>
                    <a:pt x="0" y="397"/>
                  </a:cubicBezTo>
                  <a:cubicBezTo>
                    <a:pt x="0" y="401"/>
                    <a:pt x="0" y="410"/>
                    <a:pt x="0" y="425"/>
                  </a:cubicBezTo>
                  <a:cubicBezTo>
                    <a:pt x="0" y="425"/>
                    <a:pt x="63" y="551"/>
                    <a:pt x="426" y="551"/>
                  </a:cubicBezTo>
                  <a:cubicBezTo>
                    <a:pt x="789" y="551"/>
                    <a:pt x="852" y="425"/>
                    <a:pt x="852" y="425"/>
                  </a:cubicBezTo>
                  <a:cubicBezTo>
                    <a:pt x="852" y="415"/>
                    <a:pt x="852" y="409"/>
                    <a:pt x="852" y="404"/>
                  </a:cubicBezTo>
                  <a:cubicBezTo>
                    <a:pt x="852" y="406"/>
                    <a:pt x="852" y="403"/>
                    <a:pt x="851" y="386"/>
                  </a:cubicBezTo>
                  <a:close/>
                  <a:moveTo>
                    <a:pt x="851" y="386"/>
                  </a:moveTo>
                  <a:cubicBezTo>
                    <a:pt x="851" y="386"/>
                    <a:pt x="851" y="386"/>
                    <a:pt x="851" y="386"/>
                  </a:cubicBezTo>
                </a:path>
              </a:pathLst>
            </a:custGeom>
            <a:solidFill>
              <a:schemeClr val="dk1">
                <a:alpha val="80000"/>
              </a:scheme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1307" name="Google Shape;1307;p84"/>
          <p:cNvGrpSpPr/>
          <p:nvPr/>
        </p:nvGrpSpPr>
        <p:grpSpPr>
          <a:xfrm>
            <a:off x="945282" y="1446871"/>
            <a:ext cx="276213" cy="362485"/>
            <a:chOff x="6467475" y="1631950"/>
            <a:chExt cx="3074988" cy="4035426"/>
          </a:xfrm>
        </p:grpSpPr>
        <p:sp>
          <p:nvSpPr>
            <p:cNvPr id="1308" name="Google Shape;1308;p84"/>
            <p:cNvSpPr/>
            <p:nvPr/>
          </p:nvSpPr>
          <p:spPr>
            <a:xfrm>
              <a:off x="7189788" y="1631950"/>
              <a:ext cx="1627188" cy="1974850"/>
            </a:xfrm>
            <a:custGeom>
              <a:pathLst>
                <a:path extrusionOk="0" h="548" w="451">
                  <a:moveTo>
                    <a:pt x="226" y="548"/>
                  </a:moveTo>
                  <a:cubicBezTo>
                    <a:pt x="350" y="548"/>
                    <a:pt x="451" y="425"/>
                    <a:pt x="451" y="274"/>
                  </a:cubicBezTo>
                  <a:cubicBezTo>
                    <a:pt x="451" y="123"/>
                    <a:pt x="418" y="0"/>
                    <a:pt x="226" y="0"/>
                  </a:cubicBezTo>
                  <a:cubicBezTo>
                    <a:pt x="34" y="0"/>
                    <a:pt x="0" y="123"/>
                    <a:pt x="0" y="274"/>
                  </a:cubicBezTo>
                  <a:cubicBezTo>
                    <a:pt x="0" y="425"/>
                    <a:pt x="101" y="548"/>
                    <a:pt x="226" y="548"/>
                  </a:cubicBezTo>
                  <a:close/>
                  <a:moveTo>
                    <a:pt x="226" y="548"/>
                  </a:moveTo>
                  <a:cubicBezTo>
                    <a:pt x="226" y="548"/>
                    <a:pt x="226" y="548"/>
                    <a:pt x="226" y="548"/>
                  </a:cubicBezTo>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309" name="Google Shape;1309;p84"/>
            <p:cNvSpPr/>
            <p:nvPr/>
          </p:nvSpPr>
          <p:spPr>
            <a:xfrm>
              <a:off x="6467475" y="3681413"/>
              <a:ext cx="3074988" cy="1985963"/>
            </a:xfrm>
            <a:custGeom>
              <a:pathLst>
                <a:path extrusionOk="0" h="551" w="852">
                  <a:moveTo>
                    <a:pt x="851" y="386"/>
                  </a:moveTo>
                  <a:cubicBezTo>
                    <a:pt x="847" y="122"/>
                    <a:pt x="813" y="47"/>
                    <a:pt x="549" y="0"/>
                  </a:cubicBezTo>
                  <a:cubicBezTo>
                    <a:pt x="549" y="0"/>
                    <a:pt x="512" y="47"/>
                    <a:pt x="426" y="47"/>
                  </a:cubicBezTo>
                  <a:cubicBezTo>
                    <a:pt x="340" y="47"/>
                    <a:pt x="302" y="0"/>
                    <a:pt x="302" y="0"/>
                  </a:cubicBezTo>
                  <a:cubicBezTo>
                    <a:pt x="42" y="47"/>
                    <a:pt x="5" y="121"/>
                    <a:pt x="1" y="377"/>
                  </a:cubicBezTo>
                  <a:cubicBezTo>
                    <a:pt x="0" y="398"/>
                    <a:pt x="0" y="399"/>
                    <a:pt x="0" y="397"/>
                  </a:cubicBezTo>
                  <a:cubicBezTo>
                    <a:pt x="0" y="401"/>
                    <a:pt x="0" y="410"/>
                    <a:pt x="0" y="425"/>
                  </a:cubicBezTo>
                  <a:cubicBezTo>
                    <a:pt x="0" y="425"/>
                    <a:pt x="63" y="551"/>
                    <a:pt x="426" y="551"/>
                  </a:cubicBezTo>
                  <a:cubicBezTo>
                    <a:pt x="789" y="551"/>
                    <a:pt x="852" y="425"/>
                    <a:pt x="852" y="425"/>
                  </a:cubicBezTo>
                  <a:cubicBezTo>
                    <a:pt x="852" y="415"/>
                    <a:pt x="852" y="409"/>
                    <a:pt x="852" y="404"/>
                  </a:cubicBezTo>
                  <a:cubicBezTo>
                    <a:pt x="852" y="406"/>
                    <a:pt x="852" y="403"/>
                    <a:pt x="851" y="386"/>
                  </a:cubicBezTo>
                  <a:close/>
                  <a:moveTo>
                    <a:pt x="851" y="386"/>
                  </a:moveTo>
                  <a:cubicBezTo>
                    <a:pt x="851" y="386"/>
                    <a:pt x="851" y="386"/>
                    <a:pt x="851" y="386"/>
                  </a:cubicBezTo>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1310" name="Google Shape;1310;p84"/>
          <p:cNvGrpSpPr/>
          <p:nvPr/>
        </p:nvGrpSpPr>
        <p:grpSpPr>
          <a:xfrm>
            <a:off x="1233118" y="1446871"/>
            <a:ext cx="276213" cy="362485"/>
            <a:chOff x="6467475" y="1631950"/>
            <a:chExt cx="3074988" cy="4035426"/>
          </a:xfrm>
        </p:grpSpPr>
        <p:sp>
          <p:nvSpPr>
            <p:cNvPr id="1311" name="Google Shape;1311;p84"/>
            <p:cNvSpPr/>
            <p:nvPr/>
          </p:nvSpPr>
          <p:spPr>
            <a:xfrm>
              <a:off x="7189788" y="1631950"/>
              <a:ext cx="1627188" cy="1974850"/>
            </a:xfrm>
            <a:custGeom>
              <a:pathLst>
                <a:path extrusionOk="0" h="548" w="451">
                  <a:moveTo>
                    <a:pt x="226" y="548"/>
                  </a:moveTo>
                  <a:cubicBezTo>
                    <a:pt x="350" y="548"/>
                    <a:pt x="451" y="425"/>
                    <a:pt x="451" y="274"/>
                  </a:cubicBezTo>
                  <a:cubicBezTo>
                    <a:pt x="451" y="123"/>
                    <a:pt x="418" y="0"/>
                    <a:pt x="226" y="0"/>
                  </a:cubicBezTo>
                  <a:cubicBezTo>
                    <a:pt x="34" y="0"/>
                    <a:pt x="0" y="123"/>
                    <a:pt x="0" y="274"/>
                  </a:cubicBezTo>
                  <a:cubicBezTo>
                    <a:pt x="0" y="425"/>
                    <a:pt x="101" y="548"/>
                    <a:pt x="226" y="548"/>
                  </a:cubicBezTo>
                  <a:close/>
                  <a:moveTo>
                    <a:pt x="226" y="548"/>
                  </a:moveTo>
                  <a:cubicBezTo>
                    <a:pt x="226" y="548"/>
                    <a:pt x="226" y="548"/>
                    <a:pt x="226" y="548"/>
                  </a:cubicBezTo>
                </a:path>
              </a:pathLst>
            </a:custGeom>
            <a:solidFill>
              <a:schemeClr val="dk1">
                <a:alpha val="80000"/>
              </a:scheme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312" name="Google Shape;1312;p84"/>
            <p:cNvSpPr/>
            <p:nvPr/>
          </p:nvSpPr>
          <p:spPr>
            <a:xfrm>
              <a:off x="6467475" y="3681413"/>
              <a:ext cx="3074988" cy="1985963"/>
            </a:xfrm>
            <a:custGeom>
              <a:pathLst>
                <a:path extrusionOk="0" h="551" w="852">
                  <a:moveTo>
                    <a:pt x="851" y="386"/>
                  </a:moveTo>
                  <a:cubicBezTo>
                    <a:pt x="847" y="122"/>
                    <a:pt x="813" y="47"/>
                    <a:pt x="549" y="0"/>
                  </a:cubicBezTo>
                  <a:cubicBezTo>
                    <a:pt x="549" y="0"/>
                    <a:pt x="512" y="47"/>
                    <a:pt x="426" y="47"/>
                  </a:cubicBezTo>
                  <a:cubicBezTo>
                    <a:pt x="340" y="47"/>
                    <a:pt x="302" y="0"/>
                    <a:pt x="302" y="0"/>
                  </a:cubicBezTo>
                  <a:cubicBezTo>
                    <a:pt x="42" y="47"/>
                    <a:pt x="5" y="121"/>
                    <a:pt x="1" y="377"/>
                  </a:cubicBezTo>
                  <a:cubicBezTo>
                    <a:pt x="0" y="398"/>
                    <a:pt x="0" y="399"/>
                    <a:pt x="0" y="397"/>
                  </a:cubicBezTo>
                  <a:cubicBezTo>
                    <a:pt x="0" y="401"/>
                    <a:pt x="0" y="410"/>
                    <a:pt x="0" y="425"/>
                  </a:cubicBezTo>
                  <a:cubicBezTo>
                    <a:pt x="0" y="425"/>
                    <a:pt x="63" y="551"/>
                    <a:pt x="426" y="551"/>
                  </a:cubicBezTo>
                  <a:cubicBezTo>
                    <a:pt x="789" y="551"/>
                    <a:pt x="852" y="425"/>
                    <a:pt x="852" y="425"/>
                  </a:cubicBezTo>
                  <a:cubicBezTo>
                    <a:pt x="852" y="415"/>
                    <a:pt x="852" y="409"/>
                    <a:pt x="852" y="404"/>
                  </a:cubicBezTo>
                  <a:cubicBezTo>
                    <a:pt x="852" y="406"/>
                    <a:pt x="852" y="403"/>
                    <a:pt x="851" y="386"/>
                  </a:cubicBezTo>
                  <a:close/>
                  <a:moveTo>
                    <a:pt x="851" y="386"/>
                  </a:moveTo>
                  <a:cubicBezTo>
                    <a:pt x="851" y="386"/>
                    <a:pt x="851" y="386"/>
                    <a:pt x="851" y="386"/>
                  </a:cubicBezTo>
                </a:path>
              </a:pathLst>
            </a:custGeom>
            <a:solidFill>
              <a:schemeClr val="dk1">
                <a:alpha val="80000"/>
              </a:scheme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1313" name="Google Shape;1313;p84"/>
          <p:cNvGrpSpPr/>
          <p:nvPr/>
        </p:nvGrpSpPr>
        <p:grpSpPr>
          <a:xfrm>
            <a:off x="1520954" y="1446871"/>
            <a:ext cx="276213" cy="362485"/>
            <a:chOff x="6467475" y="1631950"/>
            <a:chExt cx="3074988" cy="4035426"/>
          </a:xfrm>
        </p:grpSpPr>
        <p:sp>
          <p:nvSpPr>
            <p:cNvPr id="1314" name="Google Shape;1314;p84"/>
            <p:cNvSpPr/>
            <p:nvPr/>
          </p:nvSpPr>
          <p:spPr>
            <a:xfrm>
              <a:off x="7189788" y="1631950"/>
              <a:ext cx="1627188" cy="1974850"/>
            </a:xfrm>
            <a:custGeom>
              <a:pathLst>
                <a:path extrusionOk="0" h="548" w="451">
                  <a:moveTo>
                    <a:pt x="226" y="548"/>
                  </a:moveTo>
                  <a:cubicBezTo>
                    <a:pt x="350" y="548"/>
                    <a:pt x="451" y="425"/>
                    <a:pt x="451" y="274"/>
                  </a:cubicBezTo>
                  <a:cubicBezTo>
                    <a:pt x="451" y="123"/>
                    <a:pt x="418" y="0"/>
                    <a:pt x="226" y="0"/>
                  </a:cubicBezTo>
                  <a:cubicBezTo>
                    <a:pt x="34" y="0"/>
                    <a:pt x="0" y="123"/>
                    <a:pt x="0" y="274"/>
                  </a:cubicBezTo>
                  <a:cubicBezTo>
                    <a:pt x="0" y="425"/>
                    <a:pt x="101" y="548"/>
                    <a:pt x="226" y="548"/>
                  </a:cubicBezTo>
                  <a:close/>
                  <a:moveTo>
                    <a:pt x="226" y="548"/>
                  </a:moveTo>
                  <a:cubicBezTo>
                    <a:pt x="226" y="548"/>
                    <a:pt x="226" y="548"/>
                    <a:pt x="226" y="548"/>
                  </a:cubicBezTo>
                </a:path>
              </a:pathLst>
            </a:custGeom>
            <a:solidFill>
              <a:schemeClr val="dk1">
                <a:alpha val="60000"/>
              </a:scheme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315" name="Google Shape;1315;p84"/>
            <p:cNvSpPr/>
            <p:nvPr/>
          </p:nvSpPr>
          <p:spPr>
            <a:xfrm>
              <a:off x="6467475" y="3681413"/>
              <a:ext cx="3074988" cy="1985963"/>
            </a:xfrm>
            <a:custGeom>
              <a:pathLst>
                <a:path extrusionOk="0" h="551" w="852">
                  <a:moveTo>
                    <a:pt x="851" y="386"/>
                  </a:moveTo>
                  <a:cubicBezTo>
                    <a:pt x="847" y="122"/>
                    <a:pt x="813" y="47"/>
                    <a:pt x="549" y="0"/>
                  </a:cubicBezTo>
                  <a:cubicBezTo>
                    <a:pt x="549" y="0"/>
                    <a:pt x="512" y="47"/>
                    <a:pt x="426" y="47"/>
                  </a:cubicBezTo>
                  <a:cubicBezTo>
                    <a:pt x="340" y="47"/>
                    <a:pt x="302" y="0"/>
                    <a:pt x="302" y="0"/>
                  </a:cubicBezTo>
                  <a:cubicBezTo>
                    <a:pt x="42" y="47"/>
                    <a:pt x="5" y="121"/>
                    <a:pt x="1" y="377"/>
                  </a:cubicBezTo>
                  <a:cubicBezTo>
                    <a:pt x="0" y="398"/>
                    <a:pt x="0" y="399"/>
                    <a:pt x="0" y="397"/>
                  </a:cubicBezTo>
                  <a:cubicBezTo>
                    <a:pt x="0" y="401"/>
                    <a:pt x="0" y="410"/>
                    <a:pt x="0" y="425"/>
                  </a:cubicBezTo>
                  <a:cubicBezTo>
                    <a:pt x="0" y="425"/>
                    <a:pt x="63" y="551"/>
                    <a:pt x="426" y="551"/>
                  </a:cubicBezTo>
                  <a:cubicBezTo>
                    <a:pt x="789" y="551"/>
                    <a:pt x="852" y="425"/>
                    <a:pt x="852" y="425"/>
                  </a:cubicBezTo>
                  <a:cubicBezTo>
                    <a:pt x="852" y="415"/>
                    <a:pt x="852" y="409"/>
                    <a:pt x="852" y="404"/>
                  </a:cubicBezTo>
                  <a:cubicBezTo>
                    <a:pt x="852" y="406"/>
                    <a:pt x="852" y="403"/>
                    <a:pt x="851" y="386"/>
                  </a:cubicBezTo>
                  <a:close/>
                  <a:moveTo>
                    <a:pt x="851" y="386"/>
                  </a:moveTo>
                  <a:cubicBezTo>
                    <a:pt x="851" y="386"/>
                    <a:pt x="851" y="386"/>
                    <a:pt x="851" y="386"/>
                  </a:cubicBezTo>
                </a:path>
              </a:pathLst>
            </a:custGeom>
            <a:solidFill>
              <a:schemeClr val="dk1">
                <a:alpha val="60000"/>
              </a:scheme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1316" name="Google Shape;1316;p84"/>
          <p:cNvGrpSpPr/>
          <p:nvPr/>
        </p:nvGrpSpPr>
        <p:grpSpPr>
          <a:xfrm>
            <a:off x="945282" y="2605542"/>
            <a:ext cx="276213" cy="362485"/>
            <a:chOff x="6467475" y="1631950"/>
            <a:chExt cx="3074988" cy="4035426"/>
          </a:xfrm>
        </p:grpSpPr>
        <p:sp>
          <p:nvSpPr>
            <p:cNvPr id="1317" name="Google Shape;1317;p84"/>
            <p:cNvSpPr/>
            <p:nvPr/>
          </p:nvSpPr>
          <p:spPr>
            <a:xfrm>
              <a:off x="7189788" y="1631950"/>
              <a:ext cx="1627188" cy="1974850"/>
            </a:xfrm>
            <a:custGeom>
              <a:pathLst>
                <a:path extrusionOk="0" h="548" w="451">
                  <a:moveTo>
                    <a:pt x="226" y="548"/>
                  </a:moveTo>
                  <a:cubicBezTo>
                    <a:pt x="350" y="548"/>
                    <a:pt x="451" y="425"/>
                    <a:pt x="451" y="274"/>
                  </a:cubicBezTo>
                  <a:cubicBezTo>
                    <a:pt x="451" y="123"/>
                    <a:pt x="418" y="0"/>
                    <a:pt x="226" y="0"/>
                  </a:cubicBezTo>
                  <a:cubicBezTo>
                    <a:pt x="34" y="0"/>
                    <a:pt x="0" y="123"/>
                    <a:pt x="0" y="274"/>
                  </a:cubicBezTo>
                  <a:cubicBezTo>
                    <a:pt x="0" y="425"/>
                    <a:pt x="101" y="548"/>
                    <a:pt x="226" y="548"/>
                  </a:cubicBezTo>
                  <a:close/>
                  <a:moveTo>
                    <a:pt x="226" y="548"/>
                  </a:moveTo>
                  <a:cubicBezTo>
                    <a:pt x="226" y="548"/>
                    <a:pt x="226" y="548"/>
                    <a:pt x="226" y="548"/>
                  </a:cubicBezTo>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318" name="Google Shape;1318;p84"/>
            <p:cNvSpPr/>
            <p:nvPr/>
          </p:nvSpPr>
          <p:spPr>
            <a:xfrm>
              <a:off x="6467475" y="3681413"/>
              <a:ext cx="3074988" cy="1985963"/>
            </a:xfrm>
            <a:custGeom>
              <a:pathLst>
                <a:path extrusionOk="0" h="551" w="852">
                  <a:moveTo>
                    <a:pt x="851" y="386"/>
                  </a:moveTo>
                  <a:cubicBezTo>
                    <a:pt x="847" y="122"/>
                    <a:pt x="813" y="47"/>
                    <a:pt x="549" y="0"/>
                  </a:cubicBezTo>
                  <a:cubicBezTo>
                    <a:pt x="549" y="0"/>
                    <a:pt x="512" y="47"/>
                    <a:pt x="426" y="47"/>
                  </a:cubicBezTo>
                  <a:cubicBezTo>
                    <a:pt x="340" y="47"/>
                    <a:pt x="302" y="0"/>
                    <a:pt x="302" y="0"/>
                  </a:cubicBezTo>
                  <a:cubicBezTo>
                    <a:pt x="42" y="47"/>
                    <a:pt x="5" y="121"/>
                    <a:pt x="1" y="377"/>
                  </a:cubicBezTo>
                  <a:cubicBezTo>
                    <a:pt x="0" y="398"/>
                    <a:pt x="0" y="399"/>
                    <a:pt x="0" y="397"/>
                  </a:cubicBezTo>
                  <a:cubicBezTo>
                    <a:pt x="0" y="401"/>
                    <a:pt x="0" y="410"/>
                    <a:pt x="0" y="425"/>
                  </a:cubicBezTo>
                  <a:cubicBezTo>
                    <a:pt x="0" y="425"/>
                    <a:pt x="63" y="551"/>
                    <a:pt x="426" y="551"/>
                  </a:cubicBezTo>
                  <a:cubicBezTo>
                    <a:pt x="789" y="551"/>
                    <a:pt x="852" y="425"/>
                    <a:pt x="852" y="425"/>
                  </a:cubicBezTo>
                  <a:cubicBezTo>
                    <a:pt x="852" y="415"/>
                    <a:pt x="852" y="409"/>
                    <a:pt x="852" y="404"/>
                  </a:cubicBezTo>
                  <a:cubicBezTo>
                    <a:pt x="852" y="406"/>
                    <a:pt x="852" y="403"/>
                    <a:pt x="851" y="386"/>
                  </a:cubicBezTo>
                  <a:close/>
                  <a:moveTo>
                    <a:pt x="851" y="386"/>
                  </a:moveTo>
                  <a:cubicBezTo>
                    <a:pt x="851" y="386"/>
                    <a:pt x="851" y="386"/>
                    <a:pt x="851" y="386"/>
                  </a:cubicBezTo>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1319" name="Google Shape;1319;p84"/>
          <p:cNvGrpSpPr/>
          <p:nvPr/>
        </p:nvGrpSpPr>
        <p:grpSpPr>
          <a:xfrm>
            <a:off x="1233118" y="2605542"/>
            <a:ext cx="276213" cy="362485"/>
            <a:chOff x="6467475" y="1631950"/>
            <a:chExt cx="3074988" cy="4035426"/>
          </a:xfrm>
        </p:grpSpPr>
        <p:sp>
          <p:nvSpPr>
            <p:cNvPr id="1320" name="Google Shape;1320;p84"/>
            <p:cNvSpPr/>
            <p:nvPr/>
          </p:nvSpPr>
          <p:spPr>
            <a:xfrm>
              <a:off x="7189788" y="1631950"/>
              <a:ext cx="1627188" cy="1974850"/>
            </a:xfrm>
            <a:custGeom>
              <a:pathLst>
                <a:path extrusionOk="0" h="548" w="451">
                  <a:moveTo>
                    <a:pt x="226" y="548"/>
                  </a:moveTo>
                  <a:cubicBezTo>
                    <a:pt x="350" y="548"/>
                    <a:pt x="451" y="425"/>
                    <a:pt x="451" y="274"/>
                  </a:cubicBezTo>
                  <a:cubicBezTo>
                    <a:pt x="451" y="123"/>
                    <a:pt x="418" y="0"/>
                    <a:pt x="226" y="0"/>
                  </a:cubicBezTo>
                  <a:cubicBezTo>
                    <a:pt x="34" y="0"/>
                    <a:pt x="0" y="123"/>
                    <a:pt x="0" y="274"/>
                  </a:cubicBezTo>
                  <a:cubicBezTo>
                    <a:pt x="0" y="425"/>
                    <a:pt x="101" y="548"/>
                    <a:pt x="226" y="548"/>
                  </a:cubicBezTo>
                  <a:close/>
                  <a:moveTo>
                    <a:pt x="226" y="548"/>
                  </a:moveTo>
                  <a:cubicBezTo>
                    <a:pt x="226" y="548"/>
                    <a:pt x="226" y="548"/>
                    <a:pt x="226" y="548"/>
                  </a:cubicBezTo>
                </a:path>
              </a:pathLst>
            </a:custGeom>
            <a:solidFill>
              <a:schemeClr val="dk1">
                <a:alpha val="80000"/>
              </a:scheme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321" name="Google Shape;1321;p84"/>
            <p:cNvSpPr/>
            <p:nvPr/>
          </p:nvSpPr>
          <p:spPr>
            <a:xfrm>
              <a:off x="6467475" y="3681413"/>
              <a:ext cx="3074988" cy="1985963"/>
            </a:xfrm>
            <a:custGeom>
              <a:pathLst>
                <a:path extrusionOk="0" h="551" w="852">
                  <a:moveTo>
                    <a:pt x="851" y="386"/>
                  </a:moveTo>
                  <a:cubicBezTo>
                    <a:pt x="847" y="122"/>
                    <a:pt x="813" y="47"/>
                    <a:pt x="549" y="0"/>
                  </a:cubicBezTo>
                  <a:cubicBezTo>
                    <a:pt x="549" y="0"/>
                    <a:pt x="512" y="47"/>
                    <a:pt x="426" y="47"/>
                  </a:cubicBezTo>
                  <a:cubicBezTo>
                    <a:pt x="340" y="47"/>
                    <a:pt x="302" y="0"/>
                    <a:pt x="302" y="0"/>
                  </a:cubicBezTo>
                  <a:cubicBezTo>
                    <a:pt x="42" y="47"/>
                    <a:pt x="5" y="121"/>
                    <a:pt x="1" y="377"/>
                  </a:cubicBezTo>
                  <a:cubicBezTo>
                    <a:pt x="0" y="398"/>
                    <a:pt x="0" y="399"/>
                    <a:pt x="0" y="397"/>
                  </a:cubicBezTo>
                  <a:cubicBezTo>
                    <a:pt x="0" y="401"/>
                    <a:pt x="0" y="410"/>
                    <a:pt x="0" y="425"/>
                  </a:cubicBezTo>
                  <a:cubicBezTo>
                    <a:pt x="0" y="425"/>
                    <a:pt x="63" y="551"/>
                    <a:pt x="426" y="551"/>
                  </a:cubicBezTo>
                  <a:cubicBezTo>
                    <a:pt x="789" y="551"/>
                    <a:pt x="852" y="425"/>
                    <a:pt x="852" y="425"/>
                  </a:cubicBezTo>
                  <a:cubicBezTo>
                    <a:pt x="852" y="415"/>
                    <a:pt x="852" y="409"/>
                    <a:pt x="852" y="404"/>
                  </a:cubicBezTo>
                  <a:cubicBezTo>
                    <a:pt x="852" y="406"/>
                    <a:pt x="852" y="403"/>
                    <a:pt x="851" y="386"/>
                  </a:cubicBezTo>
                  <a:close/>
                  <a:moveTo>
                    <a:pt x="851" y="386"/>
                  </a:moveTo>
                  <a:cubicBezTo>
                    <a:pt x="851" y="386"/>
                    <a:pt x="851" y="386"/>
                    <a:pt x="851" y="386"/>
                  </a:cubicBezTo>
                </a:path>
              </a:pathLst>
            </a:custGeom>
            <a:solidFill>
              <a:schemeClr val="dk1">
                <a:alpha val="80000"/>
              </a:scheme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1322" name="Google Shape;1322;p84"/>
          <p:cNvGrpSpPr/>
          <p:nvPr/>
        </p:nvGrpSpPr>
        <p:grpSpPr>
          <a:xfrm>
            <a:off x="945282" y="3665045"/>
            <a:ext cx="276213" cy="362485"/>
            <a:chOff x="6467475" y="1631950"/>
            <a:chExt cx="3074988" cy="4035426"/>
          </a:xfrm>
        </p:grpSpPr>
        <p:sp>
          <p:nvSpPr>
            <p:cNvPr id="1323" name="Google Shape;1323;p84"/>
            <p:cNvSpPr/>
            <p:nvPr/>
          </p:nvSpPr>
          <p:spPr>
            <a:xfrm>
              <a:off x="7189788" y="1631950"/>
              <a:ext cx="1627188" cy="1974850"/>
            </a:xfrm>
            <a:custGeom>
              <a:pathLst>
                <a:path extrusionOk="0" h="548" w="451">
                  <a:moveTo>
                    <a:pt x="226" y="548"/>
                  </a:moveTo>
                  <a:cubicBezTo>
                    <a:pt x="350" y="548"/>
                    <a:pt x="451" y="425"/>
                    <a:pt x="451" y="274"/>
                  </a:cubicBezTo>
                  <a:cubicBezTo>
                    <a:pt x="451" y="123"/>
                    <a:pt x="418" y="0"/>
                    <a:pt x="226" y="0"/>
                  </a:cubicBezTo>
                  <a:cubicBezTo>
                    <a:pt x="34" y="0"/>
                    <a:pt x="0" y="123"/>
                    <a:pt x="0" y="274"/>
                  </a:cubicBezTo>
                  <a:cubicBezTo>
                    <a:pt x="0" y="425"/>
                    <a:pt x="101" y="548"/>
                    <a:pt x="226" y="548"/>
                  </a:cubicBezTo>
                  <a:close/>
                  <a:moveTo>
                    <a:pt x="226" y="548"/>
                  </a:moveTo>
                  <a:cubicBezTo>
                    <a:pt x="226" y="548"/>
                    <a:pt x="226" y="548"/>
                    <a:pt x="226" y="548"/>
                  </a:cubicBezTo>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324" name="Google Shape;1324;p84"/>
            <p:cNvSpPr/>
            <p:nvPr/>
          </p:nvSpPr>
          <p:spPr>
            <a:xfrm>
              <a:off x="6467475" y="3681413"/>
              <a:ext cx="3074988" cy="1985963"/>
            </a:xfrm>
            <a:custGeom>
              <a:pathLst>
                <a:path extrusionOk="0" h="551" w="852">
                  <a:moveTo>
                    <a:pt x="851" y="386"/>
                  </a:moveTo>
                  <a:cubicBezTo>
                    <a:pt x="847" y="122"/>
                    <a:pt x="813" y="47"/>
                    <a:pt x="549" y="0"/>
                  </a:cubicBezTo>
                  <a:cubicBezTo>
                    <a:pt x="549" y="0"/>
                    <a:pt x="512" y="47"/>
                    <a:pt x="426" y="47"/>
                  </a:cubicBezTo>
                  <a:cubicBezTo>
                    <a:pt x="340" y="47"/>
                    <a:pt x="302" y="0"/>
                    <a:pt x="302" y="0"/>
                  </a:cubicBezTo>
                  <a:cubicBezTo>
                    <a:pt x="42" y="47"/>
                    <a:pt x="5" y="121"/>
                    <a:pt x="1" y="377"/>
                  </a:cubicBezTo>
                  <a:cubicBezTo>
                    <a:pt x="0" y="398"/>
                    <a:pt x="0" y="399"/>
                    <a:pt x="0" y="397"/>
                  </a:cubicBezTo>
                  <a:cubicBezTo>
                    <a:pt x="0" y="401"/>
                    <a:pt x="0" y="410"/>
                    <a:pt x="0" y="425"/>
                  </a:cubicBezTo>
                  <a:cubicBezTo>
                    <a:pt x="0" y="425"/>
                    <a:pt x="63" y="551"/>
                    <a:pt x="426" y="551"/>
                  </a:cubicBezTo>
                  <a:cubicBezTo>
                    <a:pt x="789" y="551"/>
                    <a:pt x="852" y="425"/>
                    <a:pt x="852" y="425"/>
                  </a:cubicBezTo>
                  <a:cubicBezTo>
                    <a:pt x="852" y="415"/>
                    <a:pt x="852" y="409"/>
                    <a:pt x="852" y="404"/>
                  </a:cubicBezTo>
                  <a:cubicBezTo>
                    <a:pt x="852" y="406"/>
                    <a:pt x="852" y="403"/>
                    <a:pt x="851" y="386"/>
                  </a:cubicBezTo>
                  <a:close/>
                  <a:moveTo>
                    <a:pt x="851" y="386"/>
                  </a:moveTo>
                  <a:cubicBezTo>
                    <a:pt x="851" y="386"/>
                    <a:pt x="851" y="386"/>
                    <a:pt x="851" y="386"/>
                  </a:cubicBezTo>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1325" name="Google Shape;1325;p84"/>
          <p:cNvGrpSpPr/>
          <p:nvPr/>
        </p:nvGrpSpPr>
        <p:grpSpPr>
          <a:xfrm>
            <a:off x="1233118" y="3665045"/>
            <a:ext cx="276213" cy="362485"/>
            <a:chOff x="6467475" y="1631950"/>
            <a:chExt cx="3074988" cy="4035426"/>
          </a:xfrm>
        </p:grpSpPr>
        <p:sp>
          <p:nvSpPr>
            <p:cNvPr id="1326" name="Google Shape;1326;p84"/>
            <p:cNvSpPr/>
            <p:nvPr/>
          </p:nvSpPr>
          <p:spPr>
            <a:xfrm>
              <a:off x="7189788" y="1631950"/>
              <a:ext cx="1627188" cy="1974850"/>
            </a:xfrm>
            <a:custGeom>
              <a:pathLst>
                <a:path extrusionOk="0" h="548" w="451">
                  <a:moveTo>
                    <a:pt x="226" y="548"/>
                  </a:moveTo>
                  <a:cubicBezTo>
                    <a:pt x="350" y="548"/>
                    <a:pt x="451" y="425"/>
                    <a:pt x="451" y="274"/>
                  </a:cubicBezTo>
                  <a:cubicBezTo>
                    <a:pt x="451" y="123"/>
                    <a:pt x="418" y="0"/>
                    <a:pt x="226" y="0"/>
                  </a:cubicBezTo>
                  <a:cubicBezTo>
                    <a:pt x="34" y="0"/>
                    <a:pt x="0" y="123"/>
                    <a:pt x="0" y="274"/>
                  </a:cubicBezTo>
                  <a:cubicBezTo>
                    <a:pt x="0" y="425"/>
                    <a:pt x="101" y="548"/>
                    <a:pt x="226" y="548"/>
                  </a:cubicBezTo>
                  <a:close/>
                  <a:moveTo>
                    <a:pt x="226" y="548"/>
                  </a:moveTo>
                  <a:cubicBezTo>
                    <a:pt x="226" y="548"/>
                    <a:pt x="226" y="548"/>
                    <a:pt x="226" y="548"/>
                  </a:cubicBezTo>
                </a:path>
              </a:pathLst>
            </a:custGeom>
            <a:solidFill>
              <a:schemeClr val="dk1">
                <a:alpha val="80000"/>
              </a:scheme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327" name="Google Shape;1327;p84"/>
            <p:cNvSpPr/>
            <p:nvPr/>
          </p:nvSpPr>
          <p:spPr>
            <a:xfrm>
              <a:off x="6467475" y="3681413"/>
              <a:ext cx="3074988" cy="1985963"/>
            </a:xfrm>
            <a:custGeom>
              <a:pathLst>
                <a:path extrusionOk="0" h="551" w="852">
                  <a:moveTo>
                    <a:pt x="851" y="386"/>
                  </a:moveTo>
                  <a:cubicBezTo>
                    <a:pt x="847" y="122"/>
                    <a:pt x="813" y="47"/>
                    <a:pt x="549" y="0"/>
                  </a:cubicBezTo>
                  <a:cubicBezTo>
                    <a:pt x="549" y="0"/>
                    <a:pt x="512" y="47"/>
                    <a:pt x="426" y="47"/>
                  </a:cubicBezTo>
                  <a:cubicBezTo>
                    <a:pt x="340" y="47"/>
                    <a:pt x="302" y="0"/>
                    <a:pt x="302" y="0"/>
                  </a:cubicBezTo>
                  <a:cubicBezTo>
                    <a:pt x="42" y="47"/>
                    <a:pt x="5" y="121"/>
                    <a:pt x="1" y="377"/>
                  </a:cubicBezTo>
                  <a:cubicBezTo>
                    <a:pt x="0" y="398"/>
                    <a:pt x="0" y="399"/>
                    <a:pt x="0" y="397"/>
                  </a:cubicBezTo>
                  <a:cubicBezTo>
                    <a:pt x="0" y="401"/>
                    <a:pt x="0" y="410"/>
                    <a:pt x="0" y="425"/>
                  </a:cubicBezTo>
                  <a:cubicBezTo>
                    <a:pt x="0" y="425"/>
                    <a:pt x="63" y="551"/>
                    <a:pt x="426" y="551"/>
                  </a:cubicBezTo>
                  <a:cubicBezTo>
                    <a:pt x="789" y="551"/>
                    <a:pt x="852" y="425"/>
                    <a:pt x="852" y="425"/>
                  </a:cubicBezTo>
                  <a:cubicBezTo>
                    <a:pt x="852" y="415"/>
                    <a:pt x="852" y="409"/>
                    <a:pt x="852" y="404"/>
                  </a:cubicBezTo>
                  <a:cubicBezTo>
                    <a:pt x="852" y="406"/>
                    <a:pt x="852" y="403"/>
                    <a:pt x="851" y="386"/>
                  </a:cubicBezTo>
                  <a:close/>
                  <a:moveTo>
                    <a:pt x="851" y="386"/>
                  </a:moveTo>
                  <a:cubicBezTo>
                    <a:pt x="851" y="386"/>
                    <a:pt x="851" y="386"/>
                    <a:pt x="851" y="386"/>
                  </a:cubicBezTo>
                </a:path>
              </a:pathLst>
            </a:custGeom>
            <a:solidFill>
              <a:schemeClr val="dk1">
                <a:alpha val="80000"/>
              </a:scheme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sp>
        <p:nvSpPr>
          <p:cNvPr id="1328" name="Google Shape;1328;p84"/>
          <p:cNvSpPr/>
          <p:nvPr/>
        </p:nvSpPr>
        <p:spPr>
          <a:xfrm>
            <a:off x="892643" y="4123983"/>
            <a:ext cx="1295923" cy="319318"/>
          </a:xfrm>
          <a:prstGeom prst="rect">
            <a:avLst/>
          </a:prstGeom>
          <a:noFill/>
          <a:ln>
            <a:noFill/>
          </a:ln>
        </p:spPr>
        <p:txBody>
          <a:bodyPr anchorCtr="0" anchor="t" bIns="34275" lIns="68575" spcFirstLastPara="1" rIns="68575" wrap="square" tIns="34275">
            <a:noAutofit/>
          </a:bodyPr>
          <a:lstStyle/>
          <a:p>
            <a:pPr indent="0" lvl="0" marL="0" marR="0" rtl="0" algn="l">
              <a:lnSpc>
                <a:spcPct val="130000"/>
              </a:lnSpc>
              <a:spcBef>
                <a:spcPts val="0"/>
              </a:spcBef>
              <a:spcAft>
                <a:spcPts val="0"/>
              </a:spcAft>
              <a:buNone/>
            </a:pPr>
            <a:r>
              <a:rPr lang="en" sz="800">
                <a:solidFill>
                  <a:schemeClr val="dk1"/>
                </a:solidFill>
                <a:latin typeface="Lato"/>
                <a:ea typeface="Lato"/>
                <a:cs typeface="Lato"/>
                <a:sym typeface="Lato"/>
              </a:rPr>
              <a:t>lorem reliability by using </a:t>
            </a:r>
            <a:endParaRPr sz="1100"/>
          </a:p>
          <a:p>
            <a:pPr indent="0" lvl="0" marL="0" marR="0" rtl="0" algn="l">
              <a:lnSpc>
                <a:spcPct val="130000"/>
              </a:lnSpc>
              <a:spcBef>
                <a:spcPts val="0"/>
              </a:spcBef>
              <a:spcAft>
                <a:spcPts val="0"/>
              </a:spcAft>
              <a:buNone/>
            </a:pPr>
            <a:r>
              <a:rPr lang="en" sz="800">
                <a:solidFill>
                  <a:schemeClr val="dk1"/>
                </a:solidFill>
                <a:latin typeface="Lato"/>
                <a:ea typeface="Lato"/>
                <a:cs typeface="Lato"/>
                <a:sym typeface="Lato"/>
              </a:rPr>
              <a:t>alignments This letterhead</a:t>
            </a:r>
            <a:endParaRPr sz="1100"/>
          </a:p>
        </p:txBody>
      </p:sp>
      <p:cxnSp>
        <p:nvCxnSpPr>
          <p:cNvPr id="1329" name="Google Shape;1329;p84"/>
          <p:cNvCxnSpPr/>
          <p:nvPr/>
        </p:nvCxnSpPr>
        <p:spPr>
          <a:xfrm>
            <a:off x="1956658" y="1664216"/>
            <a:ext cx="891900" cy="721125"/>
          </a:xfrm>
          <a:prstGeom prst="bentConnector3">
            <a:avLst>
              <a:gd fmla="val 50000" name="adj1"/>
            </a:avLst>
          </a:prstGeom>
          <a:noFill/>
          <a:ln cap="flat" cmpd="sng" w="28575">
            <a:solidFill>
              <a:schemeClr val="accent2"/>
            </a:solidFill>
            <a:prstDash val="solid"/>
            <a:miter lim="800000"/>
            <a:headEnd len="sm" w="sm" type="none"/>
            <a:tailEnd len="med" w="med" type="triangle"/>
          </a:ln>
        </p:spPr>
      </p:cxnSp>
      <p:cxnSp>
        <p:nvCxnSpPr>
          <p:cNvPr id="1330" name="Google Shape;1330;p84"/>
          <p:cNvCxnSpPr/>
          <p:nvPr/>
        </p:nvCxnSpPr>
        <p:spPr>
          <a:xfrm>
            <a:off x="3186198" y="1899006"/>
            <a:ext cx="116917" cy="215271"/>
          </a:xfrm>
          <a:prstGeom prst="straightConnector1">
            <a:avLst/>
          </a:prstGeom>
          <a:noFill/>
          <a:ln cap="flat" cmpd="sng" w="28575">
            <a:solidFill>
              <a:schemeClr val="accent2"/>
            </a:solidFill>
            <a:prstDash val="solid"/>
            <a:miter lim="800000"/>
            <a:headEnd len="sm" w="sm" type="none"/>
            <a:tailEnd len="med" w="med" type="triangle"/>
          </a:ln>
        </p:spPr>
      </p:cxnSp>
      <p:cxnSp>
        <p:nvCxnSpPr>
          <p:cNvPr id="1331" name="Google Shape;1331;p84"/>
          <p:cNvCxnSpPr/>
          <p:nvPr/>
        </p:nvCxnSpPr>
        <p:spPr>
          <a:xfrm>
            <a:off x="2298091" y="3180183"/>
            <a:ext cx="351590" cy="0"/>
          </a:xfrm>
          <a:prstGeom prst="straightConnector1">
            <a:avLst/>
          </a:prstGeom>
          <a:noFill/>
          <a:ln cap="flat" cmpd="sng" w="28575">
            <a:solidFill>
              <a:schemeClr val="accent2"/>
            </a:solidFill>
            <a:prstDash val="solid"/>
            <a:miter lim="800000"/>
            <a:headEnd len="sm" w="sm" type="none"/>
            <a:tailEnd len="med" w="med" type="triangle"/>
          </a:ln>
        </p:spPr>
      </p:cxnSp>
      <p:cxnSp>
        <p:nvCxnSpPr>
          <p:cNvPr id="1332" name="Google Shape;1332;p84"/>
          <p:cNvCxnSpPr/>
          <p:nvPr/>
        </p:nvCxnSpPr>
        <p:spPr>
          <a:xfrm flipH="1" rot="10800000">
            <a:off x="2298091" y="3926497"/>
            <a:ext cx="573075" cy="409725"/>
          </a:xfrm>
          <a:prstGeom prst="bentConnector3">
            <a:avLst>
              <a:gd fmla="val 50000" name="adj1"/>
            </a:avLst>
          </a:prstGeom>
          <a:noFill/>
          <a:ln cap="flat" cmpd="sng" w="28575">
            <a:solidFill>
              <a:schemeClr val="accent2"/>
            </a:solidFill>
            <a:prstDash val="solid"/>
            <a:miter lim="800000"/>
            <a:headEnd len="sm" w="sm" type="none"/>
            <a:tailEnd len="med" w="med" type="triangle"/>
          </a:ln>
        </p:spPr>
      </p:cxnSp>
      <p:sp>
        <p:nvSpPr>
          <p:cNvPr id="1333" name="Google Shape;1333;p84"/>
          <p:cNvSpPr/>
          <p:nvPr/>
        </p:nvSpPr>
        <p:spPr>
          <a:xfrm>
            <a:off x="3338289" y="2744213"/>
            <a:ext cx="1097361" cy="891829"/>
          </a:xfrm>
          <a:custGeom>
            <a:pathLst>
              <a:path extrusionOk="0" h="21600" w="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rgbClr val="FFFFFF"/>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Tree>
  </p:cSld>
  <p:clrMapOvr>
    <a:masterClrMapping/>
  </p:clrMapOvr>
  <mc:AlternateContent>
    <mc:Choice Requires="p14">
      <p:transition spd="slow" p14:dur="4000">
        <p:fade thruBlk="1"/>
      </p:transition>
    </mc:Choice>
    <mc:Fallback>
      <p:transition spd="slow">
        <p:fade/>
      </p:transition>
    </mc:Fallback>
  </mc:AlternateContent>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28" name="Shape 328"/>
        <p:cNvGrpSpPr/>
        <p:nvPr/>
      </p:nvGrpSpPr>
      <p:grpSpPr>
        <a:xfrm>
          <a:off x="0" y="0"/>
          <a:ext cx="0" cy="0"/>
          <a:chOff x="0" y="0"/>
          <a:chExt cx="0" cy="0"/>
        </a:xfrm>
      </p:grpSpPr>
      <p:sp>
        <p:nvSpPr>
          <p:cNvPr id="329" name="Google Shape;329;p58"/>
          <p:cNvSpPr/>
          <p:nvPr/>
        </p:nvSpPr>
        <p:spPr>
          <a:xfrm>
            <a:off x="0" y="0"/>
            <a:ext cx="9144000" cy="5143500"/>
          </a:xfrm>
          <a:prstGeom prst="rect">
            <a:avLst/>
          </a:prstGeom>
          <a:gradFill>
            <a:gsLst>
              <a:gs pos="0">
                <a:srgbClr val="5DD7FF"/>
              </a:gs>
              <a:gs pos="56000">
                <a:schemeClr val="accent2"/>
              </a:gs>
              <a:gs pos="100000">
                <a:schemeClr val="accent1"/>
              </a:gs>
            </a:gsLst>
            <a:lin ang="5400000" scaled="0"/>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sp>
        <p:nvSpPr>
          <p:cNvPr id="330" name="Google Shape;330;p58"/>
          <p:cNvSpPr/>
          <p:nvPr/>
        </p:nvSpPr>
        <p:spPr>
          <a:xfrm>
            <a:off x="0" y="0"/>
            <a:ext cx="9144000" cy="5143500"/>
          </a:xfrm>
          <a:prstGeom prst="rect">
            <a:avLst/>
          </a:prstGeom>
          <a:solidFill>
            <a:schemeClr val="accent2">
              <a:alpha val="60000"/>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sp>
        <p:nvSpPr>
          <p:cNvPr id="331" name="Google Shape;331;p58"/>
          <p:cNvSpPr/>
          <p:nvPr/>
        </p:nvSpPr>
        <p:spPr>
          <a:xfrm>
            <a:off x="-81097" y="-151414"/>
            <a:ext cx="5436968" cy="5464193"/>
          </a:xfrm>
          <a:custGeom>
            <a:pathLst>
              <a:path extrusionOk="0" h="17221268" w="17135464">
                <a:moveTo>
                  <a:pt x="9563363" y="16764798"/>
                </a:moveTo>
                <a:lnTo>
                  <a:pt x="9627675" y="16895678"/>
                </a:lnTo>
                <a:cubicBezTo>
                  <a:pt x="9627675" y="16895678"/>
                  <a:pt x="9772177" y="16916428"/>
                  <a:pt x="9772177" y="16916428"/>
                </a:cubicBezTo>
                <a:lnTo>
                  <a:pt x="9667373" y="17018580"/>
                </a:lnTo>
                <a:lnTo>
                  <a:pt x="9691986" y="17162230"/>
                </a:lnTo>
                <a:lnTo>
                  <a:pt x="9563363" y="17094394"/>
                </a:lnTo>
                <a:lnTo>
                  <a:pt x="9433946" y="17162230"/>
                </a:lnTo>
                <a:lnTo>
                  <a:pt x="9458559" y="17018580"/>
                </a:lnTo>
                <a:lnTo>
                  <a:pt x="9354549" y="16916428"/>
                </a:lnTo>
                <a:lnTo>
                  <a:pt x="9499052" y="16895678"/>
                </a:lnTo>
                <a:close/>
                <a:moveTo>
                  <a:pt x="3873498" y="16764068"/>
                </a:moveTo>
                <a:cubicBezTo>
                  <a:pt x="3824365" y="16764068"/>
                  <a:pt x="3784590" y="16803834"/>
                  <a:pt x="3784590" y="16852960"/>
                </a:cubicBezTo>
                <a:cubicBezTo>
                  <a:pt x="3784590" y="16902094"/>
                  <a:pt x="3824365" y="16941868"/>
                  <a:pt x="3873498" y="16941868"/>
                </a:cubicBezTo>
                <a:cubicBezTo>
                  <a:pt x="3922632" y="16941868"/>
                  <a:pt x="3962390" y="16902110"/>
                  <a:pt x="3962390" y="16852960"/>
                </a:cubicBezTo>
                <a:cubicBezTo>
                  <a:pt x="3962390" y="16803834"/>
                  <a:pt x="3922632" y="16764068"/>
                  <a:pt x="3873498" y="16764068"/>
                </a:cubicBezTo>
                <a:close/>
                <a:moveTo>
                  <a:pt x="16772618" y="16762404"/>
                </a:moveTo>
                <a:lnTo>
                  <a:pt x="16828990" y="16762404"/>
                </a:lnTo>
                <a:lnTo>
                  <a:pt x="16828990" y="16841412"/>
                </a:lnTo>
                <a:lnTo>
                  <a:pt x="16772618" y="16841412"/>
                </a:lnTo>
                <a:cubicBezTo>
                  <a:pt x="16772618" y="16841412"/>
                  <a:pt x="16772618" y="16762404"/>
                  <a:pt x="16772618" y="16762404"/>
                </a:cubicBezTo>
                <a:close/>
                <a:moveTo>
                  <a:pt x="6469860" y="16751368"/>
                </a:moveTo>
                <a:cubicBezTo>
                  <a:pt x="6445731" y="16751368"/>
                  <a:pt x="6426195" y="16770920"/>
                  <a:pt x="6426195" y="16795020"/>
                </a:cubicBezTo>
                <a:cubicBezTo>
                  <a:pt x="6426195" y="16819136"/>
                  <a:pt x="6445731" y="16838680"/>
                  <a:pt x="6469860" y="16838680"/>
                </a:cubicBezTo>
                <a:cubicBezTo>
                  <a:pt x="6493971" y="16838680"/>
                  <a:pt x="6513508" y="16819136"/>
                  <a:pt x="6513508" y="16795020"/>
                </a:cubicBezTo>
                <a:cubicBezTo>
                  <a:pt x="6513508" y="16770920"/>
                  <a:pt x="6493971" y="16751368"/>
                  <a:pt x="6469860" y="16751368"/>
                </a:cubicBezTo>
                <a:close/>
                <a:moveTo>
                  <a:pt x="6355563" y="16751368"/>
                </a:moveTo>
                <a:cubicBezTo>
                  <a:pt x="6331459" y="16751368"/>
                  <a:pt x="6311894" y="16770920"/>
                  <a:pt x="6311894" y="16795020"/>
                </a:cubicBezTo>
                <a:cubicBezTo>
                  <a:pt x="6311894" y="16819136"/>
                  <a:pt x="6331459" y="16838680"/>
                  <a:pt x="6355563" y="16838680"/>
                </a:cubicBezTo>
                <a:cubicBezTo>
                  <a:pt x="6356347" y="16838680"/>
                  <a:pt x="6357156" y="16838608"/>
                  <a:pt x="6357944" y="16838532"/>
                </a:cubicBezTo>
                <a:cubicBezTo>
                  <a:pt x="6380941" y="16837298"/>
                  <a:pt x="6399209" y="16818328"/>
                  <a:pt x="6399209" y="16795020"/>
                </a:cubicBezTo>
                <a:cubicBezTo>
                  <a:pt x="6399209" y="16771720"/>
                  <a:pt x="6380941" y="16752754"/>
                  <a:pt x="6357944" y="16751514"/>
                </a:cubicBezTo>
                <a:cubicBezTo>
                  <a:pt x="6357156" y="16751478"/>
                  <a:pt x="6356347" y="16751368"/>
                  <a:pt x="6355563" y="16751368"/>
                </a:cubicBezTo>
                <a:close/>
                <a:moveTo>
                  <a:pt x="6228555" y="16751368"/>
                </a:moveTo>
                <a:cubicBezTo>
                  <a:pt x="6204423" y="16751368"/>
                  <a:pt x="6184895" y="16770920"/>
                  <a:pt x="6184895" y="16795020"/>
                </a:cubicBezTo>
                <a:cubicBezTo>
                  <a:pt x="6184895" y="16819136"/>
                  <a:pt x="6204423" y="16838680"/>
                  <a:pt x="6228555" y="16838680"/>
                </a:cubicBezTo>
                <a:cubicBezTo>
                  <a:pt x="6252684" y="16838680"/>
                  <a:pt x="6272208" y="16819136"/>
                  <a:pt x="6272208" y="16795020"/>
                </a:cubicBezTo>
                <a:cubicBezTo>
                  <a:pt x="6272208" y="16770920"/>
                  <a:pt x="6252684" y="16751368"/>
                  <a:pt x="6228555" y="16751368"/>
                </a:cubicBezTo>
                <a:close/>
                <a:moveTo>
                  <a:pt x="6101567" y="16751368"/>
                </a:moveTo>
                <a:cubicBezTo>
                  <a:pt x="6077451" y="16751368"/>
                  <a:pt x="6057894" y="16770920"/>
                  <a:pt x="6057894" y="16795020"/>
                </a:cubicBezTo>
                <a:cubicBezTo>
                  <a:pt x="6057894" y="16819136"/>
                  <a:pt x="6077451" y="16838680"/>
                  <a:pt x="6101567" y="16838680"/>
                </a:cubicBezTo>
                <a:cubicBezTo>
                  <a:pt x="6125679" y="16838680"/>
                  <a:pt x="6145208" y="16819136"/>
                  <a:pt x="6145208" y="16795020"/>
                </a:cubicBezTo>
                <a:cubicBezTo>
                  <a:pt x="6145208" y="16770920"/>
                  <a:pt x="6125679" y="16751368"/>
                  <a:pt x="6101567" y="16751368"/>
                </a:cubicBezTo>
                <a:close/>
                <a:moveTo>
                  <a:pt x="14051680" y="16748040"/>
                </a:moveTo>
                <a:cubicBezTo>
                  <a:pt x="14054856" y="16748040"/>
                  <a:pt x="14062796" y="16752028"/>
                  <a:pt x="14074705" y="16760010"/>
                </a:cubicBezTo>
                <a:cubicBezTo>
                  <a:pt x="14086615" y="16767990"/>
                  <a:pt x="14100906" y="16776768"/>
                  <a:pt x="14115992" y="16786346"/>
                </a:cubicBezTo>
                <a:cubicBezTo>
                  <a:pt x="14131077" y="16795922"/>
                  <a:pt x="14150927" y="16804700"/>
                  <a:pt x="14175540" y="16812682"/>
                </a:cubicBezTo>
                <a:cubicBezTo>
                  <a:pt x="14200153" y="16820662"/>
                  <a:pt x="14224766" y="16824652"/>
                  <a:pt x="14250173" y="16824652"/>
                </a:cubicBezTo>
                <a:cubicBezTo>
                  <a:pt x="14274786" y="16824652"/>
                  <a:pt x="14299399" y="16820662"/>
                  <a:pt x="14324012" y="16812682"/>
                </a:cubicBezTo>
                <a:cubicBezTo>
                  <a:pt x="14348625" y="16804700"/>
                  <a:pt x="14368475" y="16795922"/>
                  <a:pt x="14383560" y="16786346"/>
                </a:cubicBezTo>
                <a:cubicBezTo>
                  <a:pt x="14398646" y="16776768"/>
                  <a:pt x="14412937" y="16767990"/>
                  <a:pt x="14424847" y="16760010"/>
                </a:cubicBezTo>
                <a:cubicBezTo>
                  <a:pt x="14436756" y="16752028"/>
                  <a:pt x="14444696" y="16748040"/>
                  <a:pt x="14447872" y="16748040"/>
                </a:cubicBezTo>
                <a:cubicBezTo>
                  <a:pt x="14470897" y="16748040"/>
                  <a:pt x="14491540" y="16751232"/>
                  <a:pt x="14509801" y="16759212"/>
                </a:cubicBezTo>
                <a:cubicBezTo>
                  <a:pt x="14528063" y="16766394"/>
                  <a:pt x="14543942" y="16775972"/>
                  <a:pt x="14557440" y="16788740"/>
                </a:cubicBezTo>
                <a:cubicBezTo>
                  <a:pt x="14570143" y="16800710"/>
                  <a:pt x="14581259" y="16815874"/>
                  <a:pt x="14591580" y="16833430"/>
                </a:cubicBezTo>
                <a:cubicBezTo>
                  <a:pt x="14601108" y="16850988"/>
                  <a:pt x="14609048" y="16869344"/>
                  <a:pt x="14615400" y="16887698"/>
                </a:cubicBezTo>
                <a:cubicBezTo>
                  <a:pt x="14620957" y="16906054"/>
                  <a:pt x="14625721" y="16926006"/>
                  <a:pt x="14629691" y="16947552"/>
                </a:cubicBezTo>
                <a:cubicBezTo>
                  <a:pt x="14633661" y="16969100"/>
                  <a:pt x="14636837" y="16989052"/>
                  <a:pt x="14637631" y="17008204"/>
                </a:cubicBezTo>
                <a:cubicBezTo>
                  <a:pt x="14639219" y="17026560"/>
                  <a:pt x="14640013" y="17045714"/>
                  <a:pt x="14640013" y="17064866"/>
                </a:cubicBezTo>
                <a:cubicBezTo>
                  <a:pt x="14640013" y="17109558"/>
                  <a:pt x="14626515" y="17144672"/>
                  <a:pt x="14599520" y="17170210"/>
                </a:cubicBezTo>
                <a:cubicBezTo>
                  <a:pt x="14572525" y="17195748"/>
                  <a:pt x="14536796" y="17208516"/>
                  <a:pt x="14491540" y="17208516"/>
                </a:cubicBezTo>
                <a:lnTo>
                  <a:pt x="14008012" y="17208516"/>
                </a:lnTo>
                <a:cubicBezTo>
                  <a:pt x="13962756" y="17208516"/>
                  <a:pt x="13927027" y="17195748"/>
                  <a:pt x="13900032" y="17170210"/>
                </a:cubicBezTo>
                <a:cubicBezTo>
                  <a:pt x="13873037" y="17144672"/>
                  <a:pt x="13859539" y="17109558"/>
                  <a:pt x="13859539" y="17064866"/>
                </a:cubicBezTo>
                <a:cubicBezTo>
                  <a:pt x="13859539" y="17045714"/>
                  <a:pt x="13860333" y="17026560"/>
                  <a:pt x="13861921" y="17008204"/>
                </a:cubicBezTo>
                <a:cubicBezTo>
                  <a:pt x="13863509" y="16989052"/>
                  <a:pt x="13865891" y="16969100"/>
                  <a:pt x="13869861" y="16947552"/>
                </a:cubicBezTo>
                <a:cubicBezTo>
                  <a:pt x="13873831" y="16926006"/>
                  <a:pt x="13878595" y="16906054"/>
                  <a:pt x="13884152" y="16887698"/>
                </a:cubicBezTo>
                <a:cubicBezTo>
                  <a:pt x="13890504" y="16869344"/>
                  <a:pt x="13898444" y="16850988"/>
                  <a:pt x="13907972" y="16833430"/>
                </a:cubicBezTo>
                <a:cubicBezTo>
                  <a:pt x="13918293" y="16815874"/>
                  <a:pt x="13929409" y="16800710"/>
                  <a:pt x="13942112" y="16788740"/>
                </a:cubicBezTo>
                <a:cubicBezTo>
                  <a:pt x="13955610" y="16775972"/>
                  <a:pt x="13971489" y="16766394"/>
                  <a:pt x="13989751" y="16759212"/>
                </a:cubicBezTo>
                <a:cubicBezTo>
                  <a:pt x="14008806" y="16751232"/>
                  <a:pt x="14028655" y="16748040"/>
                  <a:pt x="14051680" y="16748040"/>
                </a:cubicBezTo>
                <a:close/>
                <a:moveTo>
                  <a:pt x="5792853" y="16738462"/>
                </a:moveTo>
                <a:lnTo>
                  <a:pt x="5967518" y="16738462"/>
                </a:lnTo>
                <a:cubicBezTo>
                  <a:pt x="5967518" y="16738462"/>
                  <a:pt x="5967518" y="17001022"/>
                  <a:pt x="5967518" y="17001022"/>
                </a:cubicBezTo>
                <a:lnTo>
                  <a:pt x="6350210" y="17001022"/>
                </a:lnTo>
                <a:lnTo>
                  <a:pt x="6350210" y="17112750"/>
                </a:lnTo>
                <a:lnTo>
                  <a:pt x="5949260" y="17112750"/>
                </a:lnTo>
                <a:lnTo>
                  <a:pt x="5850812" y="17218092"/>
                </a:lnTo>
                <a:lnTo>
                  <a:pt x="5850812" y="17112750"/>
                </a:lnTo>
                <a:lnTo>
                  <a:pt x="5792853" y="17112750"/>
                </a:lnTo>
                <a:close/>
                <a:moveTo>
                  <a:pt x="16678136" y="16732078"/>
                </a:moveTo>
                <a:lnTo>
                  <a:pt x="16730538" y="16753624"/>
                </a:lnTo>
                <a:lnTo>
                  <a:pt x="16700368" y="16827046"/>
                </a:lnTo>
                <a:lnTo>
                  <a:pt x="16647964" y="16805498"/>
                </a:lnTo>
                <a:cubicBezTo>
                  <a:pt x="16647964" y="16805498"/>
                  <a:pt x="16678136" y="16732078"/>
                  <a:pt x="16678136" y="16732078"/>
                </a:cubicBezTo>
                <a:close/>
                <a:moveTo>
                  <a:pt x="16925854" y="16731280"/>
                </a:moveTo>
                <a:lnTo>
                  <a:pt x="16956026" y="16804700"/>
                </a:lnTo>
                <a:lnTo>
                  <a:pt x="16903624" y="16826248"/>
                </a:lnTo>
                <a:lnTo>
                  <a:pt x="16873452" y="16752828"/>
                </a:lnTo>
                <a:cubicBezTo>
                  <a:pt x="16873452" y="16752828"/>
                  <a:pt x="16925854" y="16731280"/>
                  <a:pt x="16925854" y="16731280"/>
                </a:cubicBezTo>
                <a:close/>
                <a:moveTo>
                  <a:pt x="2821803" y="16731280"/>
                </a:moveTo>
                <a:lnTo>
                  <a:pt x="2886909" y="16862160"/>
                </a:lnTo>
                <a:cubicBezTo>
                  <a:pt x="2886909" y="16862160"/>
                  <a:pt x="3030617" y="16882910"/>
                  <a:pt x="3030617" y="16882910"/>
                </a:cubicBezTo>
                <a:lnTo>
                  <a:pt x="2926607" y="16985062"/>
                </a:lnTo>
                <a:lnTo>
                  <a:pt x="2951220" y="17128710"/>
                </a:lnTo>
                <a:lnTo>
                  <a:pt x="2821803" y="17060876"/>
                </a:lnTo>
                <a:lnTo>
                  <a:pt x="2693179" y="17128710"/>
                </a:lnTo>
                <a:lnTo>
                  <a:pt x="2717792" y="16985062"/>
                </a:lnTo>
                <a:lnTo>
                  <a:pt x="2613783" y="16882910"/>
                </a:lnTo>
                <a:lnTo>
                  <a:pt x="2757492" y="16862160"/>
                </a:lnTo>
                <a:close/>
                <a:moveTo>
                  <a:pt x="11340270" y="16677810"/>
                </a:moveTo>
                <a:lnTo>
                  <a:pt x="11404582" y="16808692"/>
                </a:lnTo>
                <a:cubicBezTo>
                  <a:pt x="11404582" y="16808692"/>
                  <a:pt x="11548290" y="16829440"/>
                  <a:pt x="11548290" y="16829440"/>
                </a:cubicBezTo>
                <a:lnTo>
                  <a:pt x="11444280" y="16931592"/>
                </a:lnTo>
                <a:lnTo>
                  <a:pt x="11468893" y="17075242"/>
                </a:lnTo>
                <a:lnTo>
                  <a:pt x="11340270" y="17007406"/>
                </a:lnTo>
                <a:lnTo>
                  <a:pt x="11210853" y="17075242"/>
                </a:lnTo>
                <a:lnTo>
                  <a:pt x="11235466" y="16931592"/>
                </a:lnTo>
                <a:lnTo>
                  <a:pt x="11131456" y="16829440"/>
                </a:lnTo>
                <a:lnTo>
                  <a:pt x="11275164" y="16808692"/>
                </a:lnTo>
                <a:close/>
                <a:moveTo>
                  <a:pt x="17001282" y="16667436"/>
                </a:moveTo>
                <a:lnTo>
                  <a:pt x="17057654" y="16723300"/>
                </a:lnTo>
                <a:lnTo>
                  <a:pt x="17017162" y="16763202"/>
                </a:lnTo>
                <a:lnTo>
                  <a:pt x="16961584" y="16707338"/>
                </a:lnTo>
                <a:cubicBezTo>
                  <a:pt x="16961584" y="16707338"/>
                  <a:pt x="17001282" y="16667436"/>
                  <a:pt x="17001282" y="16667436"/>
                </a:cubicBezTo>
                <a:close/>
                <a:moveTo>
                  <a:pt x="16600328" y="16667436"/>
                </a:moveTo>
                <a:lnTo>
                  <a:pt x="16640820" y="16707338"/>
                </a:lnTo>
                <a:lnTo>
                  <a:pt x="16584448" y="16763202"/>
                </a:lnTo>
                <a:lnTo>
                  <a:pt x="16543956" y="16723300"/>
                </a:lnTo>
                <a:cubicBezTo>
                  <a:pt x="16543956" y="16723300"/>
                  <a:pt x="16600328" y="16667436"/>
                  <a:pt x="16600328" y="16667436"/>
                </a:cubicBezTo>
                <a:close/>
                <a:moveTo>
                  <a:pt x="5994394" y="16598968"/>
                </a:moveTo>
                <a:lnTo>
                  <a:pt x="6572245" y="16598968"/>
                </a:lnTo>
                <a:lnTo>
                  <a:pt x="6572245" y="16985068"/>
                </a:lnTo>
                <a:lnTo>
                  <a:pt x="6509886" y="16985068"/>
                </a:lnTo>
                <a:lnTo>
                  <a:pt x="6509886" y="17095856"/>
                </a:lnTo>
                <a:lnTo>
                  <a:pt x="6409565" y="16985068"/>
                </a:lnTo>
                <a:lnTo>
                  <a:pt x="5994394" y="16985068"/>
                </a:lnTo>
                <a:cubicBezTo>
                  <a:pt x="5994394" y="16985068"/>
                  <a:pt x="5994394" y="16598968"/>
                  <a:pt x="5994394" y="16598968"/>
                </a:cubicBezTo>
                <a:close/>
                <a:moveTo>
                  <a:pt x="16554276" y="16578852"/>
                </a:moveTo>
                <a:cubicBezTo>
                  <a:pt x="16554276" y="16578852"/>
                  <a:pt x="16576508" y="16631524"/>
                  <a:pt x="16576508" y="16631524"/>
                </a:cubicBezTo>
                <a:lnTo>
                  <a:pt x="16503462" y="16661848"/>
                </a:lnTo>
                <a:lnTo>
                  <a:pt x="16481232" y="16609976"/>
                </a:lnTo>
                <a:close/>
                <a:moveTo>
                  <a:pt x="17048126" y="16577256"/>
                </a:moveTo>
                <a:lnTo>
                  <a:pt x="17121172" y="16607580"/>
                </a:lnTo>
                <a:lnTo>
                  <a:pt x="17099734" y="16660252"/>
                </a:lnTo>
                <a:lnTo>
                  <a:pt x="17025896" y="16629928"/>
                </a:lnTo>
                <a:cubicBezTo>
                  <a:pt x="17025896" y="16629928"/>
                  <a:pt x="17048126" y="16577256"/>
                  <a:pt x="17048126" y="16577256"/>
                </a:cubicBezTo>
                <a:close/>
                <a:moveTo>
                  <a:pt x="5414115" y="16533362"/>
                </a:moveTo>
                <a:lnTo>
                  <a:pt x="5478424" y="16664244"/>
                </a:lnTo>
                <a:cubicBezTo>
                  <a:pt x="5478424" y="16664244"/>
                  <a:pt x="5622132" y="16684992"/>
                  <a:pt x="5622132" y="16684992"/>
                </a:cubicBezTo>
                <a:lnTo>
                  <a:pt x="5518121" y="16787144"/>
                </a:lnTo>
                <a:lnTo>
                  <a:pt x="5542733" y="16930794"/>
                </a:lnTo>
                <a:lnTo>
                  <a:pt x="5414115" y="16862958"/>
                </a:lnTo>
                <a:lnTo>
                  <a:pt x="5284700" y="16930794"/>
                </a:lnTo>
                <a:lnTo>
                  <a:pt x="5309312" y="16787144"/>
                </a:lnTo>
                <a:lnTo>
                  <a:pt x="5205307" y="16684992"/>
                </a:lnTo>
                <a:lnTo>
                  <a:pt x="5349011" y="16664244"/>
                </a:lnTo>
                <a:close/>
                <a:moveTo>
                  <a:pt x="7865854" y="16513412"/>
                </a:moveTo>
                <a:lnTo>
                  <a:pt x="7977010" y="16740058"/>
                </a:lnTo>
                <a:cubicBezTo>
                  <a:pt x="7977010" y="16740058"/>
                  <a:pt x="8227110" y="16776768"/>
                  <a:pt x="8227110" y="16776768"/>
                </a:cubicBezTo>
                <a:lnTo>
                  <a:pt x="8046085" y="16953138"/>
                </a:lnTo>
                <a:lnTo>
                  <a:pt x="8088960" y="17202132"/>
                </a:lnTo>
                <a:lnTo>
                  <a:pt x="7865854" y="17084020"/>
                </a:lnTo>
                <a:lnTo>
                  <a:pt x="7642002" y="17202132"/>
                </a:lnTo>
                <a:lnTo>
                  <a:pt x="7684877" y="16953138"/>
                </a:lnTo>
                <a:lnTo>
                  <a:pt x="7503850" y="16776768"/>
                </a:lnTo>
                <a:lnTo>
                  <a:pt x="7753951" y="16740058"/>
                </a:lnTo>
                <a:close/>
                <a:moveTo>
                  <a:pt x="12222266" y="16510068"/>
                </a:moveTo>
                <a:lnTo>
                  <a:pt x="12222266" y="16699776"/>
                </a:lnTo>
                <a:lnTo>
                  <a:pt x="12039588" y="16699888"/>
                </a:lnTo>
                <a:cubicBezTo>
                  <a:pt x="12039588" y="16699888"/>
                  <a:pt x="12039588" y="16803024"/>
                  <a:pt x="12039588" y="16803024"/>
                </a:cubicBezTo>
                <a:lnTo>
                  <a:pt x="12222266" y="16803024"/>
                </a:lnTo>
                <a:lnTo>
                  <a:pt x="12222266" y="16994256"/>
                </a:lnTo>
                <a:lnTo>
                  <a:pt x="12328779" y="16994256"/>
                </a:lnTo>
                <a:lnTo>
                  <a:pt x="12328779" y="16802912"/>
                </a:lnTo>
                <a:lnTo>
                  <a:pt x="12490438" y="16802912"/>
                </a:lnTo>
                <a:lnTo>
                  <a:pt x="12490438" y="16699888"/>
                </a:lnTo>
                <a:lnTo>
                  <a:pt x="12328779" y="16699888"/>
                </a:lnTo>
                <a:lnTo>
                  <a:pt x="12328779" y="16510068"/>
                </a:lnTo>
                <a:close/>
                <a:moveTo>
                  <a:pt x="17056066" y="16478296"/>
                </a:moveTo>
                <a:lnTo>
                  <a:pt x="17135464" y="16478296"/>
                </a:lnTo>
                <a:lnTo>
                  <a:pt x="17135464" y="16534958"/>
                </a:lnTo>
                <a:lnTo>
                  <a:pt x="17056066" y="16534958"/>
                </a:lnTo>
                <a:cubicBezTo>
                  <a:pt x="17056066" y="16534958"/>
                  <a:pt x="17056066" y="16478296"/>
                  <a:pt x="17056066" y="16478296"/>
                </a:cubicBezTo>
                <a:close/>
                <a:moveTo>
                  <a:pt x="16466146" y="16478296"/>
                </a:moveTo>
                <a:lnTo>
                  <a:pt x="16545544" y="16478296"/>
                </a:lnTo>
                <a:cubicBezTo>
                  <a:pt x="16545544" y="16478296"/>
                  <a:pt x="16545544" y="16534958"/>
                  <a:pt x="16545544" y="16534958"/>
                </a:cubicBezTo>
                <a:lnTo>
                  <a:pt x="16466146" y="16534958"/>
                </a:lnTo>
                <a:close/>
                <a:moveTo>
                  <a:pt x="2165189" y="16447970"/>
                </a:moveTo>
                <a:cubicBezTo>
                  <a:pt x="2169953" y="16447970"/>
                  <a:pt x="2175512" y="16449568"/>
                  <a:pt x="2179481" y="16452760"/>
                </a:cubicBezTo>
                <a:cubicBezTo>
                  <a:pt x="2188215" y="16459144"/>
                  <a:pt x="2192185" y="16467922"/>
                  <a:pt x="2190595" y="16478296"/>
                </a:cubicBezTo>
                <a:lnTo>
                  <a:pt x="2085793" y="17107164"/>
                </a:lnTo>
                <a:cubicBezTo>
                  <a:pt x="2084204" y="17115144"/>
                  <a:pt x="2080234" y="17121528"/>
                  <a:pt x="2073089" y="17125518"/>
                </a:cubicBezTo>
                <a:cubicBezTo>
                  <a:pt x="2069118" y="17127912"/>
                  <a:pt x="2064355" y="17128710"/>
                  <a:pt x="2060385" y="17128710"/>
                </a:cubicBezTo>
                <a:cubicBezTo>
                  <a:pt x="2057209" y="17128710"/>
                  <a:pt x="2054035" y="17127912"/>
                  <a:pt x="2050064" y="17127114"/>
                </a:cubicBezTo>
                <a:lnTo>
                  <a:pt x="1865068" y="17051300"/>
                </a:lnTo>
                <a:lnTo>
                  <a:pt x="1765823" y="17171806"/>
                </a:lnTo>
                <a:cubicBezTo>
                  <a:pt x="1761058" y="17178190"/>
                  <a:pt x="1753913" y="17181382"/>
                  <a:pt x="1745972" y="17181382"/>
                </a:cubicBezTo>
                <a:cubicBezTo>
                  <a:pt x="1742003" y="17181382"/>
                  <a:pt x="1738826" y="17180584"/>
                  <a:pt x="1736445" y="17179786"/>
                </a:cubicBezTo>
                <a:cubicBezTo>
                  <a:pt x="1731681" y="17178190"/>
                  <a:pt x="1727711" y="17174998"/>
                  <a:pt x="1724535" y="17170210"/>
                </a:cubicBezTo>
                <a:cubicBezTo>
                  <a:pt x="1721360" y="17165422"/>
                  <a:pt x="1719771" y="17160634"/>
                  <a:pt x="1719771" y="17155046"/>
                </a:cubicBezTo>
                <a:lnTo>
                  <a:pt x="1719771" y="17012194"/>
                </a:lnTo>
                <a:lnTo>
                  <a:pt x="2073089" y="16578852"/>
                </a:lnTo>
                <a:lnTo>
                  <a:pt x="1635611" y="16957130"/>
                </a:lnTo>
                <a:lnTo>
                  <a:pt x="1474429" y="16890890"/>
                </a:lnTo>
                <a:cubicBezTo>
                  <a:pt x="1464107" y="16887698"/>
                  <a:pt x="1458550" y="16879718"/>
                  <a:pt x="1457756" y="16868546"/>
                </a:cubicBezTo>
                <a:cubicBezTo>
                  <a:pt x="1456962" y="16858170"/>
                  <a:pt x="1461725" y="16849392"/>
                  <a:pt x="1470459" y="16844604"/>
                </a:cubicBezTo>
                <a:lnTo>
                  <a:pt x="2151691" y="16451960"/>
                </a:lnTo>
                <a:cubicBezTo>
                  <a:pt x="2155662" y="16449568"/>
                  <a:pt x="2160425" y="16447970"/>
                  <a:pt x="2165189" y="16447970"/>
                </a:cubicBezTo>
                <a:close/>
                <a:moveTo>
                  <a:pt x="492115" y="16421168"/>
                </a:moveTo>
                <a:cubicBezTo>
                  <a:pt x="408618" y="16421168"/>
                  <a:pt x="342891" y="16486896"/>
                  <a:pt x="342891" y="16570392"/>
                </a:cubicBezTo>
                <a:cubicBezTo>
                  <a:pt x="342891" y="16653890"/>
                  <a:pt x="408618" y="16719618"/>
                  <a:pt x="492115" y="16719618"/>
                </a:cubicBezTo>
                <a:cubicBezTo>
                  <a:pt x="575612" y="16719618"/>
                  <a:pt x="641340" y="16653890"/>
                  <a:pt x="641340" y="16570392"/>
                </a:cubicBezTo>
                <a:cubicBezTo>
                  <a:pt x="641340" y="16486896"/>
                  <a:pt x="575612" y="16421168"/>
                  <a:pt x="492115" y="16421168"/>
                </a:cubicBezTo>
                <a:close/>
                <a:moveTo>
                  <a:pt x="12742126" y="16383068"/>
                </a:moveTo>
                <a:cubicBezTo>
                  <a:pt x="12740779" y="16389388"/>
                  <a:pt x="12736790" y="16399020"/>
                  <a:pt x="12730142" y="16411994"/>
                </a:cubicBezTo>
                <a:cubicBezTo>
                  <a:pt x="12719539" y="16433564"/>
                  <a:pt x="12706546" y="16450818"/>
                  <a:pt x="12691230" y="16463794"/>
                </a:cubicBezTo>
                <a:cubicBezTo>
                  <a:pt x="12669351" y="16482688"/>
                  <a:pt x="12643432" y="16495328"/>
                  <a:pt x="12613490" y="16501614"/>
                </a:cubicBezTo>
                <a:cubicBezTo>
                  <a:pt x="12594825" y="16505628"/>
                  <a:pt x="12562797" y="16508604"/>
                  <a:pt x="12517237" y="16510610"/>
                </a:cubicBezTo>
                <a:cubicBezTo>
                  <a:pt x="12517237" y="16510610"/>
                  <a:pt x="12496788" y="16607252"/>
                  <a:pt x="12496788" y="16607252"/>
                </a:cubicBezTo>
                <a:lnTo>
                  <a:pt x="12666843" y="16607252"/>
                </a:lnTo>
                <a:lnTo>
                  <a:pt x="12561131" y="17105380"/>
                </a:lnTo>
                <a:lnTo>
                  <a:pt x="12706748" y="17105380"/>
                </a:lnTo>
                <a:lnTo>
                  <a:pt x="12860326" y="16383068"/>
                </a:lnTo>
                <a:close/>
                <a:moveTo>
                  <a:pt x="14250173" y="16357790"/>
                </a:moveTo>
                <a:cubicBezTo>
                  <a:pt x="14308133" y="16357790"/>
                  <a:pt x="14358947" y="16378540"/>
                  <a:pt x="14400233" y="16420040"/>
                </a:cubicBezTo>
                <a:cubicBezTo>
                  <a:pt x="14441520" y="16461536"/>
                  <a:pt x="14462163" y="16511816"/>
                  <a:pt x="14462163" y="16570872"/>
                </a:cubicBezTo>
                <a:cubicBezTo>
                  <a:pt x="14462163" y="16629128"/>
                  <a:pt x="14441520" y="16679406"/>
                  <a:pt x="14400233" y="16720904"/>
                </a:cubicBezTo>
                <a:cubicBezTo>
                  <a:pt x="14358947" y="16762404"/>
                  <a:pt x="14308133" y="16783154"/>
                  <a:pt x="14250173" y="16783154"/>
                </a:cubicBezTo>
                <a:cubicBezTo>
                  <a:pt x="14191419" y="16783154"/>
                  <a:pt x="14140605" y="16762404"/>
                  <a:pt x="14099319" y="16720904"/>
                </a:cubicBezTo>
                <a:cubicBezTo>
                  <a:pt x="14058032" y="16679406"/>
                  <a:pt x="14037389" y="16629128"/>
                  <a:pt x="14037389" y="16570872"/>
                </a:cubicBezTo>
                <a:cubicBezTo>
                  <a:pt x="14037389" y="16511816"/>
                  <a:pt x="14058032" y="16461536"/>
                  <a:pt x="14099319" y="16420040"/>
                </a:cubicBezTo>
                <a:cubicBezTo>
                  <a:pt x="14140605" y="16378540"/>
                  <a:pt x="14191419" y="16357790"/>
                  <a:pt x="14250173" y="16357790"/>
                </a:cubicBezTo>
                <a:close/>
                <a:moveTo>
                  <a:pt x="16501874" y="16353800"/>
                </a:moveTo>
                <a:lnTo>
                  <a:pt x="16575714" y="16383328"/>
                </a:lnTo>
                <a:cubicBezTo>
                  <a:pt x="16575714" y="16383328"/>
                  <a:pt x="16554276" y="16436000"/>
                  <a:pt x="16554276" y="16436000"/>
                </a:cubicBezTo>
                <a:lnTo>
                  <a:pt x="16480436" y="16406472"/>
                </a:lnTo>
                <a:close/>
                <a:moveTo>
                  <a:pt x="17098940" y="16351406"/>
                </a:moveTo>
                <a:lnTo>
                  <a:pt x="17120378" y="16404076"/>
                </a:lnTo>
                <a:cubicBezTo>
                  <a:pt x="17120378" y="16404076"/>
                  <a:pt x="17047332" y="16434404"/>
                  <a:pt x="17047332" y="16434404"/>
                </a:cubicBezTo>
                <a:lnTo>
                  <a:pt x="17025102" y="16381732"/>
                </a:lnTo>
                <a:close/>
                <a:moveTo>
                  <a:pt x="3695852" y="16319568"/>
                </a:moveTo>
                <a:lnTo>
                  <a:pt x="4497217" y="16319568"/>
                </a:lnTo>
                <a:cubicBezTo>
                  <a:pt x="4546464" y="16319568"/>
                  <a:pt x="4586278" y="16359392"/>
                  <a:pt x="4586278" y="16408644"/>
                </a:cubicBezTo>
                <a:cubicBezTo>
                  <a:pt x="4586278" y="16408644"/>
                  <a:pt x="3962943" y="16408644"/>
                  <a:pt x="3962943" y="16408644"/>
                </a:cubicBezTo>
                <a:lnTo>
                  <a:pt x="3962943" y="16497720"/>
                </a:lnTo>
                <a:lnTo>
                  <a:pt x="4586278" y="16497720"/>
                </a:lnTo>
                <a:lnTo>
                  <a:pt x="4586278" y="17032180"/>
                </a:lnTo>
                <a:cubicBezTo>
                  <a:pt x="4586278" y="17081432"/>
                  <a:pt x="4546419" y="17121256"/>
                  <a:pt x="4497217" y="17121256"/>
                </a:cubicBezTo>
                <a:lnTo>
                  <a:pt x="3695852" y="17121256"/>
                </a:lnTo>
                <a:cubicBezTo>
                  <a:pt x="3646605" y="17121256"/>
                  <a:pt x="3606790" y="17081432"/>
                  <a:pt x="3606790" y="17032180"/>
                </a:cubicBezTo>
                <a:lnTo>
                  <a:pt x="3606790" y="16408644"/>
                </a:lnTo>
                <a:cubicBezTo>
                  <a:pt x="3606790" y="16359392"/>
                  <a:pt x="3646605" y="16319568"/>
                  <a:pt x="3695852" y="16319568"/>
                </a:cubicBezTo>
                <a:close/>
                <a:moveTo>
                  <a:pt x="16801202" y="16283572"/>
                </a:moveTo>
                <a:cubicBezTo>
                  <a:pt x="16924266" y="16283572"/>
                  <a:pt x="17024308" y="16383328"/>
                  <a:pt x="17024308" y="16507026"/>
                </a:cubicBezTo>
                <a:cubicBezTo>
                  <a:pt x="17024308" y="16629928"/>
                  <a:pt x="16924266" y="16729684"/>
                  <a:pt x="16801202" y="16729684"/>
                </a:cubicBezTo>
                <a:cubicBezTo>
                  <a:pt x="16677342" y="16729684"/>
                  <a:pt x="16578096" y="16629928"/>
                  <a:pt x="16578096" y="16507026"/>
                </a:cubicBezTo>
                <a:cubicBezTo>
                  <a:pt x="16578096" y="16383328"/>
                  <a:pt x="16677342" y="16283572"/>
                  <a:pt x="16801202" y="16283572"/>
                </a:cubicBezTo>
                <a:close/>
                <a:moveTo>
                  <a:pt x="11872901" y="16281468"/>
                </a:moveTo>
                <a:lnTo>
                  <a:pt x="13055588" y="16281468"/>
                </a:lnTo>
                <a:lnTo>
                  <a:pt x="13055588" y="17167578"/>
                </a:lnTo>
                <a:cubicBezTo>
                  <a:pt x="13055588" y="17197250"/>
                  <a:pt x="13031496" y="17221268"/>
                  <a:pt x="13001820" y="17221268"/>
                </a:cubicBezTo>
                <a:lnTo>
                  <a:pt x="11926669" y="17221268"/>
                </a:lnTo>
                <a:cubicBezTo>
                  <a:pt x="11896993" y="17221268"/>
                  <a:pt x="11872901" y="17197250"/>
                  <a:pt x="11872901" y="17167578"/>
                </a:cubicBezTo>
                <a:cubicBezTo>
                  <a:pt x="11872901" y="17167578"/>
                  <a:pt x="11872901" y="16281468"/>
                  <a:pt x="11872901" y="16281468"/>
                </a:cubicBezTo>
                <a:close/>
                <a:moveTo>
                  <a:pt x="4987879" y="16260640"/>
                </a:moveTo>
                <a:cubicBezTo>
                  <a:pt x="5013559" y="16255290"/>
                  <a:pt x="5031426" y="16273396"/>
                  <a:pt x="5031426" y="16309908"/>
                </a:cubicBezTo>
                <a:lnTo>
                  <a:pt x="5031426" y="17111952"/>
                </a:lnTo>
                <a:cubicBezTo>
                  <a:pt x="5031426" y="17160634"/>
                  <a:pt x="4999667" y="17176594"/>
                  <a:pt x="4959970" y="17147066"/>
                </a:cubicBezTo>
                <a:lnTo>
                  <a:pt x="4746391" y="16986658"/>
                </a:lnTo>
                <a:cubicBezTo>
                  <a:pt x="4707484" y="16957928"/>
                  <a:pt x="4674931" y="16893284"/>
                  <a:pt x="4674931" y="16844604"/>
                </a:cubicBezTo>
                <a:lnTo>
                  <a:pt x="4674931" y="16577256"/>
                </a:lnTo>
                <a:cubicBezTo>
                  <a:pt x="4674931" y="16528574"/>
                  <a:pt x="4707484" y="16463932"/>
                  <a:pt x="4746391" y="16434404"/>
                </a:cubicBezTo>
                <a:lnTo>
                  <a:pt x="4959970" y="16273996"/>
                </a:lnTo>
                <a:cubicBezTo>
                  <a:pt x="4969892" y="16266814"/>
                  <a:pt x="4979320" y="16262424"/>
                  <a:pt x="4987879" y="16260640"/>
                </a:cubicBezTo>
                <a:close/>
                <a:moveTo>
                  <a:pt x="17017162" y="16250052"/>
                </a:moveTo>
                <a:lnTo>
                  <a:pt x="17057654" y="16289956"/>
                </a:lnTo>
                <a:cubicBezTo>
                  <a:pt x="17057654" y="16289956"/>
                  <a:pt x="17001282" y="16346618"/>
                  <a:pt x="17001282" y="16346618"/>
                </a:cubicBezTo>
                <a:lnTo>
                  <a:pt x="16961584" y="16305916"/>
                </a:lnTo>
                <a:close/>
                <a:moveTo>
                  <a:pt x="16584448" y="16250052"/>
                </a:moveTo>
                <a:lnTo>
                  <a:pt x="16640820" y="16305916"/>
                </a:lnTo>
                <a:cubicBezTo>
                  <a:pt x="16640820" y="16305916"/>
                  <a:pt x="16600328" y="16346618"/>
                  <a:pt x="16600328" y="16346618"/>
                </a:cubicBezTo>
                <a:lnTo>
                  <a:pt x="16543956" y="16289956"/>
                </a:lnTo>
                <a:close/>
                <a:moveTo>
                  <a:pt x="8850377" y="16245264"/>
                </a:moveTo>
                <a:lnTo>
                  <a:pt x="9015523" y="16245264"/>
                </a:lnTo>
                <a:cubicBezTo>
                  <a:pt x="9152086" y="16245264"/>
                  <a:pt x="9264036" y="16356992"/>
                  <a:pt x="9264036" y="16494258"/>
                </a:cubicBezTo>
                <a:lnTo>
                  <a:pt x="9264036" y="16696164"/>
                </a:lnTo>
                <a:lnTo>
                  <a:pt x="9262448" y="16696164"/>
                </a:lnTo>
                <a:lnTo>
                  <a:pt x="9249745" y="16702550"/>
                </a:lnTo>
                <a:cubicBezTo>
                  <a:pt x="9243393" y="16705742"/>
                  <a:pt x="9137001" y="16758414"/>
                  <a:pt x="8954388" y="16758414"/>
                </a:cubicBezTo>
                <a:cubicBezTo>
                  <a:pt x="8860699" y="16758414"/>
                  <a:pt x="8747161" y="16744048"/>
                  <a:pt x="8616156" y="16703348"/>
                </a:cubicBezTo>
                <a:lnTo>
                  <a:pt x="8601864" y="16699358"/>
                </a:lnTo>
                <a:lnTo>
                  <a:pt x="8601864" y="16696164"/>
                </a:lnTo>
                <a:lnTo>
                  <a:pt x="8601864" y="16494258"/>
                </a:lnTo>
                <a:cubicBezTo>
                  <a:pt x="8601864" y="16356992"/>
                  <a:pt x="8713020" y="16245264"/>
                  <a:pt x="8850377" y="16245264"/>
                </a:cubicBezTo>
                <a:close/>
                <a:moveTo>
                  <a:pt x="7202936" y="16232496"/>
                </a:moveTo>
                <a:lnTo>
                  <a:pt x="7268040" y="16363376"/>
                </a:lnTo>
                <a:cubicBezTo>
                  <a:pt x="7268040" y="16363376"/>
                  <a:pt x="7411750" y="16384126"/>
                  <a:pt x="7411750" y="16384126"/>
                </a:cubicBezTo>
                <a:lnTo>
                  <a:pt x="7307741" y="16486276"/>
                </a:lnTo>
                <a:lnTo>
                  <a:pt x="7332355" y="16629928"/>
                </a:lnTo>
                <a:lnTo>
                  <a:pt x="7202936" y="16562092"/>
                </a:lnTo>
                <a:lnTo>
                  <a:pt x="7074313" y="16629928"/>
                </a:lnTo>
                <a:lnTo>
                  <a:pt x="7098927" y="16486276"/>
                </a:lnTo>
                <a:lnTo>
                  <a:pt x="6994917" y="16384126"/>
                </a:lnTo>
                <a:lnTo>
                  <a:pt x="7138626" y="16363376"/>
                </a:lnTo>
                <a:close/>
                <a:moveTo>
                  <a:pt x="16697984" y="16187007"/>
                </a:moveTo>
                <a:lnTo>
                  <a:pt x="16728156" y="16260428"/>
                </a:lnTo>
                <a:lnTo>
                  <a:pt x="16676548" y="16281976"/>
                </a:lnTo>
                <a:cubicBezTo>
                  <a:pt x="16676548" y="16281976"/>
                  <a:pt x="16645584" y="16209352"/>
                  <a:pt x="16645584" y="16209352"/>
                </a:cubicBezTo>
                <a:close/>
                <a:moveTo>
                  <a:pt x="16901242" y="16186209"/>
                </a:moveTo>
                <a:lnTo>
                  <a:pt x="16953644" y="16207756"/>
                </a:lnTo>
                <a:lnTo>
                  <a:pt x="16924266" y="16281176"/>
                </a:lnTo>
                <a:cubicBezTo>
                  <a:pt x="16924266" y="16281176"/>
                  <a:pt x="16871070" y="16259630"/>
                  <a:pt x="16871070" y="16259630"/>
                </a:cubicBezTo>
                <a:close/>
                <a:moveTo>
                  <a:pt x="16772618" y="16171844"/>
                </a:moveTo>
                <a:lnTo>
                  <a:pt x="16828990" y="16171844"/>
                </a:lnTo>
                <a:lnTo>
                  <a:pt x="16828990" y="16251648"/>
                </a:lnTo>
                <a:lnTo>
                  <a:pt x="16772618" y="16251648"/>
                </a:lnTo>
                <a:cubicBezTo>
                  <a:pt x="16772618" y="16251648"/>
                  <a:pt x="16772618" y="16171844"/>
                  <a:pt x="16772618" y="16171844"/>
                </a:cubicBezTo>
                <a:close/>
                <a:moveTo>
                  <a:pt x="12781327" y="16131941"/>
                </a:moveTo>
                <a:lnTo>
                  <a:pt x="12998081" y="16131941"/>
                </a:lnTo>
                <a:cubicBezTo>
                  <a:pt x="13028252" y="16131941"/>
                  <a:pt x="13052071" y="16155883"/>
                  <a:pt x="13052071" y="16185411"/>
                </a:cubicBezTo>
                <a:lnTo>
                  <a:pt x="13052071" y="16245264"/>
                </a:lnTo>
                <a:lnTo>
                  <a:pt x="12781327" y="16245264"/>
                </a:lnTo>
                <a:close/>
                <a:moveTo>
                  <a:pt x="12478030" y="16131941"/>
                </a:moveTo>
                <a:lnTo>
                  <a:pt x="12747186" y="16131941"/>
                </a:lnTo>
                <a:lnTo>
                  <a:pt x="12747186" y="16245264"/>
                </a:lnTo>
                <a:cubicBezTo>
                  <a:pt x="12747186" y="16245264"/>
                  <a:pt x="12478030" y="16245264"/>
                  <a:pt x="12478030" y="16245264"/>
                </a:cubicBezTo>
                <a:close/>
                <a:moveTo>
                  <a:pt x="12174733" y="16131941"/>
                </a:moveTo>
                <a:lnTo>
                  <a:pt x="12444683" y="16131941"/>
                </a:lnTo>
                <a:lnTo>
                  <a:pt x="12444683" y="16245264"/>
                </a:lnTo>
                <a:lnTo>
                  <a:pt x="12174733" y="16245264"/>
                </a:lnTo>
                <a:cubicBezTo>
                  <a:pt x="12174733" y="16245264"/>
                  <a:pt x="12174733" y="16131941"/>
                  <a:pt x="12174733" y="16131941"/>
                </a:cubicBezTo>
                <a:close/>
                <a:moveTo>
                  <a:pt x="11923838" y="16131941"/>
                </a:moveTo>
                <a:lnTo>
                  <a:pt x="12141386" y="16131941"/>
                </a:lnTo>
                <a:lnTo>
                  <a:pt x="12141386" y="16245264"/>
                </a:lnTo>
                <a:lnTo>
                  <a:pt x="11869848" y="16245264"/>
                </a:lnTo>
                <a:lnTo>
                  <a:pt x="11869848" y="16185411"/>
                </a:lnTo>
                <a:cubicBezTo>
                  <a:pt x="11869848" y="16155883"/>
                  <a:pt x="11893668" y="16131941"/>
                  <a:pt x="11923838" y="16131941"/>
                </a:cubicBezTo>
                <a:close/>
                <a:moveTo>
                  <a:pt x="483385" y="16116368"/>
                </a:moveTo>
                <a:cubicBezTo>
                  <a:pt x="543939" y="16116368"/>
                  <a:pt x="579599" y="16127031"/>
                  <a:pt x="581343" y="16127031"/>
                </a:cubicBezTo>
                <a:cubicBezTo>
                  <a:pt x="595599" y="16130599"/>
                  <a:pt x="604536" y="16141261"/>
                  <a:pt x="606280" y="16155492"/>
                </a:cubicBezTo>
                <a:lnTo>
                  <a:pt x="616961" y="16230173"/>
                </a:lnTo>
                <a:cubicBezTo>
                  <a:pt x="627685" y="16233741"/>
                  <a:pt x="622323" y="16231957"/>
                  <a:pt x="633004" y="16237267"/>
                </a:cubicBezTo>
                <a:lnTo>
                  <a:pt x="693600" y="16191048"/>
                </a:lnTo>
                <a:cubicBezTo>
                  <a:pt x="704281" y="16182170"/>
                  <a:pt x="720282" y="16182170"/>
                  <a:pt x="732750" y="16189264"/>
                </a:cubicBezTo>
                <a:cubicBezTo>
                  <a:pt x="734537" y="16189264"/>
                  <a:pt x="764835" y="16208848"/>
                  <a:pt x="807602" y="16251498"/>
                </a:cubicBezTo>
                <a:cubicBezTo>
                  <a:pt x="850326" y="16294190"/>
                  <a:pt x="869943" y="16324436"/>
                  <a:pt x="869943" y="16326178"/>
                </a:cubicBezTo>
                <a:cubicBezTo>
                  <a:pt x="877050" y="16338668"/>
                  <a:pt x="877050" y="16354640"/>
                  <a:pt x="868156" y="16365302"/>
                </a:cubicBezTo>
                <a:lnTo>
                  <a:pt x="821815" y="16425794"/>
                </a:lnTo>
                <a:cubicBezTo>
                  <a:pt x="827177" y="16436458"/>
                  <a:pt x="825390" y="16431104"/>
                  <a:pt x="828964" y="16441768"/>
                </a:cubicBezTo>
                <a:lnTo>
                  <a:pt x="903774" y="16452472"/>
                </a:lnTo>
                <a:cubicBezTo>
                  <a:pt x="918029" y="16454214"/>
                  <a:pt x="928710" y="16463134"/>
                  <a:pt x="932285" y="16477324"/>
                </a:cubicBezTo>
                <a:cubicBezTo>
                  <a:pt x="932285" y="16479108"/>
                  <a:pt x="942966" y="16514706"/>
                  <a:pt x="942966" y="16575156"/>
                </a:cubicBezTo>
                <a:cubicBezTo>
                  <a:pt x="942966" y="16635604"/>
                  <a:pt x="932285" y="16671204"/>
                  <a:pt x="932285" y="16672946"/>
                </a:cubicBezTo>
                <a:cubicBezTo>
                  <a:pt x="928710" y="16687176"/>
                  <a:pt x="918029" y="16696096"/>
                  <a:pt x="903774" y="16697838"/>
                </a:cubicBezTo>
                <a:lnTo>
                  <a:pt x="828964" y="16708502"/>
                </a:lnTo>
                <a:cubicBezTo>
                  <a:pt x="825390" y="16719206"/>
                  <a:pt x="827177" y="16713854"/>
                  <a:pt x="821815" y="16724516"/>
                </a:cubicBezTo>
                <a:lnTo>
                  <a:pt x="868156" y="16785008"/>
                </a:lnTo>
                <a:cubicBezTo>
                  <a:pt x="877050" y="16795670"/>
                  <a:pt x="877050" y="16811644"/>
                  <a:pt x="869943" y="16824090"/>
                </a:cubicBezTo>
                <a:cubicBezTo>
                  <a:pt x="869943" y="16825874"/>
                  <a:pt x="850326" y="16856120"/>
                  <a:pt x="807602" y="16898814"/>
                </a:cubicBezTo>
                <a:cubicBezTo>
                  <a:pt x="764835" y="16941464"/>
                  <a:pt x="734537" y="16961046"/>
                  <a:pt x="732750" y="16961046"/>
                </a:cubicBezTo>
                <a:cubicBezTo>
                  <a:pt x="720282" y="16968140"/>
                  <a:pt x="704281" y="16968140"/>
                  <a:pt x="693600" y="16959262"/>
                </a:cubicBezTo>
                <a:lnTo>
                  <a:pt x="633004" y="16913002"/>
                </a:lnTo>
                <a:cubicBezTo>
                  <a:pt x="622323" y="16918354"/>
                  <a:pt x="627685" y="16916570"/>
                  <a:pt x="616961" y="16920138"/>
                </a:cubicBezTo>
                <a:lnTo>
                  <a:pt x="606280" y="16994818"/>
                </a:lnTo>
                <a:cubicBezTo>
                  <a:pt x="604536" y="17009050"/>
                  <a:pt x="595599" y="17019712"/>
                  <a:pt x="581343" y="17023280"/>
                </a:cubicBezTo>
                <a:cubicBezTo>
                  <a:pt x="579599" y="17023280"/>
                  <a:pt x="543939" y="17033944"/>
                  <a:pt x="483385" y="17033944"/>
                </a:cubicBezTo>
                <a:cubicBezTo>
                  <a:pt x="422831" y="17033944"/>
                  <a:pt x="387171" y="17023280"/>
                  <a:pt x="385426" y="17023280"/>
                </a:cubicBezTo>
                <a:cubicBezTo>
                  <a:pt x="371170" y="17019712"/>
                  <a:pt x="362234" y="17009050"/>
                  <a:pt x="360489" y="16994818"/>
                </a:cubicBezTo>
                <a:lnTo>
                  <a:pt x="351553" y="16920138"/>
                </a:lnTo>
                <a:cubicBezTo>
                  <a:pt x="340872" y="16916570"/>
                  <a:pt x="344447" y="16918354"/>
                  <a:pt x="333766" y="16913002"/>
                </a:cubicBezTo>
                <a:lnTo>
                  <a:pt x="273169" y="16959262"/>
                </a:lnTo>
                <a:cubicBezTo>
                  <a:pt x="262488" y="16968140"/>
                  <a:pt x="246488" y="16968140"/>
                  <a:pt x="233977" y="16961046"/>
                </a:cubicBezTo>
                <a:cubicBezTo>
                  <a:pt x="232232" y="16961046"/>
                  <a:pt x="201934" y="16941464"/>
                  <a:pt x="159167" y="16898814"/>
                </a:cubicBezTo>
                <a:cubicBezTo>
                  <a:pt x="116443" y="16856120"/>
                  <a:pt x="96826" y="16825874"/>
                  <a:pt x="96826" y="16824090"/>
                </a:cubicBezTo>
                <a:cubicBezTo>
                  <a:pt x="89720" y="16811644"/>
                  <a:pt x="89720" y="16795670"/>
                  <a:pt x="98613" y="16785008"/>
                </a:cubicBezTo>
                <a:lnTo>
                  <a:pt x="144912" y="16724516"/>
                </a:lnTo>
                <a:cubicBezTo>
                  <a:pt x="139592" y="16713854"/>
                  <a:pt x="141380" y="16719206"/>
                  <a:pt x="137805" y="16708502"/>
                </a:cubicBezTo>
                <a:lnTo>
                  <a:pt x="62996" y="16697838"/>
                </a:lnTo>
                <a:cubicBezTo>
                  <a:pt x="48740" y="16696096"/>
                  <a:pt x="38059" y="16687176"/>
                  <a:pt x="34485" y="16672946"/>
                </a:cubicBezTo>
                <a:cubicBezTo>
                  <a:pt x="34485" y="16671204"/>
                  <a:pt x="23804" y="16635604"/>
                  <a:pt x="23804" y="16575156"/>
                </a:cubicBezTo>
                <a:cubicBezTo>
                  <a:pt x="23804" y="16514706"/>
                  <a:pt x="34485" y="16479108"/>
                  <a:pt x="34485" y="16477324"/>
                </a:cubicBezTo>
                <a:cubicBezTo>
                  <a:pt x="38059" y="16463134"/>
                  <a:pt x="48740" y="16454214"/>
                  <a:pt x="62996" y="16452472"/>
                </a:cubicBezTo>
                <a:lnTo>
                  <a:pt x="137805" y="16443552"/>
                </a:lnTo>
                <a:cubicBezTo>
                  <a:pt x="141380" y="16432888"/>
                  <a:pt x="139592" y="16436458"/>
                  <a:pt x="144912" y="16425794"/>
                </a:cubicBezTo>
                <a:lnTo>
                  <a:pt x="98613" y="16365302"/>
                </a:lnTo>
                <a:cubicBezTo>
                  <a:pt x="89720" y="16354640"/>
                  <a:pt x="89720" y="16338668"/>
                  <a:pt x="96826" y="16326178"/>
                </a:cubicBezTo>
                <a:cubicBezTo>
                  <a:pt x="96826" y="16324436"/>
                  <a:pt x="116443" y="16294190"/>
                  <a:pt x="159167" y="16251498"/>
                </a:cubicBezTo>
                <a:cubicBezTo>
                  <a:pt x="201934" y="16208848"/>
                  <a:pt x="232232" y="16189264"/>
                  <a:pt x="233977" y="16189264"/>
                </a:cubicBezTo>
                <a:cubicBezTo>
                  <a:pt x="246488" y="16182170"/>
                  <a:pt x="262488" y="16182170"/>
                  <a:pt x="273169" y="16191048"/>
                </a:cubicBezTo>
                <a:lnTo>
                  <a:pt x="333766" y="16237267"/>
                </a:lnTo>
                <a:cubicBezTo>
                  <a:pt x="344447" y="16231957"/>
                  <a:pt x="339085" y="16233741"/>
                  <a:pt x="349766" y="16230173"/>
                </a:cubicBezTo>
                <a:lnTo>
                  <a:pt x="360489" y="16155492"/>
                </a:lnTo>
                <a:cubicBezTo>
                  <a:pt x="362234" y="16141261"/>
                  <a:pt x="371170" y="16130599"/>
                  <a:pt x="385426" y="16127031"/>
                </a:cubicBezTo>
                <a:cubicBezTo>
                  <a:pt x="387171" y="16127031"/>
                  <a:pt x="422831" y="16116368"/>
                  <a:pt x="483385" y="16116368"/>
                </a:cubicBezTo>
                <a:close/>
                <a:moveTo>
                  <a:pt x="9173523" y="16044953"/>
                </a:moveTo>
                <a:lnTo>
                  <a:pt x="9337081" y="16044953"/>
                </a:lnTo>
                <a:cubicBezTo>
                  <a:pt x="9473644" y="16044953"/>
                  <a:pt x="9585594" y="16156681"/>
                  <a:pt x="9585594" y="16293946"/>
                </a:cubicBezTo>
                <a:lnTo>
                  <a:pt x="9585594" y="16495056"/>
                </a:lnTo>
                <a:lnTo>
                  <a:pt x="9584006" y="16495056"/>
                </a:lnTo>
                <a:lnTo>
                  <a:pt x="9571303" y="16502238"/>
                </a:lnTo>
                <a:cubicBezTo>
                  <a:pt x="9564951" y="16505430"/>
                  <a:pt x="9472057" y="16550920"/>
                  <a:pt x="9310086" y="16556506"/>
                </a:cubicBezTo>
                <a:lnTo>
                  <a:pt x="9310086" y="16495056"/>
                </a:lnTo>
                <a:cubicBezTo>
                  <a:pt x="9310086" y="16360984"/>
                  <a:pt x="9221162" y="16247660"/>
                  <a:pt x="9098890" y="16211746"/>
                </a:cubicBezTo>
                <a:cubicBezTo>
                  <a:pt x="9143353" y="16169449"/>
                  <a:pt x="9171142" y="16110393"/>
                  <a:pt x="9173523" y="16044953"/>
                </a:cubicBezTo>
                <a:close/>
                <a:moveTo>
                  <a:pt x="8509764" y="16044953"/>
                </a:moveTo>
                <a:lnTo>
                  <a:pt x="8674116" y="16044953"/>
                </a:lnTo>
                <a:cubicBezTo>
                  <a:pt x="8680468" y="16044953"/>
                  <a:pt x="8686819" y="16045751"/>
                  <a:pt x="8692377" y="16045751"/>
                </a:cubicBezTo>
                <a:cubicBezTo>
                  <a:pt x="8694759" y="16111191"/>
                  <a:pt x="8722548" y="16169449"/>
                  <a:pt x="8766216" y="16211746"/>
                </a:cubicBezTo>
                <a:cubicBezTo>
                  <a:pt x="8644739" y="16248456"/>
                  <a:pt x="8555020" y="16360984"/>
                  <a:pt x="8555020" y="16495056"/>
                </a:cubicBezTo>
                <a:lnTo>
                  <a:pt x="8555020" y="16555708"/>
                </a:lnTo>
                <a:cubicBezTo>
                  <a:pt x="8474035" y="16550920"/>
                  <a:pt x="8380346" y="16535756"/>
                  <a:pt x="8274748" y="16503036"/>
                </a:cubicBezTo>
                <a:lnTo>
                  <a:pt x="8261251" y="16498248"/>
                </a:lnTo>
                <a:lnTo>
                  <a:pt x="8260457" y="16495056"/>
                </a:lnTo>
                <a:lnTo>
                  <a:pt x="8260457" y="16293946"/>
                </a:lnTo>
                <a:cubicBezTo>
                  <a:pt x="8260457" y="16156681"/>
                  <a:pt x="8372407" y="16044953"/>
                  <a:pt x="8509764" y="16044953"/>
                </a:cubicBezTo>
                <a:close/>
                <a:moveTo>
                  <a:pt x="3784098" y="15864593"/>
                </a:moveTo>
                <a:cubicBezTo>
                  <a:pt x="3882550" y="15864593"/>
                  <a:pt x="3962740" y="15944398"/>
                  <a:pt x="3962740" y="16042559"/>
                </a:cubicBezTo>
                <a:cubicBezTo>
                  <a:pt x="3962740" y="16141518"/>
                  <a:pt x="3882550" y="16220525"/>
                  <a:pt x="3784098" y="16220525"/>
                </a:cubicBezTo>
                <a:cubicBezTo>
                  <a:pt x="3685648" y="16220525"/>
                  <a:pt x="3606246" y="16141518"/>
                  <a:pt x="3606246" y="16042559"/>
                </a:cubicBezTo>
                <a:cubicBezTo>
                  <a:pt x="3606246" y="15944398"/>
                  <a:pt x="3685648" y="15864593"/>
                  <a:pt x="3784098" y="15864593"/>
                </a:cubicBezTo>
                <a:close/>
                <a:moveTo>
                  <a:pt x="8932950" y="15843843"/>
                </a:moveTo>
                <a:cubicBezTo>
                  <a:pt x="9040136" y="15843843"/>
                  <a:pt x="9127473" y="15930831"/>
                  <a:pt x="9127473" y="16037770"/>
                </a:cubicBezTo>
                <a:cubicBezTo>
                  <a:pt x="9127473" y="16145508"/>
                  <a:pt x="9040136" y="16232496"/>
                  <a:pt x="8932950" y="16232496"/>
                </a:cubicBezTo>
                <a:cubicBezTo>
                  <a:pt x="8825764" y="16232496"/>
                  <a:pt x="8738427" y="16145508"/>
                  <a:pt x="8738427" y="16037770"/>
                </a:cubicBezTo>
                <a:cubicBezTo>
                  <a:pt x="8738427" y="15930831"/>
                  <a:pt x="8825764" y="15843843"/>
                  <a:pt x="8932950" y="15843843"/>
                </a:cubicBezTo>
                <a:close/>
                <a:moveTo>
                  <a:pt x="4318448" y="15775211"/>
                </a:moveTo>
                <a:cubicBezTo>
                  <a:pt x="4441508" y="15775211"/>
                  <a:pt x="4541549" y="15874967"/>
                  <a:pt x="4541549" y="15997868"/>
                </a:cubicBezTo>
                <a:cubicBezTo>
                  <a:pt x="4541549" y="16121566"/>
                  <a:pt x="4441508" y="16220525"/>
                  <a:pt x="4318448" y="16220525"/>
                </a:cubicBezTo>
                <a:cubicBezTo>
                  <a:pt x="4195373" y="16220525"/>
                  <a:pt x="4096129" y="16121566"/>
                  <a:pt x="4096129" y="15997868"/>
                </a:cubicBezTo>
                <a:cubicBezTo>
                  <a:pt x="4096129" y="15874967"/>
                  <a:pt x="4195373" y="15775211"/>
                  <a:pt x="4318448" y="15775211"/>
                </a:cubicBezTo>
                <a:close/>
                <a:moveTo>
                  <a:pt x="10701917" y="15694607"/>
                </a:moveTo>
                <a:lnTo>
                  <a:pt x="10767817" y="15827084"/>
                </a:lnTo>
                <a:cubicBezTo>
                  <a:pt x="10767817" y="15827084"/>
                  <a:pt x="10913908" y="15848632"/>
                  <a:pt x="10913908" y="15848632"/>
                </a:cubicBezTo>
                <a:lnTo>
                  <a:pt x="10808309" y="15951581"/>
                </a:lnTo>
                <a:lnTo>
                  <a:pt x="10832923" y="16097625"/>
                </a:lnTo>
                <a:lnTo>
                  <a:pt x="10701917" y="16028992"/>
                </a:lnTo>
                <a:lnTo>
                  <a:pt x="10570912" y="16097625"/>
                </a:lnTo>
                <a:lnTo>
                  <a:pt x="10596319" y="15951581"/>
                </a:lnTo>
                <a:lnTo>
                  <a:pt x="10489927" y="15848632"/>
                </a:lnTo>
                <a:lnTo>
                  <a:pt x="10636812" y="15827084"/>
                </a:lnTo>
                <a:close/>
                <a:moveTo>
                  <a:pt x="9254509" y="15643532"/>
                </a:moveTo>
                <a:cubicBezTo>
                  <a:pt x="9361695" y="15643532"/>
                  <a:pt x="9448237" y="15730519"/>
                  <a:pt x="9448237" y="15837459"/>
                </a:cubicBezTo>
                <a:cubicBezTo>
                  <a:pt x="9448237" y="15944398"/>
                  <a:pt x="9361695" y="16031386"/>
                  <a:pt x="9254509" y="16031386"/>
                </a:cubicBezTo>
                <a:cubicBezTo>
                  <a:pt x="9225132" y="16031386"/>
                  <a:pt x="9197343" y="16025002"/>
                  <a:pt x="9171936" y="16013031"/>
                </a:cubicBezTo>
                <a:cubicBezTo>
                  <a:pt x="9163996" y="15938014"/>
                  <a:pt x="9121121" y="15872573"/>
                  <a:pt x="9059986" y="15834267"/>
                </a:cubicBezTo>
                <a:cubicBezTo>
                  <a:pt x="9061574" y="15728923"/>
                  <a:pt x="9148116" y="15643532"/>
                  <a:pt x="9254509" y="15643532"/>
                </a:cubicBezTo>
                <a:close/>
                <a:moveTo>
                  <a:pt x="8591543" y="15643532"/>
                </a:moveTo>
                <a:cubicBezTo>
                  <a:pt x="8699523" y="15643532"/>
                  <a:pt x="8786066" y="15730519"/>
                  <a:pt x="8786066" y="15837459"/>
                </a:cubicBezTo>
                <a:cubicBezTo>
                  <a:pt x="8786066" y="15841449"/>
                  <a:pt x="8786066" y="15844641"/>
                  <a:pt x="8786066" y="15848632"/>
                </a:cubicBezTo>
                <a:cubicBezTo>
                  <a:pt x="8738427" y="15885342"/>
                  <a:pt x="8705081" y="15939610"/>
                  <a:pt x="8695553" y="16001858"/>
                </a:cubicBezTo>
                <a:cubicBezTo>
                  <a:pt x="8665382" y="16021011"/>
                  <a:pt x="8629653" y="16031386"/>
                  <a:pt x="8591543" y="16031386"/>
                </a:cubicBezTo>
                <a:cubicBezTo>
                  <a:pt x="8484357" y="16031386"/>
                  <a:pt x="8397814" y="15944398"/>
                  <a:pt x="8397814" y="15837459"/>
                </a:cubicBezTo>
                <a:cubicBezTo>
                  <a:pt x="8397814" y="15730519"/>
                  <a:pt x="8484357" y="15643532"/>
                  <a:pt x="8591543" y="15643532"/>
                </a:cubicBezTo>
                <a:close/>
                <a:moveTo>
                  <a:pt x="2435933" y="15585274"/>
                </a:moveTo>
                <a:lnTo>
                  <a:pt x="3071111" y="15585274"/>
                </a:lnTo>
                <a:cubicBezTo>
                  <a:pt x="3080638" y="15585274"/>
                  <a:pt x="3089372" y="15586870"/>
                  <a:pt x="3098106" y="15590860"/>
                </a:cubicBezTo>
                <a:cubicBezTo>
                  <a:pt x="3110808" y="15595648"/>
                  <a:pt x="3121924" y="15603629"/>
                  <a:pt x="3129865" y="15615600"/>
                </a:cubicBezTo>
                <a:cubicBezTo>
                  <a:pt x="3137803" y="15626772"/>
                  <a:pt x="3140979" y="15639541"/>
                  <a:pt x="3140979" y="15653108"/>
                </a:cubicBezTo>
                <a:lnTo>
                  <a:pt x="3140979" y="16434404"/>
                </a:lnTo>
                <a:cubicBezTo>
                  <a:pt x="3140979" y="16447970"/>
                  <a:pt x="3137803" y="16459940"/>
                  <a:pt x="3129865" y="16471912"/>
                </a:cubicBezTo>
                <a:cubicBezTo>
                  <a:pt x="3121924" y="16483084"/>
                  <a:pt x="3110808" y="16491064"/>
                  <a:pt x="3098106" y="16496652"/>
                </a:cubicBezTo>
                <a:cubicBezTo>
                  <a:pt x="3090166" y="16499844"/>
                  <a:pt x="3081432" y="16501440"/>
                  <a:pt x="3071111" y="16501440"/>
                </a:cubicBezTo>
                <a:cubicBezTo>
                  <a:pt x="3052055" y="16501440"/>
                  <a:pt x="3034587" y="16495056"/>
                  <a:pt x="3021090" y="16482288"/>
                </a:cubicBezTo>
                <a:lnTo>
                  <a:pt x="2753522" y="16225313"/>
                </a:lnTo>
                <a:lnTo>
                  <a:pt x="2485954" y="16482288"/>
                </a:lnTo>
                <a:cubicBezTo>
                  <a:pt x="2471663" y="16495056"/>
                  <a:pt x="2454989" y="16502238"/>
                  <a:pt x="2435933" y="16502238"/>
                </a:cubicBezTo>
                <a:cubicBezTo>
                  <a:pt x="2426406" y="16502238"/>
                  <a:pt x="2417673" y="16499844"/>
                  <a:pt x="2408938" y="16496652"/>
                </a:cubicBezTo>
                <a:cubicBezTo>
                  <a:pt x="2396236" y="16491064"/>
                  <a:pt x="2385119" y="16483084"/>
                  <a:pt x="2377180" y="16471912"/>
                </a:cubicBezTo>
                <a:cubicBezTo>
                  <a:pt x="2369240" y="16459940"/>
                  <a:pt x="2366065" y="16447970"/>
                  <a:pt x="2366065" y="16434404"/>
                </a:cubicBezTo>
                <a:lnTo>
                  <a:pt x="2366065" y="15653108"/>
                </a:lnTo>
                <a:cubicBezTo>
                  <a:pt x="2366065" y="15639541"/>
                  <a:pt x="2369240" y="15626772"/>
                  <a:pt x="2377180" y="15615600"/>
                </a:cubicBezTo>
                <a:cubicBezTo>
                  <a:pt x="2385119" y="15603629"/>
                  <a:pt x="2396236" y="15595648"/>
                  <a:pt x="2408938" y="15590860"/>
                </a:cubicBezTo>
                <a:cubicBezTo>
                  <a:pt x="2417673" y="15586870"/>
                  <a:pt x="2426406" y="15585274"/>
                  <a:pt x="2435933" y="15585274"/>
                </a:cubicBezTo>
                <a:close/>
                <a:moveTo>
                  <a:pt x="15459063" y="15544868"/>
                </a:moveTo>
                <a:cubicBezTo>
                  <a:pt x="15279633" y="15544868"/>
                  <a:pt x="15138388" y="15686113"/>
                  <a:pt x="15138388" y="15865543"/>
                </a:cubicBezTo>
                <a:cubicBezTo>
                  <a:pt x="15138388" y="16044973"/>
                  <a:pt x="15279633" y="16186218"/>
                  <a:pt x="15459063" y="16186218"/>
                </a:cubicBezTo>
                <a:cubicBezTo>
                  <a:pt x="15638493" y="16186218"/>
                  <a:pt x="15779738" y="16044973"/>
                  <a:pt x="15779738" y="15865543"/>
                </a:cubicBezTo>
                <a:cubicBezTo>
                  <a:pt x="15779738" y="15686113"/>
                  <a:pt x="15638493" y="15544868"/>
                  <a:pt x="15459063" y="15544868"/>
                </a:cubicBezTo>
                <a:close/>
                <a:moveTo>
                  <a:pt x="1810151" y="15416717"/>
                </a:moveTo>
                <a:cubicBezTo>
                  <a:pt x="1985460" y="15402033"/>
                  <a:pt x="2166281" y="15529858"/>
                  <a:pt x="2170747" y="15787979"/>
                </a:cubicBezTo>
                <a:cubicBezTo>
                  <a:pt x="2173130" y="16155883"/>
                  <a:pt x="1723741" y="16412856"/>
                  <a:pt x="1494278" y="16630724"/>
                </a:cubicBezTo>
                <a:lnTo>
                  <a:pt x="1494278" y="16631524"/>
                </a:lnTo>
                <a:cubicBezTo>
                  <a:pt x="1493484" y="16631524"/>
                  <a:pt x="1493484" y="16631524"/>
                  <a:pt x="1493484" y="16631524"/>
                </a:cubicBezTo>
                <a:cubicBezTo>
                  <a:pt x="1493484" y="16631524"/>
                  <a:pt x="1493484" y="16631524"/>
                  <a:pt x="1492690" y="16631524"/>
                </a:cubicBezTo>
                <a:cubicBezTo>
                  <a:pt x="1492690" y="16631524"/>
                  <a:pt x="1492690" y="16630724"/>
                  <a:pt x="1492690" y="16630724"/>
                </a:cubicBezTo>
                <a:cubicBezTo>
                  <a:pt x="1257675" y="16419240"/>
                  <a:pt x="801937" y="16174238"/>
                  <a:pt x="793998" y="15805537"/>
                </a:cubicBezTo>
                <a:cubicBezTo>
                  <a:pt x="790028" y="15347453"/>
                  <a:pt x="1354540" y="15285205"/>
                  <a:pt x="1465695" y="15716155"/>
                </a:cubicBezTo>
                <a:lnTo>
                  <a:pt x="1483163" y="15780797"/>
                </a:lnTo>
                <a:lnTo>
                  <a:pt x="1496660" y="15715356"/>
                </a:lnTo>
                <a:cubicBezTo>
                  <a:pt x="1540780" y="15525768"/>
                  <a:pt x="1673799" y="15428138"/>
                  <a:pt x="1810151" y="15416717"/>
                </a:cubicBezTo>
                <a:close/>
                <a:moveTo>
                  <a:pt x="311265" y="15413692"/>
                </a:moveTo>
                <a:lnTo>
                  <a:pt x="375576" y="15544573"/>
                </a:lnTo>
                <a:cubicBezTo>
                  <a:pt x="375576" y="15544573"/>
                  <a:pt x="520079" y="15565322"/>
                  <a:pt x="520079" y="15565322"/>
                </a:cubicBezTo>
                <a:lnTo>
                  <a:pt x="415275" y="15666675"/>
                </a:lnTo>
                <a:lnTo>
                  <a:pt x="439888" y="15810325"/>
                </a:lnTo>
                <a:lnTo>
                  <a:pt x="311265" y="15742490"/>
                </a:lnTo>
                <a:lnTo>
                  <a:pt x="181848" y="15810325"/>
                </a:lnTo>
                <a:lnTo>
                  <a:pt x="206461" y="15666675"/>
                </a:lnTo>
                <a:lnTo>
                  <a:pt x="102451" y="15565322"/>
                </a:lnTo>
                <a:lnTo>
                  <a:pt x="246953" y="15544573"/>
                </a:lnTo>
                <a:close/>
                <a:moveTo>
                  <a:pt x="10574088" y="15410500"/>
                </a:moveTo>
                <a:cubicBezTo>
                  <a:pt x="10590761" y="15410500"/>
                  <a:pt x="10604259" y="15424067"/>
                  <a:pt x="10604259" y="15440826"/>
                </a:cubicBezTo>
                <a:cubicBezTo>
                  <a:pt x="10604259" y="15457585"/>
                  <a:pt x="10590761" y="15471152"/>
                  <a:pt x="10574088" y="15471152"/>
                </a:cubicBezTo>
                <a:cubicBezTo>
                  <a:pt x="10250942" y="15471152"/>
                  <a:pt x="9967494" y="15641137"/>
                  <a:pt x="9967494" y="15835863"/>
                </a:cubicBezTo>
                <a:cubicBezTo>
                  <a:pt x="9967494" y="15851824"/>
                  <a:pt x="9953203" y="15865391"/>
                  <a:pt x="9936529" y="15865391"/>
                </a:cubicBezTo>
                <a:cubicBezTo>
                  <a:pt x="9919856" y="15865391"/>
                  <a:pt x="9906359" y="15851824"/>
                  <a:pt x="9906359" y="15835863"/>
                </a:cubicBezTo>
                <a:cubicBezTo>
                  <a:pt x="9906359" y="15605225"/>
                  <a:pt x="10212037" y="15410500"/>
                  <a:pt x="10574088" y="15410500"/>
                </a:cubicBezTo>
                <a:close/>
                <a:moveTo>
                  <a:pt x="15455888" y="15392468"/>
                </a:moveTo>
                <a:cubicBezTo>
                  <a:pt x="15715682" y="15392468"/>
                  <a:pt x="15925788" y="15602574"/>
                  <a:pt x="15925788" y="15862368"/>
                </a:cubicBezTo>
                <a:cubicBezTo>
                  <a:pt x="15925788" y="16122162"/>
                  <a:pt x="15715682" y="16332268"/>
                  <a:pt x="15455888" y="16332268"/>
                </a:cubicBezTo>
                <a:cubicBezTo>
                  <a:pt x="15196094" y="16332268"/>
                  <a:pt x="14985988" y="16122162"/>
                  <a:pt x="14985988" y="15862368"/>
                </a:cubicBezTo>
                <a:cubicBezTo>
                  <a:pt x="14985988" y="15602574"/>
                  <a:pt x="15196094" y="15392468"/>
                  <a:pt x="15455888" y="15392468"/>
                </a:cubicBezTo>
                <a:close/>
                <a:moveTo>
                  <a:pt x="14127944" y="15265468"/>
                </a:moveTo>
                <a:cubicBezTo>
                  <a:pt x="14105219" y="15265468"/>
                  <a:pt x="14085916" y="15273417"/>
                  <a:pt x="14070026" y="15289314"/>
                </a:cubicBezTo>
                <a:cubicBezTo>
                  <a:pt x="14054137" y="15305211"/>
                  <a:pt x="14046188" y="15324530"/>
                  <a:pt x="14046188" y="15347255"/>
                </a:cubicBezTo>
                <a:cubicBezTo>
                  <a:pt x="14046188" y="15369980"/>
                  <a:pt x="14054137" y="15389299"/>
                  <a:pt x="14070026" y="15405135"/>
                </a:cubicBezTo>
                <a:cubicBezTo>
                  <a:pt x="14085916" y="15421093"/>
                  <a:pt x="14105219" y="15428981"/>
                  <a:pt x="14127944" y="15428981"/>
                </a:cubicBezTo>
                <a:cubicBezTo>
                  <a:pt x="14150662" y="15428981"/>
                  <a:pt x="14169913" y="15421093"/>
                  <a:pt x="14185863" y="15405135"/>
                </a:cubicBezTo>
                <a:cubicBezTo>
                  <a:pt x="14201692" y="15389299"/>
                  <a:pt x="14209701" y="15369980"/>
                  <a:pt x="14209701" y="15347255"/>
                </a:cubicBezTo>
                <a:cubicBezTo>
                  <a:pt x="14209701" y="15324530"/>
                  <a:pt x="14201692" y="15305211"/>
                  <a:pt x="14185863" y="15289314"/>
                </a:cubicBezTo>
                <a:cubicBezTo>
                  <a:pt x="14169913" y="15273417"/>
                  <a:pt x="14150662" y="15265468"/>
                  <a:pt x="14127944" y="15265468"/>
                </a:cubicBezTo>
                <a:close/>
                <a:moveTo>
                  <a:pt x="10577500" y="15240068"/>
                </a:moveTo>
                <a:cubicBezTo>
                  <a:pt x="10109120" y="15240068"/>
                  <a:pt x="9728188" y="15511901"/>
                  <a:pt x="9728188" y="15846534"/>
                </a:cubicBezTo>
                <a:cubicBezTo>
                  <a:pt x="9728188" y="16040691"/>
                  <a:pt x="9862348" y="16225535"/>
                  <a:pt x="10087180" y="16340076"/>
                </a:cubicBezTo>
                <a:cubicBezTo>
                  <a:pt x="10127758" y="16361160"/>
                  <a:pt x="10153237" y="16402618"/>
                  <a:pt x="10153237" y="16448150"/>
                </a:cubicBezTo>
                <a:cubicBezTo>
                  <a:pt x="10153237" y="16451706"/>
                  <a:pt x="10152923" y="16455588"/>
                  <a:pt x="10152687" y="16459468"/>
                </a:cubicBezTo>
                <a:cubicBezTo>
                  <a:pt x="10151507" y="16522204"/>
                  <a:pt x="10132870" y="16582870"/>
                  <a:pt x="10109120" y="16637068"/>
                </a:cubicBezTo>
                <a:cubicBezTo>
                  <a:pt x="10196489" y="16585328"/>
                  <a:pt x="10270568" y="16514766"/>
                  <a:pt x="10296362" y="16483140"/>
                </a:cubicBezTo>
                <a:cubicBezTo>
                  <a:pt x="10319718" y="16455006"/>
                  <a:pt x="10354084" y="16438966"/>
                  <a:pt x="10390259" y="16438966"/>
                </a:cubicBezTo>
                <a:cubicBezTo>
                  <a:pt x="10395842" y="16438966"/>
                  <a:pt x="10401819" y="16439288"/>
                  <a:pt x="10407717" y="16440194"/>
                </a:cubicBezTo>
                <a:cubicBezTo>
                  <a:pt x="10464573" y="16448472"/>
                  <a:pt x="10521745" y="16452936"/>
                  <a:pt x="10577500" y="16452936"/>
                </a:cubicBezTo>
                <a:cubicBezTo>
                  <a:pt x="11045881" y="16452936"/>
                  <a:pt x="11426813" y="16180779"/>
                  <a:pt x="11426813" y="15846534"/>
                </a:cubicBezTo>
                <a:cubicBezTo>
                  <a:pt x="11426813" y="15511901"/>
                  <a:pt x="11045566" y="15240068"/>
                  <a:pt x="10577500" y="15240068"/>
                </a:cubicBezTo>
                <a:close/>
                <a:moveTo>
                  <a:pt x="12353913" y="15138468"/>
                </a:moveTo>
                <a:cubicBezTo>
                  <a:pt x="12322413" y="15143850"/>
                  <a:pt x="12292951" y="15151682"/>
                  <a:pt x="12274885" y="15169842"/>
                </a:cubicBezTo>
                <a:cubicBezTo>
                  <a:pt x="12229178" y="15215123"/>
                  <a:pt x="12191988" y="15296104"/>
                  <a:pt x="12191988" y="15350380"/>
                </a:cubicBezTo>
                <a:cubicBezTo>
                  <a:pt x="12191988" y="15368656"/>
                  <a:pt x="12204102" y="15368656"/>
                  <a:pt x="12209927" y="15368656"/>
                </a:cubicBezTo>
                <a:cubicBezTo>
                  <a:pt x="12250423" y="15368656"/>
                  <a:pt x="12308057" y="15328405"/>
                  <a:pt x="12353913" y="15138468"/>
                </a:cubicBezTo>
                <a:close/>
                <a:moveTo>
                  <a:pt x="5695979" y="15123998"/>
                </a:moveTo>
                <a:lnTo>
                  <a:pt x="5969897" y="15123998"/>
                </a:lnTo>
                <a:cubicBezTo>
                  <a:pt x="6022303" y="15123998"/>
                  <a:pt x="6067562" y="15143151"/>
                  <a:pt x="6105672" y="15180660"/>
                </a:cubicBezTo>
                <a:cubicBezTo>
                  <a:pt x="6142986" y="15218169"/>
                  <a:pt x="6162042" y="15263658"/>
                  <a:pt x="6162042" y="15315531"/>
                </a:cubicBezTo>
                <a:lnTo>
                  <a:pt x="6162042" y="15343463"/>
                </a:lnTo>
                <a:lnTo>
                  <a:pt x="6737671" y="15343463"/>
                </a:lnTo>
                <a:cubicBezTo>
                  <a:pt x="6790072" y="15343463"/>
                  <a:pt x="6835330" y="15361818"/>
                  <a:pt x="6872645" y="15400125"/>
                </a:cubicBezTo>
                <a:cubicBezTo>
                  <a:pt x="6910757" y="15437633"/>
                  <a:pt x="6929021" y="15482325"/>
                  <a:pt x="6929021" y="15534996"/>
                </a:cubicBezTo>
                <a:lnTo>
                  <a:pt x="6929021" y="16138325"/>
                </a:lnTo>
                <a:cubicBezTo>
                  <a:pt x="6929021" y="16190997"/>
                  <a:pt x="6910757" y="16235688"/>
                  <a:pt x="6872645" y="16273196"/>
                </a:cubicBezTo>
                <a:cubicBezTo>
                  <a:pt x="6835330" y="16310704"/>
                  <a:pt x="6790072" y="16329858"/>
                  <a:pt x="6737671" y="16329858"/>
                </a:cubicBezTo>
                <a:lnTo>
                  <a:pt x="5695979" y="16329858"/>
                </a:lnTo>
                <a:cubicBezTo>
                  <a:pt x="5643572" y="16329858"/>
                  <a:pt x="5598312" y="16310704"/>
                  <a:pt x="5560992" y="16273196"/>
                </a:cubicBezTo>
                <a:cubicBezTo>
                  <a:pt x="5522883" y="16235688"/>
                  <a:pt x="5503831" y="16190997"/>
                  <a:pt x="5503831" y="16138325"/>
                </a:cubicBezTo>
                <a:lnTo>
                  <a:pt x="5503831" y="15315531"/>
                </a:lnTo>
                <a:cubicBezTo>
                  <a:pt x="5503831" y="15263658"/>
                  <a:pt x="5522883" y="15218169"/>
                  <a:pt x="5560992" y="15180660"/>
                </a:cubicBezTo>
                <a:cubicBezTo>
                  <a:pt x="5598312" y="15143151"/>
                  <a:pt x="5643572" y="15123998"/>
                  <a:pt x="5695979" y="15123998"/>
                </a:cubicBezTo>
                <a:close/>
                <a:moveTo>
                  <a:pt x="10571944" y="15113068"/>
                </a:moveTo>
                <a:cubicBezTo>
                  <a:pt x="11107748" y="15113068"/>
                  <a:pt x="11542701" y="15438952"/>
                  <a:pt x="11542701" y="15841275"/>
                </a:cubicBezTo>
                <a:cubicBezTo>
                  <a:pt x="11542701" y="16243204"/>
                  <a:pt x="11107748" y="16569088"/>
                  <a:pt x="10571944" y="16569088"/>
                </a:cubicBezTo>
                <a:cubicBezTo>
                  <a:pt x="10507677" y="16569088"/>
                  <a:pt x="10445117" y="16564056"/>
                  <a:pt x="10384714" y="16555248"/>
                </a:cubicBezTo>
                <a:cubicBezTo>
                  <a:pt x="10343188" y="16605892"/>
                  <a:pt x="10164676" y="16780000"/>
                  <a:pt x="9975019" y="16811142"/>
                </a:cubicBezTo>
                <a:cubicBezTo>
                  <a:pt x="9975379" y="16810278"/>
                  <a:pt x="9965312" y="16811692"/>
                  <a:pt x="9959649" y="16811692"/>
                </a:cubicBezTo>
                <a:cubicBezTo>
                  <a:pt x="9929088" y="16811692"/>
                  <a:pt x="9904549" y="16787158"/>
                  <a:pt x="9904549" y="16756960"/>
                </a:cubicBezTo>
                <a:cubicBezTo>
                  <a:pt x="9904549" y="16749174"/>
                  <a:pt x="9906257" y="16741860"/>
                  <a:pt x="9909044" y="16735334"/>
                </a:cubicBezTo>
                <a:cubicBezTo>
                  <a:pt x="9944458" y="16673680"/>
                  <a:pt x="10025984" y="16556664"/>
                  <a:pt x="10025984" y="16447982"/>
                </a:cubicBezTo>
                <a:cubicBezTo>
                  <a:pt x="10025984" y="16446174"/>
                  <a:pt x="10026254" y="16444994"/>
                  <a:pt x="10026254" y="16443186"/>
                </a:cubicBezTo>
                <a:cubicBezTo>
                  <a:pt x="9769722" y="16312328"/>
                  <a:pt x="9601188" y="16091507"/>
                  <a:pt x="9601188" y="15841275"/>
                </a:cubicBezTo>
                <a:cubicBezTo>
                  <a:pt x="9601188" y="15438952"/>
                  <a:pt x="10035691" y="15113068"/>
                  <a:pt x="10571944" y="15113068"/>
                </a:cubicBezTo>
                <a:close/>
                <a:moveTo>
                  <a:pt x="4946470" y="15067336"/>
                </a:moveTo>
                <a:lnTo>
                  <a:pt x="5013958" y="15067336"/>
                </a:lnTo>
                <a:cubicBezTo>
                  <a:pt x="5018721" y="15067336"/>
                  <a:pt x="5021899" y="15068932"/>
                  <a:pt x="5025073" y="15072125"/>
                </a:cubicBezTo>
                <a:cubicBezTo>
                  <a:pt x="5028251" y="15075317"/>
                  <a:pt x="5029839" y="15078509"/>
                  <a:pt x="5029839" y="15083297"/>
                </a:cubicBezTo>
                <a:lnTo>
                  <a:pt x="5029839" y="15171881"/>
                </a:lnTo>
                <a:cubicBezTo>
                  <a:pt x="5048891" y="15173477"/>
                  <a:pt x="5067153" y="15177468"/>
                  <a:pt x="5084622" y="15183054"/>
                </a:cubicBezTo>
                <a:cubicBezTo>
                  <a:pt x="5102882" y="15188641"/>
                  <a:pt x="5117172" y="15194227"/>
                  <a:pt x="5128288" y="15199813"/>
                </a:cubicBezTo>
                <a:cubicBezTo>
                  <a:pt x="5139405" y="15205400"/>
                  <a:pt x="5150521" y="15211784"/>
                  <a:pt x="5160048" y="15218967"/>
                </a:cubicBezTo>
                <a:cubicBezTo>
                  <a:pt x="5170369" y="15225351"/>
                  <a:pt x="5176721" y="15230139"/>
                  <a:pt x="5179898" y="15233332"/>
                </a:cubicBezTo>
                <a:cubicBezTo>
                  <a:pt x="5183071" y="15235726"/>
                  <a:pt x="5185456" y="15238120"/>
                  <a:pt x="5187044" y="15239716"/>
                </a:cubicBezTo>
                <a:cubicBezTo>
                  <a:pt x="5192601" y="15246100"/>
                  <a:pt x="5193397" y="15252485"/>
                  <a:pt x="5189427" y="15258869"/>
                </a:cubicBezTo>
                <a:lnTo>
                  <a:pt x="5148932" y="15332290"/>
                </a:lnTo>
                <a:cubicBezTo>
                  <a:pt x="5146551" y="15337079"/>
                  <a:pt x="5142578" y="15339473"/>
                  <a:pt x="5137819" y="15340271"/>
                </a:cubicBezTo>
                <a:cubicBezTo>
                  <a:pt x="5133052" y="15341069"/>
                  <a:pt x="5128288" y="15340271"/>
                  <a:pt x="5124319" y="15336281"/>
                </a:cubicBezTo>
                <a:cubicBezTo>
                  <a:pt x="5123525" y="15335483"/>
                  <a:pt x="5121141" y="15333886"/>
                  <a:pt x="5117172" y="15330694"/>
                </a:cubicBezTo>
                <a:cubicBezTo>
                  <a:pt x="5113204" y="15327502"/>
                  <a:pt x="5106852" y="15323512"/>
                  <a:pt x="5097325" y="15317127"/>
                </a:cubicBezTo>
                <a:cubicBezTo>
                  <a:pt x="5088590" y="15311541"/>
                  <a:pt x="5078269" y="15305955"/>
                  <a:pt x="5067946" y="15301166"/>
                </a:cubicBezTo>
                <a:cubicBezTo>
                  <a:pt x="5057626" y="15296378"/>
                  <a:pt x="5045716" y="15292388"/>
                  <a:pt x="5030631" y="15288397"/>
                </a:cubicBezTo>
                <a:cubicBezTo>
                  <a:pt x="5016338" y="15284407"/>
                  <a:pt x="5002048" y="15282811"/>
                  <a:pt x="4988549" y="15282811"/>
                </a:cubicBezTo>
                <a:cubicBezTo>
                  <a:pt x="4956794" y="15282811"/>
                  <a:pt x="4930591" y="15289993"/>
                  <a:pt x="4910746" y="15304358"/>
                </a:cubicBezTo>
                <a:cubicBezTo>
                  <a:pt x="4890895" y="15318723"/>
                  <a:pt x="4880570" y="15337079"/>
                  <a:pt x="4880570" y="15359424"/>
                </a:cubicBezTo>
                <a:cubicBezTo>
                  <a:pt x="4880570" y="15368203"/>
                  <a:pt x="4882159" y="15376183"/>
                  <a:pt x="4885338" y="15383366"/>
                </a:cubicBezTo>
                <a:cubicBezTo>
                  <a:pt x="4887718" y="15391346"/>
                  <a:pt x="4892482" y="15397731"/>
                  <a:pt x="4899629" y="15404115"/>
                </a:cubicBezTo>
                <a:cubicBezTo>
                  <a:pt x="4906774" y="15410500"/>
                  <a:pt x="4913126" y="15416086"/>
                  <a:pt x="4919477" y="15420874"/>
                </a:cubicBezTo>
                <a:cubicBezTo>
                  <a:pt x="4925829" y="15425663"/>
                  <a:pt x="4934563" y="15430451"/>
                  <a:pt x="4947266" y="15436037"/>
                </a:cubicBezTo>
                <a:cubicBezTo>
                  <a:pt x="4959970" y="15442422"/>
                  <a:pt x="4970290" y="15446412"/>
                  <a:pt x="4977435" y="15449604"/>
                </a:cubicBezTo>
                <a:cubicBezTo>
                  <a:pt x="4985375" y="15452797"/>
                  <a:pt x="4997285" y="15457585"/>
                  <a:pt x="5012370" y="15463969"/>
                </a:cubicBezTo>
                <a:cubicBezTo>
                  <a:pt x="5030631" y="15470354"/>
                  <a:pt x="5044127" y="15475940"/>
                  <a:pt x="5052861" y="15479132"/>
                </a:cubicBezTo>
                <a:cubicBezTo>
                  <a:pt x="5062391" y="15483123"/>
                  <a:pt x="5075093" y="15488709"/>
                  <a:pt x="5090973" y="15496690"/>
                </a:cubicBezTo>
                <a:cubicBezTo>
                  <a:pt x="5107645" y="15504670"/>
                  <a:pt x="5119555" y="15511853"/>
                  <a:pt x="5129086" y="15518237"/>
                </a:cubicBezTo>
                <a:cubicBezTo>
                  <a:pt x="5137819" y="15524621"/>
                  <a:pt x="5148139" y="15532602"/>
                  <a:pt x="5160048" y="15542977"/>
                </a:cubicBezTo>
                <a:cubicBezTo>
                  <a:pt x="5171163" y="15553351"/>
                  <a:pt x="5180691" y="15563726"/>
                  <a:pt x="5186251" y="15574899"/>
                </a:cubicBezTo>
                <a:cubicBezTo>
                  <a:pt x="5192601" y="15586072"/>
                  <a:pt x="5198160" y="15598840"/>
                  <a:pt x="5202130" y="15613205"/>
                </a:cubicBezTo>
                <a:cubicBezTo>
                  <a:pt x="5206893" y="15627570"/>
                  <a:pt x="5208481" y="15643532"/>
                  <a:pt x="5208481" y="15660291"/>
                </a:cubicBezTo>
                <a:cubicBezTo>
                  <a:pt x="5208481" y="15711366"/>
                  <a:pt x="5191807" y="15755259"/>
                  <a:pt x="5159252" y="15791970"/>
                </a:cubicBezTo>
                <a:cubicBezTo>
                  <a:pt x="5125908" y="15828680"/>
                  <a:pt x="5083032" y="15851824"/>
                  <a:pt x="5029839" y="15860602"/>
                </a:cubicBezTo>
                <a:lnTo>
                  <a:pt x="5029839" y="15947590"/>
                </a:lnTo>
                <a:cubicBezTo>
                  <a:pt x="5029839" y="15952379"/>
                  <a:pt x="5028251" y="15956369"/>
                  <a:pt x="5025073" y="15959561"/>
                </a:cubicBezTo>
                <a:cubicBezTo>
                  <a:pt x="5021899" y="15961955"/>
                  <a:pt x="5018721" y="15963551"/>
                  <a:pt x="5013958" y="15963551"/>
                </a:cubicBezTo>
                <a:lnTo>
                  <a:pt x="4946470" y="15963551"/>
                </a:lnTo>
                <a:cubicBezTo>
                  <a:pt x="4941707" y="15963551"/>
                  <a:pt x="4937737" y="15961955"/>
                  <a:pt x="4934563" y="15958763"/>
                </a:cubicBezTo>
                <a:cubicBezTo>
                  <a:pt x="4931386" y="15955571"/>
                  <a:pt x="4930591" y="15952379"/>
                  <a:pt x="4930591" y="15947590"/>
                </a:cubicBezTo>
                <a:lnTo>
                  <a:pt x="4930591" y="15860602"/>
                </a:lnTo>
                <a:cubicBezTo>
                  <a:pt x="4908360" y="15857410"/>
                  <a:pt x="4886925" y="15851824"/>
                  <a:pt x="4866279" y="15844641"/>
                </a:cubicBezTo>
                <a:cubicBezTo>
                  <a:pt x="4845639" y="15837459"/>
                  <a:pt x="4828961" y="15830276"/>
                  <a:pt x="4815464" y="15822296"/>
                </a:cubicBezTo>
                <a:cubicBezTo>
                  <a:pt x="4801970" y="15815113"/>
                  <a:pt x="4790060" y="15807133"/>
                  <a:pt x="4778945" y="15798354"/>
                </a:cubicBezTo>
                <a:cubicBezTo>
                  <a:pt x="4767033" y="15789576"/>
                  <a:pt x="4759888" y="15783989"/>
                  <a:pt x="4755123" y="15779999"/>
                </a:cubicBezTo>
                <a:cubicBezTo>
                  <a:pt x="4751155" y="15776009"/>
                  <a:pt x="4747978" y="15772816"/>
                  <a:pt x="4746391" y="15770422"/>
                </a:cubicBezTo>
                <a:cubicBezTo>
                  <a:pt x="4740834" y="15764038"/>
                  <a:pt x="4740834" y="15756855"/>
                  <a:pt x="4745596" y="15750471"/>
                </a:cubicBezTo>
                <a:lnTo>
                  <a:pt x="4797201" y="15682636"/>
                </a:lnTo>
                <a:cubicBezTo>
                  <a:pt x="4799589" y="15679444"/>
                  <a:pt x="4803556" y="15677050"/>
                  <a:pt x="4808319" y="15677050"/>
                </a:cubicBezTo>
                <a:cubicBezTo>
                  <a:pt x="4813879" y="15676252"/>
                  <a:pt x="4817849" y="15677848"/>
                  <a:pt x="4821022" y="15681040"/>
                </a:cubicBezTo>
                <a:lnTo>
                  <a:pt x="4821819" y="15681838"/>
                </a:lnTo>
                <a:cubicBezTo>
                  <a:pt x="4859134" y="15715356"/>
                  <a:pt x="4899629" y="15736106"/>
                  <a:pt x="4943295" y="15744884"/>
                </a:cubicBezTo>
                <a:cubicBezTo>
                  <a:pt x="4955205" y="15747279"/>
                  <a:pt x="4967907" y="15748875"/>
                  <a:pt x="4979816" y="15748875"/>
                </a:cubicBezTo>
                <a:cubicBezTo>
                  <a:pt x="5007605" y="15748875"/>
                  <a:pt x="5030631" y="15741692"/>
                  <a:pt x="5051273" y="15727327"/>
                </a:cubicBezTo>
                <a:cubicBezTo>
                  <a:pt x="5071916" y="15712962"/>
                  <a:pt x="5082240" y="15692213"/>
                  <a:pt x="5082240" y="15665877"/>
                </a:cubicBezTo>
                <a:cubicBezTo>
                  <a:pt x="5082240" y="15657098"/>
                  <a:pt x="5079856" y="15648320"/>
                  <a:pt x="5075093" y="15639541"/>
                </a:cubicBezTo>
                <a:cubicBezTo>
                  <a:pt x="5069536" y="15631561"/>
                  <a:pt x="5063977" y="15624378"/>
                  <a:pt x="5057626" y="15618792"/>
                </a:cubicBezTo>
                <a:cubicBezTo>
                  <a:pt x="5052069" y="15613205"/>
                  <a:pt x="5041749" y="15606821"/>
                  <a:pt x="5029042" y="15599639"/>
                </a:cubicBezTo>
                <a:cubicBezTo>
                  <a:pt x="5015544" y="15593254"/>
                  <a:pt x="5004429" y="15587668"/>
                  <a:pt x="4995697" y="15583677"/>
                </a:cubicBezTo>
                <a:cubicBezTo>
                  <a:pt x="4986963" y="15580485"/>
                  <a:pt x="4973465" y="15574899"/>
                  <a:pt x="4955997" y="15567716"/>
                </a:cubicBezTo>
                <a:cubicBezTo>
                  <a:pt x="4942500" y="15562130"/>
                  <a:pt x="4932180" y="15558140"/>
                  <a:pt x="4925036" y="15554948"/>
                </a:cubicBezTo>
                <a:cubicBezTo>
                  <a:pt x="4917096" y="15552553"/>
                  <a:pt x="4907567" y="15547765"/>
                  <a:pt x="4894069" y="15542179"/>
                </a:cubicBezTo>
                <a:cubicBezTo>
                  <a:pt x="4881368" y="15535794"/>
                  <a:pt x="4871044" y="15531006"/>
                  <a:pt x="4863104" y="15526218"/>
                </a:cubicBezTo>
                <a:cubicBezTo>
                  <a:pt x="4855164" y="15522227"/>
                  <a:pt x="4845639" y="15515843"/>
                  <a:pt x="4834522" y="15508660"/>
                </a:cubicBezTo>
                <a:cubicBezTo>
                  <a:pt x="4823405" y="15501478"/>
                  <a:pt x="4814672" y="15494295"/>
                  <a:pt x="4808319" y="15487113"/>
                </a:cubicBezTo>
                <a:cubicBezTo>
                  <a:pt x="4801174" y="15480728"/>
                  <a:pt x="4794030" y="15472748"/>
                  <a:pt x="4786090" y="15463171"/>
                </a:cubicBezTo>
                <a:cubicBezTo>
                  <a:pt x="4778152" y="15453595"/>
                  <a:pt x="4772590" y="15444018"/>
                  <a:pt x="4768623" y="15433643"/>
                </a:cubicBezTo>
                <a:cubicBezTo>
                  <a:pt x="4763858" y="15424067"/>
                  <a:pt x="4760680" y="15412894"/>
                  <a:pt x="4758299" y="15400923"/>
                </a:cubicBezTo>
                <a:cubicBezTo>
                  <a:pt x="4755123" y="15388154"/>
                  <a:pt x="4753539" y="15375385"/>
                  <a:pt x="4753539" y="15361818"/>
                </a:cubicBezTo>
                <a:cubicBezTo>
                  <a:pt x="4753539" y="15315531"/>
                  <a:pt x="4770209" y="15275628"/>
                  <a:pt x="4802762" y="15240514"/>
                </a:cubicBezTo>
                <a:cubicBezTo>
                  <a:pt x="4835319" y="15206198"/>
                  <a:pt x="4878191" y="15183852"/>
                  <a:pt x="4930591" y="15173477"/>
                </a:cubicBezTo>
                <a:lnTo>
                  <a:pt x="4930591" y="15083297"/>
                </a:lnTo>
                <a:cubicBezTo>
                  <a:pt x="4930591" y="15079307"/>
                  <a:pt x="4931386" y="15075317"/>
                  <a:pt x="4934563" y="15072125"/>
                </a:cubicBezTo>
                <a:cubicBezTo>
                  <a:pt x="4937737" y="15068932"/>
                  <a:pt x="4941707" y="15067336"/>
                  <a:pt x="4946470" y="15067336"/>
                </a:cubicBezTo>
                <a:close/>
                <a:moveTo>
                  <a:pt x="14361485" y="15062268"/>
                </a:moveTo>
                <a:cubicBezTo>
                  <a:pt x="14369528" y="15062268"/>
                  <a:pt x="14376405" y="15064984"/>
                  <a:pt x="14382048" y="15070417"/>
                </a:cubicBezTo>
                <a:cubicBezTo>
                  <a:pt x="14387822" y="15075850"/>
                  <a:pt x="14390676" y="15082253"/>
                  <a:pt x="14390676" y="15089691"/>
                </a:cubicBezTo>
                <a:cubicBezTo>
                  <a:pt x="14390676" y="15231784"/>
                  <a:pt x="14369074" y="15354603"/>
                  <a:pt x="14326001" y="15458149"/>
                </a:cubicBezTo>
                <a:cubicBezTo>
                  <a:pt x="14282863" y="15561760"/>
                  <a:pt x="14210533" y="15664660"/>
                  <a:pt x="14108883" y="15766783"/>
                </a:cubicBezTo>
                <a:cubicBezTo>
                  <a:pt x="14062631" y="15812444"/>
                  <a:pt x="14006972" y="15862633"/>
                  <a:pt x="13941843" y="15917413"/>
                </a:cubicBezTo>
                <a:lnTo>
                  <a:pt x="13924718" y="16241892"/>
                </a:lnTo>
                <a:cubicBezTo>
                  <a:pt x="13923615" y="16251012"/>
                  <a:pt x="13919009" y="16258384"/>
                  <a:pt x="13911095" y="16264076"/>
                </a:cubicBezTo>
                <a:lnTo>
                  <a:pt x="13582142" y="16455840"/>
                </a:lnTo>
                <a:cubicBezTo>
                  <a:pt x="13578120" y="16458168"/>
                  <a:pt x="13573579" y="16459268"/>
                  <a:pt x="13568454" y="16459268"/>
                </a:cubicBezTo>
                <a:cubicBezTo>
                  <a:pt x="13561578" y="16459268"/>
                  <a:pt x="13555026" y="16456746"/>
                  <a:pt x="13548734" y="16451572"/>
                </a:cubicBezTo>
                <a:lnTo>
                  <a:pt x="13493984" y="16396792"/>
                </a:lnTo>
                <a:cubicBezTo>
                  <a:pt x="13486524" y="16388772"/>
                  <a:pt x="13484189" y="16379716"/>
                  <a:pt x="13487108" y="16369368"/>
                </a:cubicBezTo>
                <a:lnTo>
                  <a:pt x="13559891" y="16133172"/>
                </a:lnTo>
                <a:lnTo>
                  <a:pt x="13319225" y="15892578"/>
                </a:lnTo>
                <a:lnTo>
                  <a:pt x="13082841" y="15965338"/>
                </a:lnTo>
                <a:cubicBezTo>
                  <a:pt x="13081089" y="15965920"/>
                  <a:pt x="13078559" y="15966243"/>
                  <a:pt x="13075121" y="15966243"/>
                </a:cubicBezTo>
                <a:cubicBezTo>
                  <a:pt x="13067142" y="15966243"/>
                  <a:pt x="13060590" y="15963592"/>
                  <a:pt x="13055466" y="15958482"/>
                </a:cubicBezTo>
                <a:lnTo>
                  <a:pt x="13000586" y="15903702"/>
                </a:lnTo>
                <a:cubicBezTo>
                  <a:pt x="12990920" y="15892901"/>
                  <a:pt x="12989493" y="15881777"/>
                  <a:pt x="12996369" y="15870394"/>
                </a:cubicBezTo>
                <a:lnTo>
                  <a:pt x="13188189" y="15541646"/>
                </a:lnTo>
                <a:cubicBezTo>
                  <a:pt x="13193897" y="15533626"/>
                  <a:pt x="13201292" y="15529099"/>
                  <a:pt x="13210439" y="15527935"/>
                </a:cubicBezTo>
                <a:lnTo>
                  <a:pt x="13535046" y="15510860"/>
                </a:lnTo>
                <a:cubicBezTo>
                  <a:pt x="13589861" y="15445732"/>
                  <a:pt x="13640070" y="15390110"/>
                  <a:pt x="13685803" y="15343867"/>
                </a:cubicBezTo>
                <a:cubicBezTo>
                  <a:pt x="13793098" y="15237216"/>
                  <a:pt x="13895332" y="15163550"/>
                  <a:pt x="13992377" y="15123063"/>
                </a:cubicBezTo>
                <a:cubicBezTo>
                  <a:pt x="14089487" y="15082576"/>
                  <a:pt x="14212479" y="15062268"/>
                  <a:pt x="14361485" y="15062268"/>
                </a:cubicBezTo>
                <a:close/>
                <a:moveTo>
                  <a:pt x="15455094" y="15024168"/>
                </a:moveTo>
                <a:cubicBezTo>
                  <a:pt x="15401594" y="15024168"/>
                  <a:pt x="15359491" y="15027967"/>
                  <a:pt x="15328941" y="15031844"/>
                </a:cubicBezTo>
                <a:lnTo>
                  <a:pt x="15309789" y="15184748"/>
                </a:lnTo>
                <a:cubicBezTo>
                  <a:pt x="15305990" y="15211499"/>
                  <a:pt x="15286838" y="15238327"/>
                  <a:pt x="15260087" y="15245926"/>
                </a:cubicBezTo>
                <a:cubicBezTo>
                  <a:pt x="15195111" y="15268877"/>
                  <a:pt x="15214185" y="15257401"/>
                  <a:pt x="15156807" y="15288029"/>
                </a:cubicBezTo>
                <a:cubicBezTo>
                  <a:pt x="15130057" y="15299504"/>
                  <a:pt x="15103306" y="15295627"/>
                  <a:pt x="15080355" y="15280352"/>
                </a:cubicBezTo>
                <a:lnTo>
                  <a:pt x="14958001" y="15188625"/>
                </a:lnTo>
                <a:cubicBezTo>
                  <a:pt x="14935050" y="15207700"/>
                  <a:pt x="14900623" y="15230651"/>
                  <a:pt x="14862397" y="15268877"/>
                </a:cubicBezTo>
                <a:cubicBezTo>
                  <a:pt x="14824171" y="15307103"/>
                  <a:pt x="14801220" y="15341530"/>
                  <a:pt x="14782145" y="15364481"/>
                </a:cubicBezTo>
                <a:lnTo>
                  <a:pt x="14873872" y="15486835"/>
                </a:lnTo>
                <a:cubicBezTo>
                  <a:pt x="14889147" y="15509786"/>
                  <a:pt x="14893024" y="15536537"/>
                  <a:pt x="14881549" y="15563287"/>
                </a:cubicBezTo>
                <a:cubicBezTo>
                  <a:pt x="14870073" y="15586238"/>
                  <a:pt x="14858597" y="15612989"/>
                  <a:pt x="14858597" y="15612989"/>
                </a:cubicBezTo>
                <a:cubicBezTo>
                  <a:pt x="14858597" y="15616866"/>
                  <a:pt x="14847122" y="15639817"/>
                  <a:pt x="14839446" y="15666567"/>
                </a:cubicBezTo>
                <a:cubicBezTo>
                  <a:pt x="14831847" y="15693318"/>
                  <a:pt x="14805019" y="15712470"/>
                  <a:pt x="14778268" y="15716269"/>
                </a:cubicBezTo>
                <a:lnTo>
                  <a:pt x="14625364" y="15735421"/>
                </a:lnTo>
                <a:cubicBezTo>
                  <a:pt x="14621487" y="15765971"/>
                  <a:pt x="14617688" y="15808074"/>
                  <a:pt x="14617688" y="15861574"/>
                </a:cubicBezTo>
                <a:cubicBezTo>
                  <a:pt x="14617688" y="15915076"/>
                  <a:pt x="14621487" y="15957178"/>
                  <a:pt x="14625364" y="15987728"/>
                </a:cubicBezTo>
                <a:lnTo>
                  <a:pt x="14778268" y="16006880"/>
                </a:lnTo>
                <a:cubicBezTo>
                  <a:pt x="14805019" y="16010679"/>
                  <a:pt x="14831847" y="16029831"/>
                  <a:pt x="14839446" y="16056582"/>
                </a:cubicBezTo>
                <a:cubicBezTo>
                  <a:pt x="14862397" y="16121558"/>
                  <a:pt x="14850921" y="16102484"/>
                  <a:pt x="14881549" y="16159862"/>
                </a:cubicBezTo>
                <a:cubicBezTo>
                  <a:pt x="14893024" y="16186612"/>
                  <a:pt x="14889147" y="16217162"/>
                  <a:pt x="14873872" y="16240113"/>
                </a:cubicBezTo>
                <a:lnTo>
                  <a:pt x="14782145" y="16362468"/>
                </a:lnTo>
                <a:cubicBezTo>
                  <a:pt x="14801220" y="16385418"/>
                  <a:pt x="14824171" y="16415968"/>
                  <a:pt x="14862397" y="16454272"/>
                </a:cubicBezTo>
                <a:cubicBezTo>
                  <a:pt x="14900623" y="16492498"/>
                  <a:pt x="14935050" y="16519248"/>
                  <a:pt x="14958001" y="16538400"/>
                </a:cubicBezTo>
                <a:lnTo>
                  <a:pt x="15080355" y="16442796"/>
                </a:lnTo>
                <a:cubicBezTo>
                  <a:pt x="15103306" y="16427522"/>
                  <a:pt x="15130057" y="16423644"/>
                  <a:pt x="15156807" y="16435120"/>
                </a:cubicBezTo>
                <a:cubicBezTo>
                  <a:pt x="15214185" y="16461870"/>
                  <a:pt x="15195111" y="16454272"/>
                  <a:pt x="15260087" y="16477224"/>
                </a:cubicBezTo>
                <a:cubicBezTo>
                  <a:pt x="15286838" y="16484822"/>
                  <a:pt x="15305990" y="16511572"/>
                  <a:pt x="15309789" y="16538400"/>
                </a:cubicBezTo>
                <a:lnTo>
                  <a:pt x="15328941" y="16691304"/>
                </a:lnTo>
                <a:cubicBezTo>
                  <a:pt x="15359491" y="16695182"/>
                  <a:pt x="15401594" y="16698980"/>
                  <a:pt x="15455094" y="16698980"/>
                </a:cubicBezTo>
                <a:cubicBezTo>
                  <a:pt x="15508673" y="16698980"/>
                  <a:pt x="15550698" y="16695182"/>
                  <a:pt x="15581248" y="16691304"/>
                </a:cubicBezTo>
                <a:lnTo>
                  <a:pt x="15600400" y="16538400"/>
                </a:lnTo>
                <a:cubicBezTo>
                  <a:pt x="15604199" y="16511572"/>
                  <a:pt x="15623351" y="16484822"/>
                  <a:pt x="15650102" y="16477224"/>
                </a:cubicBezTo>
                <a:cubicBezTo>
                  <a:pt x="15718955" y="16454272"/>
                  <a:pt x="15688328" y="16465748"/>
                  <a:pt x="15753382" y="16435120"/>
                </a:cubicBezTo>
                <a:cubicBezTo>
                  <a:pt x="15780132" y="16423644"/>
                  <a:pt x="15810682" y="16427522"/>
                  <a:pt x="15833633" y="16442796"/>
                </a:cubicBezTo>
                <a:lnTo>
                  <a:pt x="15955988" y="16538400"/>
                </a:lnTo>
                <a:cubicBezTo>
                  <a:pt x="15978939" y="16519248"/>
                  <a:pt x="16009489" y="16492498"/>
                  <a:pt x="16047792" y="16454272"/>
                </a:cubicBezTo>
                <a:cubicBezTo>
                  <a:pt x="16086018" y="16415968"/>
                  <a:pt x="16112769" y="16381620"/>
                  <a:pt x="16131920" y="16358668"/>
                </a:cubicBezTo>
                <a:lnTo>
                  <a:pt x="16036317" y="16240113"/>
                </a:lnTo>
                <a:cubicBezTo>
                  <a:pt x="16021042" y="16217162"/>
                  <a:pt x="16017165" y="16186612"/>
                  <a:pt x="16028640" y="16159862"/>
                </a:cubicBezTo>
                <a:cubicBezTo>
                  <a:pt x="16055391" y="16102484"/>
                  <a:pt x="16047792" y="16121558"/>
                  <a:pt x="16070743" y="16056582"/>
                </a:cubicBezTo>
                <a:cubicBezTo>
                  <a:pt x="16078342" y="16029831"/>
                  <a:pt x="16105092" y="16010679"/>
                  <a:pt x="16131920" y="16006880"/>
                </a:cubicBezTo>
                <a:lnTo>
                  <a:pt x="16284824" y="15987728"/>
                </a:lnTo>
                <a:cubicBezTo>
                  <a:pt x="16288702" y="15957178"/>
                  <a:pt x="16292500" y="15915076"/>
                  <a:pt x="16292500" y="15861574"/>
                </a:cubicBezTo>
                <a:cubicBezTo>
                  <a:pt x="16292500" y="15808074"/>
                  <a:pt x="16288702" y="15765971"/>
                  <a:pt x="16284824" y="15735421"/>
                </a:cubicBezTo>
                <a:lnTo>
                  <a:pt x="16131920" y="15716269"/>
                </a:lnTo>
                <a:cubicBezTo>
                  <a:pt x="16105092" y="15712470"/>
                  <a:pt x="16082219" y="15693318"/>
                  <a:pt x="16074543" y="15666567"/>
                </a:cubicBezTo>
                <a:cubicBezTo>
                  <a:pt x="16051592" y="15597714"/>
                  <a:pt x="16059268" y="15628341"/>
                  <a:pt x="16028640" y="15563287"/>
                </a:cubicBezTo>
                <a:cubicBezTo>
                  <a:pt x="16017165" y="15536537"/>
                  <a:pt x="16021042" y="15509786"/>
                  <a:pt x="16036317" y="15486835"/>
                </a:cubicBezTo>
                <a:lnTo>
                  <a:pt x="16131920" y="15364481"/>
                </a:lnTo>
                <a:cubicBezTo>
                  <a:pt x="16112769" y="15341530"/>
                  <a:pt x="16086018" y="15307103"/>
                  <a:pt x="16047792" y="15268877"/>
                </a:cubicBezTo>
                <a:cubicBezTo>
                  <a:pt x="16009489" y="15230651"/>
                  <a:pt x="15978939" y="15207700"/>
                  <a:pt x="15955988" y="15188625"/>
                </a:cubicBezTo>
                <a:lnTo>
                  <a:pt x="15833633" y="15280352"/>
                </a:lnTo>
                <a:cubicBezTo>
                  <a:pt x="15810682" y="15295627"/>
                  <a:pt x="15780132" y="15299504"/>
                  <a:pt x="15753382" y="15288029"/>
                </a:cubicBezTo>
                <a:cubicBezTo>
                  <a:pt x="15696004" y="15261278"/>
                  <a:pt x="15715078" y="15268877"/>
                  <a:pt x="15650102" y="15245926"/>
                </a:cubicBezTo>
                <a:cubicBezTo>
                  <a:pt x="15623351" y="15238327"/>
                  <a:pt x="15604199" y="15211499"/>
                  <a:pt x="15600400" y="15184748"/>
                </a:cubicBezTo>
                <a:lnTo>
                  <a:pt x="15581248" y="15031844"/>
                </a:lnTo>
                <a:cubicBezTo>
                  <a:pt x="15550698" y="15027967"/>
                  <a:pt x="15508673" y="15024168"/>
                  <a:pt x="15455094" y="15024168"/>
                </a:cubicBezTo>
                <a:close/>
                <a:moveTo>
                  <a:pt x="1826164" y="15022645"/>
                </a:moveTo>
                <a:cubicBezTo>
                  <a:pt x="1879360" y="15060154"/>
                  <a:pt x="1952405" y="15088086"/>
                  <a:pt x="2044506" y="15107239"/>
                </a:cubicBezTo>
                <a:cubicBezTo>
                  <a:pt x="2136606" y="15127190"/>
                  <a:pt x="2235853" y="15136767"/>
                  <a:pt x="2341451" y="15136767"/>
                </a:cubicBezTo>
                <a:cubicBezTo>
                  <a:pt x="2447842" y="15136767"/>
                  <a:pt x="2546295" y="15127190"/>
                  <a:pt x="2638396" y="15107239"/>
                </a:cubicBezTo>
                <a:cubicBezTo>
                  <a:pt x="2730497" y="15088086"/>
                  <a:pt x="2803542" y="15060154"/>
                  <a:pt x="2856738" y="15022645"/>
                </a:cubicBezTo>
                <a:lnTo>
                  <a:pt x="2856738" y="15136767"/>
                </a:lnTo>
                <a:cubicBezTo>
                  <a:pt x="2856738" y="15167093"/>
                  <a:pt x="2833712" y="15195823"/>
                  <a:pt x="2787663" y="15222159"/>
                </a:cubicBezTo>
                <a:cubicBezTo>
                  <a:pt x="2741612" y="15248495"/>
                  <a:pt x="2678888" y="15269244"/>
                  <a:pt x="2599492" y="15285205"/>
                </a:cubicBezTo>
                <a:cubicBezTo>
                  <a:pt x="2520888" y="15300368"/>
                  <a:pt x="2434345" y="15308349"/>
                  <a:pt x="2341451" y="15308349"/>
                </a:cubicBezTo>
                <a:cubicBezTo>
                  <a:pt x="2248555" y="15308349"/>
                  <a:pt x="2162013" y="15300368"/>
                  <a:pt x="2083410" y="15285205"/>
                </a:cubicBezTo>
                <a:cubicBezTo>
                  <a:pt x="2004013" y="15269244"/>
                  <a:pt x="1941289" y="15248495"/>
                  <a:pt x="1895240" y="15222159"/>
                </a:cubicBezTo>
                <a:cubicBezTo>
                  <a:pt x="1849189" y="15195823"/>
                  <a:pt x="1826164" y="15167093"/>
                  <a:pt x="1826164" y="15136767"/>
                </a:cubicBezTo>
                <a:close/>
                <a:moveTo>
                  <a:pt x="8657442" y="14958801"/>
                </a:moveTo>
                <a:cubicBezTo>
                  <a:pt x="8672528" y="14958801"/>
                  <a:pt x="8684437" y="14961195"/>
                  <a:pt x="8693171" y="14965983"/>
                </a:cubicBezTo>
                <a:cubicBezTo>
                  <a:pt x="8701905" y="14970772"/>
                  <a:pt x="8713814" y="14979550"/>
                  <a:pt x="8727312" y="14990723"/>
                </a:cubicBezTo>
                <a:cubicBezTo>
                  <a:pt x="8740015" y="15001896"/>
                  <a:pt x="8750337" y="15009876"/>
                  <a:pt x="8757483" y="15015463"/>
                </a:cubicBezTo>
                <a:cubicBezTo>
                  <a:pt x="8765422" y="15021049"/>
                  <a:pt x="8778126" y="15026635"/>
                  <a:pt x="8795593" y="15033020"/>
                </a:cubicBezTo>
                <a:cubicBezTo>
                  <a:pt x="8812267" y="15039404"/>
                  <a:pt x="8831322" y="15041798"/>
                  <a:pt x="8851171" y="15041798"/>
                </a:cubicBezTo>
                <a:cubicBezTo>
                  <a:pt x="8870227" y="15041798"/>
                  <a:pt x="8888488" y="15038606"/>
                  <a:pt x="8905955" y="15033020"/>
                </a:cubicBezTo>
                <a:cubicBezTo>
                  <a:pt x="8923423" y="15026635"/>
                  <a:pt x="8936126" y="15020251"/>
                  <a:pt x="8944066" y="15015463"/>
                </a:cubicBezTo>
                <a:cubicBezTo>
                  <a:pt x="8951212" y="15009876"/>
                  <a:pt x="8961533" y="15001896"/>
                  <a:pt x="8975031" y="14990723"/>
                </a:cubicBezTo>
                <a:cubicBezTo>
                  <a:pt x="8983764" y="14982742"/>
                  <a:pt x="8990910" y="14977156"/>
                  <a:pt x="8995674" y="14973166"/>
                </a:cubicBezTo>
                <a:cubicBezTo>
                  <a:pt x="9000438" y="14969974"/>
                  <a:pt x="9007584" y="14966781"/>
                  <a:pt x="9016317" y="14963589"/>
                </a:cubicBezTo>
                <a:cubicBezTo>
                  <a:pt x="9024257" y="14960397"/>
                  <a:pt x="9033785" y="14958801"/>
                  <a:pt x="9044106" y="14958801"/>
                </a:cubicBezTo>
                <a:cubicBezTo>
                  <a:pt x="9059192" y="14958801"/>
                  <a:pt x="9071101" y="14961195"/>
                  <a:pt x="9080629" y="14965983"/>
                </a:cubicBezTo>
                <a:cubicBezTo>
                  <a:pt x="9090157" y="14970772"/>
                  <a:pt x="9101272" y="14979550"/>
                  <a:pt x="9113976" y="14990723"/>
                </a:cubicBezTo>
                <a:cubicBezTo>
                  <a:pt x="9125885" y="15001098"/>
                  <a:pt x="9136207" y="15009078"/>
                  <a:pt x="9144941" y="15015463"/>
                </a:cubicBezTo>
                <a:cubicBezTo>
                  <a:pt x="9152880" y="15021049"/>
                  <a:pt x="9165584" y="15026635"/>
                  <a:pt x="9183051" y="15033020"/>
                </a:cubicBezTo>
                <a:cubicBezTo>
                  <a:pt x="9199725" y="15039404"/>
                  <a:pt x="9218780" y="15041798"/>
                  <a:pt x="9237835" y="15041798"/>
                </a:cubicBezTo>
                <a:cubicBezTo>
                  <a:pt x="9256890" y="15041798"/>
                  <a:pt x="9275946" y="15039404"/>
                  <a:pt x="9292619" y="15033020"/>
                </a:cubicBezTo>
                <a:cubicBezTo>
                  <a:pt x="9310086" y="15026635"/>
                  <a:pt x="9322790" y="15021049"/>
                  <a:pt x="9330730" y="15015463"/>
                </a:cubicBezTo>
                <a:cubicBezTo>
                  <a:pt x="9339463" y="15009078"/>
                  <a:pt x="9349785" y="15001098"/>
                  <a:pt x="9361695" y="14990723"/>
                </a:cubicBezTo>
                <a:cubicBezTo>
                  <a:pt x="9374398" y="14979550"/>
                  <a:pt x="9385514" y="14970772"/>
                  <a:pt x="9395041" y="14965983"/>
                </a:cubicBezTo>
                <a:cubicBezTo>
                  <a:pt x="9404569" y="14961195"/>
                  <a:pt x="9416479" y="14958801"/>
                  <a:pt x="9431564" y="14958801"/>
                </a:cubicBezTo>
                <a:cubicBezTo>
                  <a:pt x="9445855" y="14958801"/>
                  <a:pt x="9458559" y="14961195"/>
                  <a:pt x="9467293" y="14965983"/>
                </a:cubicBezTo>
                <a:cubicBezTo>
                  <a:pt x="9476820" y="14970772"/>
                  <a:pt x="9487936" y="14979550"/>
                  <a:pt x="9500639" y="14990723"/>
                </a:cubicBezTo>
                <a:cubicBezTo>
                  <a:pt x="9512549" y="15001098"/>
                  <a:pt x="9522871" y="15009078"/>
                  <a:pt x="9531604" y="15015463"/>
                </a:cubicBezTo>
                <a:cubicBezTo>
                  <a:pt x="9539544" y="15021049"/>
                  <a:pt x="9552248" y="15026635"/>
                  <a:pt x="9569715" y="15033020"/>
                </a:cubicBezTo>
                <a:cubicBezTo>
                  <a:pt x="9587182" y="15039404"/>
                  <a:pt x="9605444" y="15041798"/>
                  <a:pt x="9624499" y="15041798"/>
                </a:cubicBezTo>
                <a:cubicBezTo>
                  <a:pt x="9624499" y="15041798"/>
                  <a:pt x="9624499" y="15290791"/>
                  <a:pt x="9624499" y="15290791"/>
                </a:cubicBezTo>
                <a:lnTo>
                  <a:pt x="8463714" y="15290791"/>
                </a:lnTo>
                <a:lnTo>
                  <a:pt x="8463714" y="15041798"/>
                </a:lnTo>
                <a:cubicBezTo>
                  <a:pt x="8482769" y="15041798"/>
                  <a:pt x="8501824" y="15039404"/>
                  <a:pt x="8518498" y="15033020"/>
                </a:cubicBezTo>
                <a:cubicBezTo>
                  <a:pt x="8535965" y="15026635"/>
                  <a:pt x="8548668" y="15021049"/>
                  <a:pt x="8556608" y="15015463"/>
                </a:cubicBezTo>
                <a:cubicBezTo>
                  <a:pt x="8565342" y="15009078"/>
                  <a:pt x="8575663" y="15001098"/>
                  <a:pt x="8587573" y="14990723"/>
                </a:cubicBezTo>
                <a:cubicBezTo>
                  <a:pt x="8600277" y="14979550"/>
                  <a:pt x="8611392" y="14970772"/>
                  <a:pt x="8620920" y="14965983"/>
                </a:cubicBezTo>
                <a:cubicBezTo>
                  <a:pt x="8630447" y="14961195"/>
                  <a:pt x="8642357" y="14958801"/>
                  <a:pt x="8657442" y="14958801"/>
                </a:cubicBezTo>
                <a:close/>
                <a:moveTo>
                  <a:pt x="16805966" y="14948426"/>
                </a:moveTo>
                <a:lnTo>
                  <a:pt x="16888538" y="15115219"/>
                </a:lnTo>
                <a:lnTo>
                  <a:pt x="17071946" y="15141555"/>
                </a:lnTo>
                <a:lnTo>
                  <a:pt x="16939352" y="15271638"/>
                </a:lnTo>
                <a:cubicBezTo>
                  <a:pt x="16939352" y="15271638"/>
                  <a:pt x="16970318" y="15454393"/>
                  <a:pt x="16970318" y="15454393"/>
                </a:cubicBezTo>
                <a:lnTo>
                  <a:pt x="16805966" y="15368203"/>
                </a:lnTo>
                <a:lnTo>
                  <a:pt x="16641612" y="15454393"/>
                </a:lnTo>
                <a:lnTo>
                  <a:pt x="16673372" y="15271638"/>
                </a:lnTo>
                <a:lnTo>
                  <a:pt x="16540780" y="15141555"/>
                </a:lnTo>
                <a:lnTo>
                  <a:pt x="16724186" y="15115219"/>
                </a:lnTo>
                <a:close/>
                <a:moveTo>
                  <a:pt x="15464620" y="14871768"/>
                </a:moveTo>
                <a:cubicBezTo>
                  <a:pt x="15594617" y="14871768"/>
                  <a:pt x="15671173" y="14894698"/>
                  <a:pt x="15674918" y="14894698"/>
                </a:cubicBezTo>
                <a:cubicBezTo>
                  <a:pt x="15705522" y="14902372"/>
                  <a:pt x="15724706" y="14925302"/>
                  <a:pt x="15728452" y="14955906"/>
                </a:cubicBezTo>
                <a:lnTo>
                  <a:pt x="15751382" y="15116507"/>
                </a:lnTo>
                <a:cubicBezTo>
                  <a:pt x="15774404" y="15124181"/>
                  <a:pt x="15762893" y="15120344"/>
                  <a:pt x="15785823" y="15131764"/>
                </a:cubicBezTo>
                <a:lnTo>
                  <a:pt x="15915912" y="15032370"/>
                </a:lnTo>
                <a:cubicBezTo>
                  <a:pt x="15938842" y="15013277"/>
                  <a:pt x="15973192" y="15013277"/>
                  <a:pt x="15999958" y="15028533"/>
                </a:cubicBezTo>
                <a:cubicBezTo>
                  <a:pt x="16003795" y="15028533"/>
                  <a:pt x="16068840" y="15070647"/>
                  <a:pt x="16160652" y="15162368"/>
                </a:cubicBezTo>
                <a:cubicBezTo>
                  <a:pt x="16252372" y="15254179"/>
                  <a:pt x="16294486" y="15319224"/>
                  <a:pt x="16294486" y="15322969"/>
                </a:cubicBezTo>
                <a:cubicBezTo>
                  <a:pt x="16309742" y="15349828"/>
                  <a:pt x="16309742" y="15384177"/>
                  <a:pt x="16290650" y="15407107"/>
                </a:cubicBezTo>
                <a:lnTo>
                  <a:pt x="16191164" y="15537196"/>
                </a:lnTo>
                <a:cubicBezTo>
                  <a:pt x="16202674" y="15560126"/>
                  <a:pt x="16198838" y="15548616"/>
                  <a:pt x="16206512" y="15571546"/>
                </a:cubicBezTo>
                <a:lnTo>
                  <a:pt x="16367114" y="15594567"/>
                </a:lnTo>
                <a:cubicBezTo>
                  <a:pt x="16397718" y="15598312"/>
                  <a:pt x="16420648" y="15617497"/>
                  <a:pt x="16428320" y="15648101"/>
                </a:cubicBezTo>
                <a:cubicBezTo>
                  <a:pt x="16428320" y="15651846"/>
                  <a:pt x="16451252" y="15728402"/>
                  <a:pt x="16451252" y="15858400"/>
                </a:cubicBezTo>
                <a:cubicBezTo>
                  <a:pt x="16451252" y="15988397"/>
                  <a:pt x="16428320" y="16064953"/>
                  <a:pt x="16428320" y="16068698"/>
                </a:cubicBezTo>
                <a:cubicBezTo>
                  <a:pt x="16420648" y="16099302"/>
                  <a:pt x="16397718" y="16118486"/>
                  <a:pt x="16367114" y="16122232"/>
                </a:cubicBezTo>
                <a:lnTo>
                  <a:pt x="16206512" y="16145162"/>
                </a:lnTo>
                <a:cubicBezTo>
                  <a:pt x="16198838" y="16168184"/>
                  <a:pt x="16202674" y="16156673"/>
                  <a:pt x="16191164" y="16179603"/>
                </a:cubicBezTo>
                <a:lnTo>
                  <a:pt x="16290650" y="16309692"/>
                </a:lnTo>
                <a:cubicBezTo>
                  <a:pt x="16309742" y="16332622"/>
                  <a:pt x="16309742" y="16366972"/>
                  <a:pt x="16294486" y="16393738"/>
                </a:cubicBezTo>
                <a:cubicBezTo>
                  <a:pt x="16294486" y="16397576"/>
                  <a:pt x="16252372" y="16462620"/>
                  <a:pt x="16160652" y="16554432"/>
                </a:cubicBezTo>
                <a:cubicBezTo>
                  <a:pt x="16068840" y="16646152"/>
                  <a:pt x="16003795" y="16688266"/>
                  <a:pt x="15999958" y="16688266"/>
                </a:cubicBezTo>
                <a:cubicBezTo>
                  <a:pt x="15973192" y="16703522"/>
                  <a:pt x="15938842" y="16703522"/>
                  <a:pt x="15915912" y="16684430"/>
                </a:cubicBezTo>
                <a:lnTo>
                  <a:pt x="15785823" y="16584944"/>
                </a:lnTo>
                <a:cubicBezTo>
                  <a:pt x="15762893" y="16596454"/>
                  <a:pt x="15774404" y="16592618"/>
                  <a:pt x="15751382" y="16600292"/>
                </a:cubicBezTo>
                <a:lnTo>
                  <a:pt x="15728452" y="16760894"/>
                </a:lnTo>
                <a:cubicBezTo>
                  <a:pt x="15724706" y="16791498"/>
                  <a:pt x="15705522" y="16814428"/>
                  <a:pt x="15674918" y="16822100"/>
                </a:cubicBezTo>
                <a:cubicBezTo>
                  <a:pt x="15671173" y="16822100"/>
                  <a:pt x="15594617" y="16845032"/>
                  <a:pt x="15464620" y="16845032"/>
                </a:cubicBezTo>
                <a:cubicBezTo>
                  <a:pt x="15334622" y="16845032"/>
                  <a:pt x="15258066" y="16822100"/>
                  <a:pt x="15254321" y="16822100"/>
                </a:cubicBezTo>
                <a:cubicBezTo>
                  <a:pt x="15223717" y="16814428"/>
                  <a:pt x="15204532" y="16791498"/>
                  <a:pt x="15200787" y="16760894"/>
                </a:cubicBezTo>
                <a:lnTo>
                  <a:pt x="15181602" y="16600292"/>
                </a:lnTo>
                <a:cubicBezTo>
                  <a:pt x="15158672" y="16592618"/>
                  <a:pt x="15166346" y="16596454"/>
                  <a:pt x="15143416" y="16584944"/>
                </a:cubicBezTo>
                <a:lnTo>
                  <a:pt x="15013327" y="16684430"/>
                </a:lnTo>
                <a:cubicBezTo>
                  <a:pt x="14990397" y="16703522"/>
                  <a:pt x="14956048" y="16703522"/>
                  <a:pt x="14929189" y="16688266"/>
                </a:cubicBezTo>
                <a:cubicBezTo>
                  <a:pt x="14925444" y="16688266"/>
                  <a:pt x="14860399" y="16646152"/>
                  <a:pt x="14768588" y="16554432"/>
                </a:cubicBezTo>
                <a:cubicBezTo>
                  <a:pt x="14676867" y="16462620"/>
                  <a:pt x="14634753" y="16397576"/>
                  <a:pt x="14634753" y="16393738"/>
                </a:cubicBezTo>
                <a:cubicBezTo>
                  <a:pt x="14619497" y="16366972"/>
                  <a:pt x="14619497" y="16332622"/>
                  <a:pt x="14638590" y="16309692"/>
                </a:cubicBezTo>
                <a:lnTo>
                  <a:pt x="14737984" y="16179603"/>
                </a:lnTo>
                <a:cubicBezTo>
                  <a:pt x="14726564" y="16156673"/>
                  <a:pt x="14730401" y="16168184"/>
                  <a:pt x="14722727" y="16145162"/>
                </a:cubicBezTo>
                <a:lnTo>
                  <a:pt x="14562126" y="16122232"/>
                </a:lnTo>
                <a:cubicBezTo>
                  <a:pt x="14531522" y="16118486"/>
                  <a:pt x="14508592" y="16099302"/>
                  <a:pt x="14500918" y="16068698"/>
                </a:cubicBezTo>
                <a:cubicBezTo>
                  <a:pt x="14500918" y="16064953"/>
                  <a:pt x="14477988" y="15988397"/>
                  <a:pt x="14477988" y="15858400"/>
                </a:cubicBezTo>
                <a:cubicBezTo>
                  <a:pt x="14477988" y="15728402"/>
                  <a:pt x="14500918" y="15651846"/>
                  <a:pt x="14500918" y="15648101"/>
                </a:cubicBezTo>
                <a:cubicBezTo>
                  <a:pt x="14508592" y="15617497"/>
                  <a:pt x="14531522" y="15598312"/>
                  <a:pt x="14562126" y="15594567"/>
                </a:cubicBezTo>
                <a:lnTo>
                  <a:pt x="14722727" y="15575382"/>
                </a:lnTo>
                <a:cubicBezTo>
                  <a:pt x="14730401" y="15552452"/>
                  <a:pt x="14726564" y="15560126"/>
                  <a:pt x="14737984" y="15537196"/>
                </a:cubicBezTo>
                <a:lnTo>
                  <a:pt x="14638590" y="15407107"/>
                </a:lnTo>
                <a:cubicBezTo>
                  <a:pt x="14619497" y="15384177"/>
                  <a:pt x="14619497" y="15349828"/>
                  <a:pt x="14634753" y="15322969"/>
                </a:cubicBezTo>
                <a:cubicBezTo>
                  <a:pt x="14634753" y="15319224"/>
                  <a:pt x="14676867" y="15254179"/>
                  <a:pt x="14768588" y="15162368"/>
                </a:cubicBezTo>
                <a:cubicBezTo>
                  <a:pt x="14860399" y="15070647"/>
                  <a:pt x="14925444" y="15028533"/>
                  <a:pt x="14929189" y="15028533"/>
                </a:cubicBezTo>
                <a:cubicBezTo>
                  <a:pt x="14956048" y="15013277"/>
                  <a:pt x="14990397" y="15013277"/>
                  <a:pt x="15013327" y="15032370"/>
                </a:cubicBezTo>
                <a:lnTo>
                  <a:pt x="15143416" y="15131764"/>
                </a:lnTo>
                <a:cubicBezTo>
                  <a:pt x="15166346" y="15120344"/>
                  <a:pt x="15154836" y="15124181"/>
                  <a:pt x="15177766" y="15116507"/>
                </a:cubicBezTo>
                <a:lnTo>
                  <a:pt x="15200787" y="14955906"/>
                </a:lnTo>
                <a:cubicBezTo>
                  <a:pt x="15204532" y="14925302"/>
                  <a:pt x="15223717" y="14902372"/>
                  <a:pt x="15254321" y="14894698"/>
                </a:cubicBezTo>
                <a:cubicBezTo>
                  <a:pt x="15258066" y="14894698"/>
                  <a:pt x="15334622" y="14871768"/>
                  <a:pt x="15464620" y="14871768"/>
                </a:cubicBezTo>
                <a:close/>
                <a:moveTo>
                  <a:pt x="1826164" y="14764874"/>
                </a:moveTo>
                <a:cubicBezTo>
                  <a:pt x="1879360" y="14802382"/>
                  <a:pt x="1952405" y="14830314"/>
                  <a:pt x="2044506" y="14850265"/>
                </a:cubicBezTo>
                <a:cubicBezTo>
                  <a:pt x="2136606" y="14869419"/>
                  <a:pt x="2235853" y="14878995"/>
                  <a:pt x="2341451" y="14878995"/>
                </a:cubicBezTo>
                <a:cubicBezTo>
                  <a:pt x="2447842" y="14878995"/>
                  <a:pt x="2546295" y="14869419"/>
                  <a:pt x="2638396" y="14850265"/>
                </a:cubicBezTo>
                <a:cubicBezTo>
                  <a:pt x="2730497" y="14830314"/>
                  <a:pt x="2803542" y="14802382"/>
                  <a:pt x="2856738" y="14764874"/>
                </a:cubicBezTo>
                <a:lnTo>
                  <a:pt x="2856738" y="14878995"/>
                </a:lnTo>
                <a:cubicBezTo>
                  <a:pt x="2856738" y="14909321"/>
                  <a:pt x="2833712" y="14938051"/>
                  <a:pt x="2787663" y="14964387"/>
                </a:cubicBezTo>
                <a:cubicBezTo>
                  <a:pt x="2741612" y="14990723"/>
                  <a:pt x="2678888" y="15012270"/>
                  <a:pt x="2599492" y="15027434"/>
                </a:cubicBezTo>
                <a:cubicBezTo>
                  <a:pt x="2520888" y="15042597"/>
                  <a:pt x="2434345" y="15050577"/>
                  <a:pt x="2341451" y="15050577"/>
                </a:cubicBezTo>
                <a:cubicBezTo>
                  <a:pt x="2248555" y="15050577"/>
                  <a:pt x="2162013" y="15042597"/>
                  <a:pt x="2083410" y="15027434"/>
                </a:cubicBezTo>
                <a:cubicBezTo>
                  <a:pt x="2004013" y="15012270"/>
                  <a:pt x="1941289" y="14990723"/>
                  <a:pt x="1895240" y="14964387"/>
                </a:cubicBezTo>
                <a:cubicBezTo>
                  <a:pt x="1849189" y="14938051"/>
                  <a:pt x="1826164" y="14909321"/>
                  <a:pt x="1826164" y="14878995"/>
                </a:cubicBezTo>
                <a:close/>
                <a:moveTo>
                  <a:pt x="12348316" y="14605068"/>
                </a:moveTo>
                <a:cubicBezTo>
                  <a:pt x="12479267" y="14605068"/>
                  <a:pt x="12618548" y="14648976"/>
                  <a:pt x="12720811" y="14722579"/>
                </a:cubicBezTo>
                <a:cubicBezTo>
                  <a:pt x="12811910" y="14788182"/>
                  <a:pt x="12920651" y="14909779"/>
                  <a:pt x="12920651" y="15116372"/>
                </a:cubicBezTo>
                <a:cubicBezTo>
                  <a:pt x="12920651" y="15212073"/>
                  <a:pt x="12891615" y="15314046"/>
                  <a:pt x="12842855" y="15389202"/>
                </a:cubicBezTo>
                <a:cubicBezTo>
                  <a:pt x="12777958" y="15489391"/>
                  <a:pt x="12682173" y="15542277"/>
                  <a:pt x="12565971" y="15542277"/>
                </a:cubicBezTo>
                <a:cubicBezTo>
                  <a:pt x="12479036" y="15542277"/>
                  <a:pt x="12438721" y="15520582"/>
                  <a:pt x="12390308" y="15481565"/>
                </a:cubicBezTo>
                <a:cubicBezTo>
                  <a:pt x="12335070" y="15518798"/>
                  <a:pt x="12285790" y="15542277"/>
                  <a:pt x="12199664" y="15542277"/>
                </a:cubicBezTo>
                <a:cubicBezTo>
                  <a:pt x="12068192" y="15542277"/>
                  <a:pt x="11972755" y="15462344"/>
                  <a:pt x="11972755" y="15352142"/>
                </a:cubicBezTo>
                <a:cubicBezTo>
                  <a:pt x="11972755" y="15253219"/>
                  <a:pt x="12023365" y="15131162"/>
                  <a:pt x="12095898" y="15055257"/>
                </a:cubicBezTo>
                <a:cubicBezTo>
                  <a:pt x="12161085" y="14987467"/>
                  <a:pt x="12254382" y="14942293"/>
                  <a:pt x="12498008" y="14942293"/>
                </a:cubicBezTo>
                <a:cubicBezTo>
                  <a:pt x="12519235" y="14942293"/>
                  <a:pt x="12541735" y="14942638"/>
                  <a:pt x="12564987" y="14943329"/>
                </a:cubicBezTo>
                <a:lnTo>
                  <a:pt x="12608252" y="14944595"/>
                </a:lnTo>
                <a:lnTo>
                  <a:pt x="12599634" y="14986949"/>
                </a:lnTo>
                <a:lnTo>
                  <a:pt x="12547404" y="15244644"/>
                </a:lnTo>
                <a:cubicBezTo>
                  <a:pt x="12546594" y="15248788"/>
                  <a:pt x="12545553" y="15253794"/>
                  <a:pt x="12544512" y="15259319"/>
                </a:cubicBezTo>
                <a:cubicBezTo>
                  <a:pt x="12540405" y="15280266"/>
                  <a:pt x="12533348" y="15315369"/>
                  <a:pt x="12533348" y="15329929"/>
                </a:cubicBezTo>
                <a:cubicBezTo>
                  <a:pt x="12533348" y="15352890"/>
                  <a:pt x="12543124" y="15361925"/>
                  <a:pt x="12568111" y="15361925"/>
                </a:cubicBezTo>
                <a:cubicBezTo>
                  <a:pt x="12611029" y="15361925"/>
                  <a:pt x="12645213" y="15333727"/>
                  <a:pt x="12669853" y="15278252"/>
                </a:cubicBezTo>
                <a:cubicBezTo>
                  <a:pt x="12692931" y="15225942"/>
                  <a:pt x="12701261" y="15162928"/>
                  <a:pt x="12701261" y="15124947"/>
                </a:cubicBezTo>
                <a:cubicBezTo>
                  <a:pt x="12701261" y="15024700"/>
                  <a:pt x="12666961" y="14939646"/>
                  <a:pt x="12602063" y="14879049"/>
                </a:cubicBezTo>
                <a:cubicBezTo>
                  <a:pt x="12536588" y="14817819"/>
                  <a:pt x="12444505" y="14785535"/>
                  <a:pt x="12335648" y="14785535"/>
                </a:cubicBezTo>
                <a:cubicBezTo>
                  <a:pt x="12114523" y="14785535"/>
                  <a:pt x="11890621" y="14970779"/>
                  <a:pt x="11890621" y="15324807"/>
                </a:cubicBezTo>
                <a:cubicBezTo>
                  <a:pt x="11890621" y="15429370"/>
                  <a:pt x="11925209" y="15516208"/>
                  <a:pt x="11990512" y="15575999"/>
                </a:cubicBezTo>
                <a:cubicBezTo>
                  <a:pt x="12056046" y="15635963"/>
                  <a:pt x="12150847" y="15667672"/>
                  <a:pt x="12264562" y="15667672"/>
                </a:cubicBezTo>
                <a:cubicBezTo>
                  <a:pt x="12436928" y="15667672"/>
                  <a:pt x="12576556" y="15606442"/>
                  <a:pt x="12701839" y="15540320"/>
                </a:cubicBezTo>
                <a:lnTo>
                  <a:pt x="12735676" y="15522423"/>
                </a:lnTo>
                <a:lnTo>
                  <a:pt x="12751814" y="15557124"/>
                </a:lnTo>
                <a:lnTo>
                  <a:pt x="12802135" y="15664737"/>
                </a:lnTo>
                <a:lnTo>
                  <a:pt x="12816653" y="15695984"/>
                </a:lnTo>
                <a:lnTo>
                  <a:pt x="12786402" y="15712270"/>
                </a:lnTo>
                <a:cubicBezTo>
                  <a:pt x="12620746" y="15801123"/>
                  <a:pt x="12436638" y="15848081"/>
                  <a:pt x="12254093" y="15848081"/>
                </a:cubicBezTo>
                <a:cubicBezTo>
                  <a:pt x="12104574" y="15848081"/>
                  <a:pt x="11964773" y="15804115"/>
                  <a:pt x="11860543" y="15724240"/>
                </a:cubicBezTo>
                <a:cubicBezTo>
                  <a:pt x="11736706" y="15629288"/>
                  <a:pt x="11671288" y="15490024"/>
                  <a:pt x="11671288" y="15321412"/>
                </a:cubicBezTo>
                <a:cubicBezTo>
                  <a:pt x="11671288" y="15147448"/>
                  <a:pt x="11732021" y="14972678"/>
                  <a:pt x="11837928" y="14841873"/>
                </a:cubicBezTo>
                <a:cubicBezTo>
                  <a:pt x="11925499" y="14733858"/>
                  <a:pt x="12085140" y="14605068"/>
                  <a:pt x="12348316" y="14605068"/>
                </a:cubicBezTo>
                <a:close/>
                <a:moveTo>
                  <a:pt x="13495107" y="14521467"/>
                </a:moveTo>
                <a:cubicBezTo>
                  <a:pt x="13542745" y="14521467"/>
                  <a:pt x="13594353" y="14541418"/>
                  <a:pt x="13649931" y="14580523"/>
                </a:cubicBezTo>
                <a:cubicBezTo>
                  <a:pt x="13705509" y="14619628"/>
                  <a:pt x="13751559" y="14667511"/>
                  <a:pt x="13788876" y="14724173"/>
                </a:cubicBezTo>
                <a:cubicBezTo>
                  <a:pt x="13826193" y="14780835"/>
                  <a:pt x="13844454" y="14831910"/>
                  <a:pt x="13844454" y="14878995"/>
                </a:cubicBezTo>
                <a:cubicBezTo>
                  <a:pt x="13844454" y="14897351"/>
                  <a:pt x="13841278" y="14912514"/>
                  <a:pt x="13834132" y="14925283"/>
                </a:cubicBezTo>
                <a:cubicBezTo>
                  <a:pt x="13826987" y="14937253"/>
                  <a:pt x="13817459" y="14946830"/>
                  <a:pt x="13804755" y="14952416"/>
                </a:cubicBezTo>
                <a:cubicBezTo>
                  <a:pt x="13792052" y="14958003"/>
                  <a:pt x="13779348" y="14961993"/>
                  <a:pt x="13765851" y="14964387"/>
                </a:cubicBezTo>
                <a:cubicBezTo>
                  <a:pt x="13752353" y="14966781"/>
                  <a:pt x="13737268" y="14967579"/>
                  <a:pt x="13719800" y="14967579"/>
                </a:cubicBezTo>
                <a:cubicBezTo>
                  <a:pt x="13692011" y="14967579"/>
                  <a:pt x="13653901" y="14958801"/>
                  <a:pt x="13605469" y="14940446"/>
                </a:cubicBezTo>
                <a:cubicBezTo>
                  <a:pt x="13557036" y="14922090"/>
                  <a:pt x="13520514" y="14913312"/>
                  <a:pt x="13495107" y="14913312"/>
                </a:cubicBezTo>
                <a:cubicBezTo>
                  <a:pt x="13468112" y="14913312"/>
                  <a:pt x="13429207" y="14922090"/>
                  <a:pt x="13378393" y="14940446"/>
                </a:cubicBezTo>
                <a:cubicBezTo>
                  <a:pt x="13326785" y="14958003"/>
                  <a:pt x="13286292" y="14967579"/>
                  <a:pt x="13256915" y="14967579"/>
                </a:cubicBezTo>
                <a:cubicBezTo>
                  <a:pt x="13182282" y="14967579"/>
                  <a:pt x="13145760" y="14938051"/>
                  <a:pt x="13145760" y="14878995"/>
                </a:cubicBezTo>
                <a:cubicBezTo>
                  <a:pt x="13145760" y="14843881"/>
                  <a:pt x="13156875" y="14805574"/>
                  <a:pt x="13179106" y="14762479"/>
                </a:cubicBezTo>
                <a:cubicBezTo>
                  <a:pt x="13202131" y="14720183"/>
                  <a:pt x="13230714" y="14681078"/>
                  <a:pt x="13264061" y="14645963"/>
                </a:cubicBezTo>
                <a:cubicBezTo>
                  <a:pt x="13298202" y="14610849"/>
                  <a:pt x="13335519" y="14581321"/>
                  <a:pt x="13377599" y="14557379"/>
                </a:cubicBezTo>
                <a:cubicBezTo>
                  <a:pt x="13419679" y="14533438"/>
                  <a:pt x="13458584" y="14521467"/>
                  <a:pt x="13495107" y="14521467"/>
                </a:cubicBezTo>
                <a:close/>
                <a:moveTo>
                  <a:pt x="1826164" y="14507102"/>
                </a:moveTo>
                <a:cubicBezTo>
                  <a:pt x="1879360" y="14544611"/>
                  <a:pt x="1952405" y="14573341"/>
                  <a:pt x="2044506" y="14592494"/>
                </a:cubicBezTo>
                <a:cubicBezTo>
                  <a:pt x="2136606" y="14611647"/>
                  <a:pt x="2235853" y="14621224"/>
                  <a:pt x="2341451" y="14621224"/>
                </a:cubicBezTo>
                <a:cubicBezTo>
                  <a:pt x="2447842" y="14621224"/>
                  <a:pt x="2546295" y="14611647"/>
                  <a:pt x="2638396" y="14592494"/>
                </a:cubicBezTo>
                <a:cubicBezTo>
                  <a:pt x="2730497" y="14573341"/>
                  <a:pt x="2803542" y="14544611"/>
                  <a:pt x="2856738" y="14507102"/>
                </a:cubicBezTo>
                <a:cubicBezTo>
                  <a:pt x="2856738" y="14507102"/>
                  <a:pt x="2856738" y="14621224"/>
                  <a:pt x="2856738" y="14621224"/>
                </a:cubicBezTo>
                <a:cubicBezTo>
                  <a:pt x="2856738" y="14652348"/>
                  <a:pt x="2833712" y="14680280"/>
                  <a:pt x="2787663" y="14707414"/>
                </a:cubicBezTo>
                <a:cubicBezTo>
                  <a:pt x="2741612" y="14733749"/>
                  <a:pt x="2678888" y="14754499"/>
                  <a:pt x="2599492" y="14769662"/>
                </a:cubicBezTo>
                <a:cubicBezTo>
                  <a:pt x="2520888" y="14784825"/>
                  <a:pt x="2434345" y="14792805"/>
                  <a:pt x="2341451" y="14792805"/>
                </a:cubicBezTo>
                <a:cubicBezTo>
                  <a:pt x="2248555" y="14792805"/>
                  <a:pt x="2162013" y="14784825"/>
                  <a:pt x="2083410" y="14769662"/>
                </a:cubicBezTo>
                <a:cubicBezTo>
                  <a:pt x="2004013" y="14754499"/>
                  <a:pt x="1941289" y="14733749"/>
                  <a:pt x="1895240" y="14707414"/>
                </a:cubicBezTo>
                <a:cubicBezTo>
                  <a:pt x="1849189" y="14680280"/>
                  <a:pt x="1826164" y="14652348"/>
                  <a:pt x="1826164" y="14621224"/>
                </a:cubicBezTo>
                <a:close/>
                <a:moveTo>
                  <a:pt x="11094139" y="14488747"/>
                </a:moveTo>
                <a:cubicBezTo>
                  <a:pt x="11096521" y="14488747"/>
                  <a:pt x="11103667" y="14492737"/>
                  <a:pt x="11114782" y="14499920"/>
                </a:cubicBezTo>
                <a:cubicBezTo>
                  <a:pt x="11125898" y="14507102"/>
                  <a:pt x="11138601" y="14515083"/>
                  <a:pt x="11152893" y="14523861"/>
                </a:cubicBezTo>
                <a:cubicBezTo>
                  <a:pt x="11167184" y="14533438"/>
                  <a:pt x="11185446" y="14541418"/>
                  <a:pt x="11207677" y="14548601"/>
                </a:cubicBezTo>
                <a:cubicBezTo>
                  <a:pt x="11230702" y="14555783"/>
                  <a:pt x="11252933" y="14559774"/>
                  <a:pt x="11275958" y="14559774"/>
                </a:cubicBezTo>
                <a:cubicBezTo>
                  <a:pt x="11298189" y="14559774"/>
                  <a:pt x="11321215" y="14555783"/>
                  <a:pt x="11343446" y="14548601"/>
                </a:cubicBezTo>
                <a:cubicBezTo>
                  <a:pt x="11365677" y="14541418"/>
                  <a:pt x="11383938" y="14533438"/>
                  <a:pt x="11398230" y="14523861"/>
                </a:cubicBezTo>
                <a:cubicBezTo>
                  <a:pt x="11412521" y="14515083"/>
                  <a:pt x="11425225" y="14507102"/>
                  <a:pt x="11436340" y="14499920"/>
                </a:cubicBezTo>
                <a:cubicBezTo>
                  <a:pt x="11447456" y="14492737"/>
                  <a:pt x="11454602" y="14488747"/>
                  <a:pt x="11457778" y="14488747"/>
                </a:cubicBezTo>
                <a:cubicBezTo>
                  <a:pt x="11478421" y="14488747"/>
                  <a:pt x="11496682" y="14492737"/>
                  <a:pt x="11514149" y="14499121"/>
                </a:cubicBezTo>
                <a:cubicBezTo>
                  <a:pt x="11531617" y="14505506"/>
                  <a:pt x="11545908" y="14515083"/>
                  <a:pt x="11557818" y="14526255"/>
                </a:cubicBezTo>
                <a:cubicBezTo>
                  <a:pt x="11569727" y="14537428"/>
                  <a:pt x="11580049" y="14550995"/>
                  <a:pt x="11588783" y="14567754"/>
                </a:cubicBezTo>
                <a:cubicBezTo>
                  <a:pt x="11598310" y="14583715"/>
                  <a:pt x="11605456" y="14599676"/>
                  <a:pt x="11611014" y="14617234"/>
                </a:cubicBezTo>
                <a:cubicBezTo>
                  <a:pt x="11616572" y="14633993"/>
                  <a:pt x="11620542" y="14652348"/>
                  <a:pt x="11624511" y="14672299"/>
                </a:cubicBezTo>
                <a:cubicBezTo>
                  <a:pt x="11627687" y="14692251"/>
                  <a:pt x="11630069" y="14710606"/>
                  <a:pt x="11631657" y="14727365"/>
                </a:cubicBezTo>
                <a:cubicBezTo>
                  <a:pt x="11632451" y="14744922"/>
                  <a:pt x="11633245" y="14762479"/>
                  <a:pt x="11633245" y="14780037"/>
                </a:cubicBezTo>
                <a:cubicBezTo>
                  <a:pt x="11633245" y="14820737"/>
                  <a:pt x="11620542" y="14852660"/>
                  <a:pt x="11595928" y="14876601"/>
                </a:cubicBezTo>
                <a:cubicBezTo>
                  <a:pt x="11571315" y="14899745"/>
                  <a:pt x="11538763" y="14911716"/>
                  <a:pt x="11497476" y="14911716"/>
                </a:cubicBezTo>
                <a:lnTo>
                  <a:pt x="11053646" y="14911716"/>
                </a:lnTo>
                <a:cubicBezTo>
                  <a:pt x="11012360" y="14911716"/>
                  <a:pt x="10979807" y="14899745"/>
                  <a:pt x="10955194" y="14876601"/>
                </a:cubicBezTo>
                <a:cubicBezTo>
                  <a:pt x="10930581" y="14852660"/>
                  <a:pt x="10917877" y="14820737"/>
                  <a:pt x="10917877" y="14780037"/>
                </a:cubicBezTo>
                <a:cubicBezTo>
                  <a:pt x="10917877" y="14762479"/>
                  <a:pt x="10918671" y="14744922"/>
                  <a:pt x="10919465" y="14727365"/>
                </a:cubicBezTo>
                <a:cubicBezTo>
                  <a:pt x="10921053" y="14710606"/>
                  <a:pt x="10923435" y="14692251"/>
                  <a:pt x="10926611" y="14672299"/>
                </a:cubicBezTo>
                <a:cubicBezTo>
                  <a:pt x="10930581" y="14652348"/>
                  <a:pt x="10934551" y="14633993"/>
                  <a:pt x="10940109" y="14617234"/>
                </a:cubicBezTo>
                <a:cubicBezTo>
                  <a:pt x="10945666" y="14599676"/>
                  <a:pt x="10952812" y="14583715"/>
                  <a:pt x="10962340" y="14567754"/>
                </a:cubicBezTo>
                <a:cubicBezTo>
                  <a:pt x="10971073" y="14550995"/>
                  <a:pt x="10982189" y="14537428"/>
                  <a:pt x="10993305" y="14526255"/>
                </a:cubicBezTo>
                <a:cubicBezTo>
                  <a:pt x="11005214" y="14515083"/>
                  <a:pt x="11020300" y="14505506"/>
                  <a:pt x="11036973" y="14499121"/>
                </a:cubicBezTo>
                <a:cubicBezTo>
                  <a:pt x="11054440" y="14492737"/>
                  <a:pt x="11072702" y="14488747"/>
                  <a:pt x="11094139" y="14488747"/>
                </a:cubicBezTo>
                <a:close/>
                <a:moveTo>
                  <a:pt x="4548693" y="14475978"/>
                </a:moveTo>
                <a:cubicBezTo>
                  <a:pt x="4632057" y="14524659"/>
                  <a:pt x="4730511" y="14551793"/>
                  <a:pt x="4833729" y="14551793"/>
                </a:cubicBezTo>
                <a:cubicBezTo>
                  <a:pt x="4936944" y="14551793"/>
                  <a:pt x="5035394" y="14524659"/>
                  <a:pt x="5118762" y="14475978"/>
                </a:cubicBezTo>
                <a:cubicBezTo>
                  <a:pt x="5106060" y="14635589"/>
                  <a:pt x="4982993" y="14760085"/>
                  <a:pt x="4833729" y="14760085"/>
                </a:cubicBezTo>
                <a:cubicBezTo>
                  <a:pt x="4685253" y="14760085"/>
                  <a:pt x="4561399" y="14634791"/>
                  <a:pt x="4548693" y="14475978"/>
                </a:cubicBezTo>
                <a:close/>
                <a:moveTo>
                  <a:pt x="8629653" y="14420114"/>
                </a:moveTo>
                <a:lnTo>
                  <a:pt x="8795593" y="14420114"/>
                </a:lnTo>
                <a:lnTo>
                  <a:pt x="8795593" y="14710606"/>
                </a:lnTo>
                <a:lnTo>
                  <a:pt x="8961533" y="14710606"/>
                </a:lnTo>
                <a:lnTo>
                  <a:pt x="8961533" y="14420114"/>
                </a:lnTo>
                <a:lnTo>
                  <a:pt x="9126679" y="14420114"/>
                </a:lnTo>
                <a:lnTo>
                  <a:pt x="9126679" y="14710606"/>
                </a:lnTo>
                <a:lnTo>
                  <a:pt x="9292619" y="14710606"/>
                </a:lnTo>
                <a:lnTo>
                  <a:pt x="9292619" y="14420114"/>
                </a:lnTo>
                <a:lnTo>
                  <a:pt x="9458559" y="14420114"/>
                </a:lnTo>
                <a:lnTo>
                  <a:pt x="9458559" y="14710606"/>
                </a:lnTo>
                <a:lnTo>
                  <a:pt x="9499845" y="14710606"/>
                </a:lnTo>
                <a:cubicBezTo>
                  <a:pt x="9534780" y="14710606"/>
                  <a:pt x="9564157" y="14722577"/>
                  <a:pt x="9587976" y="14746518"/>
                </a:cubicBezTo>
                <a:cubicBezTo>
                  <a:pt x="9612589" y="14770460"/>
                  <a:pt x="9624499" y="14799988"/>
                  <a:pt x="9624499" y="14835102"/>
                </a:cubicBezTo>
                <a:cubicBezTo>
                  <a:pt x="9624499" y="14835102"/>
                  <a:pt x="9624499" y="14958801"/>
                  <a:pt x="9624499" y="14958801"/>
                </a:cubicBezTo>
                <a:cubicBezTo>
                  <a:pt x="9609413" y="14958801"/>
                  <a:pt x="9597504" y="14956407"/>
                  <a:pt x="9588770" y="14951618"/>
                </a:cubicBezTo>
                <a:cubicBezTo>
                  <a:pt x="9580037" y="14947628"/>
                  <a:pt x="9568127" y="14938849"/>
                  <a:pt x="9554629" y="14927677"/>
                </a:cubicBezTo>
                <a:cubicBezTo>
                  <a:pt x="9541926" y="14916504"/>
                  <a:pt x="9531604" y="14908523"/>
                  <a:pt x="9524459" y="14902937"/>
                </a:cubicBezTo>
                <a:cubicBezTo>
                  <a:pt x="9516519" y="14897351"/>
                  <a:pt x="9503815" y="14890966"/>
                  <a:pt x="9486348" y="14885380"/>
                </a:cubicBezTo>
                <a:cubicBezTo>
                  <a:pt x="9469675" y="14878995"/>
                  <a:pt x="9450619" y="14875803"/>
                  <a:pt x="9431564" y="14875803"/>
                </a:cubicBezTo>
                <a:cubicBezTo>
                  <a:pt x="9411715" y="14875803"/>
                  <a:pt x="9393453" y="14878995"/>
                  <a:pt x="9375986" y="14885380"/>
                </a:cubicBezTo>
                <a:cubicBezTo>
                  <a:pt x="9358519" y="14890966"/>
                  <a:pt x="9345815" y="14897351"/>
                  <a:pt x="9337875" y="14902937"/>
                </a:cubicBezTo>
                <a:cubicBezTo>
                  <a:pt x="9330730" y="14908523"/>
                  <a:pt x="9320408" y="14916504"/>
                  <a:pt x="9307705" y="14927677"/>
                </a:cubicBezTo>
                <a:cubicBezTo>
                  <a:pt x="9298177" y="14935657"/>
                  <a:pt x="9291031" y="14941244"/>
                  <a:pt x="9286267" y="14944436"/>
                </a:cubicBezTo>
                <a:cubicBezTo>
                  <a:pt x="9281504" y="14948426"/>
                  <a:pt x="9275152" y="14951618"/>
                  <a:pt x="9266418" y="14954811"/>
                </a:cubicBezTo>
                <a:cubicBezTo>
                  <a:pt x="9257684" y="14957205"/>
                  <a:pt x="9248157" y="14958801"/>
                  <a:pt x="9237835" y="14958801"/>
                </a:cubicBezTo>
                <a:cubicBezTo>
                  <a:pt x="9222750" y="14958801"/>
                  <a:pt x="9210840" y="14956407"/>
                  <a:pt x="9201312" y="14951618"/>
                </a:cubicBezTo>
                <a:cubicBezTo>
                  <a:pt x="9191785" y="14947628"/>
                  <a:pt x="9180669" y="14938849"/>
                  <a:pt x="9167966" y="14927677"/>
                </a:cubicBezTo>
                <a:cubicBezTo>
                  <a:pt x="9155262" y="14916504"/>
                  <a:pt x="9144941" y="14908523"/>
                  <a:pt x="9137795" y="14902937"/>
                </a:cubicBezTo>
                <a:cubicBezTo>
                  <a:pt x="9129855" y="14897351"/>
                  <a:pt x="9117152" y="14890966"/>
                  <a:pt x="9099684" y="14885380"/>
                </a:cubicBezTo>
                <a:cubicBezTo>
                  <a:pt x="9082217" y="14878995"/>
                  <a:pt x="9063956" y="14875803"/>
                  <a:pt x="9044106" y="14875803"/>
                </a:cubicBezTo>
                <a:cubicBezTo>
                  <a:pt x="9025051" y="14875803"/>
                  <a:pt x="9005996" y="14878995"/>
                  <a:pt x="8989322" y="14885380"/>
                </a:cubicBezTo>
                <a:cubicBezTo>
                  <a:pt x="8971855" y="14891764"/>
                  <a:pt x="8959151" y="14897351"/>
                  <a:pt x="8951212" y="14902937"/>
                </a:cubicBezTo>
                <a:cubicBezTo>
                  <a:pt x="8944066" y="14908523"/>
                  <a:pt x="8933744" y="14916504"/>
                  <a:pt x="8920247" y="14927677"/>
                </a:cubicBezTo>
                <a:cubicBezTo>
                  <a:pt x="8911513" y="14935657"/>
                  <a:pt x="8904367" y="14941244"/>
                  <a:pt x="8899604" y="14944436"/>
                </a:cubicBezTo>
                <a:cubicBezTo>
                  <a:pt x="8894046" y="14948426"/>
                  <a:pt x="8887694" y="14951618"/>
                  <a:pt x="8878960" y="14954811"/>
                </a:cubicBezTo>
                <a:cubicBezTo>
                  <a:pt x="8871021" y="14957205"/>
                  <a:pt x="8861493" y="14958801"/>
                  <a:pt x="8851171" y="14958801"/>
                </a:cubicBezTo>
                <a:cubicBezTo>
                  <a:pt x="8836086" y="14958801"/>
                  <a:pt x="8823382" y="14956407"/>
                  <a:pt x="8814649" y="14951618"/>
                </a:cubicBezTo>
                <a:cubicBezTo>
                  <a:pt x="8805121" y="14947628"/>
                  <a:pt x="8794005" y="14938849"/>
                  <a:pt x="8781302" y="14927677"/>
                </a:cubicBezTo>
                <a:cubicBezTo>
                  <a:pt x="8769392" y="14917302"/>
                  <a:pt x="8759071" y="14908523"/>
                  <a:pt x="8750337" y="14902937"/>
                </a:cubicBezTo>
                <a:cubicBezTo>
                  <a:pt x="8742397" y="14897351"/>
                  <a:pt x="8729694" y="14890966"/>
                  <a:pt x="8712226" y="14885380"/>
                </a:cubicBezTo>
                <a:cubicBezTo>
                  <a:pt x="8694759" y="14878995"/>
                  <a:pt x="8676498" y="14875803"/>
                  <a:pt x="8657442" y="14875803"/>
                </a:cubicBezTo>
                <a:cubicBezTo>
                  <a:pt x="8637593" y="14875803"/>
                  <a:pt x="8619332" y="14878995"/>
                  <a:pt x="8601864" y="14885380"/>
                </a:cubicBezTo>
                <a:cubicBezTo>
                  <a:pt x="8584397" y="14890966"/>
                  <a:pt x="8571694" y="14897351"/>
                  <a:pt x="8563754" y="14902937"/>
                </a:cubicBezTo>
                <a:cubicBezTo>
                  <a:pt x="8556608" y="14908523"/>
                  <a:pt x="8546287" y="14916504"/>
                  <a:pt x="8533583" y="14927677"/>
                </a:cubicBezTo>
                <a:cubicBezTo>
                  <a:pt x="8520879" y="14938849"/>
                  <a:pt x="8509764" y="14947628"/>
                  <a:pt x="8500236" y="14951618"/>
                </a:cubicBezTo>
                <a:cubicBezTo>
                  <a:pt x="8490709" y="14956407"/>
                  <a:pt x="8478799" y="14958801"/>
                  <a:pt x="8463714" y="14958801"/>
                </a:cubicBezTo>
                <a:lnTo>
                  <a:pt x="8463714" y="14835102"/>
                </a:lnTo>
                <a:cubicBezTo>
                  <a:pt x="8463714" y="14799988"/>
                  <a:pt x="8475623" y="14770460"/>
                  <a:pt x="8500236" y="14746518"/>
                </a:cubicBezTo>
                <a:cubicBezTo>
                  <a:pt x="8524055" y="14722577"/>
                  <a:pt x="8553432" y="14710606"/>
                  <a:pt x="8588367" y="14710606"/>
                </a:cubicBezTo>
                <a:lnTo>
                  <a:pt x="8629653" y="14710606"/>
                </a:lnTo>
                <a:close/>
                <a:moveTo>
                  <a:pt x="6494456" y="14401868"/>
                </a:moveTo>
                <a:cubicBezTo>
                  <a:pt x="6386592" y="14401868"/>
                  <a:pt x="6299193" y="14490724"/>
                  <a:pt x="6299193" y="14600324"/>
                </a:cubicBezTo>
                <a:cubicBezTo>
                  <a:pt x="6299193" y="14709905"/>
                  <a:pt x="6386592" y="14798743"/>
                  <a:pt x="6494456" y="14798743"/>
                </a:cubicBezTo>
                <a:cubicBezTo>
                  <a:pt x="6602320" y="14798743"/>
                  <a:pt x="6689718" y="14709905"/>
                  <a:pt x="6689718" y="14600324"/>
                </a:cubicBezTo>
                <a:cubicBezTo>
                  <a:pt x="6689718" y="14490724"/>
                  <a:pt x="6602320" y="14401868"/>
                  <a:pt x="6494456" y="14401868"/>
                </a:cubicBezTo>
                <a:close/>
                <a:moveTo>
                  <a:pt x="3958771" y="14340309"/>
                </a:moveTo>
                <a:lnTo>
                  <a:pt x="4108832" y="14340309"/>
                </a:lnTo>
                <a:cubicBezTo>
                  <a:pt x="4119154" y="14340309"/>
                  <a:pt x="4127886" y="14344299"/>
                  <a:pt x="4135826" y="14351481"/>
                </a:cubicBezTo>
                <a:cubicBezTo>
                  <a:pt x="4142972" y="14358664"/>
                  <a:pt x="4146941" y="14368241"/>
                  <a:pt x="4146941" y="14377817"/>
                </a:cubicBezTo>
                <a:lnTo>
                  <a:pt x="4146941" y="15318723"/>
                </a:lnTo>
                <a:cubicBezTo>
                  <a:pt x="4146941" y="15339473"/>
                  <a:pt x="4139002" y="15357030"/>
                  <a:pt x="4124711" y="15372193"/>
                </a:cubicBezTo>
                <a:cubicBezTo>
                  <a:pt x="4109624" y="15386558"/>
                  <a:pt x="4092159" y="15394539"/>
                  <a:pt x="4071515" y="15394539"/>
                </a:cubicBezTo>
                <a:cubicBezTo>
                  <a:pt x="4071515" y="15394539"/>
                  <a:pt x="3996088" y="15394539"/>
                  <a:pt x="3996088" y="15394539"/>
                </a:cubicBezTo>
                <a:cubicBezTo>
                  <a:pt x="3976238" y="15394539"/>
                  <a:pt x="3957978" y="15386558"/>
                  <a:pt x="3943687" y="15372193"/>
                </a:cubicBezTo>
                <a:cubicBezTo>
                  <a:pt x="3928600" y="15357030"/>
                  <a:pt x="3920660" y="15339473"/>
                  <a:pt x="3920660" y="15318723"/>
                </a:cubicBezTo>
                <a:lnTo>
                  <a:pt x="3920660" y="15017857"/>
                </a:lnTo>
                <a:lnTo>
                  <a:pt x="3788862" y="15017857"/>
                </a:lnTo>
                <a:cubicBezTo>
                  <a:pt x="3784098" y="15017857"/>
                  <a:pt x="3780129" y="15016261"/>
                  <a:pt x="3776159" y="15012270"/>
                </a:cubicBezTo>
                <a:cubicBezTo>
                  <a:pt x="3772189" y="15009078"/>
                  <a:pt x="3770602" y="15004290"/>
                  <a:pt x="3770602" y="14999502"/>
                </a:cubicBezTo>
                <a:lnTo>
                  <a:pt x="3770602" y="14528649"/>
                </a:lnTo>
                <a:cubicBezTo>
                  <a:pt x="3770602" y="14476776"/>
                  <a:pt x="3788862" y="14432883"/>
                  <a:pt x="3825385" y="14395374"/>
                </a:cubicBezTo>
                <a:cubicBezTo>
                  <a:pt x="3862701" y="14358664"/>
                  <a:pt x="3907164" y="14340309"/>
                  <a:pt x="3958771" y="14340309"/>
                </a:cubicBezTo>
                <a:close/>
                <a:moveTo>
                  <a:pt x="3356146" y="14340309"/>
                </a:moveTo>
                <a:cubicBezTo>
                  <a:pt x="3366468" y="14340309"/>
                  <a:pt x="3375203" y="14344299"/>
                  <a:pt x="3383144" y="14351481"/>
                </a:cubicBezTo>
                <a:cubicBezTo>
                  <a:pt x="3390289" y="14358664"/>
                  <a:pt x="3394258" y="14368241"/>
                  <a:pt x="3394258" y="14377817"/>
                </a:cubicBezTo>
                <a:lnTo>
                  <a:pt x="3394258" y="14622820"/>
                </a:lnTo>
                <a:cubicBezTo>
                  <a:pt x="3394258" y="14633195"/>
                  <a:pt x="3397433" y="14641973"/>
                  <a:pt x="3405373" y="14649156"/>
                </a:cubicBezTo>
                <a:cubicBezTo>
                  <a:pt x="3412518" y="14656338"/>
                  <a:pt x="3421252" y="14660328"/>
                  <a:pt x="3431573" y="14660328"/>
                </a:cubicBezTo>
                <a:cubicBezTo>
                  <a:pt x="3441895" y="14660328"/>
                  <a:pt x="3450628" y="14656338"/>
                  <a:pt x="3457774" y="14649156"/>
                </a:cubicBezTo>
                <a:cubicBezTo>
                  <a:pt x="3465714" y="14641973"/>
                  <a:pt x="3469683" y="14633195"/>
                  <a:pt x="3469683" y="14622820"/>
                </a:cubicBezTo>
                <a:lnTo>
                  <a:pt x="3469683" y="14377817"/>
                </a:lnTo>
                <a:cubicBezTo>
                  <a:pt x="3469683" y="14368241"/>
                  <a:pt x="3472859" y="14358664"/>
                  <a:pt x="3480798" y="14351481"/>
                </a:cubicBezTo>
                <a:cubicBezTo>
                  <a:pt x="3487945" y="14344299"/>
                  <a:pt x="3496679" y="14340309"/>
                  <a:pt x="3507000" y="14340309"/>
                </a:cubicBezTo>
                <a:cubicBezTo>
                  <a:pt x="3517321" y="14340309"/>
                  <a:pt x="3526055" y="14344299"/>
                  <a:pt x="3533202" y="14351481"/>
                </a:cubicBezTo>
                <a:cubicBezTo>
                  <a:pt x="3541142" y="14358664"/>
                  <a:pt x="3544317" y="14368241"/>
                  <a:pt x="3544317" y="14377817"/>
                </a:cubicBezTo>
                <a:lnTo>
                  <a:pt x="3544317" y="14622820"/>
                </a:lnTo>
                <a:cubicBezTo>
                  <a:pt x="3544317" y="14633195"/>
                  <a:pt x="3548286" y="14641973"/>
                  <a:pt x="3555432" y="14649156"/>
                </a:cubicBezTo>
                <a:cubicBezTo>
                  <a:pt x="3563372" y="14656338"/>
                  <a:pt x="3572107" y="14660328"/>
                  <a:pt x="3582428" y="14660328"/>
                </a:cubicBezTo>
                <a:cubicBezTo>
                  <a:pt x="3592748" y="14660328"/>
                  <a:pt x="3601483" y="14656338"/>
                  <a:pt x="3608628" y="14649156"/>
                </a:cubicBezTo>
                <a:cubicBezTo>
                  <a:pt x="3615779" y="14641973"/>
                  <a:pt x="3619748" y="14633195"/>
                  <a:pt x="3619748" y="14622820"/>
                </a:cubicBezTo>
                <a:lnTo>
                  <a:pt x="3619748" y="14377817"/>
                </a:lnTo>
                <a:cubicBezTo>
                  <a:pt x="3619748" y="14368241"/>
                  <a:pt x="3623719" y="14358664"/>
                  <a:pt x="3630864" y="14351481"/>
                </a:cubicBezTo>
                <a:cubicBezTo>
                  <a:pt x="3638803" y="14344299"/>
                  <a:pt x="3647538" y="14340309"/>
                  <a:pt x="3657860" y="14340309"/>
                </a:cubicBezTo>
                <a:cubicBezTo>
                  <a:pt x="3667387" y="14340309"/>
                  <a:pt x="3676913" y="14344299"/>
                  <a:pt x="3684059" y="14351481"/>
                </a:cubicBezTo>
                <a:cubicBezTo>
                  <a:pt x="3691206" y="14358664"/>
                  <a:pt x="3695176" y="14368241"/>
                  <a:pt x="3695176" y="14377817"/>
                </a:cubicBezTo>
                <a:lnTo>
                  <a:pt x="3695176" y="14754499"/>
                </a:lnTo>
                <a:cubicBezTo>
                  <a:pt x="3695176" y="14778441"/>
                  <a:pt x="3688029" y="14799988"/>
                  <a:pt x="3674531" y="14819939"/>
                </a:cubicBezTo>
                <a:cubicBezTo>
                  <a:pt x="3660241" y="14839093"/>
                  <a:pt x="3641979" y="14853458"/>
                  <a:pt x="3619748" y="14860640"/>
                </a:cubicBezTo>
                <a:cubicBezTo>
                  <a:pt x="3619748" y="14860640"/>
                  <a:pt x="3619748" y="15318723"/>
                  <a:pt x="3619748" y="15318723"/>
                </a:cubicBezTo>
                <a:cubicBezTo>
                  <a:pt x="3619748" y="15339473"/>
                  <a:pt x="3612602" y="15357030"/>
                  <a:pt x="3597513" y="15372193"/>
                </a:cubicBezTo>
                <a:cubicBezTo>
                  <a:pt x="3582428" y="15386558"/>
                  <a:pt x="3564960" y="15394539"/>
                  <a:pt x="3544317" y="15394539"/>
                </a:cubicBezTo>
                <a:lnTo>
                  <a:pt x="3469683" y="15394539"/>
                </a:lnTo>
                <a:cubicBezTo>
                  <a:pt x="3449040" y="15394539"/>
                  <a:pt x="3431573" y="15386558"/>
                  <a:pt x="3416487" y="15372193"/>
                </a:cubicBezTo>
                <a:cubicBezTo>
                  <a:pt x="3401402" y="15357030"/>
                  <a:pt x="3394258" y="15339473"/>
                  <a:pt x="3394258" y="15318723"/>
                </a:cubicBezTo>
                <a:lnTo>
                  <a:pt x="3394258" y="14860640"/>
                </a:lnTo>
                <a:cubicBezTo>
                  <a:pt x="3372026" y="14853458"/>
                  <a:pt x="3353764" y="14839093"/>
                  <a:pt x="3339472" y="14819939"/>
                </a:cubicBezTo>
                <a:cubicBezTo>
                  <a:pt x="3325974" y="14799988"/>
                  <a:pt x="3318828" y="14778441"/>
                  <a:pt x="3318828" y="14754499"/>
                </a:cubicBezTo>
                <a:lnTo>
                  <a:pt x="3318828" y="14377817"/>
                </a:lnTo>
                <a:cubicBezTo>
                  <a:pt x="3318828" y="14368241"/>
                  <a:pt x="3322798" y="14358664"/>
                  <a:pt x="3329944" y="14351481"/>
                </a:cubicBezTo>
                <a:cubicBezTo>
                  <a:pt x="3337090" y="14344299"/>
                  <a:pt x="3345824" y="14340309"/>
                  <a:pt x="3356146" y="14340309"/>
                </a:cubicBezTo>
                <a:close/>
                <a:moveTo>
                  <a:pt x="13902414" y="14329934"/>
                </a:moveTo>
                <a:cubicBezTo>
                  <a:pt x="13933379" y="14329934"/>
                  <a:pt x="13957198" y="14341905"/>
                  <a:pt x="13974665" y="14366644"/>
                </a:cubicBezTo>
                <a:cubicBezTo>
                  <a:pt x="13991338" y="14390586"/>
                  <a:pt x="14000072" y="14418518"/>
                  <a:pt x="14000072" y="14451238"/>
                </a:cubicBezTo>
                <a:cubicBezTo>
                  <a:pt x="14000072" y="14480766"/>
                  <a:pt x="13992926" y="14511890"/>
                  <a:pt x="13978635" y="14543014"/>
                </a:cubicBezTo>
                <a:cubicBezTo>
                  <a:pt x="13964343" y="14574937"/>
                  <a:pt x="13943700" y="14602070"/>
                  <a:pt x="13917499" y="14624416"/>
                </a:cubicBezTo>
                <a:cubicBezTo>
                  <a:pt x="13891298" y="14646762"/>
                  <a:pt x="13862715" y="14657934"/>
                  <a:pt x="13831750" y="14657934"/>
                </a:cubicBezTo>
                <a:cubicBezTo>
                  <a:pt x="13800785" y="14657934"/>
                  <a:pt x="13776172" y="14645963"/>
                  <a:pt x="13759499" y="14622022"/>
                </a:cubicBezTo>
                <a:cubicBezTo>
                  <a:pt x="13742826" y="14598080"/>
                  <a:pt x="13734092" y="14570148"/>
                  <a:pt x="13734092" y="14537428"/>
                </a:cubicBezTo>
                <a:cubicBezTo>
                  <a:pt x="13734092" y="14507900"/>
                  <a:pt x="13741238" y="14476776"/>
                  <a:pt x="13755529" y="14444854"/>
                </a:cubicBezTo>
                <a:cubicBezTo>
                  <a:pt x="13769821" y="14413730"/>
                  <a:pt x="13789670" y="14386596"/>
                  <a:pt x="13815871" y="14364250"/>
                </a:cubicBezTo>
                <a:cubicBezTo>
                  <a:pt x="13842866" y="14341107"/>
                  <a:pt x="13871449" y="14329934"/>
                  <a:pt x="13902414" y="14329934"/>
                </a:cubicBezTo>
                <a:close/>
                <a:moveTo>
                  <a:pt x="13087800" y="14329934"/>
                </a:moveTo>
                <a:cubicBezTo>
                  <a:pt x="13118765" y="14329934"/>
                  <a:pt x="13147348" y="14341107"/>
                  <a:pt x="13173549" y="14364250"/>
                </a:cubicBezTo>
                <a:cubicBezTo>
                  <a:pt x="13200544" y="14386596"/>
                  <a:pt x="13220393" y="14413730"/>
                  <a:pt x="13234684" y="14444854"/>
                </a:cubicBezTo>
                <a:cubicBezTo>
                  <a:pt x="13248976" y="14476776"/>
                  <a:pt x="13256122" y="14507900"/>
                  <a:pt x="13256122" y="14537428"/>
                </a:cubicBezTo>
                <a:cubicBezTo>
                  <a:pt x="13256122" y="14570148"/>
                  <a:pt x="13247388" y="14598080"/>
                  <a:pt x="13230714" y="14622022"/>
                </a:cubicBezTo>
                <a:cubicBezTo>
                  <a:pt x="13213247" y="14645963"/>
                  <a:pt x="13189428" y="14657934"/>
                  <a:pt x="13158463" y="14657934"/>
                </a:cubicBezTo>
                <a:cubicBezTo>
                  <a:pt x="13127498" y="14657934"/>
                  <a:pt x="13098915" y="14646762"/>
                  <a:pt x="13072714" y="14624416"/>
                </a:cubicBezTo>
                <a:cubicBezTo>
                  <a:pt x="13045719" y="14602070"/>
                  <a:pt x="13025870" y="14574937"/>
                  <a:pt x="13011578" y="14543014"/>
                </a:cubicBezTo>
                <a:cubicBezTo>
                  <a:pt x="12997287" y="14511890"/>
                  <a:pt x="12990141" y="14480766"/>
                  <a:pt x="12990141" y="14451238"/>
                </a:cubicBezTo>
                <a:cubicBezTo>
                  <a:pt x="12990141" y="14418518"/>
                  <a:pt x="12998875" y="14390586"/>
                  <a:pt x="13015548" y="14366644"/>
                </a:cubicBezTo>
                <a:cubicBezTo>
                  <a:pt x="13033016" y="14341905"/>
                  <a:pt x="13056835" y="14329934"/>
                  <a:pt x="13087800" y="14329934"/>
                </a:cubicBezTo>
                <a:close/>
                <a:moveTo>
                  <a:pt x="5005223" y="14246138"/>
                </a:moveTo>
                <a:cubicBezTo>
                  <a:pt x="5036189" y="14246138"/>
                  <a:pt x="5062391" y="14284445"/>
                  <a:pt x="5062391" y="14332328"/>
                </a:cubicBezTo>
                <a:cubicBezTo>
                  <a:pt x="5062391" y="14379413"/>
                  <a:pt x="5036189" y="14417720"/>
                  <a:pt x="5005223" y="14417720"/>
                </a:cubicBezTo>
                <a:cubicBezTo>
                  <a:pt x="4973465" y="14417720"/>
                  <a:pt x="4948058" y="14379413"/>
                  <a:pt x="4948058" y="14332328"/>
                </a:cubicBezTo>
                <a:cubicBezTo>
                  <a:pt x="4948058" y="14284445"/>
                  <a:pt x="4973465" y="14246138"/>
                  <a:pt x="5005223" y="14246138"/>
                </a:cubicBezTo>
                <a:close/>
                <a:moveTo>
                  <a:pt x="4663022" y="14246138"/>
                </a:moveTo>
                <a:cubicBezTo>
                  <a:pt x="4693985" y="14246138"/>
                  <a:pt x="4720186" y="14284445"/>
                  <a:pt x="4720186" y="14332328"/>
                </a:cubicBezTo>
                <a:cubicBezTo>
                  <a:pt x="4720186" y="14379413"/>
                  <a:pt x="4693985" y="14417720"/>
                  <a:pt x="4663022" y="14417720"/>
                </a:cubicBezTo>
                <a:cubicBezTo>
                  <a:pt x="4631264" y="14417720"/>
                  <a:pt x="4605858" y="14379413"/>
                  <a:pt x="4605858" y="14332328"/>
                </a:cubicBezTo>
                <a:cubicBezTo>
                  <a:pt x="4605858" y="14284445"/>
                  <a:pt x="4631264" y="14246138"/>
                  <a:pt x="4663022" y="14246138"/>
                </a:cubicBezTo>
                <a:close/>
                <a:moveTo>
                  <a:pt x="10602671" y="14222197"/>
                </a:moveTo>
                <a:lnTo>
                  <a:pt x="10764641" y="14384202"/>
                </a:lnTo>
                <a:lnTo>
                  <a:pt x="10350982" y="14797594"/>
                </a:lnTo>
                <a:lnTo>
                  <a:pt x="10189012" y="14960397"/>
                </a:lnTo>
                <a:cubicBezTo>
                  <a:pt x="10189012" y="14960397"/>
                  <a:pt x="10027042" y="14797594"/>
                  <a:pt x="10027042" y="14797594"/>
                </a:cubicBezTo>
                <a:lnTo>
                  <a:pt x="9870630" y="14641973"/>
                </a:lnTo>
                <a:lnTo>
                  <a:pt x="10032600" y="14479968"/>
                </a:lnTo>
                <a:lnTo>
                  <a:pt x="10189012" y="14635589"/>
                </a:lnTo>
                <a:close/>
                <a:moveTo>
                  <a:pt x="14855973" y="14196659"/>
                </a:moveTo>
                <a:lnTo>
                  <a:pt x="15060023" y="14400961"/>
                </a:lnTo>
                <a:lnTo>
                  <a:pt x="15060023" y="14621224"/>
                </a:lnTo>
                <a:lnTo>
                  <a:pt x="14369269" y="14621224"/>
                </a:lnTo>
                <a:lnTo>
                  <a:pt x="14369269" y="14526255"/>
                </a:lnTo>
                <a:lnTo>
                  <a:pt x="14525681" y="14369837"/>
                </a:lnTo>
                <a:lnTo>
                  <a:pt x="14604284" y="14448046"/>
                </a:lnTo>
                <a:cubicBezTo>
                  <a:pt x="14604284" y="14448046"/>
                  <a:pt x="14855973" y="14196659"/>
                  <a:pt x="14855973" y="14196659"/>
                </a:cubicBezTo>
                <a:close/>
                <a:moveTo>
                  <a:pt x="6352612" y="14160602"/>
                </a:moveTo>
                <a:cubicBezTo>
                  <a:pt x="6423326" y="14159500"/>
                  <a:pt x="6492103" y="14209597"/>
                  <a:pt x="6492103" y="14343596"/>
                </a:cubicBezTo>
                <a:cubicBezTo>
                  <a:pt x="6492103" y="14209597"/>
                  <a:pt x="6560880" y="14159500"/>
                  <a:pt x="6631593" y="14160602"/>
                </a:cubicBezTo>
                <a:cubicBezTo>
                  <a:pt x="6749452" y="14162439"/>
                  <a:pt x="6872690" y="14306496"/>
                  <a:pt x="6691868" y="14441375"/>
                </a:cubicBezTo>
                <a:cubicBezTo>
                  <a:pt x="6981183" y="14225568"/>
                  <a:pt x="7101899" y="14763296"/>
                  <a:pt x="6741217" y="14660986"/>
                </a:cubicBezTo>
                <a:cubicBezTo>
                  <a:pt x="7101899" y="14763296"/>
                  <a:pt x="6763519" y="15194519"/>
                  <a:pt x="6602940" y="14837134"/>
                </a:cubicBezTo>
                <a:cubicBezTo>
                  <a:pt x="6763519" y="15194519"/>
                  <a:pt x="6220687" y="15194519"/>
                  <a:pt x="6381267" y="14837134"/>
                </a:cubicBezTo>
                <a:cubicBezTo>
                  <a:pt x="6220687" y="15194519"/>
                  <a:pt x="5882308" y="14763296"/>
                  <a:pt x="6242991" y="14660986"/>
                </a:cubicBezTo>
                <a:cubicBezTo>
                  <a:pt x="5882308" y="14763296"/>
                  <a:pt x="6003024" y="14225568"/>
                  <a:pt x="6292338" y="14441375"/>
                </a:cubicBezTo>
                <a:cubicBezTo>
                  <a:pt x="6111517" y="14306496"/>
                  <a:pt x="6234756" y="14162439"/>
                  <a:pt x="6352612" y="14160602"/>
                </a:cubicBezTo>
                <a:close/>
                <a:moveTo>
                  <a:pt x="11275958" y="14131218"/>
                </a:moveTo>
                <a:cubicBezTo>
                  <a:pt x="11329154" y="14131218"/>
                  <a:pt x="11375205" y="14150372"/>
                  <a:pt x="11413315" y="14188678"/>
                </a:cubicBezTo>
                <a:cubicBezTo>
                  <a:pt x="11451426" y="14226187"/>
                  <a:pt x="11470481" y="14272474"/>
                  <a:pt x="11470481" y="14326742"/>
                </a:cubicBezTo>
                <a:cubicBezTo>
                  <a:pt x="11470481" y="14380211"/>
                  <a:pt x="11451426" y="14426498"/>
                  <a:pt x="11413315" y="14464007"/>
                </a:cubicBezTo>
                <a:cubicBezTo>
                  <a:pt x="11375205" y="14502314"/>
                  <a:pt x="11329154" y="14521467"/>
                  <a:pt x="11275958" y="14521467"/>
                </a:cubicBezTo>
                <a:cubicBezTo>
                  <a:pt x="11221968" y="14521467"/>
                  <a:pt x="11175918" y="14502314"/>
                  <a:pt x="11137807" y="14464007"/>
                </a:cubicBezTo>
                <a:cubicBezTo>
                  <a:pt x="11099697" y="14426498"/>
                  <a:pt x="11080641" y="14380211"/>
                  <a:pt x="11080641" y="14326742"/>
                </a:cubicBezTo>
                <a:cubicBezTo>
                  <a:pt x="11080641" y="14272474"/>
                  <a:pt x="11099697" y="14226187"/>
                  <a:pt x="11137807" y="14188678"/>
                </a:cubicBezTo>
                <a:cubicBezTo>
                  <a:pt x="11175918" y="14150372"/>
                  <a:pt x="11221968" y="14131218"/>
                  <a:pt x="11275958" y="14131218"/>
                </a:cubicBezTo>
                <a:close/>
                <a:moveTo>
                  <a:pt x="9375986" y="14129622"/>
                </a:moveTo>
                <a:cubicBezTo>
                  <a:pt x="9391865" y="14129622"/>
                  <a:pt x="9410127" y="14145583"/>
                  <a:pt x="9429976" y="14177506"/>
                </a:cubicBezTo>
                <a:cubicBezTo>
                  <a:pt x="9449031" y="14209428"/>
                  <a:pt x="9458559" y="14242148"/>
                  <a:pt x="9458559" y="14274868"/>
                </a:cubicBezTo>
                <a:cubicBezTo>
                  <a:pt x="9458559" y="14308386"/>
                  <a:pt x="9450619" y="14333924"/>
                  <a:pt x="9435534" y="14351481"/>
                </a:cubicBezTo>
                <a:cubicBezTo>
                  <a:pt x="9419654" y="14369837"/>
                  <a:pt x="9399805" y="14378615"/>
                  <a:pt x="9375986" y="14378615"/>
                </a:cubicBezTo>
                <a:cubicBezTo>
                  <a:pt x="9352961" y="14378615"/>
                  <a:pt x="9333112" y="14370635"/>
                  <a:pt x="9317232" y="14354674"/>
                </a:cubicBezTo>
                <a:cubicBezTo>
                  <a:pt x="9301353" y="14337914"/>
                  <a:pt x="9292619" y="14318761"/>
                  <a:pt x="9292619" y="14295618"/>
                </a:cubicBezTo>
                <a:cubicBezTo>
                  <a:pt x="9292619" y="14282849"/>
                  <a:pt x="9295001" y="14272474"/>
                  <a:pt x="9298971" y="14262897"/>
                </a:cubicBezTo>
                <a:cubicBezTo>
                  <a:pt x="9302941" y="14253321"/>
                  <a:pt x="9308499" y="14246138"/>
                  <a:pt x="9314056" y="14240552"/>
                </a:cubicBezTo>
                <a:cubicBezTo>
                  <a:pt x="9320408" y="14235763"/>
                  <a:pt x="9326760" y="14229379"/>
                  <a:pt x="9334700" y="14222197"/>
                </a:cubicBezTo>
                <a:cubicBezTo>
                  <a:pt x="9341845" y="14215812"/>
                  <a:pt x="9348197" y="14208630"/>
                  <a:pt x="9354549" y="14202245"/>
                </a:cubicBezTo>
                <a:cubicBezTo>
                  <a:pt x="9360107" y="14195063"/>
                  <a:pt x="9365664" y="14185486"/>
                  <a:pt x="9369634" y="14173515"/>
                </a:cubicBezTo>
                <a:cubicBezTo>
                  <a:pt x="9373604" y="14160746"/>
                  <a:pt x="9375986" y="14146381"/>
                  <a:pt x="9375986" y="14129622"/>
                </a:cubicBezTo>
                <a:close/>
                <a:moveTo>
                  <a:pt x="9044106" y="14129622"/>
                </a:moveTo>
                <a:cubicBezTo>
                  <a:pt x="9060780" y="14129622"/>
                  <a:pt x="9078247" y="14145583"/>
                  <a:pt x="9098096" y="14177506"/>
                </a:cubicBezTo>
                <a:cubicBezTo>
                  <a:pt x="9117152" y="14209428"/>
                  <a:pt x="9126679" y="14242148"/>
                  <a:pt x="9126679" y="14274868"/>
                </a:cubicBezTo>
                <a:cubicBezTo>
                  <a:pt x="9126679" y="14308386"/>
                  <a:pt x="9119533" y="14333924"/>
                  <a:pt x="9103654" y="14351481"/>
                </a:cubicBezTo>
                <a:cubicBezTo>
                  <a:pt x="9088569" y="14369837"/>
                  <a:pt x="9067925" y="14378615"/>
                  <a:pt x="9044106" y="14378615"/>
                </a:cubicBezTo>
                <a:cubicBezTo>
                  <a:pt x="9021081" y="14378615"/>
                  <a:pt x="9002026" y="14370635"/>
                  <a:pt x="8985352" y="14354674"/>
                </a:cubicBezTo>
                <a:cubicBezTo>
                  <a:pt x="8969473" y="14337914"/>
                  <a:pt x="8961533" y="14318761"/>
                  <a:pt x="8961533" y="14295618"/>
                </a:cubicBezTo>
                <a:cubicBezTo>
                  <a:pt x="8961533" y="14282849"/>
                  <a:pt x="8963121" y="14272474"/>
                  <a:pt x="8967091" y="14262897"/>
                </a:cubicBezTo>
                <a:cubicBezTo>
                  <a:pt x="8971855" y="14253321"/>
                  <a:pt x="8976619" y="14246138"/>
                  <a:pt x="8982970" y="14240552"/>
                </a:cubicBezTo>
                <a:cubicBezTo>
                  <a:pt x="8988528" y="14235763"/>
                  <a:pt x="8995674" y="14229379"/>
                  <a:pt x="9002820" y="14222197"/>
                </a:cubicBezTo>
                <a:cubicBezTo>
                  <a:pt x="9009965" y="14215812"/>
                  <a:pt x="9016317" y="14208630"/>
                  <a:pt x="9022669" y="14202245"/>
                </a:cubicBezTo>
                <a:cubicBezTo>
                  <a:pt x="9029021" y="14195063"/>
                  <a:pt x="9033785" y="14185486"/>
                  <a:pt x="9037754" y="14173515"/>
                </a:cubicBezTo>
                <a:cubicBezTo>
                  <a:pt x="9041724" y="14160746"/>
                  <a:pt x="9044106" y="14146381"/>
                  <a:pt x="9044106" y="14129622"/>
                </a:cubicBezTo>
                <a:close/>
                <a:moveTo>
                  <a:pt x="8712226" y="14129622"/>
                </a:moveTo>
                <a:cubicBezTo>
                  <a:pt x="8728900" y="14129622"/>
                  <a:pt x="8747161" y="14145583"/>
                  <a:pt x="8766216" y="14177506"/>
                </a:cubicBezTo>
                <a:cubicBezTo>
                  <a:pt x="8785272" y="14209428"/>
                  <a:pt x="8795593" y="14242148"/>
                  <a:pt x="8795593" y="14274868"/>
                </a:cubicBezTo>
                <a:cubicBezTo>
                  <a:pt x="8795593" y="14308386"/>
                  <a:pt x="8787654" y="14333924"/>
                  <a:pt x="8771774" y="14351481"/>
                </a:cubicBezTo>
                <a:cubicBezTo>
                  <a:pt x="8756689" y="14369837"/>
                  <a:pt x="8736840" y="14378615"/>
                  <a:pt x="8712226" y="14378615"/>
                </a:cubicBezTo>
                <a:cubicBezTo>
                  <a:pt x="8689201" y="14378615"/>
                  <a:pt x="8670146" y="14370635"/>
                  <a:pt x="8653473" y="14354674"/>
                </a:cubicBezTo>
                <a:cubicBezTo>
                  <a:pt x="8637593" y="14337914"/>
                  <a:pt x="8629653" y="14318761"/>
                  <a:pt x="8629653" y="14295618"/>
                </a:cubicBezTo>
                <a:cubicBezTo>
                  <a:pt x="8629653" y="14282849"/>
                  <a:pt x="8631241" y="14272474"/>
                  <a:pt x="8636005" y="14262897"/>
                </a:cubicBezTo>
                <a:cubicBezTo>
                  <a:pt x="8639975" y="14253321"/>
                  <a:pt x="8644739" y="14246138"/>
                  <a:pt x="8651091" y="14240552"/>
                </a:cubicBezTo>
                <a:cubicBezTo>
                  <a:pt x="8656648" y="14235763"/>
                  <a:pt x="8663794" y="14229379"/>
                  <a:pt x="8670940" y="14222197"/>
                </a:cubicBezTo>
                <a:cubicBezTo>
                  <a:pt x="8678086" y="14215812"/>
                  <a:pt x="8685231" y="14208630"/>
                  <a:pt x="8690789" y="14202245"/>
                </a:cubicBezTo>
                <a:cubicBezTo>
                  <a:pt x="8697141" y="14195063"/>
                  <a:pt x="8701905" y="14185486"/>
                  <a:pt x="8706669" y="14173515"/>
                </a:cubicBezTo>
                <a:cubicBezTo>
                  <a:pt x="8710638" y="14160746"/>
                  <a:pt x="8712226" y="14146381"/>
                  <a:pt x="8712226" y="14129622"/>
                </a:cubicBezTo>
                <a:close/>
                <a:moveTo>
                  <a:pt x="14462957" y="14118449"/>
                </a:moveTo>
                <a:cubicBezTo>
                  <a:pt x="14489158" y="14118449"/>
                  <a:pt x="14511389" y="14127228"/>
                  <a:pt x="14529651" y="14145583"/>
                </a:cubicBezTo>
                <a:cubicBezTo>
                  <a:pt x="14547912" y="14163939"/>
                  <a:pt x="14557440" y="14186284"/>
                  <a:pt x="14557440" y="14212620"/>
                </a:cubicBezTo>
                <a:cubicBezTo>
                  <a:pt x="14557440" y="14238956"/>
                  <a:pt x="14547912" y="14261301"/>
                  <a:pt x="14529651" y="14279656"/>
                </a:cubicBezTo>
                <a:cubicBezTo>
                  <a:pt x="14511389" y="14298012"/>
                  <a:pt x="14489158" y="14306790"/>
                  <a:pt x="14462957" y="14306790"/>
                </a:cubicBezTo>
                <a:cubicBezTo>
                  <a:pt x="14436756" y="14306790"/>
                  <a:pt x="14414525" y="14298012"/>
                  <a:pt x="14396264" y="14279656"/>
                </a:cubicBezTo>
                <a:cubicBezTo>
                  <a:pt x="14378002" y="14261301"/>
                  <a:pt x="14369269" y="14238956"/>
                  <a:pt x="14369269" y="14212620"/>
                </a:cubicBezTo>
                <a:cubicBezTo>
                  <a:pt x="14369269" y="14186284"/>
                  <a:pt x="14378002" y="14163939"/>
                  <a:pt x="14396264" y="14145583"/>
                </a:cubicBezTo>
                <a:cubicBezTo>
                  <a:pt x="14414525" y="14127228"/>
                  <a:pt x="14436756" y="14118449"/>
                  <a:pt x="14462957" y="14118449"/>
                </a:cubicBezTo>
                <a:close/>
                <a:moveTo>
                  <a:pt x="4841042" y="14109768"/>
                </a:moveTo>
                <a:cubicBezTo>
                  <a:pt x="4636344" y="14109768"/>
                  <a:pt x="4470395" y="14275717"/>
                  <a:pt x="4470395" y="14480450"/>
                </a:cubicBezTo>
                <a:cubicBezTo>
                  <a:pt x="4470395" y="14685182"/>
                  <a:pt x="4636344" y="14851131"/>
                  <a:pt x="4841042" y="14851131"/>
                </a:cubicBezTo>
                <a:cubicBezTo>
                  <a:pt x="5045809" y="14851131"/>
                  <a:pt x="5211758" y="14685182"/>
                  <a:pt x="5211758" y="14480450"/>
                </a:cubicBezTo>
                <a:cubicBezTo>
                  <a:pt x="5211758" y="14275717"/>
                  <a:pt x="5045809" y="14109768"/>
                  <a:pt x="4841042" y="14109768"/>
                </a:cubicBezTo>
                <a:close/>
                <a:moveTo>
                  <a:pt x="2341451" y="14105681"/>
                </a:moveTo>
                <a:cubicBezTo>
                  <a:pt x="2434345" y="14105681"/>
                  <a:pt x="2520888" y="14113661"/>
                  <a:pt x="2599492" y="14128824"/>
                </a:cubicBezTo>
                <a:cubicBezTo>
                  <a:pt x="2678888" y="14144785"/>
                  <a:pt x="2741612" y="14165535"/>
                  <a:pt x="2787663" y="14191870"/>
                </a:cubicBezTo>
                <a:cubicBezTo>
                  <a:pt x="2833712" y="14218206"/>
                  <a:pt x="2856738" y="14246936"/>
                  <a:pt x="2856738" y="14277262"/>
                </a:cubicBezTo>
                <a:cubicBezTo>
                  <a:pt x="2856738" y="14277262"/>
                  <a:pt x="2856738" y="14363452"/>
                  <a:pt x="2856738" y="14363452"/>
                </a:cubicBezTo>
                <a:cubicBezTo>
                  <a:pt x="2856738" y="14394576"/>
                  <a:pt x="2833712" y="14423306"/>
                  <a:pt x="2787663" y="14449642"/>
                </a:cubicBezTo>
                <a:cubicBezTo>
                  <a:pt x="2741612" y="14475978"/>
                  <a:pt x="2678888" y="14496727"/>
                  <a:pt x="2599492" y="14511890"/>
                </a:cubicBezTo>
                <a:cubicBezTo>
                  <a:pt x="2520888" y="14527851"/>
                  <a:pt x="2434345" y="14535034"/>
                  <a:pt x="2341451" y="14535034"/>
                </a:cubicBezTo>
                <a:cubicBezTo>
                  <a:pt x="2248555" y="14535034"/>
                  <a:pt x="2162013" y="14527851"/>
                  <a:pt x="2083410" y="14511890"/>
                </a:cubicBezTo>
                <a:cubicBezTo>
                  <a:pt x="2004013" y="14496727"/>
                  <a:pt x="1941289" y="14475978"/>
                  <a:pt x="1895240" y="14449642"/>
                </a:cubicBezTo>
                <a:cubicBezTo>
                  <a:pt x="1849189" y="14423306"/>
                  <a:pt x="1826164" y="14394576"/>
                  <a:pt x="1826164" y="14363452"/>
                </a:cubicBezTo>
                <a:lnTo>
                  <a:pt x="1826164" y="14277262"/>
                </a:lnTo>
                <a:cubicBezTo>
                  <a:pt x="1826164" y="14246936"/>
                  <a:pt x="1849189" y="14218206"/>
                  <a:pt x="1895240" y="14191870"/>
                </a:cubicBezTo>
                <a:cubicBezTo>
                  <a:pt x="1941289" y="14165535"/>
                  <a:pt x="2004013" y="14144785"/>
                  <a:pt x="2083410" y="14128824"/>
                </a:cubicBezTo>
                <a:cubicBezTo>
                  <a:pt x="2162013" y="14113661"/>
                  <a:pt x="2248555" y="14105681"/>
                  <a:pt x="2341451" y="14105681"/>
                </a:cubicBezTo>
                <a:close/>
                <a:moveTo>
                  <a:pt x="15648356" y="14091316"/>
                </a:moveTo>
                <a:lnTo>
                  <a:pt x="15713461" y="14224591"/>
                </a:lnTo>
                <a:cubicBezTo>
                  <a:pt x="15713461" y="14224591"/>
                  <a:pt x="15860346" y="14245340"/>
                  <a:pt x="15860346" y="14245340"/>
                </a:cubicBezTo>
                <a:lnTo>
                  <a:pt x="15753954" y="14349087"/>
                </a:lnTo>
                <a:lnTo>
                  <a:pt x="15779361" y="14495131"/>
                </a:lnTo>
                <a:lnTo>
                  <a:pt x="15648356" y="14425700"/>
                </a:lnTo>
                <a:lnTo>
                  <a:pt x="15517350" y="14495131"/>
                </a:lnTo>
                <a:lnTo>
                  <a:pt x="15541964" y="14349087"/>
                </a:lnTo>
                <a:lnTo>
                  <a:pt x="15436365" y="14245340"/>
                </a:lnTo>
                <a:lnTo>
                  <a:pt x="15582456" y="14224591"/>
                </a:lnTo>
                <a:close/>
                <a:moveTo>
                  <a:pt x="16800408" y="14078547"/>
                </a:moveTo>
                <a:lnTo>
                  <a:pt x="17003664" y="14281253"/>
                </a:lnTo>
                <a:lnTo>
                  <a:pt x="16485996" y="14798392"/>
                </a:lnTo>
                <a:lnTo>
                  <a:pt x="16283532" y="15001896"/>
                </a:lnTo>
                <a:cubicBezTo>
                  <a:pt x="16283532" y="15001896"/>
                  <a:pt x="16080276" y="14798392"/>
                  <a:pt x="16080276" y="14798392"/>
                </a:cubicBezTo>
                <a:lnTo>
                  <a:pt x="15884959" y="14602869"/>
                </a:lnTo>
                <a:lnTo>
                  <a:pt x="16087421" y="14400163"/>
                </a:lnTo>
                <a:lnTo>
                  <a:pt x="16283532" y="14595686"/>
                </a:lnTo>
                <a:close/>
                <a:moveTo>
                  <a:pt x="5671366" y="14060191"/>
                </a:moveTo>
                <a:lnTo>
                  <a:pt x="5736476" y="14190274"/>
                </a:lnTo>
                <a:cubicBezTo>
                  <a:pt x="5736476" y="14190274"/>
                  <a:pt x="5880186" y="14211822"/>
                  <a:pt x="5880186" y="14211822"/>
                </a:cubicBezTo>
                <a:lnTo>
                  <a:pt x="5776180" y="14313175"/>
                </a:lnTo>
                <a:lnTo>
                  <a:pt x="5800793" y="14456825"/>
                </a:lnTo>
                <a:lnTo>
                  <a:pt x="5671366" y="14388990"/>
                </a:lnTo>
                <a:lnTo>
                  <a:pt x="5542733" y="14456825"/>
                </a:lnTo>
                <a:lnTo>
                  <a:pt x="5567345" y="14313175"/>
                </a:lnTo>
                <a:lnTo>
                  <a:pt x="5462547" y="14211822"/>
                </a:lnTo>
                <a:lnTo>
                  <a:pt x="5607045" y="14190274"/>
                </a:lnTo>
                <a:close/>
                <a:moveTo>
                  <a:pt x="14328603" y="14058968"/>
                </a:moveTo>
                <a:cubicBezTo>
                  <a:pt x="14324334" y="14058968"/>
                  <a:pt x="14320632" y="14060507"/>
                  <a:pt x="14317572" y="14063613"/>
                </a:cubicBezTo>
                <a:cubicBezTo>
                  <a:pt x="14314475" y="14066719"/>
                  <a:pt x="14312888" y="14070406"/>
                  <a:pt x="14312888" y="14074645"/>
                </a:cubicBezTo>
                <a:lnTo>
                  <a:pt x="14312888" y="14670354"/>
                </a:lnTo>
                <a:cubicBezTo>
                  <a:pt x="14312888" y="14674593"/>
                  <a:pt x="14314475" y="14678280"/>
                  <a:pt x="14317572" y="14681386"/>
                </a:cubicBezTo>
                <a:cubicBezTo>
                  <a:pt x="14320632" y="14684492"/>
                  <a:pt x="14324334" y="14686031"/>
                  <a:pt x="14328603" y="14686031"/>
                </a:cubicBezTo>
                <a:lnTo>
                  <a:pt x="15113186" y="14686031"/>
                </a:lnTo>
                <a:cubicBezTo>
                  <a:pt x="15117417" y="14686031"/>
                  <a:pt x="15121119" y="14684492"/>
                  <a:pt x="15124216" y="14681386"/>
                </a:cubicBezTo>
                <a:cubicBezTo>
                  <a:pt x="15127276" y="14678280"/>
                  <a:pt x="15128863" y="14674593"/>
                  <a:pt x="15128863" y="14670354"/>
                </a:cubicBezTo>
                <a:lnTo>
                  <a:pt x="15128863" y="14074645"/>
                </a:lnTo>
                <a:cubicBezTo>
                  <a:pt x="15128863" y="14070406"/>
                  <a:pt x="15127276" y="14066719"/>
                  <a:pt x="15124216" y="14063613"/>
                </a:cubicBezTo>
                <a:cubicBezTo>
                  <a:pt x="15121119" y="14060507"/>
                  <a:pt x="15117417" y="14058968"/>
                  <a:pt x="15113186" y="14058968"/>
                </a:cubicBezTo>
                <a:close/>
                <a:moveTo>
                  <a:pt x="13684072" y="14036250"/>
                </a:moveTo>
                <a:cubicBezTo>
                  <a:pt x="13708685" y="14036250"/>
                  <a:pt x="13730122" y="14044230"/>
                  <a:pt x="13748383" y="14059393"/>
                </a:cubicBezTo>
                <a:cubicBezTo>
                  <a:pt x="13765851" y="14075355"/>
                  <a:pt x="13778554" y="14093710"/>
                  <a:pt x="13786494" y="14116055"/>
                </a:cubicBezTo>
                <a:cubicBezTo>
                  <a:pt x="13793640" y="14137603"/>
                  <a:pt x="13797610" y="14159948"/>
                  <a:pt x="13797610" y="14184688"/>
                </a:cubicBezTo>
                <a:cubicBezTo>
                  <a:pt x="13797610" y="14214216"/>
                  <a:pt x="13792052" y="14244542"/>
                  <a:pt x="13779348" y="14276464"/>
                </a:cubicBezTo>
                <a:cubicBezTo>
                  <a:pt x="13767439" y="14307588"/>
                  <a:pt x="13749177" y="14335520"/>
                  <a:pt x="13723770" y="14358664"/>
                </a:cubicBezTo>
                <a:cubicBezTo>
                  <a:pt x="13698363" y="14381807"/>
                  <a:pt x="13670574" y="14392980"/>
                  <a:pt x="13639609" y="14392980"/>
                </a:cubicBezTo>
                <a:cubicBezTo>
                  <a:pt x="13614996" y="14392980"/>
                  <a:pt x="13594353" y="14385798"/>
                  <a:pt x="13576092" y="14369837"/>
                </a:cubicBezTo>
                <a:cubicBezTo>
                  <a:pt x="13558624" y="14353876"/>
                  <a:pt x="13545921" y="14335520"/>
                  <a:pt x="13537981" y="14313175"/>
                </a:cubicBezTo>
                <a:cubicBezTo>
                  <a:pt x="13530041" y="14291627"/>
                  <a:pt x="13526866" y="14269282"/>
                  <a:pt x="13526866" y="14244542"/>
                </a:cubicBezTo>
                <a:cubicBezTo>
                  <a:pt x="13526866" y="14215014"/>
                  <a:pt x="13532423" y="14183890"/>
                  <a:pt x="13545127" y="14152766"/>
                </a:cubicBezTo>
                <a:cubicBezTo>
                  <a:pt x="13557036" y="14121642"/>
                  <a:pt x="13575298" y="14093710"/>
                  <a:pt x="13599911" y="14070566"/>
                </a:cubicBezTo>
                <a:cubicBezTo>
                  <a:pt x="13625318" y="14047423"/>
                  <a:pt x="13653107" y="14036250"/>
                  <a:pt x="13684072" y="14036250"/>
                </a:cubicBezTo>
                <a:close/>
                <a:moveTo>
                  <a:pt x="13305348" y="14036250"/>
                </a:moveTo>
                <a:cubicBezTo>
                  <a:pt x="13337107" y="14036250"/>
                  <a:pt x="13364896" y="14047423"/>
                  <a:pt x="13389509" y="14070566"/>
                </a:cubicBezTo>
                <a:cubicBezTo>
                  <a:pt x="13414916" y="14093710"/>
                  <a:pt x="13433177" y="14121642"/>
                  <a:pt x="13445087" y="14152766"/>
                </a:cubicBezTo>
                <a:cubicBezTo>
                  <a:pt x="13456996" y="14183890"/>
                  <a:pt x="13463348" y="14215014"/>
                  <a:pt x="13463348" y="14244542"/>
                </a:cubicBezTo>
                <a:cubicBezTo>
                  <a:pt x="13463348" y="14269282"/>
                  <a:pt x="13459378" y="14291627"/>
                  <a:pt x="13452232" y="14313175"/>
                </a:cubicBezTo>
                <a:cubicBezTo>
                  <a:pt x="13444293" y="14335520"/>
                  <a:pt x="13431589" y="14353876"/>
                  <a:pt x="13413328" y="14369837"/>
                </a:cubicBezTo>
                <a:cubicBezTo>
                  <a:pt x="13395860" y="14385798"/>
                  <a:pt x="13374423" y="14392980"/>
                  <a:pt x="13349810" y="14392980"/>
                </a:cubicBezTo>
                <a:cubicBezTo>
                  <a:pt x="13319639" y="14392980"/>
                  <a:pt x="13291056" y="14381807"/>
                  <a:pt x="13266443" y="14358664"/>
                </a:cubicBezTo>
                <a:cubicBezTo>
                  <a:pt x="13241036" y="14335520"/>
                  <a:pt x="13222775" y="14307588"/>
                  <a:pt x="13210071" y="14276464"/>
                </a:cubicBezTo>
                <a:cubicBezTo>
                  <a:pt x="13198162" y="14244542"/>
                  <a:pt x="13192604" y="14214216"/>
                  <a:pt x="13192604" y="14184688"/>
                </a:cubicBezTo>
                <a:cubicBezTo>
                  <a:pt x="13192604" y="14159948"/>
                  <a:pt x="13195780" y="14137603"/>
                  <a:pt x="13203719" y="14116055"/>
                </a:cubicBezTo>
                <a:cubicBezTo>
                  <a:pt x="13211659" y="14093710"/>
                  <a:pt x="13224363" y="14075355"/>
                  <a:pt x="13241830" y="14059393"/>
                </a:cubicBezTo>
                <a:cubicBezTo>
                  <a:pt x="13260091" y="14044230"/>
                  <a:pt x="13280735" y="14036250"/>
                  <a:pt x="13305348" y="14036250"/>
                </a:cubicBezTo>
                <a:close/>
                <a:moveTo>
                  <a:pt x="4837108" y="14020868"/>
                </a:moveTo>
                <a:cubicBezTo>
                  <a:pt x="5088750" y="14020868"/>
                  <a:pt x="5292720" y="14224839"/>
                  <a:pt x="5292720" y="14476480"/>
                </a:cubicBezTo>
                <a:cubicBezTo>
                  <a:pt x="5292720" y="14728080"/>
                  <a:pt x="5088750" y="14932093"/>
                  <a:pt x="4837108" y="14932093"/>
                </a:cubicBezTo>
                <a:cubicBezTo>
                  <a:pt x="4585509" y="14932093"/>
                  <a:pt x="4381498" y="14728080"/>
                  <a:pt x="4381498" y="14476480"/>
                </a:cubicBezTo>
                <a:cubicBezTo>
                  <a:pt x="4381498" y="14224839"/>
                  <a:pt x="4585468" y="14020868"/>
                  <a:pt x="4837108" y="14020868"/>
                </a:cubicBezTo>
                <a:close/>
                <a:moveTo>
                  <a:pt x="12501055" y="14020289"/>
                </a:moveTo>
                <a:lnTo>
                  <a:pt x="12566161" y="14152766"/>
                </a:lnTo>
                <a:cubicBezTo>
                  <a:pt x="12566161" y="14152766"/>
                  <a:pt x="12713045" y="14174313"/>
                  <a:pt x="12713045" y="14174313"/>
                </a:cubicBezTo>
                <a:lnTo>
                  <a:pt x="12606653" y="14277262"/>
                </a:lnTo>
                <a:lnTo>
                  <a:pt x="12632060" y="14423306"/>
                </a:lnTo>
                <a:lnTo>
                  <a:pt x="12501055" y="14354674"/>
                </a:lnTo>
                <a:lnTo>
                  <a:pt x="12370050" y="14423306"/>
                </a:lnTo>
                <a:lnTo>
                  <a:pt x="12394663" y="14277262"/>
                </a:lnTo>
                <a:lnTo>
                  <a:pt x="12289065" y="14174313"/>
                </a:lnTo>
                <a:lnTo>
                  <a:pt x="12435156" y="14152766"/>
                </a:lnTo>
                <a:close/>
                <a:moveTo>
                  <a:pt x="7633270" y="14012308"/>
                </a:moveTo>
                <a:lnTo>
                  <a:pt x="7805512" y="14012308"/>
                </a:lnTo>
                <a:cubicBezTo>
                  <a:pt x="7817422" y="14012308"/>
                  <a:pt x="7826949" y="14016299"/>
                  <a:pt x="7834094" y="14023481"/>
                </a:cubicBezTo>
                <a:cubicBezTo>
                  <a:pt x="7842034" y="14031462"/>
                  <a:pt x="7846004" y="14041038"/>
                  <a:pt x="7846004" y="14053009"/>
                </a:cubicBezTo>
                <a:lnTo>
                  <a:pt x="7846004" y="14277262"/>
                </a:lnTo>
                <a:cubicBezTo>
                  <a:pt x="7894436" y="14282849"/>
                  <a:pt x="7941280" y="14292425"/>
                  <a:pt x="7986537" y="14306790"/>
                </a:cubicBezTo>
                <a:cubicBezTo>
                  <a:pt x="8032588" y="14321155"/>
                  <a:pt x="8069110" y="14335520"/>
                  <a:pt x="8097693" y="14349087"/>
                </a:cubicBezTo>
                <a:cubicBezTo>
                  <a:pt x="8126276" y="14363452"/>
                  <a:pt x="8153271" y="14379413"/>
                  <a:pt x="8178678" y="14396970"/>
                </a:cubicBezTo>
                <a:cubicBezTo>
                  <a:pt x="8204085" y="14415326"/>
                  <a:pt x="8220758" y="14427297"/>
                  <a:pt x="8228698" y="14434479"/>
                </a:cubicBezTo>
                <a:cubicBezTo>
                  <a:pt x="8235844" y="14440863"/>
                  <a:pt x="8242990" y="14447248"/>
                  <a:pt x="8247754" y="14452036"/>
                </a:cubicBezTo>
                <a:cubicBezTo>
                  <a:pt x="8262045" y="14467199"/>
                  <a:pt x="8264427" y="14483958"/>
                  <a:pt x="8254106" y="14500718"/>
                </a:cubicBezTo>
                <a:lnTo>
                  <a:pt x="8150889" y="14686664"/>
                </a:lnTo>
                <a:cubicBezTo>
                  <a:pt x="8143744" y="14699433"/>
                  <a:pt x="8134216" y="14706616"/>
                  <a:pt x="8121512" y="14707414"/>
                </a:cubicBezTo>
                <a:cubicBezTo>
                  <a:pt x="8109602" y="14709808"/>
                  <a:pt x="8098487" y="14706616"/>
                  <a:pt x="8087372" y="14698635"/>
                </a:cubicBezTo>
                <a:cubicBezTo>
                  <a:pt x="8084196" y="14695443"/>
                  <a:pt x="8078638" y="14690655"/>
                  <a:pt x="8068316" y="14682674"/>
                </a:cubicBezTo>
                <a:cubicBezTo>
                  <a:pt x="8058788" y="14675491"/>
                  <a:pt x="8042115" y="14664319"/>
                  <a:pt x="8019090" y="14649156"/>
                </a:cubicBezTo>
                <a:cubicBezTo>
                  <a:pt x="7995271" y="14633993"/>
                  <a:pt x="7970658" y="14620426"/>
                  <a:pt x="7944456" y="14608455"/>
                </a:cubicBezTo>
                <a:cubicBezTo>
                  <a:pt x="7917462" y="14595686"/>
                  <a:pt x="7886497" y="14585311"/>
                  <a:pt x="7849180" y="14574937"/>
                </a:cubicBezTo>
                <a:cubicBezTo>
                  <a:pt x="7811864" y="14565360"/>
                  <a:pt x="7776185" y="14560572"/>
                  <a:pt x="7740455" y="14560572"/>
                </a:cubicBezTo>
                <a:cubicBezTo>
                  <a:pt x="7659471" y="14560572"/>
                  <a:pt x="7593569" y="14578927"/>
                  <a:pt x="7542757" y="14615637"/>
                </a:cubicBezTo>
                <a:cubicBezTo>
                  <a:pt x="7491148" y="14651550"/>
                  <a:pt x="7465741" y="14699433"/>
                  <a:pt x="7465741" y="14756893"/>
                </a:cubicBezTo>
                <a:cubicBezTo>
                  <a:pt x="7465741" y="14779239"/>
                  <a:pt x="7469710" y="14799190"/>
                  <a:pt x="7476858" y="14818343"/>
                </a:cubicBezTo>
                <a:cubicBezTo>
                  <a:pt x="7484003" y="14836698"/>
                  <a:pt x="7496707" y="14854256"/>
                  <a:pt x="7514171" y="14871015"/>
                </a:cubicBezTo>
                <a:cubicBezTo>
                  <a:pt x="7532434" y="14887774"/>
                  <a:pt x="7549107" y="14901341"/>
                  <a:pt x="7564987" y="14913312"/>
                </a:cubicBezTo>
                <a:cubicBezTo>
                  <a:pt x="7580866" y="14924484"/>
                  <a:pt x="7604686" y="14938051"/>
                  <a:pt x="7636446" y="14952416"/>
                </a:cubicBezTo>
                <a:cubicBezTo>
                  <a:pt x="7668204" y="14967579"/>
                  <a:pt x="7693612" y="14978752"/>
                  <a:pt x="7713460" y="14986733"/>
                </a:cubicBezTo>
                <a:cubicBezTo>
                  <a:pt x="7733310" y="14995511"/>
                  <a:pt x="7762689" y="15006684"/>
                  <a:pt x="7802385" y="15021847"/>
                </a:cubicBezTo>
                <a:cubicBezTo>
                  <a:pt x="7847592" y="15039404"/>
                  <a:pt x="7881733" y="15052971"/>
                  <a:pt x="7905552" y="15062548"/>
                </a:cubicBezTo>
                <a:cubicBezTo>
                  <a:pt x="7929371" y="15072125"/>
                  <a:pt x="7961924" y="15087288"/>
                  <a:pt x="8003210" y="15107239"/>
                </a:cubicBezTo>
                <a:cubicBezTo>
                  <a:pt x="8043703" y="15127190"/>
                  <a:pt x="8075462" y="15144748"/>
                  <a:pt x="8099281" y="15161507"/>
                </a:cubicBezTo>
                <a:cubicBezTo>
                  <a:pt x="8122306" y="15177468"/>
                  <a:pt x="8148507" y="15199015"/>
                  <a:pt x="8177884" y="15225351"/>
                </a:cubicBezTo>
                <a:cubicBezTo>
                  <a:pt x="8207261" y="15251687"/>
                  <a:pt x="8230286" y="15278023"/>
                  <a:pt x="8245372" y="15305955"/>
                </a:cubicBezTo>
                <a:cubicBezTo>
                  <a:pt x="8261251" y="15333886"/>
                  <a:pt x="8274748" y="15365809"/>
                  <a:pt x="8285864" y="15403317"/>
                </a:cubicBezTo>
                <a:cubicBezTo>
                  <a:pt x="8296980" y="15440826"/>
                  <a:pt x="8302538" y="15480728"/>
                  <a:pt x="8302538" y="15523025"/>
                </a:cubicBezTo>
                <a:cubicBezTo>
                  <a:pt x="8302538" y="15653108"/>
                  <a:pt x="8260457" y="15765634"/>
                  <a:pt x="8175502" y="15859804"/>
                </a:cubicBezTo>
                <a:cubicBezTo>
                  <a:pt x="8091341" y="15953177"/>
                  <a:pt x="7980980" y="16011435"/>
                  <a:pt x="7846004" y="16033780"/>
                </a:cubicBezTo>
                <a:lnTo>
                  <a:pt x="7846004" y="16256436"/>
                </a:lnTo>
                <a:cubicBezTo>
                  <a:pt x="7846004" y="16268408"/>
                  <a:pt x="7842034" y="16277984"/>
                  <a:pt x="7834094" y="16285964"/>
                </a:cubicBezTo>
                <a:cubicBezTo>
                  <a:pt x="7826949" y="16293946"/>
                  <a:pt x="7817422" y="16297138"/>
                  <a:pt x="7805512" y="16297138"/>
                </a:cubicBezTo>
                <a:lnTo>
                  <a:pt x="7633270" y="16297138"/>
                </a:lnTo>
                <a:cubicBezTo>
                  <a:pt x="7622153" y="16297138"/>
                  <a:pt x="7612626" y="16293148"/>
                  <a:pt x="7604686" y="16285168"/>
                </a:cubicBezTo>
                <a:cubicBezTo>
                  <a:pt x="7595954" y="16277188"/>
                  <a:pt x="7591982" y="16267610"/>
                  <a:pt x="7591982" y="16256436"/>
                </a:cubicBezTo>
                <a:cubicBezTo>
                  <a:pt x="7591982" y="16256436"/>
                  <a:pt x="7591982" y="16033780"/>
                  <a:pt x="7591982" y="16033780"/>
                </a:cubicBezTo>
                <a:cubicBezTo>
                  <a:pt x="7536405" y="16025800"/>
                  <a:pt x="7481621" y="16013031"/>
                  <a:pt x="7430012" y="15993877"/>
                </a:cubicBezTo>
                <a:cubicBezTo>
                  <a:pt x="7377611" y="15975522"/>
                  <a:pt x="7333944" y="15956369"/>
                  <a:pt x="7299803" y="15937216"/>
                </a:cubicBezTo>
                <a:cubicBezTo>
                  <a:pt x="7266455" y="15918062"/>
                  <a:pt x="7234695" y="15897313"/>
                  <a:pt x="7206112" y="15875765"/>
                </a:cubicBezTo>
                <a:cubicBezTo>
                  <a:pt x="7176737" y="15854218"/>
                  <a:pt x="7156887" y="15838257"/>
                  <a:pt x="7146568" y="15827882"/>
                </a:cubicBezTo>
                <a:cubicBezTo>
                  <a:pt x="7136243" y="15818305"/>
                  <a:pt x="7128303" y="15810325"/>
                  <a:pt x="7124334" y="15805537"/>
                </a:cubicBezTo>
                <a:cubicBezTo>
                  <a:pt x="7110041" y="15787181"/>
                  <a:pt x="7109249" y="15769624"/>
                  <a:pt x="7121952" y="15752865"/>
                </a:cubicBezTo>
                <a:lnTo>
                  <a:pt x="7252956" y="15580485"/>
                </a:lnTo>
                <a:cubicBezTo>
                  <a:pt x="7259307" y="15572505"/>
                  <a:pt x="7268836" y="15566918"/>
                  <a:pt x="7282335" y="15565322"/>
                </a:cubicBezTo>
                <a:cubicBezTo>
                  <a:pt x="7295037" y="15563726"/>
                  <a:pt x="7305360" y="15567716"/>
                  <a:pt x="7313300" y="15577293"/>
                </a:cubicBezTo>
                <a:lnTo>
                  <a:pt x="7315682" y="15579687"/>
                </a:lnTo>
                <a:cubicBezTo>
                  <a:pt x="7411750" y="15663483"/>
                  <a:pt x="7514963" y="15716953"/>
                  <a:pt x="7625329" y="15739298"/>
                </a:cubicBezTo>
                <a:cubicBezTo>
                  <a:pt x="7657088" y="15745683"/>
                  <a:pt x="7688053" y="15748875"/>
                  <a:pt x="7719812" y="15748875"/>
                </a:cubicBezTo>
                <a:cubicBezTo>
                  <a:pt x="7788888" y="15748875"/>
                  <a:pt x="7849180" y="15730519"/>
                  <a:pt x="7901582" y="15694607"/>
                </a:cubicBezTo>
                <a:cubicBezTo>
                  <a:pt x="7953984" y="15657897"/>
                  <a:pt x="7980186" y="15606023"/>
                  <a:pt x="7980186" y="15538986"/>
                </a:cubicBezTo>
                <a:cubicBezTo>
                  <a:pt x="7980186" y="15515045"/>
                  <a:pt x="7973834" y="15492699"/>
                  <a:pt x="7961130" y="15471152"/>
                </a:cubicBezTo>
                <a:cubicBezTo>
                  <a:pt x="7947632" y="15449604"/>
                  <a:pt x="7934135" y="15432047"/>
                  <a:pt x="7918256" y="15417682"/>
                </a:cubicBezTo>
                <a:cubicBezTo>
                  <a:pt x="7902376" y="15403317"/>
                  <a:pt x="7877763" y="15387356"/>
                  <a:pt x="7843622" y="15369799"/>
                </a:cubicBezTo>
                <a:cubicBezTo>
                  <a:pt x="7809482" y="15352242"/>
                  <a:pt x="7781741" y="15338675"/>
                  <a:pt x="7759511" y="15329098"/>
                </a:cubicBezTo>
                <a:cubicBezTo>
                  <a:pt x="7737280" y="15319521"/>
                  <a:pt x="7703140" y="15305156"/>
                  <a:pt x="7657088" y="15287599"/>
                </a:cubicBezTo>
                <a:cubicBezTo>
                  <a:pt x="7624536" y="15274032"/>
                  <a:pt x="7598334" y="15263658"/>
                  <a:pt x="7579277" y="15255677"/>
                </a:cubicBezTo>
                <a:cubicBezTo>
                  <a:pt x="7559430" y="15247697"/>
                  <a:pt x="7533229" y="15236524"/>
                  <a:pt x="7500675" y="15222159"/>
                </a:cubicBezTo>
                <a:cubicBezTo>
                  <a:pt x="7467330" y="15206996"/>
                  <a:pt x="7440334" y="15193429"/>
                  <a:pt x="7420485" y="15182256"/>
                </a:cubicBezTo>
                <a:cubicBezTo>
                  <a:pt x="7400634" y="15171083"/>
                  <a:pt x="7376816" y="15155920"/>
                  <a:pt x="7349029" y="15136767"/>
                </a:cubicBezTo>
                <a:cubicBezTo>
                  <a:pt x="7320446" y="15118412"/>
                  <a:pt x="7298213" y="15100056"/>
                  <a:pt x="7280746" y="15082499"/>
                </a:cubicBezTo>
                <a:cubicBezTo>
                  <a:pt x="7263279" y="15065740"/>
                  <a:pt x="7244220" y="15044193"/>
                  <a:pt x="7225166" y="15020251"/>
                </a:cubicBezTo>
                <a:cubicBezTo>
                  <a:pt x="7205317" y="14996309"/>
                  <a:pt x="7190232" y="14971570"/>
                  <a:pt x="7179909" y="14946032"/>
                </a:cubicBezTo>
                <a:cubicBezTo>
                  <a:pt x="7168798" y="14921292"/>
                  <a:pt x="7160060" y="14893360"/>
                  <a:pt x="7152920" y="14861438"/>
                </a:cubicBezTo>
                <a:cubicBezTo>
                  <a:pt x="7145770" y="14830314"/>
                  <a:pt x="7141804" y="14796796"/>
                  <a:pt x="7141804" y="14761681"/>
                </a:cubicBezTo>
                <a:cubicBezTo>
                  <a:pt x="7141804" y="14644367"/>
                  <a:pt x="7183880" y="14542216"/>
                  <a:pt x="7267247" y="14453632"/>
                </a:cubicBezTo>
                <a:cubicBezTo>
                  <a:pt x="7350616" y="14365048"/>
                  <a:pt x="7458595" y="14308386"/>
                  <a:pt x="7591982" y="14282849"/>
                </a:cubicBezTo>
                <a:lnTo>
                  <a:pt x="7591982" y="14053009"/>
                </a:lnTo>
                <a:cubicBezTo>
                  <a:pt x="7591982" y="14041836"/>
                  <a:pt x="7595954" y="14032260"/>
                  <a:pt x="7604686" y="14024279"/>
                </a:cubicBezTo>
                <a:cubicBezTo>
                  <a:pt x="7612626" y="14016299"/>
                  <a:pt x="7622153" y="14012308"/>
                  <a:pt x="7633270" y="14012308"/>
                </a:cubicBezTo>
                <a:close/>
                <a:moveTo>
                  <a:pt x="1346600" y="14011510"/>
                </a:moveTo>
                <a:lnTo>
                  <a:pt x="1410912" y="14142391"/>
                </a:lnTo>
                <a:cubicBezTo>
                  <a:pt x="1410912" y="14142391"/>
                  <a:pt x="1555419" y="14163141"/>
                  <a:pt x="1555419" y="14163141"/>
                </a:cubicBezTo>
                <a:lnTo>
                  <a:pt x="1450610" y="14265291"/>
                </a:lnTo>
                <a:lnTo>
                  <a:pt x="1475223" y="14408941"/>
                </a:lnTo>
                <a:lnTo>
                  <a:pt x="1346600" y="14341107"/>
                </a:lnTo>
                <a:lnTo>
                  <a:pt x="1217183" y="14408941"/>
                </a:lnTo>
                <a:lnTo>
                  <a:pt x="1241796" y="14265291"/>
                </a:lnTo>
                <a:lnTo>
                  <a:pt x="1137786" y="14163141"/>
                </a:lnTo>
                <a:lnTo>
                  <a:pt x="1282288" y="14142391"/>
                </a:lnTo>
                <a:close/>
                <a:moveTo>
                  <a:pt x="348108" y="13998910"/>
                </a:moveTo>
                <a:cubicBezTo>
                  <a:pt x="417049" y="14004627"/>
                  <a:pt x="423909" y="14096802"/>
                  <a:pt x="478792" y="14213418"/>
                </a:cubicBezTo>
                <a:cubicBezTo>
                  <a:pt x="540722" y="14345895"/>
                  <a:pt x="759857" y="14345895"/>
                  <a:pt x="940088" y="14565360"/>
                </a:cubicBezTo>
                <a:lnTo>
                  <a:pt x="1362479" y="14643569"/>
                </a:lnTo>
                <a:cubicBezTo>
                  <a:pt x="1440288" y="14666713"/>
                  <a:pt x="1409324" y="14878197"/>
                  <a:pt x="1393444" y="15049779"/>
                </a:cubicBezTo>
                <a:cubicBezTo>
                  <a:pt x="1377565" y="15222159"/>
                  <a:pt x="1330721" y="15183054"/>
                  <a:pt x="1330721" y="15183054"/>
                </a:cubicBezTo>
                <a:cubicBezTo>
                  <a:pt x="1330721" y="15183054"/>
                  <a:pt x="1064741" y="15104845"/>
                  <a:pt x="900390" y="15127988"/>
                </a:cubicBezTo>
                <a:cubicBezTo>
                  <a:pt x="603445" y="15222159"/>
                  <a:pt x="196933" y="15292388"/>
                  <a:pt x="134210" y="15206198"/>
                </a:cubicBezTo>
                <a:cubicBezTo>
                  <a:pt x="71486" y="15120008"/>
                  <a:pt x="48461" y="14831112"/>
                  <a:pt x="16703" y="14674693"/>
                </a:cubicBezTo>
                <a:cubicBezTo>
                  <a:pt x="-14262" y="14518275"/>
                  <a:pt x="150089" y="14541418"/>
                  <a:pt x="251717" y="14541418"/>
                </a:cubicBezTo>
                <a:cubicBezTo>
                  <a:pt x="353345" y="14541418"/>
                  <a:pt x="470852" y="14526255"/>
                  <a:pt x="345405" y="14408941"/>
                </a:cubicBezTo>
                <a:cubicBezTo>
                  <a:pt x="220752" y="14291627"/>
                  <a:pt x="212813" y="14025077"/>
                  <a:pt x="314441" y="14001934"/>
                </a:cubicBezTo>
                <a:cubicBezTo>
                  <a:pt x="327144" y="13999041"/>
                  <a:pt x="338259" y="13998093"/>
                  <a:pt x="348108" y="13998910"/>
                </a:cubicBezTo>
                <a:close/>
                <a:moveTo>
                  <a:pt x="14327837" y="13995468"/>
                </a:moveTo>
                <a:lnTo>
                  <a:pt x="15112327" y="13995468"/>
                </a:lnTo>
                <a:cubicBezTo>
                  <a:pt x="15133944" y="13995468"/>
                  <a:pt x="15152380" y="14003167"/>
                  <a:pt x="15167764" y="14018495"/>
                </a:cubicBezTo>
                <a:cubicBezTo>
                  <a:pt x="15183105" y="14033858"/>
                  <a:pt x="15190776" y="14052287"/>
                  <a:pt x="15190776" y="14073886"/>
                </a:cubicBezTo>
                <a:lnTo>
                  <a:pt x="15190776" y="14669560"/>
                </a:lnTo>
                <a:cubicBezTo>
                  <a:pt x="15190776" y="14691159"/>
                  <a:pt x="15183105" y="14709588"/>
                  <a:pt x="15167764" y="14724951"/>
                </a:cubicBezTo>
                <a:cubicBezTo>
                  <a:pt x="15152380" y="14740244"/>
                  <a:pt x="15133944" y="14747943"/>
                  <a:pt x="15112327" y="14747943"/>
                </a:cubicBezTo>
                <a:lnTo>
                  <a:pt x="14327837" y="14747943"/>
                </a:lnTo>
                <a:cubicBezTo>
                  <a:pt x="14306264" y="14747943"/>
                  <a:pt x="14287784" y="14740244"/>
                  <a:pt x="14272443" y="14724951"/>
                </a:cubicBezTo>
                <a:cubicBezTo>
                  <a:pt x="14257059" y="14709588"/>
                  <a:pt x="14249388" y="14691159"/>
                  <a:pt x="14249388" y="14669560"/>
                </a:cubicBezTo>
                <a:lnTo>
                  <a:pt x="14249388" y="14073886"/>
                </a:lnTo>
                <a:cubicBezTo>
                  <a:pt x="14249388" y="14052287"/>
                  <a:pt x="14257059" y="14033858"/>
                  <a:pt x="14272443" y="14018495"/>
                </a:cubicBezTo>
                <a:cubicBezTo>
                  <a:pt x="14287784" y="14003167"/>
                  <a:pt x="14306264" y="13995468"/>
                  <a:pt x="14327837" y="13995468"/>
                </a:cubicBezTo>
                <a:close/>
                <a:moveTo>
                  <a:pt x="3122718" y="13634828"/>
                </a:moveTo>
                <a:cubicBezTo>
                  <a:pt x="3126688" y="13634828"/>
                  <a:pt x="3135421" y="13639617"/>
                  <a:pt x="3149713" y="13648395"/>
                </a:cubicBezTo>
                <a:cubicBezTo>
                  <a:pt x="3164005" y="13657972"/>
                  <a:pt x="3179090" y="13667549"/>
                  <a:pt x="3197352" y="13678721"/>
                </a:cubicBezTo>
                <a:cubicBezTo>
                  <a:pt x="3214818" y="13689894"/>
                  <a:pt x="3237843" y="13700269"/>
                  <a:pt x="3265633" y="13709846"/>
                </a:cubicBezTo>
                <a:cubicBezTo>
                  <a:pt x="3294215" y="13718624"/>
                  <a:pt x="3322004" y="13723413"/>
                  <a:pt x="3350588" y="13723413"/>
                </a:cubicBezTo>
                <a:cubicBezTo>
                  <a:pt x="3379174" y="13723413"/>
                  <a:pt x="3406960" y="13718624"/>
                  <a:pt x="3435544" y="13709846"/>
                </a:cubicBezTo>
                <a:cubicBezTo>
                  <a:pt x="3463331" y="13700269"/>
                  <a:pt x="3486357" y="13689894"/>
                  <a:pt x="3503824" y="13678721"/>
                </a:cubicBezTo>
                <a:cubicBezTo>
                  <a:pt x="3521290" y="13667549"/>
                  <a:pt x="3537171" y="13657972"/>
                  <a:pt x="3551463" y="13648395"/>
                </a:cubicBezTo>
                <a:cubicBezTo>
                  <a:pt x="3564960" y="13639617"/>
                  <a:pt x="3574488" y="13634828"/>
                  <a:pt x="3578458" y="13634828"/>
                </a:cubicBezTo>
                <a:cubicBezTo>
                  <a:pt x="3603865" y="13634828"/>
                  <a:pt x="3627687" y="13638819"/>
                  <a:pt x="3649126" y="13647597"/>
                </a:cubicBezTo>
                <a:cubicBezTo>
                  <a:pt x="3670562" y="13656376"/>
                  <a:pt x="3688822" y="13667549"/>
                  <a:pt x="3703115" y="13681914"/>
                </a:cubicBezTo>
                <a:cubicBezTo>
                  <a:pt x="3718200" y="13695481"/>
                  <a:pt x="3730904" y="13713038"/>
                  <a:pt x="3742813" y="13732989"/>
                </a:cubicBezTo>
                <a:cubicBezTo>
                  <a:pt x="3753929" y="13752941"/>
                  <a:pt x="3763455" y="13773690"/>
                  <a:pt x="3769809" y="13795237"/>
                </a:cubicBezTo>
                <a:cubicBezTo>
                  <a:pt x="3776952" y="13815987"/>
                  <a:pt x="3782510" y="13839130"/>
                  <a:pt x="3786480" y="13863870"/>
                </a:cubicBezTo>
                <a:cubicBezTo>
                  <a:pt x="3791246" y="13888610"/>
                  <a:pt x="3794420" y="13911753"/>
                  <a:pt x="3796008" y="13933301"/>
                </a:cubicBezTo>
                <a:cubicBezTo>
                  <a:pt x="3797597" y="13954848"/>
                  <a:pt x="3798390" y="13976396"/>
                  <a:pt x="3798390" y="13998741"/>
                </a:cubicBezTo>
                <a:cubicBezTo>
                  <a:pt x="3798390" y="14049817"/>
                  <a:pt x="3782510" y="14089720"/>
                  <a:pt x="3751547" y="14119248"/>
                </a:cubicBezTo>
                <a:cubicBezTo>
                  <a:pt x="3720582" y="14148776"/>
                  <a:pt x="3679295" y="14163939"/>
                  <a:pt x="3628482" y="14163939"/>
                </a:cubicBezTo>
                <a:lnTo>
                  <a:pt x="3072698" y="14163939"/>
                </a:lnTo>
                <a:cubicBezTo>
                  <a:pt x="3021884" y="14163939"/>
                  <a:pt x="2980598" y="14148776"/>
                  <a:pt x="2949632" y="14119248"/>
                </a:cubicBezTo>
                <a:cubicBezTo>
                  <a:pt x="2918668" y="14089720"/>
                  <a:pt x="2902789" y="14049817"/>
                  <a:pt x="2902789" y="13998741"/>
                </a:cubicBezTo>
                <a:cubicBezTo>
                  <a:pt x="2902789" y="13976396"/>
                  <a:pt x="2903582" y="13954848"/>
                  <a:pt x="2905170" y="13933301"/>
                </a:cubicBezTo>
                <a:cubicBezTo>
                  <a:pt x="2906759" y="13911753"/>
                  <a:pt x="2909934" y="13888610"/>
                  <a:pt x="2913905" y="13863870"/>
                </a:cubicBezTo>
                <a:cubicBezTo>
                  <a:pt x="2918668" y="13839130"/>
                  <a:pt x="2924226" y="13815987"/>
                  <a:pt x="2931371" y="13795237"/>
                </a:cubicBezTo>
                <a:cubicBezTo>
                  <a:pt x="2937723" y="13773690"/>
                  <a:pt x="2947252" y="13752941"/>
                  <a:pt x="2958367" y="13732989"/>
                </a:cubicBezTo>
                <a:cubicBezTo>
                  <a:pt x="2969482" y="13713038"/>
                  <a:pt x="2982980" y="13695481"/>
                  <a:pt x="2998064" y="13681914"/>
                </a:cubicBezTo>
                <a:cubicBezTo>
                  <a:pt x="3012356" y="13667549"/>
                  <a:pt x="3030617" y="13656376"/>
                  <a:pt x="3052055" y="13647597"/>
                </a:cubicBezTo>
                <a:cubicBezTo>
                  <a:pt x="3073493" y="13638819"/>
                  <a:pt x="3097311" y="13634828"/>
                  <a:pt x="3122718" y="13634828"/>
                </a:cubicBezTo>
                <a:close/>
                <a:moveTo>
                  <a:pt x="16821050" y="13586147"/>
                </a:moveTo>
                <a:lnTo>
                  <a:pt x="16865512" y="13676327"/>
                </a:lnTo>
                <a:cubicBezTo>
                  <a:pt x="16865512" y="13676327"/>
                  <a:pt x="16965554" y="13690692"/>
                  <a:pt x="16965554" y="13690692"/>
                </a:cubicBezTo>
                <a:lnTo>
                  <a:pt x="16893302" y="13761719"/>
                </a:lnTo>
                <a:lnTo>
                  <a:pt x="16909976" y="13860678"/>
                </a:lnTo>
                <a:lnTo>
                  <a:pt x="16821050" y="13813593"/>
                </a:lnTo>
                <a:lnTo>
                  <a:pt x="16731332" y="13860678"/>
                </a:lnTo>
                <a:lnTo>
                  <a:pt x="16748800" y="13761719"/>
                </a:lnTo>
                <a:lnTo>
                  <a:pt x="16676548" y="13690692"/>
                </a:lnTo>
                <a:lnTo>
                  <a:pt x="16775794" y="13676327"/>
                </a:lnTo>
                <a:close/>
                <a:moveTo>
                  <a:pt x="10494691" y="13571782"/>
                </a:moveTo>
                <a:cubicBezTo>
                  <a:pt x="10551857" y="13571782"/>
                  <a:pt x="10597907" y="13618069"/>
                  <a:pt x="10597907" y="13674731"/>
                </a:cubicBezTo>
                <a:cubicBezTo>
                  <a:pt x="10597907" y="13731393"/>
                  <a:pt x="10551857" y="13777680"/>
                  <a:pt x="10494691" y="13777680"/>
                </a:cubicBezTo>
                <a:cubicBezTo>
                  <a:pt x="10438319" y="13777680"/>
                  <a:pt x="10392269" y="13731393"/>
                  <a:pt x="10392269" y="13674731"/>
                </a:cubicBezTo>
                <a:cubicBezTo>
                  <a:pt x="10392269" y="13618069"/>
                  <a:pt x="10438319" y="13571782"/>
                  <a:pt x="10494691" y="13571782"/>
                </a:cubicBezTo>
                <a:close/>
                <a:moveTo>
                  <a:pt x="9950027" y="13571782"/>
                </a:moveTo>
                <a:cubicBezTo>
                  <a:pt x="10006399" y="13571782"/>
                  <a:pt x="10052449" y="13618069"/>
                  <a:pt x="10052449" y="13674731"/>
                </a:cubicBezTo>
                <a:cubicBezTo>
                  <a:pt x="10052449" y="13731393"/>
                  <a:pt x="10006399" y="13777680"/>
                  <a:pt x="9950027" y="13777680"/>
                </a:cubicBezTo>
                <a:cubicBezTo>
                  <a:pt x="9892861" y="13777680"/>
                  <a:pt x="9846811" y="13731393"/>
                  <a:pt x="9846811" y="13674731"/>
                </a:cubicBezTo>
                <a:cubicBezTo>
                  <a:pt x="9846811" y="13618069"/>
                  <a:pt x="9892861" y="13571782"/>
                  <a:pt x="9950027" y="13571782"/>
                </a:cubicBezTo>
                <a:close/>
                <a:moveTo>
                  <a:pt x="5888921" y="13503948"/>
                </a:moveTo>
                <a:lnTo>
                  <a:pt x="5954024" y="13636425"/>
                </a:lnTo>
                <a:cubicBezTo>
                  <a:pt x="5954024" y="13636425"/>
                  <a:pt x="6100909" y="13657972"/>
                  <a:pt x="6100909" y="13657972"/>
                </a:cubicBezTo>
                <a:lnTo>
                  <a:pt x="5994515" y="13760921"/>
                </a:lnTo>
                <a:lnTo>
                  <a:pt x="6019920" y="13906965"/>
                </a:lnTo>
                <a:lnTo>
                  <a:pt x="5888921" y="13838332"/>
                </a:lnTo>
                <a:lnTo>
                  <a:pt x="5757916" y="13906965"/>
                </a:lnTo>
                <a:lnTo>
                  <a:pt x="5782529" y="13760921"/>
                </a:lnTo>
                <a:lnTo>
                  <a:pt x="5676923" y="13657972"/>
                </a:lnTo>
                <a:lnTo>
                  <a:pt x="5823022" y="13636425"/>
                </a:lnTo>
                <a:close/>
                <a:moveTo>
                  <a:pt x="10399414" y="13415363"/>
                </a:moveTo>
                <a:lnTo>
                  <a:pt x="10643957" y="13415363"/>
                </a:lnTo>
                <a:cubicBezTo>
                  <a:pt x="10643957" y="13415363"/>
                  <a:pt x="10612993" y="13537466"/>
                  <a:pt x="10612993" y="13537466"/>
                </a:cubicBezTo>
                <a:lnTo>
                  <a:pt x="10389887" y="13537466"/>
                </a:lnTo>
                <a:close/>
                <a:moveTo>
                  <a:pt x="10084208" y="13415363"/>
                </a:moveTo>
                <a:lnTo>
                  <a:pt x="10360510" y="13415363"/>
                </a:lnTo>
                <a:lnTo>
                  <a:pt x="10350982" y="13537466"/>
                </a:lnTo>
                <a:cubicBezTo>
                  <a:pt x="10350982" y="13537466"/>
                  <a:pt x="10093736" y="13537466"/>
                  <a:pt x="10093736" y="13537466"/>
                </a:cubicBezTo>
                <a:close/>
                <a:moveTo>
                  <a:pt x="9799966" y="13415363"/>
                </a:moveTo>
                <a:lnTo>
                  <a:pt x="10045303" y="13415363"/>
                </a:lnTo>
                <a:lnTo>
                  <a:pt x="10054831" y="13537466"/>
                </a:lnTo>
                <a:cubicBezTo>
                  <a:pt x="10054831" y="13537466"/>
                  <a:pt x="9831725" y="13537466"/>
                  <a:pt x="9831725" y="13537466"/>
                </a:cubicBezTo>
                <a:close/>
                <a:moveTo>
                  <a:pt x="12318194" y="13335068"/>
                </a:moveTo>
                <a:cubicBezTo>
                  <a:pt x="12300770" y="13335068"/>
                  <a:pt x="12285959" y="13341164"/>
                  <a:pt x="12273772" y="13353363"/>
                </a:cubicBezTo>
                <a:cubicBezTo>
                  <a:pt x="12261584" y="13365550"/>
                  <a:pt x="12255488" y="13380368"/>
                  <a:pt x="12255488" y="13397798"/>
                </a:cubicBezTo>
                <a:cubicBezTo>
                  <a:pt x="12255488" y="13415228"/>
                  <a:pt x="12261584" y="13430045"/>
                  <a:pt x="12273772" y="13442192"/>
                </a:cubicBezTo>
                <a:cubicBezTo>
                  <a:pt x="12285959" y="13454425"/>
                  <a:pt x="12300770" y="13460481"/>
                  <a:pt x="12318194" y="13460481"/>
                </a:cubicBezTo>
                <a:cubicBezTo>
                  <a:pt x="12335619" y="13460481"/>
                  <a:pt x="12350378" y="13454425"/>
                  <a:pt x="12362617" y="13442192"/>
                </a:cubicBezTo>
                <a:cubicBezTo>
                  <a:pt x="12374758" y="13430045"/>
                  <a:pt x="12380901" y="13415228"/>
                  <a:pt x="12380901" y="13397798"/>
                </a:cubicBezTo>
                <a:cubicBezTo>
                  <a:pt x="12380901" y="13380368"/>
                  <a:pt x="12374758" y="13365550"/>
                  <a:pt x="12362617" y="13353363"/>
                </a:cubicBezTo>
                <a:cubicBezTo>
                  <a:pt x="12350378" y="13341164"/>
                  <a:pt x="12335619" y="13335068"/>
                  <a:pt x="12318194" y="13335068"/>
                </a:cubicBezTo>
                <a:close/>
                <a:moveTo>
                  <a:pt x="4870250" y="13311616"/>
                </a:moveTo>
                <a:lnTo>
                  <a:pt x="4955205" y="13483996"/>
                </a:lnTo>
                <a:cubicBezTo>
                  <a:pt x="4955205" y="13483996"/>
                  <a:pt x="5144168" y="13511130"/>
                  <a:pt x="5144168" y="13511130"/>
                </a:cubicBezTo>
                <a:lnTo>
                  <a:pt x="5007605" y="13645203"/>
                </a:lnTo>
                <a:lnTo>
                  <a:pt x="5039366" y="13833544"/>
                </a:lnTo>
                <a:lnTo>
                  <a:pt x="4870250" y="13744162"/>
                </a:lnTo>
                <a:lnTo>
                  <a:pt x="4700339" y="13833544"/>
                </a:lnTo>
                <a:lnTo>
                  <a:pt x="4732892" y="13645203"/>
                </a:lnTo>
                <a:lnTo>
                  <a:pt x="4596330" y="13511130"/>
                </a:lnTo>
                <a:lnTo>
                  <a:pt x="4785295" y="13483996"/>
                </a:lnTo>
                <a:close/>
                <a:moveTo>
                  <a:pt x="1881198" y="13309668"/>
                </a:moveTo>
                <a:cubicBezTo>
                  <a:pt x="1858654" y="13313491"/>
                  <a:pt x="1837569" y="13319055"/>
                  <a:pt x="1824638" y="13331947"/>
                </a:cubicBezTo>
                <a:cubicBezTo>
                  <a:pt x="1791932" y="13364119"/>
                  <a:pt x="1765311" y="13421644"/>
                  <a:pt x="1765311" y="13460198"/>
                </a:cubicBezTo>
                <a:cubicBezTo>
                  <a:pt x="1765311" y="13473181"/>
                  <a:pt x="1773980" y="13473181"/>
                  <a:pt x="1778150" y="13473181"/>
                </a:cubicBezTo>
                <a:cubicBezTo>
                  <a:pt x="1807132" y="13473181"/>
                  <a:pt x="1848381" y="13444589"/>
                  <a:pt x="1881198" y="13309668"/>
                </a:cubicBezTo>
                <a:close/>
                <a:moveTo>
                  <a:pt x="3350588" y="13187120"/>
                </a:moveTo>
                <a:cubicBezTo>
                  <a:pt x="3418076" y="13187120"/>
                  <a:pt x="3475241" y="13211062"/>
                  <a:pt x="3522879" y="13258945"/>
                </a:cubicBezTo>
                <a:cubicBezTo>
                  <a:pt x="3570518" y="13306828"/>
                  <a:pt x="3594337" y="13364288"/>
                  <a:pt x="3594337" y="13431325"/>
                </a:cubicBezTo>
                <a:cubicBezTo>
                  <a:pt x="3594337" y="13499159"/>
                  <a:pt x="3570518" y="13556619"/>
                  <a:pt x="3522879" y="13603704"/>
                </a:cubicBezTo>
                <a:cubicBezTo>
                  <a:pt x="3475241" y="13651588"/>
                  <a:pt x="3418076" y="13675529"/>
                  <a:pt x="3350588" y="13675529"/>
                </a:cubicBezTo>
                <a:cubicBezTo>
                  <a:pt x="3283100" y="13675529"/>
                  <a:pt x="3225934" y="13651588"/>
                  <a:pt x="3178296" y="13603704"/>
                </a:cubicBezTo>
                <a:cubicBezTo>
                  <a:pt x="3130658" y="13556619"/>
                  <a:pt x="3106839" y="13499159"/>
                  <a:pt x="3106839" y="13431325"/>
                </a:cubicBezTo>
                <a:cubicBezTo>
                  <a:pt x="3106839" y="13364288"/>
                  <a:pt x="3130658" y="13306828"/>
                  <a:pt x="3178296" y="13258945"/>
                </a:cubicBezTo>
                <a:cubicBezTo>
                  <a:pt x="3225934" y="13211062"/>
                  <a:pt x="3283100" y="13187120"/>
                  <a:pt x="3350588" y="13187120"/>
                </a:cubicBezTo>
                <a:close/>
                <a:moveTo>
                  <a:pt x="12506139" y="13182668"/>
                </a:moveTo>
                <a:cubicBezTo>
                  <a:pt x="12512311" y="13182668"/>
                  <a:pt x="12517588" y="13184752"/>
                  <a:pt x="12521918" y="13188919"/>
                </a:cubicBezTo>
                <a:cubicBezTo>
                  <a:pt x="12526348" y="13193086"/>
                  <a:pt x="12528538" y="13197997"/>
                  <a:pt x="12528538" y="13203702"/>
                </a:cubicBezTo>
                <a:cubicBezTo>
                  <a:pt x="12528538" y="13312694"/>
                  <a:pt x="12511963" y="13406902"/>
                  <a:pt x="12478912" y="13486327"/>
                </a:cubicBezTo>
                <a:cubicBezTo>
                  <a:pt x="12445812" y="13565801"/>
                  <a:pt x="12390313" y="13644730"/>
                  <a:pt x="12312315" y="13723063"/>
                </a:cubicBezTo>
                <a:cubicBezTo>
                  <a:pt x="12276826" y="13758087"/>
                  <a:pt x="12234119" y="13796584"/>
                  <a:pt x="12184144" y="13838603"/>
                </a:cubicBezTo>
                <a:lnTo>
                  <a:pt x="12171004" y="14087494"/>
                </a:lnTo>
                <a:cubicBezTo>
                  <a:pt x="12170158" y="14094489"/>
                  <a:pt x="12166624" y="14100144"/>
                  <a:pt x="12160551" y="14104510"/>
                </a:cubicBezTo>
                <a:lnTo>
                  <a:pt x="11908142" y="14251602"/>
                </a:lnTo>
                <a:cubicBezTo>
                  <a:pt x="11905056" y="14253388"/>
                  <a:pt x="11901572" y="14254231"/>
                  <a:pt x="11897639" y="14254231"/>
                </a:cubicBezTo>
                <a:cubicBezTo>
                  <a:pt x="11892363" y="14254231"/>
                  <a:pt x="11887336" y="14252247"/>
                  <a:pt x="11882508" y="14248328"/>
                </a:cubicBezTo>
                <a:lnTo>
                  <a:pt x="11840498" y="14206308"/>
                </a:lnTo>
                <a:cubicBezTo>
                  <a:pt x="11834773" y="14200157"/>
                  <a:pt x="11833031" y="14193211"/>
                  <a:pt x="11835221" y="14185274"/>
                </a:cubicBezTo>
                <a:lnTo>
                  <a:pt x="11891069" y="14004100"/>
                </a:lnTo>
                <a:lnTo>
                  <a:pt x="11706404" y="13819553"/>
                </a:lnTo>
                <a:lnTo>
                  <a:pt x="11525023" y="13875364"/>
                </a:lnTo>
                <a:cubicBezTo>
                  <a:pt x="11523679" y="13875810"/>
                  <a:pt x="11521738" y="13876059"/>
                  <a:pt x="11519100" y="13876059"/>
                </a:cubicBezTo>
                <a:cubicBezTo>
                  <a:pt x="11512978" y="13876059"/>
                  <a:pt x="11507950" y="13874025"/>
                  <a:pt x="11504018" y="13870105"/>
                </a:cubicBezTo>
                <a:lnTo>
                  <a:pt x="11461909" y="13828086"/>
                </a:lnTo>
                <a:cubicBezTo>
                  <a:pt x="11454492" y="13819802"/>
                  <a:pt x="11453397" y="13811269"/>
                  <a:pt x="11458673" y="13802537"/>
                </a:cubicBezTo>
                <a:lnTo>
                  <a:pt x="11605858" y="13550373"/>
                </a:lnTo>
                <a:cubicBezTo>
                  <a:pt x="11610238" y="13544221"/>
                  <a:pt x="11615913" y="13540749"/>
                  <a:pt x="11622931" y="13539856"/>
                </a:cubicBezTo>
                <a:lnTo>
                  <a:pt x="11872005" y="13526759"/>
                </a:lnTo>
                <a:cubicBezTo>
                  <a:pt x="11914065" y="13476802"/>
                  <a:pt x="11952591" y="13434138"/>
                  <a:pt x="11987682" y="13398667"/>
                </a:cubicBezTo>
                <a:cubicBezTo>
                  <a:pt x="12070010" y="13316861"/>
                  <a:pt x="12148456" y="13260356"/>
                  <a:pt x="12222919" y="13229301"/>
                </a:cubicBezTo>
                <a:cubicBezTo>
                  <a:pt x="12297432" y="13198245"/>
                  <a:pt x="12391806" y="13182668"/>
                  <a:pt x="12506139" y="13182668"/>
                </a:cubicBezTo>
                <a:close/>
                <a:moveTo>
                  <a:pt x="7543806" y="13182668"/>
                </a:moveTo>
                <a:lnTo>
                  <a:pt x="7543806" y="13396981"/>
                </a:lnTo>
                <a:cubicBezTo>
                  <a:pt x="7543806" y="13396981"/>
                  <a:pt x="7616831" y="13362889"/>
                  <a:pt x="7616831" y="13362889"/>
                </a:cubicBezTo>
                <a:lnTo>
                  <a:pt x="7689856" y="13396981"/>
                </a:lnTo>
                <a:lnTo>
                  <a:pt x="7689856" y="13182668"/>
                </a:lnTo>
                <a:close/>
                <a:moveTo>
                  <a:pt x="7099307" y="13182668"/>
                </a:moveTo>
                <a:lnTo>
                  <a:pt x="7099307" y="13793856"/>
                </a:lnTo>
                <a:lnTo>
                  <a:pt x="8132751" y="13793856"/>
                </a:lnTo>
                <a:cubicBezTo>
                  <a:pt x="8132751" y="13793856"/>
                  <a:pt x="8132751" y="13182668"/>
                  <a:pt x="8132751" y="13182668"/>
                </a:cubicBezTo>
                <a:lnTo>
                  <a:pt x="7796702" y="13182668"/>
                </a:lnTo>
                <a:lnTo>
                  <a:pt x="7796702" y="13564208"/>
                </a:lnTo>
                <a:lnTo>
                  <a:pt x="7616038" y="13480622"/>
                </a:lnTo>
                <a:lnTo>
                  <a:pt x="7435373" y="13564208"/>
                </a:lnTo>
                <a:lnTo>
                  <a:pt x="7435373" y="13182668"/>
                </a:lnTo>
                <a:close/>
                <a:moveTo>
                  <a:pt x="751917" y="13175149"/>
                </a:moveTo>
                <a:lnTo>
                  <a:pt x="866249" y="13406585"/>
                </a:lnTo>
                <a:cubicBezTo>
                  <a:pt x="866249" y="13406585"/>
                  <a:pt x="1121113" y="13443295"/>
                  <a:pt x="1121113" y="13443295"/>
                </a:cubicBezTo>
                <a:lnTo>
                  <a:pt x="936912" y="13623656"/>
                </a:lnTo>
                <a:lnTo>
                  <a:pt x="979786" y="13877437"/>
                </a:lnTo>
                <a:lnTo>
                  <a:pt x="751917" y="13757729"/>
                </a:lnTo>
                <a:lnTo>
                  <a:pt x="524049" y="13877437"/>
                </a:lnTo>
                <a:lnTo>
                  <a:pt x="567717" y="13623656"/>
                </a:lnTo>
                <a:lnTo>
                  <a:pt x="382722" y="13443295"/>
                </a:lnTo>
                <a:lnTo>
                  <a:pt x="638380" y="13406585"/>
                </a:lnTo>
                <a:close/>
                <a:moveTo>
                  <a:pt x="10419264" y="13171159"/>
                </a:moveTo>
                <a:lnTo>
                  <a:pt x="10707475" y="13171159"/>
                </a:lnTo>
                <a:cubicBezTo>
                  <a:pt x="10707475" y="13171159"/>
                  <a:pt x="10654279" y="13377057"/>
                  <a:pt x="10654279" y="13377057"/>
                </a:cubicBezTo>
                <a:lnTo>
                  <a:pt x="10402590" y="13377057"/>
                </a:lnTo>
                <a:close/>
                <a:moveTo>
                  <a:pt x="10064359" y="13171159"/>
                </a:moveTo>
                <a:lnTo>
                  <a:pt x="10380359" y="13171159"/>
                </a:lnTo>
                <a:cubicBezTo>
                  <a:pt x="10380359" y="13171159"/>
                  <a:pt x="10363686" y="13377057"/>
                  <a:pt x="10363686" y="13377057"/>
                </a:cubicBezTo>
                <a:lnTo>
                  <a:pt x="10081032" y="13377057"/>
                </a:lnTo>
                <a:close/>
                <a:moveTo>
                  <a:pt x="9737243" y="13171159"/>
                </a:moveTo>
                <a:lnTo>
                  <a:pt x="10025454" y="13171159"/>
                </a:lnTo>
                <a:lnTo>
                  <a:pt x="10042128" y="13377057"/>
                </a:lnTo>
                <a:cubicBezTo>
                  <a:pt x="10042128" y="13377057"/>
                  <a:pt x="9790439" y="13377057"/>
                  <a:pt x="9790439" y="13377057"/>
                </a:cubicBezTo>
                <a:close/>
                <a:moveTo>
                  <a:pt x="14228750" y="13119168"/>
                </a:moveTo>
                <a:cubicBezTo>
                  <a:pt x="14120886" y="13119168"/>
                  <a:pt x="14033488" y="13208024"/>
                  <a:pt x="14033488" y="13317624"/>
                </a:cubicBezTo>
                <a:cubicBezTo>
                  <a:pt x="14033488" y="13427205"/>
                  <a:pt x="14120886" y="13516043"/>
                  <a:pt x="14228750" y="13516043"/>
                </a:cubicBezTo>
                <a:cubicBezTo>
                  <a:pt x="14336615" y="13516043"/>
                  <a:pt x="14424013" y="13427205"/>
                  <a:pt x="14424013" y="13317624"/>
                </a:cubicBezTo>
                <a:cubicBezTo>
                  <a:pt x="14424013" y="13208024"/>
                  <a:pt x="14336615" y="13119168"/>
                  <a:pt x="14228750" y="13119168"/>
                </a:cubicBezTo>
                <a:close/>
                <a:moveTo>
                  <a:pt x="10050067" y="13002769"/>
                </a:moveTo>
                <a:lnTo>
                  <a:pt x="10394651" y="13002769"/>
                </a:lnTo>
                <a:cubicBezTo>
                  <a:pt x="10394651" y="13002769"/>
                  <a:pt x="10383535" y="13132852"/>
                  <a:pt x="10383535" y="13132852"/>
                </a:cubicBezTo>
                <a:lnTo>
                  <a:pt x="10061183" y="13132852"/>
                </a:lnTo>
                <a:close/>
                <a:moveTo>
                  <a:pt x="9692780" y="13002769"/>
                </a:moveTo>
                <a:lnTo>
                  <a:pt x="10011163" y="13002769"/>
                </a:lnTo>
                <a:lnTo>
                  <a:pt x="10022278" y="13132852"/>
                </a:lnTo>
                <a:cubicBezTo>
                  <a:pt x="10022278" y="13132852"/>
                  <a:pt x="9726921" y="13132852"/>
                  <a:pt x="9726921" y="13132852"/>
                </a:cubicBezTo>
                <a:close/>
                <a:moveTo>
                  <a:pt x="1881340" y="12941368"/>
                </a:moveTo>
                <a:cubicBezTo>
                  <a:pt x="1975018" y="12941368"/>
                  <a:pt x="2074657" y="12972771"/>
                  <a:pt x="2147813" y="13025370"/>
                </a:cubicBezTo>
                <a:cubicBezTo>
                  <a:pt x="2212983" y="13072331"/>
                  <a:pt x="2290773" y="13159296"/>
                  <a:pt x="2290773" y="13307052"/>
                </a:cubicBezTo>
                <a:cubicBezTo>
                  <a:pt x="2290773" y="13375496"/>
                  <a:pt x="2270002" y="13448427"/>
                  <a:pt x="2235121" y="13502179"/>
                </a:cubicBezTo>
                <a:cubicBezTo>
                  <a:pt x="2188694" y="13573834"/>
                  <a:pt x="2120172" y="13611658"/>
                  <a:pt x="2037044" y="13611658"/>
                </a:cubicBezTo>
                <a:cubicBezTo>
                  <a:pt x="1974853" y="13611658"/>
                  <a:pt x="1946013" y="13596141"/>
                  <a:pt x="1911379" y="13568236"/>
                </a:cubicBezTo>
                <a:cubicBezTo>
                  <a:pt x="1871864" y="13594824"/>
                  <a:pt x="1836610" y="13611658"/>
                  <a:pt x="1774998" y="13611658"/>
                </a:cubicBezTo>
                <a:cubicBezTo>
                  <a:pt x="1680946" y="13611658"/>
                  <a:pt x="1612673" y="13554449"/>
                  <a:pt x="1612673" y="13475673"/>
                </a:cubicBezTo>
                <a:cubicBezTo>
                  <a:pt x="1612673" y="13404924"/>
                  <a:pt x="1648878" y="13317629"/>
                  <a:pt x="1700766" y="13263342"/>
                </a:cubicBezTo>
                <a:cubicBezTo>
                  <a:pt x="1747399" y="13214818"/>
                  <a:pt x="1814141" y="13182550"/>
                  <a:pt x="1988426" y="13182550"/>
                </a:cubicBezTo>
                <a:cubicBezTo>
                  <a:pt x="2003611" y="13182550"/>
                  <a:pt x="2019707" y="13182797"/>
                  <a:pt x="2036340" y="13183291"/>
                </a:cubicBezTo>
                <a:lnTo>
                  <a:pt x="2067292" y="13184197"/>
                </a:lnTo>
                <a:lnTo>
                  <a:pt x="2061127" y="13214489"/>
                </a:lnTo>
                <a:lnTo>
                  <a:pt x="2023762" y="13398791"/>
                </a:lnTo>
                <a:cubicBezTo>
                  <a:pt x="2023182" y="13401755"/>
                  <a:pt x="2022438" y="13405335"/>
                  <a:pt x="2021694" y="13409287"/>
                </a:cubicBezTo>
                <a:cubicBezTo>
                  <a:pt x="2018755" y="13424268"/>
                  <a:pt x="2013707" y="13449374"/>
                  <a:pt x="2013707" y="13459787"/>
                </a:cubicBezTo>
                <a:cubicBezTo>
                  <a:pt x="2013707" y="13476208"/>
                  <a:pt x="2020700" y="13482670"/>
                  <a:pt x="2038575" y="13482670"/>
                </a:cubicBezTo>
                <a:cubicBezTo>
                  <a:pt x="2069278" y="13482670"/>
                  <a:pt x="2093732" y="13462503"/>
                  <a:pt x="2111359" y="13422786"/>
                </a:cubicBezTo>
                <a:cubicBezTo>
                  <a:pt x="2127869" y="13385415"/>
                  <a:pt x="2133827" y="13340348"/>
                  <a:pt x="2133827" y="13313184"/>
                </a:cubicBezTo>
                <a:cubicBezTo>
                  <a:pt x="2133827" y="13241488"/>
                  <a:pt x="2109291" y="13180657"/>
                  <a:pt x="2062864" y="13137318"/>
                </a:cubicBezTo>
                <a:cubicBezTo>
                  <a:pt x="2016024" y="13093527"/>
                  <a:pt x="1950151" y="13070438"/>
                  <a:pt x="1872277" y="13070438"/>
                </a:cubicBezTo>
                <a:cubicBezTo>
                  <a:pt x="1714090" y="13070438"/>
                  <a:pt x="1553915" y="13202923"/>
                  <a:pt x="1553915" y="13456124"/>
                </a:cubicBezTo>
                <a:cubicBezTo>
                  <a:pt x="1553915" y="13530907"/>
                  <a:pt x="1578661" y="13593013"/>
                  <a:pt x="1625376" y="13635776"/>
                </a:cubicBezTo>
                <a:cubicBezTo>
                  <a:pt x="1672256" y="13678662"/>
                  <a:pt x="1740075" y="13701340"/>
                  <a:pt x="1821424" y="13701340"/>
                </a:cubicBezTo>
                <a:cubicBezTo>
                  <a:pt x="1944730" y="13701340"/>
                  <a:pt x="2044617" y="13657548"/>
                  <a:pt x="2134241" y="13610258"/>
                </a:cubicBezTo>
                <a:lnTo>
                  <a:pt x="2158447" y="13597458"/>
                </a:lnTo>
                <a:lnTo>
                  <a:pt x="2169992" y="13622276"/>
                </a:lnTo>
                <a:lnTo>
                  <a:pt x="2205991" y="13699240"/>
                </a:lnTo>
                <a:lnTo>
                  <a:pt x="2216377" y="13721589"/>
                </a:lnTo>
                <a:lnTo>
                  <a:pt x="2194736" y="13733195"/>
                </a:lnTo>
                <a:cubicBezTo>
                  <a:pt x="2076230" y="13796784"/>
                  <a:pt x="1944523" y="13830368"/>
                  <a:pt x="1813935" y="13830368"/>
                </a:cubicBezTo>
                <a:cubicBezTo>
                  <a:pt x="1706973" y="13830368"/>
                  <a:pt x="1606963" y="13798924"/>
                  <a:pt x="1532399" y="13741797"/>
                </a:cubicBezTo>
                <a:cubicBezTo>
                  <a:pt x="1443806" y="13673888"/>
                  <a:pt x="1397008" y="13574245"/>
                  <a:pt x="1397008" y="13453695"/>
                </a:cubicBezTo>
                <a:cubicBezTo>
                  <a:pt x="1397008" y="13329277"/>
                  <a:pt x="1440455" y="13204282"/>
                  <a:pt x="1516220" y="13110731"/>
                </a:cubicBezTo>
                <a:cubicBezTo>
                  <a:pt x="1578867" y="13033478"/>
                  <a:pt x="1693070" y="12941368"/>
                  <a:pt x="1881340" y="12941368"/>
                </a:cubicBezTo>
                <a:close/>
                <a:moveTo>
                  <a:pt x="14086850" y="12877902"/>
                </a:moveTo>
                <a:cubicBezTo>
                  <a:pt x="14157564" y="12876800"/>
                  <a:pt x="14226341" y="12926897"/>
                  <a:pt x="14226341" y="13060896"/>
                </a:cubicBezTo>
                <a:cubicBezTo>
                  <a:pt x="14226341" y="12926897"/>
                  <a:pt x="14295118" y="12876800"/>
                  <a:pt x="14365832" y="12877902"/>
                </a:cubicBezTo>
                <a:cubicBezTo>
                  <a:pt x="14483689" y="12879739"/>
                  <a:pt x="14606927" y="13023796"/>
                  <a:pt x="14426106" y="13158675"/>
                </a:cubicBezTo>
                <a:cubicBezTo>
                  <a:pt x="14715420" y="12942868"/>
                  <a:pt x="14836138" y="13480596"/>
                  <a:pt x="14475454" y="13378286"/>
                </a:cubicBezTo>
                <a:cubicBezTo>
                  <a:pt x="14836138" y="13480596"/>
                  <a:pt x="14497757" y="13911819"/>
                  <a:pt x="14337177" y="13554434"/>
                </a:cubicBezTo>
                <a:cubicBezTo>
                  <a:pt x="14497757" y="13911819"/>
                  <a:pt x="13954926" y="13911819"/>
                  <a:pt x="14115505" y="13554434"/>
                </a:cubicBezTo>
                <a:cubicBezTo>
                  <a:pt x="13954926" y="13911819"/>
                  <a:pt x="13616545" y="13480596"/>
                  <a:pt x="13977228" y="13378286"/>
                </a:cubicBezTo>
                <a:cubicBezTo>
                  <a:pt x="13616545" y="13480596"/>
                  <a:pt x="13737262" y="12942868"/>
                  <a:pt x="14026577" y="13158675"/>
                </a:cubicBezTo>
                <a:cubicBezTo>
                  <a:pt x="13845755" y="13023796"/>
                  <a:pt x="13968993" y="12879739"/>
                  <a:pt x="14086850" y="12877902"/>
                </a:cubicBezTo>
                <a:close/>
                <a:moveTo>
                  <a:pt x="7048503" y="12865168"/>
                </a:moveTo>
                <a:cubicBezTo>
                  <a:pt x="7048503" y="12865168"/>
                  <a:pt x="7048503" y="13068368"/>
                  <a:pt x="7048503" y="13068368"/>
                </a:cubicBezTo>
                <a:lnTo>
                  <a:pt x="8186726" y="13068368"/>
                </a:lnTo>
                <a:lnTo>
                  <a:pt x="8186726" y="12865168"/>
                </a:lnTo>
                <a:close/>
                <a:moveTo>
                  <a:pt x="5762683" y="12835178"/>
                </a:moveTo>
                <a:lnTo>
                  <a:pt x="5896065" y="12951694"/>
                </a:lnTo>
                <a:cubicBezTo>
                  <a:pt x="5904005" y="12958876"/>
                  <a:pt x="5913531" y="12962069"/>
                  <a:pt x="5923057" y="12962069"/>
                </a:cubicBezTo>
                <a:cubicBezTo>
                  <a:pt x="5933381" y="12962069"/>
                  <a:pt x="5942907" y="12958876"/>
                  <a:pt x="5950847" y="12951694"/>
                </a:cubicBezTo>
                <a:lnTo>
                  <a:pt x="6083440" y="12835178"/>
                </a:lnTo>
                <a:lnTo>
                  <a:pt x="6507418" y="13309222"/>
                </a:lnTo>
                <a:cubicBezTo>
                  <a:pt x="6482011" y="13325183"/>
                  <a:pt x="6451839" y="13334760"/>
                  <a:pt x="6420082" y="13334760"/>
                </a:cubicBezTo>
                <a:lnTo>
                  <a:pt x="5426818" y="13334760"/>
                </a:lnTo>
                <a:cubicBezTo>
                  <a:pt x="5394269" y="13334760"/>
                  <a:pt x="5364893" y="13325183"/>
                  <a:pt x="5339480" y="13309222"/>
                </a:cubicBezTo>
                <a:close/>
                <a:moveTo>
                  <a:pt x="10844038" y="12804852"/>
                </a:moveTo>
                <a:lnTo>
                  <a:pt x="10967104" y="12804852"/>
                </a:lnTo>
                <a:cubicBezTo>
                  <a:pt x="11043325" y="12804852"/>
                  <a:pt x="11043325" y="12926954"/>
                  <a:pt x="10967104" y="12926954"/>
                </a:cubicBezTo>
                <a:lnTo>
                  <a:pt x="10866269" y="12926954"/>
                </a:lnTo>
                <a:cubicBezTo>
                  <a:pt x="10824189" y="12965261"/>
                  <a:pt x="10782108" y="13008356"/>
                  <a:pt x="10740028" y="13050653"/>
                </a:cubicBezTo>
                <a:lnTo>
                  <a:pt x="10717797" y="13132852"/>
                </a:lnTo>
                <a:lnTo>
                  <a:pt x="10422440" y="13132852"/>
                </a:lnTo>
                <a:lnTo>
                  <a:pt x="10433555" y="13002769"/>
                </a:lnTo>
                <a:lnTo>
                  <a:pt x="10627284" y="13002769"/>
                </a:lnTo>
                <a:cubicBezTo>
                  <a:pt x="10629666" y="12995587"/>
                  <a:pt x="10633636" y="12990000"/>
                  <a:pt x="10639988" y="12984414"/>
                </a:cubicBezTo>
                <a:cubicBezTo>
                  <a:pt x="10692390" y="12931742"/>
                  <a:pt x="10744792" y="12879071"/>
                  <a:pt x="10797988" y="12826399"/>
                </a:cubicBezTo>
                <a:cubicBezTo>
                  <a:pt x="10801958" y="12821611"/>
                  <a:pt x="10807515" y="12817621"/>
                  <a:pt x="10812279" y="12814428"/>
                </a:cubicBezTo>
                <a:cubicBezTo>
                  <a:pt x="10820219" y="12808842"/>
                  <a:pt x="10831335" y="12804852"/>
                  <a:pt x="10844038" y="12804852"/>
                </a:cubicBezTo>
                <a:close/>
                <a:moveTo>
                  <a:pt x="16095738" y="12800542"/>
                </a:moveTo>
                <a:cubicBezTo>
                  <a:pt x="16275152" y="12785349"/>
                  <a:pt x="16460440" y="12915980"/>
                  <a:pt x="16465352" y="13179937"/>
                </a:cubicBezTo>
                <a:cubicBezTo>
                  <a:pt x="16466940" y="13557417"/>
                  <a:pt x="16007230" y="13820775"/>
                  <a:pt x="15772215" y="14043432"/>
                </a:cubicBezTo>
                <a:lnTo>
                  <a:pt x="15772215" y="14044230"/>
                </a:lnTo>
                <a:cubicBezTo>
                  <a:pt x="15771421" y="14044230"/>
                  <a:pt x="15771421" y="14044230"/>
                  <a:pt x="15771421" y="14044230"/>
                </a:cubicBezTo>
                <a:cubicBezTo>
                  <a:pt x="15771421" y="14044230"/>
                  <a:pt x="15771421" y="14044230"/>
                  <a:pt x="15770627" y="14044230"/>
                </a:cubicBezTo>
                <a:lnTo>
                  <a:pt x="15770627" y="14043432"/>
                </a:lnTo>
                <a:cubicBezTo>
                  <a:pt x="15530054" y="13827160"/>
                  <a:pt x="15063199" y="13575772"/>
                  <a:pt x="15055259" y="13199091"/>
                </a:cubicBezTo>
                <a:cubicBezTo>
                  <a:pt x="15051290" y="12729037"/>
                  <a:pt x="15628506" y="12665990"/>
                  <a:pt x="15743632" y="13107314"/>
                </a:cubicBezTo>
                <a:lnTo>
                  <a:pt x="15761099" y="13172755"/>
                </a:lnTo>
                <a:lnTo>
                  <a:pt x="15775391" y="13106516"/>
                </a:lnTo>
                <a:cubicBezTo>
                  <a:pt x="15820201" y="12912389"/>
                  <a:pt x="15956193" y="12812358"/>
                  <a:pt x="16095738" y="12800542"/>
                </a:cubicBezTo>
                <a:close/>
                <a:moveTo>
                  <a:pt x="9013141" y="12657212"/>
                </a:moveTo>
                <a:lnTo>
                  <a:pt x="9090951" y="12657212"/>
                </a:lnTo>
                <a:cubicBezTo>
                  <a:pt x="9111594" y="12657212"/>
                  <a:pt x="9129855" y="12665192"/>
                  <a:pt x="9145735" y="12680355"/>
                </a:cubicBezTo>
                <a:cubicBezTo>
                  <a:pt x="9160820" y="12695518"/>
                  <a:pt x="9168760" y="12713874"/>
                  <a:pt x="9168760" y="12735421"/>
                </a:cubicBezTo>
                <a:lnTo>
                  <a:pt x="9168760" y="12921368"/>
                </a:lnTo>
                <a:lnTo>
                  <a:pt x="9329936" y="12828793"/>
                </a:lnTo>
                <a:cubicBezTo>
                  <a:pt x="9348197" y="12818419"/>
                  <a:pt x="9368046" y="12815227"/>
                  <a:pt x="9389484" y="12820813"/>
                </a:cubicBezTo>
                <a:cubicBezTo>
                  <a:pt x="9410127" y="12826399"/>
                  <a:pt x="9426006" y="12838370"/>
                  <a:pt x="9436328" y="12856725"/>
                </a:cubicBezTo>
                <a:lnTo>
                  <a:pt x="9475232" y="12923762"/>
                </a:lnTo>
                <a:cubicBezTo>
                  <a:pt x="9485554" y="12942915"/>
                  <a:pt x="9487936" y="12962069"/>
                  <a:pt x="9482378" y="12982818"/>
                </a:cubicBezTo>
                <a:cubicBezTo>
                  <a:pt x="9476820" y="13003567"/>
                  <a:pt x="9464911" y="13019528"/>
                  <a:pt x="9446649" y="13029903"/>
                </a:cubicBezTo>
                <a:lnTo>
                  <a:pt x="9284679" y="13123276"/>
                </a:lnTo>
                <a:lnTo>
                  <a:pt x="9446649" y="13217446"/>
                </a:lnTo>
                <a:cubicBezTo>
                  <a:pt x="9464911" y="13227821"/>
                  <a:pt x="9476820" y="13242984"/>
                  <a:pt x="9482378" y="13264531"/>
                </a:cubicBezTo>
                <a:cubicBezTo>
                  <a:pt x="9487936" y="13285281"/>
                  <a:pt x="9485554" y="13304434"/>
                  <a:pt x="9475232" y="13323587"/>
                </a:cubicBezTo>
                <a:lnTo>
                  <a:pt x="9436328" y="13389826"/>
                </a:lnTo>
                <a:cubicBezTo>
                  <a:pt x="9426006" y="13408979"/>
                  <a:pt x="9410127" y="13420950"/>
                  <a:pt x="9389484" y="13426536"/>
                </a:cubicBezTo>
                <a:cubicBezTo>
                  <a:pt x="9368046" y="13431325"/>
                  <a:pt x="9348197" y="13428930"/>
                  <a:pt x="9329936" y="13418556"/>
                </a:cubicBezTo>
                <a:lnTo>
                  <a:pt x="9168760" y="13325981"/>
                </a:lnTo>
                <a:lnTo>
                  <a:pt x="9168760" y="13511928"/>
                </a:lnTo>
                <a:cubicBezTo>
                  <a:pt x="9168760" y="13533476"/>
                  <a:pt x="9160820" y="13551033"/>
                  <a:pt x="9145735" y="13566994"/>
                </a:cubicBezTo>
                <a:cubicBezTo>
                  <a:pt x="9129855" y="13582157"/>
                  <a:pt x="9111594" y="13590137"/>
                  <a:pt x="9090951" y="13590137"/>
                </a:cubicBezTo>
                <a:lnTo>
                  <a:pt x="9013141" y="13590137"/>
                </a:lnTo>
                <a:cubicBezTo>
                  <a:pt x="8991704" y="13590137"/>
                  <a:pt x="8973443" y="13582157"/>
                  <a:pt x="8958357" y="13566994"/>
                </a:cubicBezTo>
                <a:cubicBezTo>
                  <a:pt x="8943272" y="13551033"/>
                  <a:pt x="8935332" y="13533476"/>
                  <a:pt x="8935332" y="13511928"/>
                </a:cubicBezTo>
                <a:lnTo>
                  <a:pt x="8935332" y="13325981"/>
                </a:lnTo>
                <a:lnTo>
                  <a:pt x="8774156" y="13418556"/>
                </a:lnTo>
                <a:cubicBezTo>
                  <a:pt x="8755101" y="13428930"/>
                  <a:pt x="8735252" y="13431325"/>
                  <a:pt x="8714608" y="13426536"/>
                </a:cubicBezTo>
                <a:cubicBezTo>
                  <a:pt x="8693965" y="13420950"/>
                  <a:pt x="8678086" y="13408979"/>
                  <a:pt x="8667764" y="13389826"/>
                </a:cubicBezTo>
                <a:lnTo>
                  <a:pt x="8628859" y="13323587"/>
                </a:lnTo>
                <a:cubicBezTo>
                  <a:pt x="8618538" y="13304434"/>
                  <a:pt x="8616156" y="13285281"/>
                  <a:pt x="8620920" y="13264531"/>
                </a:cubicBezTo>
                <a:cubicBezTo>
                  <a:pt x="8626478" y="13242984"/>
                  <a:pt x="8638387" y="13227821"/>
                  <a:pt x="8657442" y="13217446"/>
                </a:cubicBezTo>
                <a:lnTo>
                  <a:pt x="8818619" y="13123276"/>
                </a:lnTo>
                <a:lnTo>
                  <a:pt x="8657442" y="13029903"/>
                </a:lnTo>
                <a:cubicBezTo>
                  <a:pt x="8638387" y="13019528"/>
                  <a:pt x="8626478" y="13003567"/>
                  <a:pt x="8620920" y="12982818"/>
                </a:cubicBezTo>
                <a:cubicBezTo>
                  <a:pt x="8616156" y="12962069"/>
                  <a:pt x="8618538" y="12942915"/>
                  <a:pt x="8628859" y="12923762"/>
                </a:cubicBezTo>
                <a:lnTo>
                  <a:pt x="8667764" y="12856725"/>
                </a:lnTo>
                <a:cubicBezTo>
                  <a:pt x="8678086" y="12838370"/>
                  <a:pt x="8693965" y="12826399"/>
                  <a:pt x="8714608" y="12820813"/>
                </a:cubicBezTo>
                <a:cubicBezTo>
                  <a:pt x="8735252" y="12815227"/>
                  <a:pt x="8755101" y="12818419"/>
                  <a:pt x="8774156" y="12828793"/>
                </a:cubicBezTo>
                <a:lnTo>
                  <a:pt x="8935332" y="12921368"/>
                </a:lnTo>
                <a:lnTo>
                  <a:pt x="8935332" y="12735421"/>
                </a:lnTo>
                <a:cubicBezTo>
                  <a:pt x="8935332" y="12713874"/>
                  <a:pt x="8943272" y="12695518"/>
                  <a:pt x="8958357" y="12680355"/>
                </a:cubicBezTo>
                <a:cubicBezTo>
                  <a:pt x="8973443" y="12665192"/>
                  <a:pt x="8991704" y="12657212"/>
                  <a:pt x="9013141" y="12657212"/>
                </a:cubicBezTo>
                <a:close/>
                <a:moveTo>
                  <a:pt x="7949078" y="12535553"/>
                </a:moveTo>
                <a:cubicBezTo>
                  <a:pt x="7913505" y="12532213"/>
                  <a:pt x="7878769" y="12543233"/>
                  <a:pt x="7842871" y="12569242"/>
                </a:cubicBezTo>
                <a:cubicBezTo>
                  <a:pt x="7810912" y="12592410"/>
                  <a:pt x="7779297" y="12626790"/>
                  <a:pt x="7748859" y="12671446"/>
                </a:cubicBezTo>
                <a:cubicBezTo>
                  <a:pt x="7727389" y="12702954"/>
                  <a:pt x="7709719" y="12734888"/>
                  <a:pt x="7696206" y="12761981"/>
                </a:cubicBezTo>
                <a:lnTo>
                  <a:pt x="7869756" y="12761981"/>
                </a:lnTo>
                <a:cubicBezTo>
                  <a:pt x="7918578" y="12749780"/>
                  <a:pt x="7961675" y="12724271"/>
                  <a:pt x="7991523" y="12689679"/>
                </a:cubicBezTo>
                <a:cubicBezTo>
                  <a:pt x="8017121" y="12660021"/>
                  <a:pt x="8031285" y="12625226"/>
                  <a:pt x="8029408" y="12596591"/>
                </a:cubicBezTo>
                <a:cubicBezTo>
                  <a:pt x="8028384" y="12581017"/>
                  <a:pt x="8022628" y="12568263"/>
                  <a:pt x="8012327" y="12558679"/>
                </a:cubicBezTo>
                <a:cubicBezTo>
                  <a:pt x="7998877" y="12546159"/>
                  <a:pt x="7977002" y="12538159"/>
                  <a:pt x="7949078" y="12535553"/>
                </a:cubicBezTo>
                <a:close/>
                <a:moveTo>
                  <a:pt x="7281419" y="12535542"/>
                </a:moveTo>
                <a:cubicBezTo>
                  <a:pt x="7253494" y="12538159"/>
                  <a:pt x="7231620" y="12546158"/>
                  <a:pt x="7218157" y="12558677"/>
                </a:cubicBezTo>
                <a:cubicBezTo>
                  <a:pt x="7207839" y="12568260"/>
                  <a:pt x="7202099" y="12581013"/>
                  <a:pt x="7201075" y="12596585"/>
                </a:cubicBezTo>
                <a:cubicBezTo>
                  <a:pt x="7199197" y="12625218"/>
                  <a:pt x="7213362" y="12660020"/>
                  <a:pt x="7238958" y="12689675"/>
                </a:cubicBezTo>
                <a:cubicBezTo>
                  <a:pt x="7268822" y="12724275"/>
                  <a:pt x="7311917" y="12749781"/>
                  <a:pt x="7360737" y="12761981"/>
                </a:cubicBezTo>
                <a:lnTo>
                  <a:pt x="7534281" y="12761981"/>
                </a:lnTo>
                <a:cubicBezTo>
                  <a:pt x="7520503" y="12734348"/>
                  <a:pt x="7502462" y="12701747"/>
                  <a:pt x="7480591" y="12669870"/>
                </a:cubicBezTo>
                <a:cubicBezTo>
                  <a:pt x="7450263" y="12625654"/>
                  <a:pt x="7418755" y="12591628"/>
                  <a:pt x="7386922" y="12568749"/>
                </a:cubicBezTo>
                <a:cubicBezTo>
                  <a:pt x="7351274" y="12543094"/>
                  <a:pt x="7316757" y="12532234"/>
                  <a:pt x="7281419" y="12535542"/>
                </a:cubicBezTo>
                <a:close/>
                <a:moveTo>
                  <a:pt x="16888538" y="12524735"/>
                </a:moveTo>
                <a:lnTo>
                  <a:pt x="16953644" y="12657212"/>
                </a:lnTo>
                <a:cubicBezTo>
                  <a:pt x="16953644" y="12657212"/>
                  <a:pt x="17100528" y="12677961"/>
                  <a:pt x="17100528" y="12677961"/>
                </a:cubicBezTo>
                <a:lnTo>
                  <a:pt x="16994136" y="12781708"/>
                </a:lnTo>
                <a:lnTo>
                  <a:pt x="17019544" y="12927752"/>
                </a:lnTo>
                <a:lnTo>
                  <a:pt x="16888538" y="12858321"/>
                </a:lnTo>
                <a:lnTo>
                  <a:pt x="16757532" y="12927752"/>
                </a:lnTo>
                <a:lnTo>
                  <a:pt x="16782146" y="12781708"/>
                </a:lnTo>
                <a:lnTo>
                  <a:pt x="16676548" y="12677961"/>
                </a:lnTo>
                <a:lnTo>
                  <a:pt x="16822638" y="12657212"/>
                </a:lnTo>
                <a:close/>
                <a:moveTo>
                  <a:pt x="7277844" y="12434462"/>
                </a:moveTo>
                <a:cubicBezTo>
                  <a:pt x="7339648" y="12428652"/>
                  <a:pt x="7399949" y="12446764"/>
                  <a:pt x="7457119" y="12488184"/>
                </a:cubicBezTo>
                <a:cubicBezTo>
                  <a:pt x="7499135" y="12518667"/>
                  <a:pt x="7539461" y="12562068"/>
                  <a:pt x="7576969" y="12617089"/>
                </a:cubicBezTo>
                <a:cubicBezTo>
                  <a:pt x="7594753" y="12643198"/>
                  <a:pt x="7610157" y="12669444"/>
                  <a:pt x="7623182" y="12693639"/>
                </a:cubicBezTo>
                <a:cubicBezTo>
                  <a:pt x="7636206" y="12669444"/>
                  <a:pt x="7651611" y="12643198"/>
                  <a:pt x="7669394" y="12617089"/>
                </a:cubicBezTo>
                <a:cubicBezTo>
                  <a:pt x="7706902" y="12562068"/>
                  <a:pt x="7747165" y="12518667"/>
                  <a:pt x="7789244" y="12488184"/>
                </a:cubicBezTo>
                <a:cubicBezTo>
                  <a:pt x="7846396" y="12446764"/>
                  <a:pt x="7906698" y="12428652"/>
                  <a:pt x="7968502" y="12434462"/>
                </a:cubicBezTo>
                <a:cubicBezTo>
                  <a:pt x="8020913" y="12439383"/>
                  <a:pt x="8063430" y="12456675"/>
                  <a:pt x="8094802" y="12485860"/>
                </a:cubicBezTo>
                <a:cubicBezTo>
                  <a:pt x="8125360" y="12514293"/>
                  <a:pt x="8142956" y="12552089"/>
                  <a:pt x="8145773" y="12595217"/>
                </a:cubicBezTo>
                <a:cubicBezTo>
                  <a:pt x="8149530" y="12652083"/>
                  <a:pt x="8126299" y="12714144"/>
                  <a:pt x="8082091" y="12765405"/>
                </a:cubicBezTo>
                <a:cubicBezTo>
                  <a:pt x="8081339" y="12766294"/>
                  <a:pt x="8080525" y="12767182"/>
                  <a:pt x="8079774" y="12768071"/>
                </a:cubicBezTo>
                <a:lnTo>
                  <a:pt x="8299438" y="12768071"/>
                </a:lnTo>
                <a:lnTo>
                  <a:pt x="8299438" y="13186091"/>
                </a:lnTo>
                <a:lnTo>
                  <a:pt x="8247152" y="13186091"/>
                </a:lnTo>
                <a:lnTo>
                  <a:pt x="8247152" y="13904981"/>
                </a:lnTo>
                <a:cubicBezTo>
                  <a:pt x="8247152" y="13904981"/>
                  <a:pt x="6999192" y="13904981"/>
                  <a:pt x="6999192" y="13904981"/>
                </a:cubicBezTo>
                <a:lnTo>
                  <a:pt x="6999192" y="13186091"/>
                </a:lnTo>
                <a:lnTo>
                  <a:pt x="6946907" y="13186091"/>
                </a:lnTo>
                <a:lnTo>
                  <a:pt x="6946907" y="12768071"/>
                </a:lnTo>
                <a:lnTo>
                  <a:pt x="7166569" y="12768071"/>
                </a:lnTo>
                <a:cubicBezTo>
                  <a:pt x="7165819" y="12767182"/>
                  <a:pt x="7165005" y="12766294"/>
                  <a:pt x="7164254" y="12765405"/>
                </a:cubicBezTo>
                <a:cubicBezTo>
                  <a:pt x="7120046" y="12714144"/>
                  <a:pt x="7096815" y="12652083"/>
                  <a:pt x="7100572" y="12595217"/>
                </a:cubicBezTo>
                <a:cubicBezTo>
                  <a:pt x="7103389" y="12552089"/>
                  <a:pt x="7120984" y="12514293"/>
                  <a:pt x="7151543" y="12485860"/>
                </a:cubicBezTo>
                <a:cubicBezTo>
                  <a:pt x="7182914" y="12456675"/>
                  <a:pt x="7225431" y="12439383"/>
                  <a:pt x="7277844" y="12434462"/>
                </a:cubicBezTo>
                <a:close/>
                <a:moveTo>
                  <a:pt x="6530442" y="12428170"/>
                </a:moveTo>
                <a:cubicBezTo>
                  <a:pt x="6546322" y="12452910"/>
                  <a:pt x="6555848" y="12482438"/>
                  <a:pt x="6555848" y="12514360"/>
                </a:cubicBezTo>
                <a:lnTo>
                  <a:pt x="6555848" y="13161582"/>
                </a:lnTo>
                <a:cubicBezTo>
                  <a:pt x="6555848" y="13189514"/>
                  <a:pt x="6547909" y="13215850"/>
                  <a:pt x="6535208" y="13238993"/>
                </a:cubicBezTo>
                <a:lnTo>
                  <a:pt x="6126315" y="12781708"/>
                </a:lnTo>
                <a:close/>
                <a:moveTo>
                  <a:pt x="4812289" y="12424978"/>
                </a:moveTo>
                <a:cubicBezTo>
                  <a:pt x="4812289" y="12424978"/>
                  <a:pt x="5058420" y="12670779"/>
                  <a:pt x="5058420" y="12670779"/>
                </a:cubicBezTo>
                <a:lnTo>
                  <a:pt x="4430392" y="13298049"/>
                </a:lnTo>
                <a:lnTo>
                  <a:pt x="4184257" y="13544648"/>
                </a:lnTo>
                <a:lnTo>
                  <a:pt x="3938128" y="13298049"/>
                </a:lnTo>
                <a:lnTo>
                  <a:pt x="3701528" y="13061027"/>
                </a:lnTo>
                <a:lnTo>
                  <a:pt x="3947656" y="12815227"/>
                </a:lnTo>
                <a:lnTo>
                  <a:pt x="4184257" y="13052249"/>
                </a:lnTo>
                <a:close/>
                <a:moveTo>
                  <a:pt x="5287081" y="12418593"/>
                </a:moveTo>
                <a:cubicBezTo>
                  <a:pt x="5287081" y="12418593"/>
                  <a:pt x="5700743" y="12780910"/>
                  <a:pt x="5700743" y="12780910"/>
                </a:cubicBezTo>
                <a:lnTo>
                  <a:pt x="5282318" y="13248570"/>
                </a:lnTo>
                <a:cubicBezTo>
                  <a:pt x="5269614" y="13224628"/>
                  <a:pt x="5260882" y="13198293"/>
                  <a:pt x="5260882" y="13168765"/>
                </a:cubicBezTo>
                <a:lnTo>
                  <a:pt x="5260882" y="12507178"/>
                </a:lnTo>
                <a:cubicBezTo>
                  <a:pt x="5260882" y="12474457"/>
                  <a:pt x="5271202" y="12444131"/>
                  <a:pt x="5287081" y="12418593"/>
                </a:cubicBezTo>
                <a:close/>
                <a:moveTo>
                  <a:pt x="5426818" y="12341182"/>
                </a:moveTo>
                <a:lnTo>
                  <a:pt x="6420082" y="12341182"/>
                </a:lnTo>
                <a:cubicBezTo>
                  <a:pt x="6448666" y="12341182"/>
                  <a:pt x="6474865" y="12349163"/>
                  <a:pt x="6498685" y="12361932"/>
                </a:cubicBezTo>
                <a:lnTo>
                  <a:pt x="5923057" y="12865504"/>
                </a:lnTo>
                <a:lnTo>
                  <a:pt x="5348215" y="12361932"/>
                </a:lnTo>
                <a:cubicBezTo>
                  <a:pt x="5371243" y="12349163"/>
                  <a:pt x="5398235" y="12341182"/>
                  <a:pt x="5426818" y="12341182"/>
                </a:cubicBezTo>
                <a:close/>
                <a:moveTo>
                  <a:pt x="1073475" y="12282126"/>
                </a:moveTo>
                <a:lnTo>
                  <a:pt x="1275143" y="12282126"/>
                </a:lnTo>
                <a:cubicBezTo>
                  <a:pt x="1314842" y="12282126"/>
                  <a:pt x="1347394" y="12314846"/>
                  <a:pt x="1347394" y="12353951"/>
                </a:cubicBezTo>
                <a:lnTo>
                  <a:pt x="1347394" y="12825601"/>
                </a:lnTo>
                <a:cubicBezTo>
                  <a:pt x="1347394" y="12865504"/>
                  <a:pt x="1314842" y="12898224"/>
                  <a:pt x="1275143" y="12898224"/>
                </a:cubicBezTo>
                <a:lnTo>
                  <a:pt x="1084590" y="12898224"/>
                </a:lnTo>
                <a:cubicBezTo>
                  <a:pt x="1091736" y="12939723"/>
                  <a:pt x="1106821" y="13000375"/>
                  <a:pt x="1134610" y="13059431"/>
                </a:cubicBezTo>
                <a:lnTo>
                  <a:pt x="878952" y="12898224"/>
                </a:lnTo>
                <a:lnTo>
                  <a:pt x="655053" y="12898224"/>
                </a:lnTo>
                <a:cubicBezTo>
                  <a:pt x="616149" y="12898224"/>
                  <a:pt x="583596" y="12865504"/>
                  <a:pt x="583596" y="12825601"/>
                </a:cubicBezTo>
                <a:lnTo>
                  <a:pt x="583596" y="12816025"/>
                </a:lnTo>
                <a:lnTo>
                  <a:pt x="683636" y="12752180"/>
                </a:lnTo>
                <a:lnTo>
                  <a:pt x="920239" y="12752180"/>
                </a:lnTo>
                <a:cubicBezTo>
                  <a:pt x="1004399" y="12752180"/>
                  <a:pt x="1073475" y="12683548"/>
                  <a:pt x="1073475" y="12598156"/>
                </a:cubicBezTo>
                <a:close/>
                <a:moveTo>
                  <a:pt x="2690797" y="12230253"/>
                </a:moveTo>
                <a:lnTo>
                  <a:pt x="2768608" y="12230253"/>
                </a:lnTo>
                <a:cubicBezTo>
                  <a:pt x="2789251" y="12230253"/>
                  <a:pt x="2807512" y="12237435"/>
                  <a:pt x="2823392" y="12252598"/>
                </a:cubicBezTo>
                <a:cubicBezTo>
                  <a:pt x="2838477" y="12268559"/>
                  <a:pt x="2846417" y="12286914"/>
                  <a:pt x="2846417" y="12307664"/>
                </a:cubicBezTo>
                <a:lnTo>
                  <a:pt x="2846417" y="12494409"/>
                </a:lnTo>
                <a:lnTo>
                  <a:pt x="3007593" y="12401036"/>
                </a:lnTo>
                <a:cubicBezTo>
                  <a:pt x="3026648" y="12390662"/>
                  <a:pt x="3045702" y="12388267"/>
                  <a:pt x="3067140" y="12393854"/>
                </a:cubicBezTo>
                <a:cubicBezTo>
                  <a:pt x="3087784" y="12398642"/>
                  <a:pt x="3103662" y="12411411"/>
                  <a:pt x="3113985" y="12429766"/>
                </a:cubicBezTo>
                <a:lnTo>
                  <a:pt x="3152889" y="12496803"/>
                </a:lnTo>
                <a:cubicBezTo>
                  <a:pt x="3163211" y="12515158"/>
                  <a:pt x="3165593" y="12535109"/>
                  <a:pt x="3160035" y="12555859"/>
                </a:cubicBezTo>
                <a:cubicBezTo>
                  <a:pt x="3155271" y="12576608"/>
                  <a:pt x="3142567" y="12591771"/>
                  <a:pt x="3124306" y="12602944"/>
                </a:cubicBezTo>
                <a:lnTo>
                  <a:pt x="2963130" y="12696316"/>
                </a:lnTo>
                <a:lnTo>
                  <a:pt x="3124306" y="12789689"/>
                </a:lnTo>
                <a:cubicBezTo>
                  <a:pt x="3142567" y="12800064"/>
                  <a:pt x="3155271" y="12816025"/>
                  <a:pt x="3160035" y="12836774"/>
                </a:cubicBezTo>
                <a:cubicBezTo>
                  <a:pt x="3165593" y="12857523"/>
                  <a:pt x="3163211" y="12877475"/>
                  <a:pt x="3152889" y="12895830"/>
                </a:cubicBezTo>
                <a:lnTo>
                  <a:pt x="3113985" y="12962867"/>
                </a:lnTo>
                <a:cubicBezTo>
                  <a:pt x="3103662" y="12981222"/>
                  <a:pt x="3087784" y="12993193"/>
                  <a:pt x="3067140" y="12998779"/>
                </a:cubicBezTo>
                <a:cubicBezTo>
                  <a:pt x="3045702" y="13004365"/>
                  <a:pt x="3026648" y="13001971"/>
                  <a:pt x="3007593" y="12991597"/>
                </a:cubicBezTo>
                <a:lnTo>
                  <a:pt x="2846417" y="12898224"/>
                </a:lnTo>
                <a:lnTo>
                  <a:pt x="2846417" y="13084969"/>
                </a:lnTo>
                <a:cubicBezTo>
                  <a:pt x="2846417" y="13105718"/>
                  <a:pt x="2838477" y="13124074"/>
                  <a:pt x="2823392" y="13139237"/>
                </a:cubicBezTo>
                <a:cubicBezTo>
                  <a:pt x="2807512" y="13154400"/>
                  <a:pt x="2789251" y="13162380"/>
                  <a:pt x="2768608" y="13162380"/>
                </a:cubicBezTo>
                <a:lnTo>
                  <a:pt x="2690797" y="13162380"/>
                </a:lnTo>
                <a:cubicBezTo>
                  <a:pt x="2670154" y="13162380"/>
                  <a:pt x="2651893" y="13154400"/>
                  <a:pt x="2636015" y="13139237"/>
                </a:cubicBezTo>
                <a:cubicBezTo>
                  <a:pt x="2620929" y="13124074"/>
                  <a:pt x="2612989" y="13105718"/>
                  <a:pt x="2612989" y="13084969"/>
                </a:cubicBezTo>
                <a:lnTo>
                  <a:pt x="2612989" y="12898224"/>
                </a:lnTo>
                <a:lnTo>
                  <a:pt x="2451813" y="12991597"/>
                </a:lnTo>
                <a:cubicBezTo>
                  <a:pt x="2432758" y="13001971"/>
                  <a:pt x="2412908" y="13004365"/>
                  <a:pt x="2392265" y="12998779"/>
                </a:cubicBezTo>
                <a:cubicBezTo>
                  <a:pt x="2371622" y="12993193"/>
                  <a:pt x="2355744" y="12981222"/>
                  <a:pt x="2345421" y="12962867"/>
                </a:cubicBezTo>
                <a:lnTo>
                  <a:pt x="2306516" y="12895830"/>
                </a:lnTo>
                <a:cubicBezTo>
                  <a:pt x="2296195" y="12877475"/>
                  <a:pt x="2293812" y="12857523"/>
                  <a:pt x="2298576" y="12836774"/>
                </a:cubicBezTo>
                <a:cubicBezTo>
                  <a:pt x="2304133" y="12816025"/>
                  <a:pt x="2316837" y="12800064"/>
                  <a:pt x="2335099" y="12789689"/>
                </a:cubicBezTo>
                <a:lnTo>
                  <a:pt x="2496275" y="12696316"/>
                </a:lnTo>
                <a:lnTo>
                  <a:pt x="2335099" y="12602944"/>
                </a:lnTo>
                <a:cubicBezTo>
                  <a:pt x="2316837" y="12591771"/>
                  <a:pt x="2304133" y="12576608"/>
                  <a:pt x="2298576" y="12555859"/>
                </a:cubicBezTo>
                <a:cubicBezTo>
                  <a:pt x="2293812" y="12535109"/>
                  <a:pt x="2296195" y="12515158"/>
                  <a:pt x="2306516" y="12496803"/>
                </a:cubicBezTo>
                <a:lnTo>
                  <a:pt x="2345421" y="12429766"/>
                </a:lnTo>
                <a:cubicBezTo>
                  <a:pt x="2355744" y="12411411"/>
                  <a:pt x="2371622" y="12398642"/>
                  <a:pt x="2392265" y="12393854"/>
                </a:cubicBezTo>
                <a:cubicBezTo>
                  <a:pt x="2412908" y="12388267"/>
                  <a:pt x="2432758" y="12390662"/>
                  <a:pt x="2451813" y="12401036"/>
                </a:cubicBezTo>
                <a:lnTo>
                  <a:pt x="2612989" y="12494409"/>
                </a:lnTo>
                <a:lnTo>
                  <a:pt x="2612989" y="12307664"/>
                </a:lnTo>
                <a:cubicBezTo>
                  <a:pt x="2612989" y="12286914"/>
                  <a:pt x="2620929" y="12268559"/>
                  <a:pt x="2636015" y="12252598"/>
                </a:cubicBezTo>
                <a:cubicBezTo>
                  <a:pt x="2651893" y="12237435"/>
                  <a:pt x="2670154" y="12230253"/>
                  <a:pt x="2690797" y="12230253"/>
                </a:cubicBezTo>
                <a:close/>
                <a:moveTo>
                  <a:pt x="13074302" y="12095381"/>
                </a:moveTo>
                <a:lnTo>
                  <a:pt x="13176724" y="12095381"/>
                </a:lnTo>
                <a:cubicBezTo>
                  <a:pt x="13183870" y="12095381"/>
                  <a:pt x="13189428" y="12097776"/>
                  <a:pt x="13194192" y="12102564"/>
                </a:cubicBezTo>
                <a:cubicBezTo>
                  <a:pt x="13198956" y="12107352"/>
                  <a:pt x="13201338" y="12112939"/>
                  <a:pt x="13201338" y="12120121"/>
                </a:cubicBezTo>
                <a:lnTo>
                  <a:pt x="13201338" y="12253396"/>
                </a:lnTo>
                <a:cubicBezTo>
                  <a:pt x="13229920" y="12256588"/>
                  <a:pt x="13257709" y="12262175"/>
                  <a:pt x="13284704" y="12270953"/>
                </a:cubicBezTo>
                <a:cubicBezTo>
                  <a:pt x="13311699" y="12279732"/>
                  <a:pt x="13333931" y="12287713"/>
                  <a:pt x="13350604" y="12296491"/>
                </a:cubicBezTo>
                <a:cubicBezTo>
                  <a:pt x="13368071" y="12304472"/>
                  <a:pt x="13383951" y="12314048"/>
                  <a:pt x="13399036" y="12325221"/>
                </a:cubicBezTo>
                <a:cubicBezTo>
                  <a:pt x="13414122" y="12335596"/>
                  <a:pt x="13423649" y="12342778"/>
                  <a:pt x="13428413" y="12346769"/>
                </a:cubicBezTo>
                <a:cubicBezTo>
                  <a:pt x="13433177" y="12350759"/>
                  <a:pt x="13437147" y="12354749"/>
                  <a:pt x="13439529" y="12357143"/>
                </a:cubicBezTo>
                <a:cubicBezTo>
                  <a:pt x="13448262" y="12366720"/>
                  <a:pt x="13449850" y="12376297"/>
                  <a:pt x="13443499" y="12385873"/>
                </a:cubicBezTo>
                <a:lnTo>
                  <a:pt x="13382363" y="12496803"/>
                </a:lnTo>
                <a:cubicBezTo>
                  <a:pt x="13378393" y="12504783"/>
                  <a:pt x="13372041" y="12508774"/>
                  <a:pt x="13364896" y="12508774"/>
                </a:cubicBezTo>
                <a:cubicBezTo>
                  <a:pt x="13357750" y="12510370"/>
                  <a:pt x="13350604" y="12508774"/>
                  <a:pt x="13344252" y="12503985"/>
                </a:cubicBezTo>
                <a:cubicBezTo>
                  <a:pt x="13342664" y="12502389"/>
                  <a:pt x="13339488" y="12499197"/>
                  <a:pt x="13333137" y="12494409"/>
                </a:cubicBezTo>
                <a:cubicBezTo>
                  <a:pt x="13327579" y="12490418"/>
                  <a:pt x="13317257" y="12483236"/>
                  <a:pt x="13303760" y="12474457"/>
                </a:cubicBezTo>
                <a:cubicBezTo>
                  <a:pt x="13290262" y="12465679"/>
                  <a:pt x="13275177" y="12457698"/>
                  <a:pt x="13259297" y="12450516"/>
                </a:cubicBezTo>
                <a:cubicBezTo>
                  <a:pt x="13243418" y="12443333"/>
                  <a:pt x="13225157" y="12436151"/>
                  <a:pt x="13202925" y="12430564"/>
                </a:cubicBezTo>
                <a:cubicBezTo>
                  <a:pt x="13180694" y="12424978"/>
                  <a:pt x="13159257" y="12421786"/>
                  <a:pt x="13137820" y="12421786"/>
                </a:cubicBezTo>
                <a:cubicBezTo>
                  <a:pt x="13090182" y="12421786"/>
                  <a:pt x="13050483" y="12432958"/>
                  <a:pt x="13020312" y="12454506"/>
                </a:cubicBezTo>
                <a:cubicBezTo>
                  <a:pt x="12990141" y="12476053"/>
                  <a:pt x="12975056" y="12503985"/>
                  <a:pt x="12975056" y="12539100"/>
                </a:cubicBezTo>
                <a:cubicBezTo>
                  <a:pt x="12975056" y="12551869"/>
                  <a:pt x="12977438" y="12563839"/>
                  <a:pt x="12981408" y="12575012"/>
                </a:cubicBezTo>
                <a:cubicBezTo>
                  <a:pt x="12985377" y="12586185"/>
                  <a:pt x="12993317" y="12596560"/>
                  <a:pt x="13003639" y="12606934"/>
                </a:cubicBezTo>
                <a:cubicBezTo>
                  <a:pt x="13014754" y="12616511"/>
                  <a:pt x="13024282" y="12624492"/>
                  <a:pt x="13033810" y="12631674"/>
                </a:cubicBezTo>
                <a:cubicBezTo>
                  <a:pt x="13043337" y="12638857"/>
                  <a:pt x="13057629" y="12646039"/>
                  <a:pt x="13075890" y="12654818"/>
                </a:cubicBezTo>
                <a:cubicBezTo>
                  <a:pt x="13094945" y="12664394"/>
                  <a:pt x="13110825" y="12670779"/>
                  <a:pt x="13121940" y="12675567"/>
                </a:cubicBezTo>
                <a:cubicBezTo>
                  <a:pt x="13133850" y="12680355"/>
                  <a:pt x="13151317" y="12687538"/>
                  <a:pt x="13175136" y="12696316"/>
                </a:cubicBezTo>
                <a:cubicBezTo>
                  <a:pt x="13202131" y="12706691"/>
                  <a:pt x="13222775" y="12714672"/>
                  <a:pt x="13236272" y="12720258"/>
                </a:cubicBezTo>
                <a:cubicBezTo>
                  <a:pt x="13250564" y="12725844"/>
                  <a:pt x="13269619" y="12735421"/>
                  <a:pt x="13294232" y="12746594"/>
                </a:cubicBezTo>
                <a:cubicBezTo>
                  <a:pt x="13318845" y="12758565"/>
                  <a:pt x="13337901" y="12769737"/>
                  <a:pt x="13351398" y="12779314"/>
                </a:cubicBezTo>
                <a:cubicBezTo>
                  <a:pt x="13365689" y="12788891"/>
                  <a:pt x="13380775" y="12801660"/>
                  <a:pt x="13398242" y="12816823"/>
                </a:cubicBezTo>
                <a:cubicBezTo>
                  <a:pt x="13415710" y="12832784"/>
                  <a:pt x="13429207" y="12848745"/>
                  <a:pt x="13438735" y="12865504"/>
                </a:cubicBezTo>
                <a:cubicBezTo>
                  <a:pt x="13448262" y="12881465"/>
                  <a:pt x="13456202" y="12901416"/>
                  <a:pt x="13462554" y="12922964"/>
                </a:cubicBezTo>
                <a:cubicBezTo>
                  <a:pt x="13468906" y="12945309"/>
                  <a:pt x="13472876" y="12969251"/>
                  <a:pt x="13472876" y="12994789"/>
                </a:cubicBezTo>
                <a:cubicBezTo>
                  <a:pt x="13472876" y="13072200"/>
                  <a:pt x="13447468" y="13138439"/>
                  <a:pt x="13397448" y="13194302"/>
                </a:cubicBezTo>
                <a:cubicBezTo>
                  <a:pt x="13346634" y="13250166"/>
                  <a:pt x="13281529" y="13284483"/>
                  <a:pt x="13201338" y="13298049"/>
                </a:cubicBezTo>
                <a:lnTo>
                  <a:pt x="13201338" y="13430527"/>
                </a:lnTo>
                <a:cubicBezTo>
                  <a:pt x="13201338" y="13437709"/>
                  <a:pt x="13198956" y="13443295"/>
                  <a:pt x="13194192" y="13448084"/>
                </a:cubicBezTo>
                <a:cubicBezTo>
                  <a:pt x="13189428" y="13452872"/>
                  <a:pt x="13183870" y="13455266"/>
                  <a:pt x="13176724" y="13455266"/>
                </a:cubicBezTo>
                <a:lnTo>
                  <a:pt x="13074302" y="13455266"/>
                </a:lnTo>
                <a:cubicBezTo>
                  <a:pt x="13067950" y="13455266"/>
                  <a:pt x="13062393" y="13452872"/>
                  <a:pt x="13057629" y="13448084"/>
                </a:cubicBezTo>
                <a:cubicBezTo>
                  <a:pt x="13052071" y="13443295"/>
                  <a:pt x="13049689" y="13437709"/>
                  <a:pt x="13049689" y="13430527"/>
                </a:cubicBezTo>
                <a:lnTo>
                  <a:pt x="13049689" y="13298049"/>
                </a:lnTo>
                <a:cubicBezTo>
                  <a:pt x="13016342" y="13293261"/>
                  <a:pt x="12984583" y="13285281"/>
                  <a:pt x="12953619" y="13274906"/>
                </a:cubicBezTo>
                <a:cubicBezTo>
                  <a:pt x="12921860" y="13263733"/>
                  <a:pt x="12896453" y="13251762"/>
                  <a:pt x="12876603" y="13240590"/>
                </a:cubicBezTo>
                <a:cubicBezTo>
                  <a:pt x="12855960" y="13229417"/>
                  <a:pt x="12837699" y="13217446"/>
                  <a:pt x="12820232" y="13204677"/>
                </a:cubicBezTo>
                <a:cubicBezTo>
                  <a:pt x="12802764" y="13191110"/>
                  <a:pt x="12791649" y="13182332"/>
                  <a:pt x="12785297" y="13175947"/>
                </a:cubicBezTo>
                <a:cubicBezTo>
                  <a:pt x="12778945" y="13169563"/>
                  <a:pt x="12774181" y="13165572"/>
                  <a:pt x="12771799" y="13162380"/>
                </a:cubicBezTo>
                <a:cubicBezTo>
                  <a:pt x="12763066" y="13152006"/>
                  <a:pt x="12762272" y="13141631"/>
                  <a:pt x="12770211" y="13131256"/>
                </a:cubicBezTo>
                <a:lnTo>
                  <a:pt x="12848020" y="13029105"/>
                </a:lnTo>
                <a:cubicBezTo>
                  <a:pt x="12851990" y="13023519"/>
                  <a:pt x="12857548" y="13020327"/>
                  <a:pt x="12865488" y="13019528"/>
                </a:cubicBezTo>
                <a:cubicBezTo>
                  <a:pt x="12873428" y="13018730"/>
                  <a:pt x="12878985" y="13021125"/>
                  <a:pt x="12883749" y="13026711"/>
                </a:cubicBezTo>
                <a:lnTo>
                  <a:pt x="12885337" y="13028307"/>
                </a:lnTo>
                <a:cubicBezTo>
                  <a:pt x="12942503" y="13077786"/>
                  <a:pt x="13003639" y="13109709"/>
                  <a:pt x="13069538" y="13122478"/>
                </a:cubicBezTo>
                <a:cubicBezTo>
                  <a:pt x="13088594" y="13126468"/>
                  <a:pt x="13106855" y="13128862"/>
                  <a:pt x="13125910" y="13128862"/>
                </a:cubicBezTo>
                <a:cubicBezTo>
                  <a:pt x="13167197" y="13128862"/>
                  <a:pt x="13202925" y="13117689"/>
                  <a:pt x="13233890" y="13096142"/>
                </a:cubicBezTo>
                <a:cubicBezTo>
                  <a:pt x="13264855" y="13074594"/>
                  <a:pt x="13280735" y="13043470"/>
                  <a:pt x="13280735" y="13003567"/>
                </a:cubicBezTo>
                <a:cubicBezTo>
                  <a:pt x="13280735" y="12989202"/>
                  <a:pt x="13276765" y="12976434"/>
                  <a:pt x="13269619" y="12963665"/>
                </a:cubicBezTo>
                <a:cubicBezTo>
                  <a:pt x="13261679" y="12950896"/>
                  <a:pt x="13252946" y="12940521"/>
                  <a:pt x="13244212" y="12931742"/>
                </a:cubicBezTo>
                <a:cubicBezTo>
                  <a:pt x="13234684" y="12922964"/>
                  <a:pt x="13219599" y="12913387"/>
                  <a:pt x="13199750" y="12903013"/>
                </a:cubicBezTo>
                <a:cubicBezTo>
                  <a:pt x="13179106" y="12892638"/>
                  <a:pt x="13162433" y="12884657"/>
                  <a:pt x="13149729" y="12879071"/>
                </a:cubicBezTo>
                <a:cubicBezTo>
                  <a:pt x="13136232" y="12873485"/>
                  <a:pt x="13116383" y="12864706"/>
                  <a:pt x="13088594" y="12854331"/>
                </a:cubicBezTo>
                <a:cubicBezTo>
                  <a:pt x="13068744" y="12846351"/>
                  <a:pt x="13053659" y="12839966"/>
                  <a:pt x="13041749" y="12835178"/>
                </a:cubicBezTo>
                <a:cubicBezTo>
                  <a:pt x="13030634" y="12830390"/>
                  <a:pt x="13014754" y="12824005"/>
                  <a:pt x="12995699" y="12815227"/>
                </a:cubicBezTo>
                <a:cubicBezTo>
                  <a:pt x="12975850" y="12806448"/>
                  <a:pt x="12959970" y="12798467"/>
                  <a:pt x="12948061" y="12792083"/>
                </a:cubicBezTo>
                <a:cubicBezTo>
                  <a:pt x="12936151" y="12784900"/>
                  <a:pt x="12921860" y="12776122"/>
                  <a:pt x="12905186" y="12764949"/>
                </a:cubicBezTo>
                <a:cubicBezTo>
                  <a:pt x="12888513" y="12753776"/>
                  <a:pt x="12875016" y="12742604"/>
                  <a:pt x="12864694" y="12732229"/>
                </a:cubicBezTo>
                <a:cubicBezTo>
                  <a:pt x="12854372" y="12721854"/>
                  <a:pt x="12843257" y="12709883"/>
                  <a:pt x="12831347" y="12695518"/>
                </a:cubicBezTo>
                <a:cubicBezTo>
                  <a:pt x="12820232" y="12681153"/>
                  <a:pt x="12810704" y="12665990"/>
                  <a:pt x="12804352" y="12651625"/>
                </a:cubicBezTo>
                <a:cubicBezTo>
                  <a:pt x="12798000" y="12636462"/>
                  <a:pt x="12793237" y="12619703"/>
                  <a:pt x="12788473" y="12601348"/>
                </a:cubicBezTo>
                <a:cubicBezTo>
                  <a:pt x="12784503" y="12582195"/>
                  <a:pt x="12782121" y="12562243"/>
                  <a:pt x="12782121" y="12541494"/>
                </a:cubicBezTo>
                <a:cubicBezTo>
                  <a:pt x="12782121" y="12472063"/>
                  <a:pt x="12806734" y="12410613"/>
                  <a:pt x="12856754" y="12357941"/>
                </a:cubicBezTo>
                <a:cubicBezTo>
                  <a:pt x="12905980" y="12305270"/>
                  <a:pt x="12970292" y="12271751"/>
                  <a:pt x="13049689" y="12256588"/>
                </a:cubicBezTo>
                <a:lnTo>
                  <a:pt x="13049689" y="12120121"/>
                </a:lnTo>
                <a:cubicBezTo>
                  <a:pt x="13049689" y="12113737"/>
                  <a:pt x="13052071" y="12108150"/>
                  <a:pt x="13057629" y="12103362"/>
                </a:cubicBezTo>
                <a:cubicBezTo>
                  <a:pt x="13062393" y="12097776"/>
                  <a:pt x="13067950" y="12095381"/>
                  <a:pt x="13074302" y="12095381"/>
                </a:cubicBezTo>
                <a:close/>
                <a:moveTo>
                  <a:pt x="208049" y="11973279"/>
                </a:moveTo>
                <a:lnTo>
                  <a:pt x="920239" y="11973279"/>
                </a:lnTo>
                <a:cubicBezTo>
                  <a:pt x="965495" y="11973279"/>
                  <a:pt x="1002811" y="12010788"/>
                  <a:pt x="1002811" y="12056277"/>
                </a:cubicBezTo>
                <a:lnTo>
                  <a:pt x="1002811" y="12598156"/>
                </a:lnTo>
                <a:cubicBezTo>
                  <a:pt x="1002811" y="12643645"/>
                  <a:pt x="965495" y="12681153"/>
                  <a:pt x="920239" y="12681153"/>
                </a:cubicBezTo>
                <a:lnTo>
                  <a:pt x="663787" y="12681153"/>
                </a:lnTo>
                <a:cubicBezTo>
                  <a:pt x="663787" y="12681153"/>
                  <a:pt x="369224" y="12867100"/>
                  <a:pt x="369224" y="12867100"/>
                </a:cubicBezTo>
                <a:cubicBezTo>
                  <a:pt x="401777" y="12799265"/>
                  <a:pt x="418451" y="12729037"/>
                  <a:pt x="426390" y="12681153"/>
                </a:cubicBezTo>
                <a:lnTo>
                  <a:pt x="208049" y="12681153"/>
                </a:lnTo>
                <a:cubicBezTo>
                  <a:pt x="162793" y="12681153"/>
                  <a:pt x="125476" y="12643645"/>
                  <a:pt x="125476" y="12598156"/>
                </a:cubicBezTo>
                <a:lnTo>
                  <a:pt x="125476" y="12056277"/>
                </a:lnTo>
                <a:cubicBezTo>
                  <a:pt x="125476" y="12010788"/>
                  <a:pt x="162793" y="11973279"/>
                  <a:pt x="208049" y="11973279"/>
                </a:cubicBezTo>
                <a:close/>
                <a:moveTo>
                  <a:pt x="11846823" y="11965299"/>
                </a:moveTo>
                <a:cubicBezTo>
                  <a:pt x="11985768" y="11965299"/>
                  <a:pt x="12114391" y="11989240"/>
                  <a:pt x="12231899" y="12038720"/>
                </a:cubicBezTo>
                <a:cubicBezTo>
                  <a:pt x="12349407" y="12087401"/>
                  <a:pt x="12442301" y="12153639"/>
                  <a:pt x="12511377" y="12238233"/>
                </a:cubicBezTo>
                <a:cubicBezTo>
                  <a:pt x="12579658" y="12322029"/>
                  <a:pt x="12613799" y="12413805"/>
                  <a:pt x="12613799" y="12513562"/>
                </a:cubicBezTo>
                <a:cubicBezTo>
                  <a:pt x="12613799" y="12612521"/>
                  <a:pt x="12579658" y="12704297"/>
                  <a:pt x="12511377" y="12788891"/>
                </a:cubicBezTo>
                <a:cubicBezTo>
                  <a:pt x="12442301" y="12872686"/>
                  <a:pt x="12349407" y="12939723"/>
                  <a:pt x="12231899" y="12988404"/>
                </a:cubicBezTo>
                <a:cubicBezTo>
                  <a:pt x="12114391" y="13037086"/>
                  <a:pt x="11985768" y="13061825"/>
                  <a:pt x="11846823" y="13061825"/>
                </a:cubicBezTo>
                <a:cubicBezTo>
                  <a:pt x="11806331" y="13061825"/>
                  <a:pt x="11765044" y="13059431"/>
                  <a:pt x="11722170" y="13054643"/>
                </a:cubicBezTo>
                <a:cubicBezTo>
                  <a:pt x="11609426" y="13154400"/>
                  <a:pt x="11477627" y="13223830"/>
                  <a:pt x="11328360" y="13262137"/>
                </a:cubicBezTo>
                <a:cubicBezTo>
                  <a:pt x="11300571" y="13270118"/>
                  <a:pt x="11268019" y="13276502"/>
                  <a:pt x="11230702" y="13280492"/>
                </a:cubicBezTo>
                <a:cubicBezTo>
                  <a:pt x="11221174" y="13282088"/>
                  <a:pt x="11212441" y="13278896"/>
                  <a:pt x="11204501" y="13273310"/>
                </a:cubicBezTo>
                <a:cubicBezTo>
                  <a:pt x="11196561" y="13266925"/>
                  <a:pt x="11191797" y="13258147"/>
                  <a:pt x="11189415" y="13247772"/>
                </a:cubicBezTo>
                <a:lnTo>
                  <a:pt x="11189415" y="13246974"/>
                </a:lnTo>
                <a:cubicBezTo>
                  <a:pt x="11187827" y="13245378"/>
                  <a:pt x="11187827" y="13241388"/>
                  <a:pt x="11189415" y="13236599"/>
                </a:cubicBezTo>
                <a:cubicBezTo>
                  <a:pt x="11190209" y="13232609"/>
                  <a:pt x="11191003" y="13229417"/>
                  <a:pt x="11191003" y="13228619"/>
                </a:cubicBezTo>
                <a:cubicBezTo>
                  <a:pt x="11190209" y="13227023"/>
                  <a:pt x="11191797" y="13224628"/>
                  <a:pt x="11194973" y="13220638"/>
                </a:cubicBezTo>
                <a:cubicBezTo>
                  <a:pt x="11197355" y="13215850"/>
                  <a:pt x="11198943" y="13213456"/>
                  <a:pt x="11199737" y="13212658"/>
                </a:cubicBezTo>
                <a:cubicBezTo>
                  <a:pt x="11200531" y="13211860"/>
                  <a:pt x="11202119" y="13209465"/>
                  <a:pt x="11206089" y="13205475"/>
                </a:cubicBezTo>
                <a:cubicBezTo>
                  <a:pt x="11209265" y="13201485"/>
                  <a:pt x="11211647" y="13199091"/>
                  <a:pt x="11212441" y="13197495"/>
                </a:cubicBezTo>
                <a:cubicBezTo>
                  <a:pt x="11216410" y="13192706"/>
                  <a:pt x="11225144" y="13183130"/>
                  <a:pt x="11239436" y="13167967"/>
                </a:cubicBezTo>
                <a:cubicBezTo>
                  <a:pt x="11252933" y="13152804"/>
                  <a:pt x="11262461" y="13142429"/>
                  <a:pt x="11268813" y="13135246"/>
                </a:cubicBezTo>
                <a:cubicBezTo>
                  <a:pt x="11275164" y="13128862"/>
                  <a:pt x="11283898" y="13117689"/>
                  <a:pt x="11295014" y="13101728"/>
                </a:cubicBezTo>
                <a:cubicBezTo>
                  <a:pt x="11306923" y="13085767"/>
                  <a:pt x="11316451" y="13071402"/>
                  <a:pt x="11322803" y="13057835"/>
                </a:cubicBezTo>
                <a:cubicBezTo>
                  <a:pt x="11329948" y="13045066"/>
                  <a:pt x="11337888" y="13028307"/>
                  <a:pt x="11346622" y="13007558"/>
                </a:cubicBezTo>
                <a:cubicBezTo>
                  <a:pt x="11354561" y="12986808"/>
                  <a:pt x="11362501" y="12965261"/>
                  <a:pt x="11368853" y="12942117"/>
                </a:cubicBezTo>
                <a:cubicBezTo>
                  <a:pt x="11279134" y="12891840"/>
                  <a:pt x="11208471" y="12828793"/>
                  <a:pt x="11156863" y="12753776"/>
                </a:cubicBezTo>
                <a:cubicBezTo>
                  <a:pt x="11105255" y="12679557"/>
                  <a:pt x="11079053" y="12598954"/>
                  <a:pt x="11079053" y="12513562"/>
                </a:cubicBezTo>
                <a:cubicBezTo>
                  <a:pt x="11079053" y="12439343"/>
                  <a:pt x="11099697" y="12368316"/>
                  <a:pt x="11140189" y="12300481"/>
                </a:cubicBezTo>
                <a:cubicBezTo>
                  <a:pt x="11180682" y="12232647"/>
                  <a:pt x="11234672" y="12174389"/>
                  <a:pt x="11303747" y="12124909"/>
                </a:cubicBezTo>
                <a:cubicBezTo>
                  <a:pt x="11372029" y="12076228"/>
                  <a:pt x="11453808" y="12037123"/>
                  <a:pt x="11548290" y="12008393"/>
                </a:cubicBezTo>
                <a:cubicBezTo>
                  <a:pt x="11643567" y="11979664"/>
                  <a:pt x="11742813" y="11965299"/>
                  <a:pt x="11846823" y="11965299"/>
                </a:cubicBezTo>
                <a:close/>
                <a:moveTo>
                  <a:pt x="14173188" y="11912668"/>
                </a:moveTo>
                <a:lnTo>
                  <a:pt x="14173188" y="12358756"/>
                </a:lnTo>
                <a:cubicBezTo>
                  <a:pt x="14173188" y="12358756"/>
                  <a:pt x="14490688" y="12135712"/>
                  <a:pt x="14490688" y="12135712"/>
                </a:cubicBezTo>
                <a:close/>
                <a:moveTo>
                  <a:pt x="10554239" y="11783342"/>
                </a:moveTo>
                <a:cubicBezTo>
                  <a:pt x="10601083" y="11869532"/>
                  <a:pt x="10627284" y="11977269"/>
                  <a:pt x="10627284" y="12088199"/>
                </a:cubicBezTo>
                <a:cubicBezTo>
                  <a:pt x="10627284" y="12199128"/>
                  <a:pt x="10601083" y="12306866"/>
                  <a:pt x="10554239" y="12393056"/>
                </a:cubicBezTo>
                <a:cubicBezTo>
                  <a:pt x="10554239" y="12393056"/>
                  <a:pt x="10478018" y="12351557"/>
                  <a:pt x="10478018" y="12351557"/>
                </a:cubicBezTo>
                <a:cubicBezTo>
                  <a:pt x="10518510" y="12278136"/>
                  <a:pt x="10539947" y="12184764"/>
                  <a:pt x="10539947" y="12088199"/>
                </a:cubicBezTo>
                <a:cubicBezTo>
                  <a:pt x="10539947" y="11991634"/>
                  <a:pt x="10518510" y="11898262"/>
                  <a:pt x="10478018" y="11824841"/>
                </a:cubicBezTo>
                <a:close/>
                <a:moveTo>
                  <a:pt x="13588988" y="11734868"/>
                </a:moveTo>
                <a:lnTo>
                  <a:pt x="15070126" y="11734868"/>
                </a:lnTo>
                <a:cubicBezTo>
                  <a:pt x="15070126" y="11734868"/>
                  <a:pt x="15070126" y="12542906"/>
                  <a:pt x="15070126" y="12542906"/>
                </a:cubicBezTo>
                <a:lnTo>
                  <a:pt x="13588988" y="12542906"/>
                </a:lnTo>
                <a:close/>
                <a:moveTo>
                  <a:pt x="10694772" y="11680393"/>
                </a:moveTo>
                <a:cubicBezTo>
                  <a:pt x="10757495" y="11795313"/>
                  <a:pt x="10792430" y="11939761"/>
                  <a:pt x="10792430" y="12088199"/>
                </a:cubicBezTo>
                <a:cubicBezTo>
                  <a:pt x="10792430" y="12236637"/>
                  <a:pt x="10757495" y="12381085"/>
                  <a:pt x="10694772" y="12496005"/>
                </a:cubicBezTo>
                <a:lnTo>
                  <a:pt x="10618550" y="12454506"/>
                </a:lnTo>
                <a:cubicBezTo>
                  <a:pt x="10674128" y="12352355"/>
                  <a:pt x="10705093" y="12222272"/>
                  <a:pt x="10705093" y="12088199"/>
                </a:cubicBezTo>
                <a:cubicBezTo>
                  <a:pt x="10705093" y="11954126"/>
                  <a:pt x="10674128" y="11824043"/>
                  <a:pt x="10618550" y="11721892"/>
                </a:cubicBezTo>
                <a:close/>
                <a:moveTo>
                  <a:pt x="10431967" y="11621337"/>
                </a:moveTo>
                <a:cubicBezTo>
                  <a:pt x="10431967" y="11621337"/>
                  <a:pt x="10431967" y="12555061"/>
                  <a:pt x="10431967" y="12555061"/>
                </a:cubicBezTo>
                <a:lnTo>
                  <a:pt x="9955585" y="12357941"/>
                </a:lnTo>
                <a:lnTo>
                  <a:pt x="9955585" y="12282924"/>
                </a:lnTo>
                <a:lnTo>
                  <a:pt x="9784087" y="12282924"/>
                </a:lnTo>
                <a:lnTo>
                  <a:pt x="9784087" y="11893474"/>
                </a:lnTo>
                <a:lnTo>
                  <a:pt x="9955585" y="11893474"/>
                </a:lnTo>
                <a:lnTo>
                  <a:pt x="9955585" y="11817658"/>
                </a:lnTo>
                <a:close/>
                <a:moveTo>
                  <a:pt x="11187547" y="11569768"/>
                </a:moveTo>
                <a:cubicBezTo>
                  <a:pt x="11187547" y="11569768"/>
                  <a:pt x="11061688" y="11695561"/>
                  <a:pt x="11061688" y="11695561"/>
                </a:cubicBezTo>
                <a:cubicBezTo>
                  <a:pt x="11135664" y="11734480"/>
                  <a:pt x="11213695" y="11753918"/>
                  <a:pt x="11295844" y="11753918"/>
                </a:cubicBezTo>
                <a:cubicBezTo>
                  <a:pt x="11377994" y="11753918"/>
                  <a:pt x="11456025" y="11734480"/>
                  <a:pt x="11530001" y="11695561"/>
                </a:cubicBezTo>
                <a:lnTo>
                  <a:pt x="11404142" y="11569768"/>
                </a:lnTo>
                <a:cubicBezTo>
                  <a:pt x="11368672" y="11581874"/>
                  <a:pt x="11332594" y="11587927"/>
                  <a:pt x="11295844" y="11587927"/>
                </a:cubicBezTo>
                <a:cubicBezTo>
                  <a:pt x="11259095" y="11587927"/>
                  <a:pt x="11222952" y="11581874"/>
                  <a:pt x="11187547" y="11569768"/>
                </a:cubicBezTo>
                <a:close/>
                <a:moveTo>
                  <a:pt x="14774288" y="11493568"/>
                </a:moveTo>
                <a:lnTo>
                  <a:pt x="14681188" y="11620568"/>
                </a:lnTo>
                <a:lnTo>
                  <a:pt x="14908763" y="11620568"/>
                </a:lnTo>
                <a:cubicBezTo>
                  <a:pt x="14908763" y="11620568"/>
                  <a:pt x="15001863" y="11493568"/>
                  <a:pt x="15001863" y="11493568"/>
                </a:cubicBezTo>
                <a:close/>
                <a:moveTo>
                  <a:pt x="14342488" y="11493568"/>
                </a:moveTo>
                <a:lnTo>
                  <a:pt x="14249388" y="11620568"/>
                </a:lnTo>
                <a:lnTo>
                  <a:pt x="14476978" y="11620568"/>
                </a:lnTo>
                <a:cubicBezTo>
                  <a:pt x="14476978" y="11620568"/>
                  <a:pt x="14570063" y="11493568"/>
                  <a:pt x="14570063" y="11493568"/>
                </a:cubicBezTo>
                <a:close/>
                <a:moveTo>
                  <a:pt x="13923388" y="11493568"/>
                </a:moveTo>
                <a:lnTo>
                  <a:pt x="13830288" y="11620568"/>
                </a:lnTo>
                <a:lnTo>
                  <a:pt x="14057834" y="11620568"/>
                </a:lnTo>
                <a:cubicBezTo>
                  <a:pt x="14057834" y="11620568"/>
                  <a:pt x="14150963" y="11493568"/>
                  <a:pt x="14150963" y="11493568"/>
                </a:cubicBezTo>
                <a:close/>
                <a:moveTo>
                  <a:pt x="13588988" y="11430068"/>
                </a:moveTo>
                <a:lnTo>
                  <a:pt x="15070126" y="11430068"/>
                </a:lnTo>
                <a:cubicBezTo>
                  <a:pt x="15070126" y="11430068"/>
                  <a:pt x="15070126" y="11687243"/>
                  <a:pt x="15070126" y="11687243"/>
                </a:cubicBezTo>
                <a:lnTo>
                  <a:pt x="13588988" y="11687243"/>
                </a:lnTo>
                <a:close/>
                <a:moveTo>
                  <a:pt x="4820439" y="11391968"/>
                </a:moveTo>
                <a:lnTo>
                  <a:pt x="4820439" y="12076972"/>
                </a:lnTo>
                <a:cubicBezTo>
                  <a:pt x="4820439" y="12087678"/>
                  <a:pt x="4818069" y="12098385"/>
                  <a:pt x="4813308" y="12107931"/>
                </a:cubicBezTo>
                <a:lnTo>
                  <a:pt x="5070482" y="12106738"/>
                </a:lnTo>
                <a:cubicBezTo>
                  <a:pt x="5070482" y="12106738"/>
                  <a:pt x="5070482" y="11391968"/>
                  <a:pt x="5070482" y="11391968"/>
                </a:cubicBezTo>
                <a:close/>
                <a:moveTo>
                  <a:pt x="7310918" y="11365162"/>
                </a:moveTo>
                <a:lnTo>
                  <a:pt x="7653120" y="11365162"/>
                </a:lnTo>
                <a:cubicBezTo>
                  <a:pt x="7687259" y="11365162"/>
                  <a:pt x="7715843" y="11393892"/>
                  <a:pt x="7715843" y="11428208"/>
                </a:cubicBezTo>
                <a:lnTo>
                  <a:pt x="7715843" y="11755410"/>
                </a:lnTo>
                <a:cubicBezTo>
                  <a:pt x="7715843" y="11789727"/>
                  <a:pt x="7687259" y="11817658"/>
                  <a:pt x="7653120" y="11817658"/>
                </a:cubicBezTo>
                <a:lnTo>
                  <a:pt x="7628504" y="11817658"/>
                </a:lnTo>
                <a:lnTo>
                  <a:pt x="7628504" y="12114535"/>
                </a:lnTo>
                <a:cubicBezTo>
                  <a:pt x="7628504" y="12149649"/>
                  <a:pt x="7600716" y="12177581"/>
                  <a:pt x="7565780" y="12177581"/>
                </a:cubicBezTo>
                <a:lnTo>
                  <a:pt x="7397460" y="12177581"/>
                </a:lnTo>
                <a:cubicBezTo>
                  <a:pt x="7363318" y="12177581"/>
                  <a:pt x="7334736" y="12149649"/>
                  <a:pt x="7334736" y="12114535"/>
                </a:cubicBezTo>
                <a:lnTo>
                  <a:pt x="7334736" y="11819255"/>
                </a:lnTo>
                <a:lnTo>
                  <a:pt x="7310918" y="11819255"/>
                </a:lnTo>
                <a:cubicBezTo>
                  <a:pt x="7276777" y="11819255"/>
                  <a:pt x="7248192" y="11790525"/>
                  <a:pt x="7248192" y="11756208"/>
                </a:cubicBezTo>
                <a:lnTo>
                  <a:pt x="7248192" y="11428208"/>
                </a:lnTo>
                <a:cubicBezTo>
                  <a:pt x="7248192" y="11393892"/>
                  <a:pt x="7275189" y="11365162"/>
                  <a:pt x="7310918" y="11365162"/>
                </a:cubicBezTo>
                <a:close/>
                <a:moveTo>
                  <a:pt x="9383683" y="11353868"/>
                </a:moveTo>
                <a:cubicBezTo>
                  <a:pt x="9349471" y="11353868"/>
                  <a:pt x="9321788" y="11381517"/>
                  <a:pt x="9321788" y="11415735"/>
                </a:cubicBezTo>
                <a:cubicBezTo>
                  <a:pt x="9321788" y="11449953"/>
                  <a:pt x="9349471" y="11477693"/>
                  <a:pt x="9383683" y="11477693"/>
                </a:cubicBezTo>
                <a:cubicBezTo>
                  <a:pt x="9417873" y="11477693"/>
                  <a:pt x="9445613" y="11449953"/>
                  <a:pt x="9445613" y="11415735"/>
                </a:cubicBezTo>
                <a:cubicBezTo>
                  <a:pt x="9445613" y="11381517"/>
                  <a:pt x="9417873" y="11353868"/>
                  <a:pt x="9383683" y="11353868"/>
                </a:cubicBezTo>
                <a:close/>
                <a:moveTo>
                  <a:pt x="12791649" y="11325259"/>
                </a:moveTo>
                <a:lnTo>
                  <a:pt x="12831347" y="11325259"/>
                </a:lnTo>
                <a:cubicBezTo>
                  <a:pt x="12836905" y="11325259"/>
                  <a:pt x="12841669" y="11326855"/>
                  <a:pt x="12844845" y="11330845"/>
                </a:cubicBezTo>
                <a:cubicBezTo>
                  <a:pt x="12848814" y="11334037"/>
                  <a:pt x="12850402" y="11338826"/>
                  <a:pt x="12850402" y="11344412"/>
                </a:cubicBezTo>
                <a:lnTo>
                  <a:pt x="12850402" y="11480879"/>
                </a:lnTo>
                <a:lnTo>
                  <a:pt x="12986965" y="11480879"/>
                </a:lnTo>
                <a:cubicBezTo>
                  <a:pt x="12992523" y="11480879"/>
                  <a:pt x="12997287" y="11482476"/>
                  <a:pt x="13000463" y="11486466"/>
                </a:cubicBezTo>
                <a:cubicBezTo>
                  <a:pt x="13004433" y="11490456"/>
                  <a:pt x="13006021" y="11494446"/>
                  <a:pt x="13006021" y="11500033"/>
                </a:cubicBezTo>
                <a:lnTo>
                  <a:pt x="13006021" y="11539137"/>
                </a:lnTo>
                <a:cubicBezTo>
                  <a:pt x="13006021" y="11544724"/>
                  <a:pt x="13004433" y="11549512"/>
                  <a:pt x="13000463" y="11553502"/>
                </a:cubicBezTo>
                <a:cubicBezTo>
                  <a:pt x="12997287" y="11556695"/>
                  <a:pt x="12992523" y="11559089"/>
                  <a:pt x="12986965" y="11559089"/>
                </a:cubicBezTo>
                <a:lnTo>
                  <a:pt x="12850402" y="11559089"/>
                </a:lnTo>
                <a:lnTo>
                  <a:pt x="12850402" y="11694758"/>
                </a:lnTo>
                <a:cubicBezTo>
                  <a:pt x="12850402" y="11700344"/>
                  <a:pt x="12848814" y="11705133"/>
                  <a:pt x="12844845" y="11709123"/>
                </a:cubicBezTo>
                <a:cubicBezTo>
                  <a:pt x="12841669" y="11712315"/>
                  <a:pt x="12836905" y="11714709"/>
                  <a:pt x="12831347" y="11714709"/>
                </a:cubicBezTo>
                <a:lnTo>
                  <a:pt x="12791649" y="11714709"/>
                </a:lnTo>
                <a:cubicBezTo>
                  <a:pt x="12786091" y="11714709"/>
                  <a:pt x="12781327" y="11712315"/>
                  <a:pt x="12778151" y="11709123"/>
                </a:cubicBezTo>
                <a:cubicBezTo>
                  <a:pt x="12774181" y="11705133"/>
                  <a:pt x="12772593" y="11700344"/>
                  <a:pt x="12772593" y="11694758"/>
                </a:cubicBezTo>
                <a:lnTo>
                  <a:pt x="12772593" y="11559089"/>
                </a:lnTo>
                <a:lnTo>
                  <a:pt x="12636030" y="11559089"/>
                </a:lnTo>
                <a:cubicBezTo>
                  <a:pt x="12630472" y="11559089"/>
                  <a:pt x="12625709" y="11556695"/>
                  <a:pt x="12622533" y="11553502"/>
                </a:cubicBezTo>
                <a:cubicBezTo>
                  <a:pt x="12618563" y="11549512"/>
                  <a:pt x="12616975" y="11544724"/>
                  <a:pt x="12616975" y="11539137"/>
                </a:cubicBezTo>
                <a:lnTo>
                  <a:pt x="12616975" y="11500033"/>
                </a:lnTo>
                <a:cubicBezTo>
                  <a:pt x="12616975" y="11494446"/>
                  <a:pt x="12618563" y="11490456"/>
                  <a:pt x="12622533" y="11486466"/>
                </a:cubicBezTo>
                <a:cubicBezTo>
                  <a:pt x="12625709" y="11482476"/>
                  <a:pt x="12630472" y="11480879"/>
                  <a:pt x="12636030" y="11480879"/>
                </a:cubicBezTo>
                <a:lnTo>
                  <a:pt x="12772593" y="11480879"/>
                </a:lnTo>
                <a:lnTo>
                  <a:pt x="12772593" y="11344412"/>
                </a:lnTo>
                <a:cubicBezTo>
                  <a:pt x="12772593" y="11338826"/>
                  <a:pt x="12774181" y="11334037"/>
                  <a:pt x="12778151" y="11330845"/>
                </a:cubicBezTo>
                <a:cubicBezTo>
                  <a:pt x="12781327" y="11326855"/>
                  <a:pt x="12786091" y="11325259"/>
                  <a:pt x="12791649" y="11325259"/>
                </a:cubicBezTo>
                <a:close/>
                <a:moveTo>
                  <a:pt x="12382488" y="11214168"/>
                </a:moveTo>
                <a:cubicBezTo>
                  <a:pt x="12382488" y="11214168"/>
                  <a:pt x="12382488" y="11836468"/>
                  <a:pt x="12382488" y="11836468"/>
                </a:cubicBezTo>
                <a:lnTo>
                  <a:pt x="13238151" y="11836468"/>
                </a:lnTo>
                <a:lnTo>
                  <a:pt x="13238151" y="11214168"/>
                </a:lnTo>
                <a:close/>
                <a:moveTo>
                  <a:pt x="852818" y="11201468"/>
                </a:moveTo>
                <a:cubicBezTo>
                  <a:pt x="831934" y="11201468"/>
                  <a:pt x="814041" y="11209452"/>
                  <a:pt x="799083" y="11225326"/>
                </a:cubicBezTo>
                <a:cubicBezTo>
                  <a:pt x="800607" y="11226863"/>
                  <a:pt x="805349" y="11231417"/>
                  <a:pt x="813269" y="11239138"/>
                </a:cubicBezTo>
                <a:cubicBezTo>
                  <a:pt x="821209" y="11246860"/>
                  <a:pt x="826553" y="11252182"/>
                  <a:pt x="829319" y="11255181"/>
                </a:cubicBezTo>
                <a:cubicBezTo>
                  <a:pt x="832028" y="11258161"/>
                  <a:pt x="835791" y="11262902"/>
                  <a:pt x="840513" y="11269312"/>
                </a:cubicBezTo>
                <a:cubicBezTo>
                  <a:pt x="845198" y="11275777"/>
                  <a:pt x="848453" y="11282131"/>
                  <a:pt x="850203" y="11288334"/>
                </a:cubicBezTo>
                <a:cubicBezTo>
                  <a:pt x="851934" y="11294538"/>
                  <a:pt x="852818" y="11301378"/>
                  <a:pt x="852818" y="11308818"/>
                </a:cubicBezTo>
                <a:cubicBezTo>
                  <a:pt x="852818" y="11328722"/>
                  <a:pt x="845857" y="11345626"/>
                  <a:pt x="831934" y="11359551"/>
                </a:cubicBezTo>
                <a:cubicBezTo>
                  <a:pt x="818011" y="11373457"/>
                  <a:pt x="801096" y="11380410"/>
                  <a:pt x="781190" y="11380410"/>
                </a:cubicBezTo>
                <a:cubicBezTo>
                  <a:pt x="773740" y="11380410"/>
                  <a:pt x="766891" y="11379548"/>
                  <a:pt x="760701" y="11377805"/>
                </a:cubicBezTo>
                <a:cubicBezTo>
                  <a:pt x="754492" y="11376062"/>
                  <a:pt x="748133" y="11372820"/>
                  <a:pt x="741660" y="11368079"/>
                </a:cubicBezTo>
                <a:cubicBezTo>
                  <a:pt x="735188" y="11363412"/>
                  <a:pt x="730522" y="11359664"/>
                  <a:pt x="727530" y="11356946"/>
                </a:cubicBezTo>
                <a:cubicBezTo>
                  <a:pt x="724539" y="11354210"/>
                  <a:pt x="719214" y="11348831"/>
                  <a:pt x="711481" y="11340904"/>
                </a:cubicBezTo>
                <a:cubicBezTo>
                  <a:pt x="703767" y="11332957"/>
                  <a:pt x="699195" y="11328234"/>
                  <a:pt x="697671" y="11326716"/>
                </a:cubicBezTo>
                <a:cubicBezTo>
                  <a:pt x="681302" y="11342141"/>
                  <a:pt x="673099" y="11360245"/>
                  <a:pt x="673099" y="11381123"/>
                </a:cubicBezTo>
                <a:cubicBezTo>
                  <a:pt x="673099" y="11401026"/>
                  <a:pt x="680061" y="11417930"/>
                  <a:pt x="693984" y="11431837"/>
                </a:cubicBezTo>
                <a:lnTo>
                  <a:pt x="847588" y="11586172"/>
                </a:lnTo>
                <a:cubicBezTo>
                  <a:pt x="861022" y="11599590"/>
                  <a:pt x="877880" y="11606281"/>
                  <a:pt x="898275" y="11606281"/>
                </a:cubicBezTo>
                <a:cubicBezTo>
                  <a:pt x="918162" y="11606281"/>
                  <a:pt x="935077" y="11599815"/>
                  <a:pt x="948999" y="11586921"/>
                </a:cubicBezTo>
                <a:lnTo>
                  <a:pt x="1058614" y="11478053"/>
                </a:lnTo>
                <a:cubicBezTo>
                  <a:pt x="1072537" y="11464128"/>
                  <a:pt x="1079499" y="11447504"/>
                  <a:pt x="1079499" y="11428088"/>
                </a:cubicBezTo>
                <a:cubicBezTo>
                  <a:pt x="1079499" y="11408260"/>
                  <a:pt x="1072537" y="11391355"/>
                  <a:pt x="1058614" y="11377430"/>
                </a:cubicBezTo>
                <a:lnTo>
                  <a:pt x="903486" y="11222346"/>
                </a:lnTo>
                <a:cubicBezTo>
                  <a:pt x="889564" y="11208421"/>
                  <a:pt x="872649" y="11201468"/>
                  <a:pt x="852818" y="11201468"/>
                </a:cubicBezTo>
                <a:close/>
                <a:moveTo>
                  <a:pt x="6902022" y="11196772"/>
                </a:moveTo>
                <a:lnTo>
                  <a:pt x="7184676" y="11196772"/>
                </a:lnTo>
                <a:cubicBezTo>
                  <a:pt x="7218816" y="11196772"/>
                  <a:pt x="7247397" y="11225502"/>
                  <a:pt x="7247397" y="11259818"/>
                </a:cubicBezTo>
                <a:lnTo>
                  <a:pt x="7247397" y="11284558"/>
                </a:lnTo>
                <a:cubicBezTo>
                  <a:pt x="7191819" y="11308500"/>
                  <a:pt x="7152920" y="11364364"/>
                  <a:pt x="7152920" y="11428208"/>
                </a:cubicBezTo>
                <a:lnTo>
                  <a:pt x="7152920" y="11756208"/>
                </a:lnTo>
                <a:cubicBezTo>
                  <a:pt x="7152920" y="11782544"/>
                  <a:pt x="7160856" y="11807284"/>
                  <a:pt x="7171971" y="11829629"/>
                </a:cubicBezTo>
                <a:lnTo>
                  <a:pt x="7171971" y="11843994"/>
                </a:lnTo>
                <a:cubicBezTo>
                  <a:pt x="7171971" y="11878311"/>
                  <a:pt x="7144184" y="11907041"/>
                  <a:pt x="7109249" y="11907041"/>
                </a:cubicBezTo>
                <a:lnTo>
                  <a:pt x="6977449" y="11907041"/>
                </a:lnTo>
                <a:cubicBezTo>
                  <a:pt x="6943310" y="11907041"/>
                  <a:pt x="6914729" y="11878311"/>
                  <a:pt x="6914729" y="11843994"/>
                </a:cubicBezTo>
                <a:lnTo>
                  <a:pt x="6914729" y="11593405"/>
                </a:lnTo>
                <a:lnTo>
                  <a:pt x="6902022" y="11593405"/>
                </a:lnTo>
                <a:cubicBezTo>
                  <a:pt x="6867090" y="11593405"/>
                  <a:pt x="6839298" y="11564675"/>
                  <a:pt x="6839298" y="11530359"/>
                </a:cubicBezTo>
                <a:lnTo>
                  <a:pt x="6839298" y="11259818"/>
                </a:lnTo>
                <a:cubicBezTo>
                  <a:pt x="6839298" y="11225502"/>
                  <a:pt x="6867883" y="11196772"/>
                  <a:pt x="6902022" y="11196772"/>
                </a:cubicBezTo>
                <a:close/>
                <a:moveTo>
                  <a:pt x="7776979" y="11195974"/>
                </a:moveTo>
                <a:lnTo>
                  <a:pt x="8059582" y="11195974"/>
                </a:lnTo>
                <a:cubicBezTo>
                  <a:pt x="8093723" y="11195974"/>
                  <a:pt x="8122306" y="11223906"/>
                  <a:pt x="8122306" y="11259020"/>
                </a:cubicBezTo>
                <a:lnTo>
                  <a:pt x="8122306" y="11528763"/>
                </a:lnTo>
                <a:cubicBezTo>
                  <a:pt x="8122306" y="11563079"/>
                  <a:pt x="8093723" y="11591011"/>
                  <a:pt x="8059582" y="11591011"/>
                </a:cubicBezTo>
                <a:lnTo>
                  <a:pt x="8046879" y="11591011"/>
                </a:lnTo>
                <a:lnTo>
                  <a:pt x="8046879" y="11841600"/>
                </a:lnTo>
                <a:cubicBezTo>
                  <a:pt x="8046879" y="11876714"/>
                  <a:pt x="8018296" y="11904646"/>
                  <a:pt x="7984155" y="11904646"/>
                </a:cubicBezTo>
                <a:lnTo>
                  <a:pt x="7852356" y="11904646"/>
                </a:lnTo>
                <a:cubicBezTo>
                  <a:pt x="7818216" y="11904646"/>
                  <a:pt x="7789682" y="11876714"/>
                  <a:pt x="7789682" y="11841600"/>
                </a:cubicBezTo>
                <a:lnTo>
                  <a:pt x="7789682" y="11827235"/>
                </a:lnTo>
                <a:cubicBezTo>
                  <a:pt x="7802385" y="11805688"/>
                  <a:pt x="7808688" y="11780150"/>
                  <a:pt x="7808688" y="11753814"/>
                </a:cubicBezTo>
                <a:lnTo>
                  <a:pt x="7808688" y="11426612"/>
                </a:lnTo>
                <a:cubicBezTo>
                  <a:pt x="7808688" y="11363565"/>
                  <a:pt x="7769831" y="11307702"/>
                  <a:pt x="7714252" y="11283760"/>
                </a:cubicBezTo>
                <a:lnTo>
                  <a:pt x="7714252" y="11259020"/>
                </a:lnTo>
                <a:cubicBezTo>
                  <a:pt x="7714252" y="11223906"/>
                  <a:pt x="7742836" y="11195974"/>
                  <a:pt x="7776979" y="11195974"/>
                </a:cubicBezTo>
                <a:close/>
                <a:moveTo>
                  <a:pt x="16226366" y="11158465"/>
                </a:moveTo>
                <a:cubicBezTo>
                  <a:pt x="16259712" y="11158465"/>
                  <a:pt x="16288296" y="11170436"/>
                  <a:pt x="16312116" y="11194378"/>
                </a:cubicBezTo>
                <a:lnTo>
                  <a:pt x="16926648" y="11808082"/>
                </a:lnTo>
                <a:cubicBezTo>
                  <a:pt x="16949674" y="11830427"/>
                  <a:pt x="16961584" y="11859157"/>
                  <a:pt x="16961584" y="11893474"/>
                </a:cubicBezTo>
                <a:cubicBezTo>
                  <a:pt x="16961584" y="11926992"/>
                  <a:pt x="16949674" y="11955722"/>
                  <a:pt x="16926648" y="11978865"/>
                </a:cubicBezTo>
                <a:lnTo>
                  <a:pt x="16312116" y="12593367"/>
                </a:lnTo>
                <a:cubicBezTo>
                  <a:pt x="16287502" y="12616511"/>
                  <a:pt x="16258920" y="12627684"/>
                  <a:pt x="16226366" y="12627684"/>
                </a:cubicBezTo>
                <a:cubicBezTo>
                  <a:pt x="16194608" y="12627684"/>
                  <a:pt x="16166025" y="12616511"/>
                  <a:pt x="16141412" y="12593367"/>
                </a:cubicBezTo>
                <a:lnTo>
                  <a:pt x="16070748" y="12522341"/>
                </a:lnTo>
                <a:cubicBezTo>
                  <a:pt x="16046929" y="12498399"/>
                  <a:pt x="16035019" y="12469669"/>
                  <a:pt x="16035019" y="12436949"/>
                </a:cubicBezTo>
                <a:cubicBezTo>
                  <a:pt x="16035019" y="12403430"/>
                  <a:pt x="16046929" y="12374700"/>
                  <a:pt x="16070748" y="12350759"/>
                </a:cubicBezTo>
                <a:lnTo>
                  <a:pt x="16347050" y="12074632"/>
                </a:lnTo>
                <a:lnTo>
                  <a:pt x="15683290" y="12074632"/>
                </a:lnTo>
                <a:cubicBezTo>
                  <a:pt x="15650738" y="12074632"/>
                  <a:pt x="15623743" y="12062661"/>
                  <a:pt x="15603893" y="12038720"/>
                </a:cubicBezTo>
                <a:cubicBezTo>
                  <a:pt x="15583250" y="12015576"/>
                  <a:pt x="15572928" y="11986846"/>
                  <a:pt x="15572928" y="11953328"/>
                </a:cubicBezTo>
                <a:lnTo>
                  <a:pt x="15572928" y="11832821"/>
                </a:lnTo>
                <a:cubicBezTo>
                  <a:pt x="15572928" y="11799303"/>
                  <a:pt x="15583250" y="11771371"/>
                  <a:pt x="15603893" y="11747430"/>
                </a:cubicBezTo>
                <a:cubicBezTo>
                  <a:pt x="15623743" y="11724286"/>
                  <a:pt x="15650738" y="11712315"/>
                  <a:pt x="15683290" y="11712315"/>
                </a:cubicBezTo>
                <a:lnTo>
                  <a:pt x="16347050" y="11712315"/>
                </a:lnTo>
                <a:lnTo>
                  <a:pt x="16070748" y="11434592"/>
                </a:lnTo>
                <a:cubicBezTo>
                  <a:pt x="16046929" y="11412247"/>
                  <a:pt x="16035019" y="11384315"/>
                  <a:pt x="16035019" y="11349999"/>
                </a:cubicBezTo>
                <a:cubicBezTo>
                  <a:pt x="16035019" y="11316480"/>
                  <a:pt x="16046929" y="11287750"/>
                  <a:pt x="16070748" y="11265405"/>
                </a:cubicBezTo>
                <a:lnTo>
                  <a:pt x="16141412" y="11194378"/>
                </a:lnTo>
                <a:cubicBezTo>
                  <a:pt x="16165231" y="11170436"/>
                  <a:pt x="16193814" y="11158465"/>
                  <a:pt x="16226366" y="11158465"/>
                </a:cubicBezTo>
                <a:close/>
                <a:moveTo>
                  <a:pt x="9152991" y="11049068"/>
                </a:moveTo>
                <a:cubicBezTo>
                  <a:pt x="9366103" y="11049068"/>
                  <a:pt x="9522464" y="11173657"/>
                  <a:pt x="9558515" y="11315533"/>
                </a:cubicBezTo>
                <a:lnTo>
                  <a:pt x="9747246" y="11403433"/>
                </a:lnTo>
                <a:cubicBezTo>
                  <a:pt x="9760235" y="11411136"/>
                  <a:pt x="9768084" y="11425247"/>
                  <a:pt x="9767876" y="11440357"/>
                </a:cubicBezTo>
                <a:cubicBezTo>
                  <a:pt x="9767598" y="11455468"/>
                  <a:pt x="9759471" y="11469344"/>
                  <a:pt x="9746204" y="11476752"/>
                </a:cubicBezTo>
                <a:lnTo>
                  <a:pt x="9618045" y="11615276"/>
                </a:lnTo>
                <a:cubicBezTo>
                  <a:pt x="9618878" y="12050310"/>
                  <a:pt x="9330955" y="12319068"/>
                  <a:pt x="8912372" y="12319068"/>
                </a:cubicBezTo>
                <a:cubicBezTo>
                  <a:pt x="8551444" y="12319068"/>
                  <a:pt x="8267688" y="11935246"/>
                  <a:pt x="8267688" y="11673485"/>
                </a:cubicBezTo>
                <a:cubicBezTo>
                  <a:pt x="8267688" y="11552658"/>
                  <a:pt x="8314784" y="11686537"/>
                  <a:pt x="8409323" y="11745804"/>
                </a:cubicBezTo>
                <a:cubicBezTo>
                  <a:pt x="8508238" y="11807658"/>
                  <a:pt x="8787061" y="11847051"/>
                  <a:pt x="8777684" y="11562124"/>
                </a:cubicBezTo>
                <a:cubicBezTo>
                  <a:pt x="8773724" y="11538900"/>
                  <a:pt x="8771224" y="11515205"/>
                  <a:pt x="8771224" y="11491040"/>
                </a:cubicBezTo>
                <a:cubicBezTo>
                  <a:pt x="8771224" y="11256266"/>
                  <a:pt x="8918554" y="11049068"/>
                  <a:pt x="9152991" y="11049068"/>
                </a:cubicBezTo>
                <a:close/>
                <a:moveTo>
                  <a:pt x="11733547" y="11023668"/>
                </a:moveTo>
                <a:lnTo>
                  <a:pt x="11607788" y="11149527"/>
                </a:lnTo>
                <a:cubicBezTo>
                  <a:pt x="11619894" y="11184954"/>
                  <a:pt x="11625939" y="11221075"/>
                  <a:pt x="11625939" y="11257824"/>
                </a:cubicBezTo>
                <a:cubicBezTo>
                  <a:pt x="11625939" y="11294574"/>
                  <a:pt x="11619894" y="11330717"/>
                  <a:pt x="11607788" y="11366122"/>
                </a:cubicBezTo>
                <a:lnTo>
                  <a:pt x="11733547" y="11491981"/>
                </a:lnTo>
                <a:cubicBezTo>
                  <a:pt x="11772457" y="11418005"/>
                  <a:pt x="11791938" y="11339974"/>
                  <a:pt x="11791938" y="11257824"/>
                </a:cubicBezTo>
                <a:cubicBezTo>
                  <a:pt x="11791938" y="11175675"/>
                  <a:pt x="11772457" y="11097601"/>
                  <a:pt x="11733547" y="11023668"/>
                </a:cubicBezTo>
                <a:close/>
                <a:moveTo>
                  <a:pt x="10853379" y="11023668"/>
                </a:moveTo>
                <a:cubicBezTo>
                  <a:pt x="10814469" y="11097601"/>
                  <a:pt x="10794988" y="11175675"/>
                  <a:pt x="10794988" y="11257824"/>
                </a:cubicBezTo>
                <a:cubicBezTo>
                  <a:pt x="10794988" y="11339974"/>
                  <a:pt x="10814469" y="11418005"/>
                  <a:pt x="10853379" y="11491981"/>
                </a:cubicBezTo>
                <a:lnTo>
                  <a:pt x="10979138" y="11366122"/>
                </a:lnTo>
                <a:cubicBezTo>
                  <a:pt x="10967032" y="11330717"/>
                  <a:pt x="10960987" y="11294574"/>
                  <a:pt x="10960987" y="11257824"/>
                </a:cubicBezTo>
                <a:cubicBezTo>
                  <a:pt x="10960987" y="11221075"/>
                  <a:pt x="10967032" y="11184954"/>
                  <a:pt x="10979138" y="11149527"/>
                </a:cubicBezTo>
                <a:close/>
                <a:moveTo>
                  <a:pt x="6023750" y="11023668"/>
                </a:moveTo>
                <a:cubicBezTo>
                  <a:pt x="5937387" y="11023668"/>
                  <a:pt x="5867414" y="11093672"/>
                  <a:pt x="5867414" y="11180037"/>
                </a:cubicBezTo>
                <a:cubicBezTo>
                  <a:pt x="5867414" y="11266358"/>
                  <a:pt x="5937387" y="11336406"/>
                  <a:pt x="6023750" y="11336406"/>
                </a:cubicBezTo>
                <a:cubicBezTo>
                  <a:pt x="6110072" y="11336406"/>
                  <a:pt x="6180150" y="11266358"/>
                  <a:pt x="6180150" y="11180037"/>
                </a:cubicBezTo>
                <a:cubicBezTo>
                  <a:pt x="6180150" y="11093672"/>
                  <a:pt x="6110072" y="11023668"/>
                  <a:pt x="6023750" y="11023668"/>
                </a:cubicBezTo>
                <a:close/>
                <a:moveTo>
                  <a:pt x="7481621" y="11022796"/>
                </a:moveTo>
                <a:cubicBezTo>
                  <a:pt x="7561812" y="11022796"/>
                  <a:pt x="7626915" y="11087439"/>
                  <a:pt x="7626915" y="11168042"/>
                </a:cubicBezTo>
                <a:cubicBezTo>
                  <a:pt x="7626915" y="11247848"/>
                  <a:pt x="7561812" y="11313288"/>
                  <a:pt x="7481621" y="11313288"/>
                </a:cubicBezTo>
                <a:cubicBezTo>
                  <a:pt x="7401428" y="11313288"/>
                  <a:pt x="7336325" y="11247848"/>
                  <a:pt x="7336325" y="11168042"/>
                </a:cubicBezTo>
                <a:cubicBezTo>
                  <a:pt x="7336325" y="11087439"/>
                  <a:pt x="7401428" y="11022796"/>
                  <a:pt x="7481621" y="11022796"/>
                </a:cubicBezTo>
                <a:close/>
                <a:moveTo>
                  <a:pt x="2257937" y="11007729"/>
                </a:moveTo>
                <a:cubicBezTo>
                  <a:pt x="2396934" y="11016577"/>
                  <a:pt x="2528083" y="11097514"/>
                  <a:pt x="2564557" y="11257424"/>
                </a:cubicBezTo>
                <a:cubicBezTo>
                  <a:pt x="2764638" y="11210339"/>
                  <a:pt x="3036176" y="11316480"/>
                  <a:pt x="3012356" y="11599790"/>
                </a:cubicBezTo>
                <a:cubicBezTo>
                  <a:pt x="3118749" y="11729872"/>
                  <a:pt x="3189412" y="12001211"/>
                  <a:pt x="2682065" y="12001211"/>
                </a:cubicBezTo>
                <a:lnTo>
                  <a:pt x="1655461" y="12001211"/>
                </a:lnTo>
                <a:cubicBezTo>
                  <a:pt x="1372007" y="12001211"/>
                  <a:pt x="1241796" y="11682787"/>
                  <a:pt x="1454580" y="11623731"/>
                </a:cubicBezTo>
                <a:cubicBezTo>
                  <a:pt x="1395826" y="11481678"/>
                  <a:pt x="1549067" y="11222310"/>
                  <a:pt x="1867450" y="11316480"/>
                </a:cubicBezTo>
                <a:cubicBezTo>
                  <a:pt x="1887548" y="11104148"/>
                  <a:pt x="2079227" y="10996354"/>
                  <a:pt x="2257937" y="11007729"/>
                </a:cubicBezTo>
                <a:close/>
                <a:moveTo>
                  <a:pt x="11285526" y="10998268"/>
                </a:moveTo>
                <a:cubicBezTo>
                  <a:pt x="11216708" y="10998268"/>
                  <a:pt x="11157976" y="11022592"/>
                  <a:pt x="11109328" y="11071239"/>
                </a:cubicBezTo>
                <a:cubicBezTo>
                  <a:pt x="11060612" y="11119956"/>
                  <a:pt x="11036288" y="11178688"/>
                  <a:pt x="11036288" y="11247506"/>
                </a:cubicBezTo>
                <a:cubicBezTo>
                  <a:pt x="11036288" y="11316323"/>
                  <a:pt x="11060612" y="11375055"/>
                  <a:pt x="11109328" y="11423703"/>
                </a:cubicBezTo>
                <a:cubicBezTo>
                  <a:pt x="11157976" y="11472419"/>
                  <a:pt x="11216708" y="11496743"/>
                  <a:pt x="11285526" y="11496743"/>
                </a:cubicBezTo>
                <a:cubicBezTo>
                  <a:pt x="11354343" y="11496743"/>
                  <a:pt x="11413075" y="11472419"/>
                  <a:pt x="11461723" y="11423703"/>
                </a:cubicBezTo>
                <a:cubicBezTo>
                  <a:pt x="11510439" y="11375055"/>
                  <a:pt x="11534763" y="11316323"/>
                  <a:pt x="11534763" y="11247506"/>
                </a:cubicBezTo>
                <a:cubicBezTo>
                  <a:pt x="11534763" y="11178688"/>
                  <a:pt x="11510439" y="11119956"/>
                  <a:pt x="11461723" y="11071239"/>
                </a:cubicBezTo>
                <a:cubicBezTo>
                  <a:pt x="11413075" y="11022592"/>
                  <a:pt x="11354343" y="10998268"/>
                  <a:pt x="11285526" y="10998268"/>
                </a:cubicBezTo>
                <a:close/>
                <a:moveTo>
                  <a:pt x="14033481" y="10972868"/>
                </a:moveTo>
                <a:cubicBezTo>
                  <a:pt x="13991402" y="10972868"/>
                  <a:pt x="13957288" y="11006996"/>
                  <a:pt x="13957288" y="11049012"/>
                </a:cubicBezTo>
                <a:cubicBezTo>
                  <a:pt x="13957288" y="11091147"/>
                  <a:pt x="13991402" y="11125268"/>
                  <a:pt x="14033481" y="11125268"/>
                </a:cubicBezTo>
                <a:cubicBezTo>
                  <a:pt x="14075546" y="11125268"/>
                  <a:pt x="14109688" y="11091147"/>
                  <a:pt x="14109688" y="11049012"/>
                </a:cubicBezTo>
                <a:cubicBezTo>
                  <a:pt x="14109688" y="11006996"/>
                  <a:pt x="14075546" y="10972868"/>
                  <a:pt x="14033481" y="10972868"/>
                </a:cubicBezTo>
                <a:close/>
                <a:moveTo>
                  <a:pt x="16805172" y="10950971"/>
                </a:moveTo>
                <a:lnTo>
                  <a:pt x="16849634" y="11041151"/>
                </a:lnTo>
                <a:cubicBezTo>
                  <a:pt x="16849634" y="11041151"/>
                  <a:pt x="16949674" y="11056315"/>
                  <a:pt x="16949674" y="11056315"/>
                </a:cubicBezTo>
                <a:lnTo>
                  <a:pt x="16877422" y="11126543"/>
                </a:lnTo>
                <a:lnTo>
                  <a:pt x="16894096" y="11225502"/>
                </a:lnTo>
                <a:lnTo>
                  <a:pt x="16805172" y="11179215"/>
                </a:lnTo>
                <a:lnTo>
                  <a:pt x="16715452" y="11225502"/>
                </a:lnTo>
                <a:lnTo>
                  <a:pt x="16732920" y="11126543"/>
                </a:lnTo>
                <a:lnTo>
                  <a:pt x="16660668" y="11056315"/>
                </a:lnTo>
                <a:lnTo>
                  <a:pt x="16759916" y="11041151"/>
                </a:lnTo>
                <a:close/>
                <a:moveTo>
                  <a:pt x="10262851" y="10939000"/>
                </a:moveTo>
                <a:lnTo>
                  <a:pt x="10328751" y="11072276"/>
                </a:lnTo>
                <a:cubicBezTo>
                  <a:pt x="10328751" y="11072276"/>
                  <a:pt x="10474842" y="11093025"/>
                  <a:pt x="10474842" y="11093025"/>
                </a:cubicBezTo>
                <a:lnTo>
                  <a:pt x="10369244" y="11196772"/>
                </a:lnTo>
                <a:lnTo>
                  <a:pt x="10393857" y="11342816"/>
                </a:lnTo>
                <a:lnTo>
                  <a:pt x="10262851" y="11273385"/>
                </a:lnTo>
                <a:lnTo>
                  <a:pt x="10131846" y="11342816"/>
                </a:lnTo>
                <a:lnTo>
                  <a:pt x="10157253" y="11196772"/>
                </a:lnTo>
                <a:lnTo>
                  <a:pt x="10050861" y="11093025"/>
                </a:lnTo>
                <a:lnTo>
                  <a:pt x="10197746" y="11072276"/>
                </a:lnTo>
                <a:close/>
                <a:moveTo>
                  <a:pt x="13024249" y="10909368"/>
                </a:moveTo>
                <a:cubicBezTo>
                  <a:pt x="13018577" y="10909368"/>
                  <a:pt x="13013924" y="10911180"/>
                  <a:pt x="13010244" y="10914834"/>
                </a:cubicBezTo>
                <a:cubicBezTo>
                  <a:pt x="13006607" y="10918448"/>
                  <a:pt x="13004788" y="10923077"/>
                  <a:pt x="13004788" y="10928710"/>
                </a:cubicBezTo>
                <a:cubicBezTo>
                  <a:pt x="13004788" y="10928710"/>
                  <a:pt x="13004788" y="11102751"/>
                  <a:pt x="13004788" y="11102751"/>
                </a:cubicBezTo>
                <a:cubicBezTo>
                  <a:pt x="13004788" y="11108394"/>
                  <a:pt x="13006607" y="11113013"/>
                  <a:pt x="13010244" y="11116627"/>
                </a:cubicBezTo>
                <a:cubicBezTo>
                  <a:pt x="13013924" y="11120281"/>
                  <a:pt x="13018577" y="11122093"/>
                  <a:pt x="13024249" y="11122093"/>
                </a:cubicBezTo>
                <a:lnTo>
                  <a:pt x="13063118" y="11122093"/>
                </a:lnTo>
                <a:cubicBezTo>
                  <a:pt x="13068790" y="11122093"/>
                  <a:pt x="13073490" y="11120281"/>
                  <a:pt x="13077124" y="11116627"/>
                </a:cubicBezTo>
                <a:cubicBezTo>
                  <a:pt x="13080761" y="11113013"/>
                  <a:pt x="13082576" y="11108394"/>
                  <a:pt x="13082576" y="11102751"/>
                </a:cubicBezTo>
                <a:lnTo>
                  <a:pt x="13082576" y="10928710"/>
                </a:lnTo>
                <a:cubicBezTo>
                  <a:pt x="13082576" y="10923077"/>
                  <a:pt x="13080761" y="10918448"/>
                  <a:pt x="13077124" y="10914834"/>
                </a:cubicBezTo>
                <a:cubicBezTo>
                  <a:pt x="13073490" y="10911180"/>
                  <a:pt x="13068790" y="10909368"/>
                  <a:pt x="13063118" y="10909368"/>
                </a:cubicBezTo>
                <a:close/>
                <a:moveTo>
                  <a:pt x="12567039" y="10909368"/>
                </a:moveTo>
                <a:cubicBezTo>
                  <a:pt x="12561367" y="10909368"/>
                  <a:pt x="12556714" y="10911180"/>
                  <a:pt x="12553084" y="10914834"/>
                </a:cubicBezTo>
                <a:cubicBezTo>
                  <a:pt x="12549403" y="10918448"/>
                  <a:pt x="12547588" y="10923077"/>
                  <a:pt x="12547588" y="10928710"/>
                </a:cubicBezTo>
                <a:cubicBezTo>
                  <a:pt x="12547588" y="10928710"/>
                  <a:pt x="12547588" y="11102751"/>
                  <a:pt x="12547588" y="11102751"/>
                </a:cubicBezTo>
                <a:cubicBezTo>
                  <a:pt x="12547588" y="11108394"/>
                  <a:pt x="12549403" y="11113013"/>
                  <a:pt x="12553084" y="11116627"/>
                </a:cubicBezTo>
                <a:cubicBezTo>
                  <a:pt x="12556714" y="11120281"/>
                  <a:pt x="12561367" y="11122093"/>
                  <a:pt x="12567039" y="11122093"/>
                </a:cubicBezTo>
                <a:lnTo>
                  <a:pt x="12605929" y="11122093"/>
                </a:lnTo>
                <a:cubicBezTo>
                  <a:pt x="12611597" y="11122093"/>
                  <a:pt x="12616250" y="11120281"/>
                  <a:pt x="12619884" y="11116627"/>
                </a:cubicBezTo>
                <a:cubicBezTo>
                  <a:pt x="12623561" y="11113013"/>
                  <a:pt x="12625376" y="11108394"/>
                  <a:pt x="12625376" y="11102751"/>
                </a:cubicBezTo>
                <a:lnTo>
                  <a:pt x="12625376" y="10928710"/>
                </a:lnTo>
                <a:cubicBezTo>
                  <a:pt x="12625376" y="10923077"/>
                  <a:pt x="12623561" y="10918448"/>
                  <a:pt x="12619884" y="10914834"/>
                </a:cubicBezTo>
                <a:cubicBezTo>
                  <a:pt x="12616250" y="10911180"/>
                  <a:pt x="12611597" y="10909368"/>
                  <a:pt x="12605929" y="10909368"/>
                </a:cubicBezTo>
                <a:close/>
                <a:moveTo>
                  <a:pt x="7919050" y="10896704"/>
                </a:moveTo>
                <a:cubicBezTo>
                  <a:pt x="7988919" y="10896704"/>
                  <a:pt x="8046085" y="10953365"/>
                  <a:pt x="8046085" y="11023594"/>
                </a:cubicBezTo>
                <a:cubicBezTo>
                  <a:pt x="8046085" y="11093025"/>
                  <a:pt x="7988919" y="11149687"/>
                  <a:pt x="7919050" y="11149687"/>
                </a:cubicBezTo>
                <a:cubicBezTo>
                  <a:pt x="7849180" y="11149687"/>
                  <a:pt x="7792857" y="11093025"/>
                  <a:pt x="7792857" y="11023594"/>
                </a:cubicBezTo>
                <a:cubicBezTo>
                  <a:pt x="7792857" y="10953365"/>
                  <a:pt x="7849180" y="10896704"/>
                  <a:pt x="7919050" y="10896704"/>
                </a:cubicBezTo>
                <a:close/>
                <a:moveTo>
                  <a:pt x="7043346" y="10896704"/>
                </a:moveTo>
                <a:cubicBezTo>
                  <a:pt x="7113217" y="10896704"/>
                  <a:pt x="7169591" y="10953365"/>
                  <a:pt x="7169591" y="11023594"/>
                </a:cubicBezTo>
                <a:cubicBezTo>
                  <a:pt x="7169591" y="11093025"/>
                  <a:pt x="7113217" y="11149687"/>
                  <a:pt x="7043346" y="11149687"/>
                </a:cubicBezTo>
                <a:cubicBezTo>
                  <a:pt x="6973479" y="11149687"/>
                  <a:pt x="6917111" y="11093025"/>
                  <a:pt x="6917111" y="11023594"/>
                </a:cubicBezTo>
                <a:cubicBezTo>
                  <a:pt x="6917111" y="10953365"/>
                  <a:pt x="6973479" y="10896704"/>
                  <a:pt x="7043346" y="10896704"/>
                </a:cubicBezTo>
                <a:close/>
                <a:moveTo>
                  <a:pt x="12559098" y="10820468"/>
                </a:moveTo>
                <a:lnTo>
                  <a:pt x="12598002" y="10820468"/>
                </a:lnTo>
                <a:cubicBezTo>
                  <a:pt x="12624688" y="10820468"/>
                  <a:pt x="12647628" y="10829997"/>
                  <a:pt x="12666682" y="10849004"/>
                </a:cubicBezTo>
                <a:cubicBezTo>
                  <a:pt x="12685690" y="10868062"/>
                  <a:pt x="12695193" y="10890952"/>
                  <a:pt x="12695193" y="10917674"/>
                </a:cubicBezTo>
                <a:lnTo>
                  <a:pt x="12695193" y="10976057"/>
                </a:lnTo>
                <a:lnTo>
                  <a:pt x="12928574" y="10976057"/>
                </a:lnTo>
                <a:lnTo>
                  <a:pt x="12928574" y="10917674"/>
                </a:lnTo>
                <a:cubicBezTo>
                  <a:pt x="12928574" y="10890952"/>
                  <a:pt x="12938078" y="10868062"/>
                  <a:pt x="12957132" y="10849004"/>
                </a:cubicBezTo>
                <a:cubicBezTo>
                  <a:pt x="12976186" y="10829997"/>
                  <a:pt x="12999080" y="10820468"/>
                  <a:pt x="13025812" y="10820468"/>
                </a:cubicBezTo>
                <a:lnTo>
                  <a:pt x="13064670" y="10820468"/>
                </a:lnTo>
                <a:cubicBezTo>
                  <a:pt x="13091449" y="10820468"/>
                  <a:pt x="13114295" y="10829997"/>
                  <a:pt x="13133350" y="10849004"/>
                </a:cubicBezTo>
                <a:cubicBezTo>
                  <a:pt x="13152404" y="10868062"/>
                  <a:pt x="13161954" y="10890952"/>
                  <a:pt x="13161954" y="10917674"/>
                </a:cubicBezTo>
                <a:lnTo>
                  <a:pt x="13161954" y="10976057"/>
                </a:lnTo>
                <a:lnTo>
                  <a:pt x="13239717" y="10976057"/>
                </a:lnTo>
                <a:cubicBezTo>
                  <a:pt x="13260784" y="10976057"/>
                  <a:pt x="13279043" y="10983771"/>
                  <a:pt x="13294399" y="10999149"/>
                </a:cubicBezTo>
                <a:cubicBezTo>
                  <a:pt x="13309801" y="11014526"/>
                  <a:pt x="13317526" y="11032777"/>
                  <a:pt x="13317526" y="11053802"/>
                </a:cubicBezTo>
                <a:lnTo>
                  <a:pt x="13317526" y="11831698"/>
                </a:lnTo>
                <a:cubicBezTo>
                  <a:pt x="13317526" y="11852773"/>
                  <a:pt x="13309801" y="11870974"/>
                  <a:pt x="13294399" y="11886402"/>
                </a:cubicBezTo>
                <a:cubicBezTo>
                  <a:pt x="13279043" y="11901779"/>
                  <a:pt x="13260784" y="11909493"/>
                  <a:pt x="13239717" y="11909493"/>
                </a:cubicBezTo>
                <a:lnTo>
                  <a:pt x="12384050" y="11909493"/>
                </a:lnTo>
                <a:cubicBezTo>
                  <a:pt x="12363030" y="11909493"/>
                  <a:pt x="12344771" y="11901779"/>
                  <a:pt x="12329369" y="11886402"/>
                </a:cubicBezTo>
                <a:cubicBezTo>
                  <a:pt x="12314013" y="11870974"/>
                  <a:pt x="12306288" y="11852773"/>
                  <a:pt x="12306288" y="11831698"/>
                </a:cubicBezTo>
                <a:lnTo>
                  <a:pt x="12306288" y="11053802"/>
                </a:lnTo>
                <a:cubicBezTo>
                  <a:pt x="12306288" y="11032777"/>
                  <a:pt x="12314013" y="11014526"/>
                  <a:pt x="12329369" y="10999149"/>
                </a:cubicBezTo>
                <a:cubicBezTo>
                  <a:pt x="12344771" y="10983771"/>
                  <a:pt x="12363030" y="10976057"/>
                  <a:pt x="12384050" y="10976057"/>
                </a:cubicBezTo>
                <a:lnTo>
                  <a:pt x="12461859" y="10976057"/>
                </a:lnTo>
                <a:lnTo>
                  <a:pt x="12461859" y="10917674"/>
                </a:lnTo>
                <a:cubicBezTo>
                  <a:pt x="12461859" y="10890952"/>
                  <a:pt x="12471410" y="10868062"/>
                  <a:pt x="12490418" y="10849004"/>
                </a:cubicBezTo>
                <a:cubicBezTo>
                  <a:pt x="12509472" y="10829997"/>
                  <a:pt x="12532365" y="10820468"/>
                  <a:pt x="12559098" y="10820468"/>
                </a:cubicBezTo>
                <a:close/>
                <a:moveTo>
                  <a:pt x="9487936" y="10798543"/>
                </a:moveTo>
                <a:lnTo>
                  <a:pt x="9580831" y="10798543"/>
                </a:lnTo>
                <a:lnTo>
                  <a:pt x="9580831" y="10928626"/>
                </a:lnTo>
                <a:lnTo>
                  <a:pt x="9487936" y="10928626"/>
                </a:lnTo>
                <a:cubicBezTo>
                  <a:pt x="9487936" y="10928626"/>
                  <a:pt x="9487936" y="10798543"/>
                  <a:pt x="9487936" y="10798543"/>
                </a:cubicBezTo>
                <a:close/>
                <a:moveTo>
                  <a:pt x="11295844" y="10756968"/>
                </a:moveTo>
                <a:cubicBezTo>
                  <a:pt x="11213695" y="10756968"/>
                  <a:pt x="11135664" y="10776449"/>
                  <a:pt x="11061688" y="10815359"/>
                </a:cubicBezTo>
                <a:lnTo>
                  <a:pt x="11187547" y="10941118"/>
                </a:lnTo>
                <a:cubicBezTo>
                  <a:pt x="11222952" y="10929012"/>
                  <a:pt x="11259095" y="10922959"/>
                  <a:pt x="11295844" y="10922959"/>
                </a:cubicBezTo>
                <a:cubicBezTo>
                  <a:pt x="11332594" y="10922959"/>
                  <a:pt x="11368672" y="10929012"/>
                  <a:pt x="11404142" y="10941118"/>
                </a:cubicBezTo>
                <a:lnTo>
                  <a:pt x="11530001" y="10815359"/>
                </a:lnTo>
                <a:cubicBezTo>
                  <a:pt x="11456025" y="10776449"/>
                  <a:pt x="11377994" y="10756968"/>
                  <a:pt x="11295844" y="10756968"/>
                </a:cubicBezTo>
                <a:close/>
                <a:moveTo>
                  <a:pt x="9333112" y="10749862"/>
                </a:moveTo>
                <a:lnTo>
                  <a:pt x="9418860" y="10784976"/>
                </a:lnTo>
                <a:lnTo>
                  <a:pt x="9369634" y="10905482"/>
                </a:lnTo>
                <a:cubicBezTo>
                  <a:pt x="9369634" y="10905482"/>
                  <a:pt x="9283885" y="10869570"/>
                  <a:pt x="9283885" y="10869570"/>
                </a:cubicBezTo>
                <a:close/>
                <a:moveTo>
                  <a:pt x="9738831" y="10748265"/>
                </a:moveTo>
                <a:lnTo>
                  <a:pt x="9788851" y="10867974"/>
                </a:lnTo>
                <a:cubicBezTo>
                  <a:pt x="9788851" y="10867974"/>
                  <a:pt x="9703102" y="10903886"/>
                  <a:pt x="9703102" y="10903886"/>
                </a:cubicBezTo>
                <a:lnTo>
                  <a:pt x="9653082" y="10784178"/>
                </a:lnTo>
                <a:close/>
                <a:moveTo>
                  <a:pt x="6016636" y="10744268"/>
                </a:moveTo>
                <a:cubicBezTo>
                  <a:pt x="6295459" y="10744268"/>
                  <a:pt x="6521461" y="10970194"/>
                  <a:pt x="6521461" y="11248823"/>
                </a:cubicBezTo>
                <a:cubicBezTo>
                  <a:pt x="6521461" y="11527451"/>
                  <a:pt x="6016636" y="12176193"/>
                  <a:pt x="6016636" y="12176193"/>
                </a:cubicBezTo>
                <a:cubicBezTo>
                  <a:pt x="6016636" y="12176193"/>
                  <a:pt x="5511807" y="11527451"/>
                  <a:pt x="5511807" y="11248823"/>
                </a:cubicBezTo>
                <a:cubicBezTo>
                  <a:pt x="5511807" y="10970194"/>
                  <a:pt x="5737768" y="10744268"/>
                  <a:pt x="6016636" y="10744268"/>
                </a:cubicBezTo>
                <a:close/>
                <a:moveTo>
                  <a:pt x="11288700" y="10668068"/>
                </a:moveTo>
                <a:cubicBezTo>
                  <a:pt x="11367623" y="10668068"/>
                  <a:pt x="11443039" y="10683496"/>
                  <a:pt x="11515002" y="10714245"/>
                </a:cubicBezTo>
                <a:cubicBezTo>
                  <a:pt x="11586912" y="10744994"/>
                  <a:pt x="11648949" y="10786425"/>
                  <a:pt x="11700953" y="10838428"/>
                </a:cubicBezTo>
                <a:cubicBezTo>
                  <a:pt x="11752956" y="10890432"/>
                  <a:pt x="11794387" y="10952469"/>
                  <a:pt x="11825136" y="11024379"/>
                </a:cubicBezTo>
                <a:cubicBezTo>
                  <a:pt x="11855884" y="11096342"/>
                  <a:pt x="11871313" y="11171812"/>
                  <a:pt x="11871313" y="11250680"/>
                </a:cubicBezTo>
                <a:cubicBezTo>
                  <a:pt x="11871313" y="11329603"/>
                  <a:pt x="11855884" y="11405019"/>
                  <a:pt x="11825136" y="11476928"/>
                </a:cubicBezTo>
                <a:cubicBezTo>
                  <a:pt x="11794387" y="11548892"/>
                  <a:pt x="11752956" y="11610929"/>
                  <a:pt x="11700953" y="11662933"/>
                </a:cubicBezTo>
                <a:cubicBezTo>
                  <a:pt x="11648949" y="11714936"/>
                  <a:pt x="11586912" y="11756367"/>
                  <a:pt x="11515002" y="11787116"/>
                </a:cubicBezTo>
                <a:cubicBezTo>
                  <a:pt x="11443039" y="11817864"/>
                  <a:pt x="11367623" y="11833293"/>
                  <a:pt x="11288700" y="11833293"/>
                </a:cubicBezTo>
                <a:cubicBezTo>
                  <a:pt x="11209778" y="11833293"/>
                  <a:pt x="11134362" y="11817864"/>
                  <a:pt x="11062399" y="11787116"/>
                </a:cubicBezTo>
                <a:cubicBezTo>
                  <a:pt x="10990489" y="11756367"/>
                  <a:pt x="10928452" y="11714936"/>
                  <a:pt x="10876448" y="11662933"/>
                </a:cubicBezTo>
                <a:cubicBezTo>
                  <a:pt x="10824445" y="11610929"/>
                  <a:pt x="10783014" y="11548892"/>
                  <a:pt x="10752265" y="11476928"/>
                </a:cubicBezTo>
                <a:cubicBezTo>
                  <a:pt x="10721462" y="11405019"/>
                  <a:pt x="10706088" y="11329603"/>
                  <a:pt x="10706088" y="11250680"/>
                </a:cubicBezTo>
                <a:cubicBezTo>
                  <a:pt x="10706088" y="11171812"/>
                  <a:pt x="10721462" y="11096342"/>
                  <a:pt x="10752265" y="11024379"/>
                </a:cubicBezTo>
                <a:cubicBezTo>
                  <a:pt x="10783014" y="10952469"/>
                  <a:pt x="10824445" y="10890432"/>
                  <a:pt x="10876448" y="10838428"/>
                </a:cubicBezTo>
                <a:cubicBezTo>
                  <a:pt x="10928452" y="10786425"/>
                  <a:pt x="10990489" y="10744994"/>
                  <a:pt x="11062399" y="10714245"/>
                </a:cubicBezTo>
                <a:cubicBezTo>
                  <a:pt x="11134362" y="10683496"/>
                  <a:pt x="11209778" y="10668068"/>
                  <a:pt x="11288700" y="10668068"/>
                </a:cubicBezTo>
                <a:close/>
                <a:moveTo>
                  <a:pt x="320886" y="10668068"/>
                </a:moveTo>
                <a:cubicBezTo>
                  <a:pt x="301526" y="10668068"/>
                  <a:pt x="284611" y="10674815"/>
                  <a:pt x="270199" y="10688234"/>
                </a:cubicBezTo>
                <a:lnTo>
                  <a:pt x="160584" y="10797065"/>
                </a:lnTo>
                <a:cubicBezTo>
                  <a:pt x="146604" y="10810971"/>
                  <a:pt x="139699" y="10827613"/>
                  <a:pt x="139699" y="10847010"/>
                </a:cubicBezTo>
                <a:cubicBezTo>
                  <a:pt x="139699" y="10866914"/>
                  <a:pt x="146604" y="10883818"/>
                  <a:pt x="160584" y="10897687"/>
                </a:cubicBezTo>
                <a:lnTo>
                  <a:pt x="315655" y="11052772"/>
                </a:lnTo>
                <a:cubicBezTo>
                  <a:pt x="329089" y="11066190"/>
                  <a:pt x="346004" y="11072881"/>
                  <a:pt x="366380" y="11072881"/>
                </a:cubicBezTo>
                <a:cubicBezTo>
                  <a:pt x="387265" y="11072881"/>
                  <a:pt x="405157" y="11065216"/>
                  <a:pt x="420059" y="11049773"/>
                </a:cubicBezTo>
                <a:cubicBezTo>
                  <a:pt x="418591" y="11048311"/>
                  <a:pt x="413869" y="11043682"/>
                  <a:pt x="405929" y="11035979"/>
                </a:cubicBezTo>
                <a:cubicBezTo>
                  <a:pt x="397933" y="11028314"/>
                  <a:pt x="392608" y="11022935"/>
                  <a:pt x="389880" y="11019993"/>
                </a:cubicBezTo>
                <a:cubicBezTo>
                  <a:pt x="387114" y="11016994"/>
                  <a:pt x="383407" y="11012272"/>
                  <a:pt x="378685" y="11005806"/>
                </a:cubicBezTo>
                <a:cubicBezTo>
                  <a:pt x="373944" y="10999340"/>
                  <a:pt x="370745" y="10993024"/>
                  <a:pt x="368995" y="10986783"/>
                </a:cubicBezTo>
                <a:cubicBezTo>
                  <a:pt x="367264" y="10980580"/>
                  <a:pt x="366380" y="10973739"/>
                  <a:pt x="366380" y="10966280"/>
                </a:cubicBezTo>
                <a:cubicBezTo>
                  <a:pt x="366380" y="10946433"/>
                  <a:pt x="373341" y="10929528"/>
                  <a:pt x="387265" y="10915622"/>
                </a:cubicBezTo>
                <a:cubicBezTo>
                  <a:pt x="401187" y="10901698"/>
                  <a:pt x="418046" y="10894745"/>
                  <a:pt x="437951" y="10894745"/>
                </a:cubicBezTo>
                <a:cubicBezTo>
                  <a:pt x="445402" y="10894745"/>
                  <a:pt x="452251" y="10895607"/>
                  <a:pt x="458441" y="10897350"/>
                </a:cubicBezTo>
                <a:cubicBezTo>
                  <a:pt x="464706" y="10899093"/>
                  <a:pt x="471009" y="10902297"/>
                  <a:pt x="477481" y="10907039"/>
                </a:cubicBezTo>
                <a:cubicBezTo>
                  <a:pt x="483954" y="10911762"/>
                  <a:pt x="488676" y="10915454"/>
                  <a:pt x="491668" y="10918227"/>
                </a:cubicBezTo>
                <a:cubicBezTo>
                  <a:pt x="494659" y="10920945"/>
                  <a:pt x="499984" y="10926267"/>
                  <a:pt x="507717" y="10934214"/>
                </a:cubicBezTo>
                <a:cubicBezTo>
                  <a:pt x="515374" y="10942198"/>
                  <a:pt x="520003" y="10946939"/>
                  <a:pt x="521470" y="10948401"/>
                </a:cubicBezTo>
                <a:cubicBezTo>
                  <a:pt x="537896" y="10933014"/>
                  <a:pt x="546099" y="10914854"/>
                  <a:pt x="546099" y="10893976"/>
                </a:cubicBezTo>
                <a:cubicBezTo>
                  <a:pt x="546099" y="10874092"/>
                  <a:pt x="539138" y="10857187"/>
                  <a:pt x="525215" y="10843262"/>
                </a:cubicBezTo>
                <a:lnTo>
                  <a:pt x="371611" y="10688946"/>
                </a:lnTo>
                <a:cubicBezTo>
                  <a:pt x="357688" y="10675077"/>
                  <a:pt x="340773" y="10668068"/>
                  <a:pt x="320886" y="10668068"/>
                </a:cubicBezTo>
                <a:close/>
                <a:moveTo>
                  <a:pt x="9862690" y="10642922"/>
                </a:moveTo>
                <a:lnTo>
                  <a:pt x="9954791" y="10734699"/>
                </a:lnTo>
                <a:lnTo>
                  <a:pt x="9888891" y="10800937"/>
                </a:lnTo>
                <a:lnTo>
                  <a:pt x="9796791" y="10708363"/>
                </a:lnTo>
                <a:cubicBezTo>
                  <a:pt x="9796791" y="10708363"/>
                  <a:pt x="9862690" y="10642922"/>
                  <a:pt x="9862690" y="10642922"/>
                </a:cubicBezTo>
                <a:close/>
                <a:moveTo>
                  <a:pt x="9206076" y="10642922"/>
                </a:moveTo>
                <a:lnTo>
                  <a:pt x="9271976" y="10708363"/>
                </a:lnTo>
                <a:cubicBezTo>
                  <a:pt x="9271976" y="10708363"/>
                  <a:pt x="9179875" y="10800937"/>
                  <a:pt x="9179875" y="10800937"/>
                </a:cubicBezTo>
                <a:lnTo>
                  <a:pt x="9113976" y="10734699"/>
                </a:lnTo>
                <a:close/>
                <a:moveTo>
                  <a:pt x="4088271" y="10642668"/>
                </a:moveTo>
                <a:cubicBezTo>
                  <a:pt x="4065619" y="10643866"/>
                  <a:pt x="4037022" y="10649857"/>
                  <a:pt x="4012014" y="10664165"/>
                </a:cubicBezTo>
                <a:cubicBezTo>
                  <a:pt x="3990539" y="10677275"/>
                  <a:pt x="3960765" y="10702296"/>
                  <a:pt x="3960765" y="10772707"/>
                </a:cubicBezTo>
                <a:cubicBezTo>
                  <a:pt x="3960765" y="10985070"/>
                  <a:pt x="4040610" y="11172411"/>
                  <a:pt x="4041788" y="11174808"/>
                </a:cubicBezTo>
                <a:cubicBezTo>
                  <a:pt x="4052554" y="11199829"/>
                  <a:pt x="4047787" y="11229713"/>
                  <a:pt x="4029901" y="11249942"/>
                </a:cubicBezTo>
                <a:cubicBezTo>
                  <a:pt x="4012014" y="11271439"/>
                  <a:pt x="3983417" y="11279756"/>
                  <a:pt x="3957176" y="11272637"/>
                </a:cubicBezTo>
                <a:cubicBezTo>
                  <a:pt x="3955998" y="11272637"/>
                  <a:pt x="3877273" y="11252338"/>
                  <a:pt x="3786717" y="11252338"/>
                </a:cubicBezTo>
                <a:cubicBezTo>
                  <a:pt x="3710404" y="11252338"/>
                  <a:pt x="3611437" y="11266646"/>
                  <a:pt x="3563774" y="11334661"/>
                </a:cubicBezTo>
                <a:cubicBezTo>
                  <a:pt x="3462452" y="11479079"/>
                  <a:pt x="3489871" y="11630545"/>
                  <a:pt x="3520879" y="11791667"/>
                </a:cubicBezTo>
                <a:cubicBezTo>
                  <a:pt x="3522056" y="11803578"/>
                  <a:pt x="3524411" y="11815490"/>
                  <a:pt x="3526822" y="11827401"/>
                </a:cubicBezTo>
                <a:cubicBezTo>
                  <a:pt x="3559008" y="12014743"/>
                  <a:pt x="3591194" y="12119761"/>
                  <a:pt x="3668685" y="12132871"/>
                </a:cubicBezTo>
                <a:cubicBezTo>
                  <a:pt x="3737823" y="12144782"/>
                  <a:pt x="3892806" y="12165081"/>
                  <a:pt x="4038255" y="12165081"/>
                </a:cubicBezTo>
                <a:cubicBezTo>
                  <a:pt x="4168173" y="12165081"/>
                  <a:pt x="4223013" y="12147178"/>
                  <a:pt x="4244432" y="12137664"/>
                </a:cubicBezTo>
                <a:cubicBezTo>
                  <a:pt x="4299274" y="12111374"/>
                  <a:pt x="4335048" y="12083956"/>
                  <a:pt x="4366055" y="12060063"/>
                </a:cubicBezTo>
                <a:cubicBezTo>
                  <a:pt x="4407771" y="12026654"/>
                  <a:pt x="4448310" y="11995642"/>
                  <a:pt x="4510269" y="11989722"/>
                </a:cubicBezTo>
                <a:cubicBezTo>
                  <a:pt x="4553222" y="11986127"/>
                  <a:pt x="4621178" y="11989722"/>
                  <a:pt x="4673607" y="11995642"/>
                </a:cubicBezTo>
                <a:cubicBezTo>
                  <a:pt x="4673607" y="11995642"/>
                  <a:pt x="4673607" y="11393161"/>
                  <a:pt x="4673607" y="11393161"/>
                </a:cubicBezTo>
                <a:cubicBezTo>
                  <a:pt x="4580641" y="11363277"/>
                  <a:pt x="4399417" y="11290539"/>
                  <a:pt x="4323159" y="11165293"/>
                </a:cubicBezTo>
                <a:cubicBezTo>
                  <a:pt x="4250432" y="11047165"/>
                  <a:pt x="4133578" y="10756003"/>
                  <a:pt x="4088271" y="10642668"/>
                </a:cubicBezTo>
                <a:close/>
                <a:moveTo>
                  <a:pt x="4896450" y="10583068"/>
                </a:moveTo>
                <a:lnTo>
                  <a:pt x="4961557" y="10715545"/>
                </a:lnTo>
                <a:lnTo>
                  <a:pt x="5108440" y="10737093"/>
                </a:lnTo>
                <a:lnTo>
                  <a:pt x="5002048" y="10840042"/>
                </a:lnTo>
                <a:lnTo>
                  <a:pt x="5027454" y="10986086"/>
                </a:lnTo>
                <a:lnTo>
                  <a:pt x="4896450" y="10917453"/>
                </a:lnTo>
                <a:lnTo>
                  <a:pt x="4765448" y="10986086"/>
                </a:lnTo>
                <a:lnTo>
                  <a:pt x="4790060" y="10840042"/>
                </a:lnTo>
                <a:cubicBezTo>
                  <a:pt x="4790060" y="10840042"/>
                  <a:pt x="4684461" y="10737093"/>
                  <a:pt x="4684461" y="10737093"/>
                </a:cubicBezTo>
                <a:lnTo>
                  <a:pt x="4830551" y="10715545"/>
                </a:lnTo>
                <a:close/>
                <a:moveTo>
                  <a:pt x="14982214" y="10538377"/>
                </a:moveTo>
                <a:cubicBezTo>
                  <a:pt x="14986978" y="10538377"/>
                  <a:pt x="14997300" y="10543964"/>
                  <a:pt x="15013179" y="10554338"/>
                </a:cubicBezTo>
                <a:cubicBezTo>
                  <a:pt x="15029852" y="10564713"/>
                  <a:pt x="15048114" y="10576684"/>
                  <a:pt x="15068757" y="10589453"/>
                </a:cubicBezTo>
                <a:cubicBezTo>
                  <a:pt x="15088606" y="10603020"/>
                  <a:pt x="15115601" y="10614192"/>
                  <a:pt x="15148154" y="10625365"/>
                </a:cubicBezTo>
                <a:cubicBezTo>
                  <a:pt x="15181501" y="10635740"/>
                  <a:pt x="15214054" y="10641326"/>
                  <a:pt x="15247400" y="10641326"/>
                </a:cubicBezTo>
                <a:cubicBezTo>
                  <a:pt x="15279953" y="10641326"/>
                  <a:pt x="15313300" y="10635740"/>
                  <a:pt x="15345853" y="10625365"/>
                </a:cubicBezTo>
                <a:cubicBezTo>
                  <a:pt x="15378406" y="10614192"/>
                  <a:pt x="15405401" y="10603020"/>
                  <a:pt x="15426044" y="10589453"/>
                </a:cubicBezTo>
                <a:cubicBezTo>
                  <a:pt x="15445893" y="10576684"/>
                  <a:pt x="15464154" y="10564713"/>
                  <a:pt x="15480828" y="10554338"/>
                </a:cubicBezTo>
                <a:cubicBezTo>
                  <a:pt x="15496707" y="10543964"/>
                  <a:pt x="15507029" y="10538377"/>
                  <a:pt x="15511793" y="10538377"/>
                </a:cubicBezTo>
                <a:cubicBezTo>
                  <a:pt x="15541964" y="10538377"/>
                  <a:pt x="15568959" y="10543165"/>
                  <a:pt x="15594366" y="10552742"/>
                </a:cubicBezTo>
                <a:cubicBezTo>
                  <a:pt x="15618979" y="10563117"/>
                  <a:pt x="15640416" y="10575886"/>
                  <a:pt x="15657089" y="10592645"/>
                </a:cubicBezTo>
                <a:cubicBezTo>
                  <a:pt x="15674557" y="10609404"/>
                  <a:pt x="15689642" y="10629355"/>
                  <a:pt x="15703140" y="10652499"/>
                </a:cubicBezTo>
                <a:cubicBezTo>
                  <a:pt x="15716637" y="10675643"/>
                  <a:pt x="15726959" y="10699584"/>
                  <a:pt x="15734898" y="10724324"/>
                </a:cubicBezTo>
                <a:cubicBezTo>
                  <a:pt x="15742838" y="10749064"/>
                  <a:pt x="15749190" y="10776197"/>
                  <a:pt x="15754748" y="10804927"/>
                </a:cubicBezTo>
                <a:cubicBezTo>
                  <a:pt x="15759512" y="10833657"/>
                  <a:pt x="15763481" y="10860791"/>
                  <a:pt x="15765069" y="10885531"/>
                </a:cubicBezTo>
                <a:cubicBezTo>
                  <a:pt x="15766657" y="10910271"/>
                  <a:pt x="15767451" y="10935808"/>
                  <a:pt x="15767451" y="10962144"/>
                </a:cubicBezTo>
                <a:cubicBezTo>
                  <a:pt x="15767451" y="11021200"/>
                  <a:pt x="15749984" y="11067487"/>
                  <a:pt x="15713461" y="11101804"/>
                </a:cubicBezTo>
                <a:cubicBezTo>
                  <a:pt x="15677733" y="11136120"/>
                  <a:pt x="15630094" y="11153677"/>
                  <a:pt x="15570546" y="11153677"/>
                </a:cubicBezTo>
                <a:lnTo>
                  <a:pt x="14924254" y="11153677"/>
                </a:lnTo>
                <a:cubicBezTo>
                  <a:pt x="14864706" y="11153677"/>
                  <a:pt x="14816274" y="11136120"/>
                  <a:pt x="14780546" y="11101804"/>
                </a:cubicBezTo>
                <a:cubicBezTo>
                  <a:pt x="14744817" y="11067487"/>
                  <a:pt x="14726555" y="11021200"/>
                  <a:pt x="14726555" y="10962144"/>
                </a:cubicBezTo>
                <a:cubicBezTo>
                  <a:pt x="14726555" y="10935808"/>
                  <a:pt x="14727349" y="10910271"/>
                  <a:pt x="14728937" y="10885531"/>
                </a:cubicBezTo>
                <a:cubicBezTo>
                  <a:pt x="14730525" y="10860791"/>
                  <a:pt x="14734495" y="10833657"/>
                  <a:pt x="14739259" y="10804927"/>
                </a:cubicBezTo>
                <a:cubicBezTo>
                  <a:pt x="14744817" y="10776197"/>
                  <a:pt x="14751169" y="10749064"/>
                  <a:pt x="14759108" y="10724324"/>
                </a:cubicBezTo>
                <a:cubicBezTo>
                  <a:pt x="14767048" y="10699584"/>
                  <a:pt x="14777370" y="10675643"/>
                  <a:pt x="14790867" y="10652499"/>
                </a:cubicBezTo>
                <a:cubicBezTo>
                  <a:pt x="14804365" y="10629355"/>
                  <a:pt x="14819450" y="10609404"/>
                  <a:pt x="14836917" y="10592645"/>
                </a:cubicBezTo>
                <a:cubicBezTo>
                  <a:pt x="14854385" y="10575886"/>
                  <a:pt x="14875028" y="10563117"/>
                  <a:pt x="14899641" y="10552742"/>
                </a:cubicBezTo>
                <a:cubicBezTo>
                  <a:pt x="14925048" y="10543165"/>
                  <a:pt x="14952043" y="10538377"/>
                  <a:pt x="14982214" y="10538377"/>
                </a:cubicBezTo>
                <a:close/>
                <a:moveTo>
                  <a:pt x="325007" y="10528368"/>
                </a:moveTo>
                <a:cubicBezTo>
                  <a:pt x="385233" y="10528368"/>
                  <a:pt x="436033" y="10549535"/>
                  <a:pt x="477407" y="10591868"/>
                </a:cubicBezTo>
                <a:lnTo>
                  <a:pt x="631274" y="10746526"/>
                </a:lnTo>
                <a:cubicBezTo>
                  <a:pt x="672648" y="10787843"/>
                  <a:pt x="693250" y="10838417"/>
                  <a:pt x="693250" y="10898192"/>
                </a:cubicBezTo>
                <a:cubicBezTo>
                  <a:pt x="693250" y="10959434"/>
                  <a:pt x="671350" y="11011476"/>
                  <a:pt x="627549" y="11054317"/>
                </a:cubicBezTo>
                <a:lnTo>
                  <a:pt x="693250" y="11120019"/>
                </a:lnTo>
                <a:cubicBezTo>
                  <a:pt x="736091" y="11076274"/>
                  <a:pt x="787908" y="11054317"/>
                  <a:pt x="848698" y="11054317"/>
                </a:cubicBezTo>
                <a:cubicBezTo>
                  <a:pt x="908416" y="11054317"/>
                  <a:pt x="959272" y="11075202"/>
                  <a:pt x="1001098" y="11117027"/>
                </a:cubicBezTo>
                <a:lnTo>
                  <a:pt x="1156433" y="11272475"/>
                </a:lnTo>
                <a:cubicBezTo>
                  <a:pt x="1198258" y="11314300"/>
                  <a:pt x="1219199" y="11365044"/>
                  <a:pt x="1219199" y="11424819"/>
                </a:cubicBezTo>
                <a:cubicBezTo>
                  <a:pt x="1219199" y="11484650"/>
                  <a:pt x="1198032" y="11535168"/>
                  <a:pt x="1155699" y="11576485"/>
                </a:cubicBezTo>
                <a:lnTo>
                  <a:pt x="1045858" y="11685592"/>
                </a:lnTo>
                <a:cubicBezTo>
                  <a:pt x="1004541" y="11726853"/>
                  <a:pt x="954023" y="11747568"/>
                  <a:pt x="894192" y="11747568"/>
                </a:cubicBezTo>
                <a:cubicBezTo>
                  <a:pt x="833966" y="11747568"/>
                  <a:pt x="783166" y="11726401"/>
                  <a:pt x="741849" y="11684068"/>
                </a:cubicBezTo>
                <a:lnTo>
                  <a:pt x="587981" y="11529410"/>
                </a:lnTo>
                <a:cubicBezTo>
                  <a:pt x="546608" y="11488093"/>
                  <a:pt x="525949" y="11437575"/>
                  <a:pt x="525949" y="11377744"/>
                </a:cubicBezTo>
                <a:cubicBezTo>
                  <a:pt x="525949" y="11316502"/>
                  <a:pt x="547849" y="11264516"/>
                  <a:pt x="591650" y="11221619"/>
                </a:cubicBezTo>
                <a:lnTo>
                  <a:pt x="525949" y="11155861"/>
                </a:lnTo>
                <a:cubicBezTo>
                  <a:pt x="483108" y="11199718"/>
                  <a:pt x="431292" y="11221619"/>
                  <a:pt x="370557" y="11221619"/>
                </a:cubicBezTo>
                <a:cubicBezTo>
                  <a:pt x="310839" y="11221619"/>
                  <a:pt x="259983" y="11200734"/>
                  <a:pt x="218158" y="11158909"/>
                </a:cubicBezTo>
                <a:cubicBezTo>
                  <a:pt x="218158" y="11158909"/>
                  <a:pt x="62766" y="11003517"/>
                  <a:pt x="62766" y="11003517"/>
                </a:cubicBezTo>
                <a:cubicBezTo>
                  <a:pt x="20941" y="10961692"/>
                  <a:pt x="0" y="10910892"/>
                  <a:pt x="0" y="10851117"/>
                </a:cubicBezTo>
                <a:cubicBezTo>
                  <a:pt x="0" y="10791343"/>
                  <a:pt x="21167" y="10740825"/>
                  <a:pt x="63500" y="10699451"/>
                </a:cubicBezTo>
                <a:lnTo>
                  <a:pt x="173341" y="10590400"/>
                </a:lnTo>
                <a:cubicBezTo>
                  <a:pt x="214658" y="10549083"/>
                  <a:pt x="265232" y="10528368"/>
                  <a:pt x="325007" y="10528368"/>
                </a:cubicBezTo>
                <a:close/>
                <a:moveTo>
                  <a:pt x="3178296" y="10512041"/>
                </a:moveTo>
                <a:lnTo>
                  <a:pt x="3267220" y="10692402"/>
                </a:lnTo>
                <a:lnTo>
                  <a:pt x="3465714" y="10721132"/>
                </a:lnTo>
                <a:lnTo>
                  <a:pt x="3322004" y="10860791"/>
                </a:lnTo>
                <a:lnTo>
                  <a:pt x="3356146" y="11058709"/>
                </a:lnTo>
                <a:cubicBezTo>
                  <a:pt x="3356146" y="11058709"/>
                  <a:pt x="3178296" y="10965336"/>
                  <a:pt x="3178296" y="10965336"/>
                </a:cubicBezTo>
                <a:lnTo>
                  <a:pt x="3000446" y="11058709"/>
                </a:lnTo>
                <a:lnTo>
                  <a:pt x="3034587" y="10860791"/>
                </a:lnTo>
                <a:lnTo>
                  <a:pt x="2890879" y="10721132"/>
                </a:lnTo>
                <a:lnTo>
                  <a:pt x="3089372" y="10692402"/>
                </a:lnTo>
                <a:close/>
                <a:moveTo>
                  <a:pt x="4113546" y="10502968"/>
                </a:moveTo>
                <a:cubicBezTo>
                  <a:pt x="4132612" y="10502968"/>
                  <a:pt x="4145704" y="10504140"/>
                  <a:pt x="4148077" y="10504140"/>
                </a:cubicBezTo>
                <a:cubicBezTo>
                  <a:pt x="4174349" y="10507740"/>
                  <a:pt x="4197018" y="10524398"/>
                  <a:pt x="4206595" y="10549511"/>
                </a:cubicBezTo>
                <a:cubicBezTo>
                  <a:pt x="4207737" y="10553027"/>
                  <a:pt x="4365194" y="10960952"/>
                  <a:pt x="4447522" y="11094555"/>
                </a:cubicBezTo>
                <a:cubicBezTo>
                  <a:pt x="4497604" y="11175672"/>
                  <a:pt x="4647942" y="11237702"/>
                  <a:pt x="4731415" y="11263903"/>
                </a:cubicBezTo>
                <a:cubicBezTo>
                  <a:pt x="4743366" y="11256788"/>
                  <a:pt x="4756458" y="11252016"/>
                  <a:pt x="4772010" y="11252016"/>
                </a:cubicBezTo>
                <a:lnTo>
                  <a:pt x="5141835" y="11252016"/>
                </a:lnTo>
                <a:cubicBezTo>
                  <a:pt x="5181110" y="11252016"/>
                  <a:pt x="5213358" y="11284161"/>
                  <a:pt x="5213358" y="11323589"/>
                </a:cubicBezTo>
                <a:lnTo>
                  <a:pt x="5213358" y="12182299"/>
                </a:lnTo>
                <a:cubicBezTo>
                  <a:pt x="5213358" y="12221644"/>
                  <a:pt x="5181110" y="12252700"/>
                  <a:pt x="5141835" y="12252700"/>
                </a:cubicBezTo>
                <a:lnTo>
                  <a:pt x="4760060" y="12253872"/>
                </a:lnTo>
                <a:cubicBezTo>
                  <a:pt x="4720697" y="12253872"/>
                  <a:pt x="4688450" y="12222899"/>
                  <a:pt x="4688450" y="12183471"/>
                </a:cubicBezTo>
                <a:cubicBezTo>
                  <a:pt x="4688450" y="12169240"/>
                  <a:pt x="4692050" y="12156098"/>
                  <a:pt x="4699257" y="12145383"/>
                </a:cubicBezTo>
                <a:cubicBezTo>
                  <a:pt x="4662266" y="12140528"/>
                  <a:pt x="4604977" y="12134584"/>
                  <a:pt x="4558409" y="12134584"/>
                </a:cubicBezTo>
                <a:cubicBezTo>
                  <a:pt x="4546547" y="12134584"/>
                  <a:pt x="4536968" y="12134584"/>
                  <a:pt x="4528623" y="12135840"/>
                </a:cubicBezTo>
                <a:cubicBezTo>
                  <a:pt x="4508327" y="12138184"/>
                  <a:pt x="4491629" y="12150154"/>
                  <a:pt x="4457098" y="12176356"/>
                </a:cubicBezTo>
                <a:cubicBezTo>
                  <a:pt x="4421250" y="12203813"/>
                  <a:pt x="4377145" y="12238386"/>
                  <a:pt x="4307994" y="12270615"/>
                </a:cubicBezTo>
                <a:cubicBezTo>
                  <a:pt x="4250704" y="12297988"/>
                  <a:pt x="4162399" y="12311131"/>
                  <a:pt x="4040705" y="12311131"/>
                </a:cubicBezTo>
                <a:cubicBezTo>
                  <a:pt x="3885623" y="12311131"/>
                  <a:pt x="3719823" y="12289617"/>
                  <a:pt x="3645927" y="12276558"/>
                </a:cubicBezTo>
                <a:cubicBezTo>
                  <a:pt x="3454994" y="12243158"/>
                  <a:pt x="3415630" y="12018895"/>
                  <a:pt x="3386987" y="11854319"/>
                </a:cubicBezTo>
                <a:cubicBezTo>
                  <a:pt x="3385846" y="11842348"/>
                  <a:pt x="3383472" y="11830461"/>
                  <a:pt x="3381101" y="11818574"/>
                </a:cubicBezTo>
                <a:cubicBezTo>
                  <a:pt x="3350083" y="11645626"/>
                  <a:pt x="3315463" y="11448821"/>
                  <a:pt x="3450249" y="11255532"/>
                </a:cubicBezTo>
                <a:cubicBezTo>
                  <a:pt x="3515885" y="11162529"/>
                  <a:pt x="3633979" y="11112470"/>
                  <a:pt x="3789061" y="11113642"/>
                </a:cubicBezTo>
                <a:cubicBezTo>
                  <a:pt x="3817703" y="11113642"/>
                  <a:pt x="3845118" y="11114814"/>
                  <a:pt x="3870160" y="11117241"/>
                </a:cubicBezTo>
                <a:cubicBezTo>
                  <a:pt x="3845118" y="11032525"/>
                  <a:pt x="3818846" y="10909721"/>
                  <a:pt x="3818846" y="10777290"/>
                </a:cubicBezTo>
                <a:cubicBezTo>
                  <a:pt x="3818846" y="10644859"/>
                  <a:pt x="3896431" y="10502968"/>
                  <a:pt x="4113546" y="10502968"/>
                </a:cubicBezTo>
                <a:close/>
                <a:moveTo>
                  <a:pt x="9130649" y="10498474"/>
                </a:moveTo>
                <a:lnTo>
                  <a:pt x="9166378" y="10584664"/>
                </a:lnTo>
                <a:cubicBezTo>
                  <a:pt x="9166378" y="10584664"/>
                  <a:pt x="9046488" y="10634942"/>
                  <a:pt x="9046488" y="10634942"/>
                </a:cubicBezTo>
                <a:lnTo>
                  <a:pt x="9010759" y="10548752"/>
                </a:lnTo>
                <a:close/>
                <a:moveTo>
                  <a:pt x="9938911" y="10496080"/>
                </a:moveTo>
                <a:lnTo>
                  <a:pt x="10059595" y="10545560"/>
                </a:lnTo>
                <a:cubicBezTo>
                  <a:pt x="10059595" y="10545560"/>
                  <a:pt x="10023866" y="10630951"/>
                  <a:pt x="10023866" y="10630951"/>
                </a:cubicBezTo>
                <a:lnTo>
                  <a:pt x="9903977" y="10581472"/>
                </a:lnTo>
                <a:close/>
                <a:moveTo>
                  <a:pt x="10502309" y="10452168"/>
                </a:moveTo>
                <a:lnTo>
                  <a:pt x="10439388" y="10515089"/>
                </a:lnTo>
                <a:lnTo>
                  <a:pt x="10439388" y="10589103"/>
                </a:lnTo>
                <a:lnTo>
                  <a:pt x="10527930" y="10589103"/>
                </a:lnTo>
                <a:lnTo>
                  <a:pt x="10527930" y="10677593"/>
                </a:lnTo>
                <a:lnTo>
                  <a:pt x="10601892" y="10677593"/>
                </a:lnTo>
                <a:cubicBezTo>
                  <a:pt x="10601892" y="10677593"/>
                  <a:pt x="10664813" y="10614672"/>
                  <a:pt x="10664813" y="10614672"/>
                </a:cubicBezTo>
                <a:close/>
                <a:moveTo>
                  <a:pt x="9952409" y="10334075"/>
                </a:moveTo>
                <a:lnTo>
                  <a:pt x="10082620" y="10334075"/>
                </a:lnTo>
                <a:cubicBezTo>
                  <a:pt x="10082620" y="10334075"/>
                  <a:pt x="10082620" y="10426650"/>
                  <a:pt x="10082620" y="10426650"/>
                </a:cubicBezTo>
                <a:lnTo>
                  <a:pt x="9952409" y="10426650"/>
                </a:lnTo>
                <a:close/>
                <a:moveTo>
                  <a:pt x="8986146" y="10334075"/>
                </a:moveTo>
                <a:lnTo>
                  <a:pt x="9116358" y="10334075"/>
                </a:lnTo>
                <a:cubicBezTo>
                  <a:pt x="9116358" y="10334075"/>
                  <a:pt x="9116358" y="10426650"/>
                  <a:pt x="9116358" y="10426650"/>
                </a:cubicBezTo>
                <a:lnTo>
                  <a:pt x="8986146" y="10426650"/>
                </a:lnTo>
                <a:close/>
                <a:moveTo>
                  <a:pt x="9044900" y="10129773"/>
                </a:moveTo>
                <a:lnTo>
                  <a:pt x="9165584" y="10178455"/>
                </a:lnTo>
                <a:lnTo>
                  <a:pt x="9129855" y="10264644"/>
                </a:lnTo>
                <a:lnTo>
                  <a:pt x="9009965" y="10215165"/>
                </a:lnTo>
                <a:cubicBezTo>
                  <a:pt x="9009965" y="10215165"/>
                  <a:pt x="9044900" y="10129773"/>
                  <a:pt x="9044900" y="10129773"/>
                </a:cubicBezTo>
                <a:close/>
                <a:moveTo>
                  <a:pt x="10022278" y="10125783"/>
                </a:moveTo>
                <a:lnTo>
                  <a:pt x="10058007" y="10211973"/>
                </a:lnTo>
                <a:lnTo>
                  <a:pt x="9938117" y="10261452"/>
                </a:lnTo>
                <a:lnTo>
                  <a:pt x="9902389" y="10176060"/>
                </a:lnTo>
                <a:cubicBezTo>
                  <a:pt x="9902389" y="10176060"/>
                  <a:pt x="10022278" y="10125783"/>
                  <a:pt x="10022278" y="10125783"/>
                </a:cubicBezTo>
                <a:close/>
                <a:moveTo>
                  <a:pt x="10944867" y="10020368"/>
                </a:moveTo>
                <a:cubicBezTo>
                  <a:pt x="10940276" y="10020368"/>
                  <a:pt x="10936363" y="10022024"/>
                  <a:pt x="10933126" y="10025203"/>
                </a:cubicBezTo>
                <a:lnTo>
                  <a:pt x="10558523" y="10399863"/>
                </a:lnTo>
                <a:cubicBezTo>
                  <a:pt x="10555306" y="10403080"/>
                  <a:pt x="10553688" y="10406956"/>
                  <a:pt x="10553688" y="10411603"/>
                </a:cubicBezTo>
                <a:cubicBezTo>
                  <a:pt x="10553688" y="10421726"/>
                  <a:pt x="10558730" y="10426768"/>
                  <a:pt x="10568909" y="10426768"/>
                </a:cubicBezTo>
                <a:cubicBezTo>
                  <a:pt x="10573500" y="10426768"/>
                  <a:pt x="10577432" y="10425206"/>
                  <a:pt x="10580650" y="10421933"/>
                </a:cubicBezTo>
                <a:cubicBezTo>
                  <a:pt x="10580650" y="10421933"/>
                  <a:pt x="10955253" y="10047330"/>
                  <a:pt x="10955253" y="10047330"/>
                </a:cubicBezTo>
                <a:cubicBezTo>
                  <a:pt x="10958470" y="10044093"/>
                  <a:pt x="10960088" y="10040218"/>
                  <a:pt x="10960088" y="10035589"/>
                </a:cubicBezTo>
                <a:cubicBezTo>
                  <a:pt x="10960088" y="10025448"/>
                  <a:pt x="10955008" y="10020368"/>
                  <a:pt x="10944867" y="10020368"/>
                </a:cubicBezTo>
                <a:close/>
                <a:moveTo>
                  <a:pt x="15247400" y="10018046"/>
                </a:moveTo>
                <a:cubicBezTo>
                  <a:pt x="15325209" y="10018046"/>
                  <a:pt x="15392697" y="10045180"/>
                  <a:pt x="15447481" y="10101043"/>
                </a:cubicBezTo>
                <a:cubicBezTo>
                  <a:pt x="15503059" y="10156109"/>
                  <a:pt x="15530848" y="10223146"/>
                  <a:pt x="15530848" y="10301355"/>
                </a:cubicBezTo>
                <a:cubicBezTo>
                  <a:pt x="15530848" y="10380362"/>
                  <a:pt x="15503059" y="10446601"/>
                  <a:pt x="15447481" y="10502465"/>
                </a:cubicBezTo>
                <a:cubicBezTo>
                  <a:pt x="15392697" y="10557530"/>
                  <a:pt x="15325209" y="10585462"/>
                  <a:pt x="15247400" y="10585462"/>
                </a:cubicBezTo>
                <a:cubicBezTo>
                  <a:pt x="15168797" y="10585462"/>
                  <a:pt x="15102104" y="10557530"/>
                  <a:pt x="15046526" y="10502465"/>
                </a:cubicBezTo>
                <a:cubicBezTo>
                  <a:pt x="14990948" y="10446601"/>
                  <a:pt x="14963159" y="10380362"/>
                  <a:pt x="14963159" y="10301355"/>
                </a:cubicBezTo>
                <a:cubicBezTo>
                  <a:pt x="14963159" y="10223146"/>
                  <a:pt x="14990948" y="10156109"/>
                  <a:pt x="15046526" y="10101043"/>
                </a:cubicBezTo>
                <a:cubicBezTo>
                  <a:pt x="15102104" y="10045180"/>
                  <a:pt x="15168797" y="10018046"/>
                  <a:pt x="15247400" y="10018046"/>
                </a:cubicBezTo>
                <a:close/>
                <a:moveTo>
                  <a:pt x="9534780" y="10014853"/>
                </a:moveTo>
                <a:cubicBezTo>
                  <a:pt x="9736449" y="10014853"/>
                  <a:pt x="9900007" y="10178455"/>
                  <a:pt x="9900007" y="10380362"/>
                </a:cubicBezTo>
                <a:cubicBezTo>
                  <a:pt x="9900007" y="10582270"/>
                  <a:pt x="9736449" y="10745871"/>
                  <a:pt x="9534780" y="10745871"/>
                </a:cubicBezTo>
                <a:cubicBezTo>
                  <a:pt x="9332318" y="10745871"/>
                  <a:pt x="9168760" y="10582270"/>
                  <a:pt x="9168760" y="10380362"/>
                </a:cubicBezTo>
                <a:cubicBezTo>
                  <a:pt x="9168760" y="10178455"/>
                  <a:pt x="9332318" y="10014853"/>
                  <a:pt x="9534780" y="10014853"/>
                </a:cubicBezTo>
                <a:close/>
                <a:moveTo>
                  <a:pt x="2827350" y="10007668"/>
                </a:moveTo>
                <a:cubicBezTo>
                  <a:pt x="2808511" y="10010897"/>
                  <a:pt x="2790892" y="10015597"/>
                  <a:pt x="2780088" y="10026486"/>
                </a:cubicBezTo>
                <a:cubicBezTo>
                  <a:pt x="2752758" y="10053661"/>
                  <a:pt x="2730511" y="10102256"/>
                  <a:pt x="2730511" y="10134815"/>
                </a:cubicBezTo>
                <a:cubicBezTo>
                  <a:pt x="2730511" y="10145781"/>
                  <a:pt x="2737757" y="10145781"/>
                  <a:pt x="2741241" y="10145781"/>
                </a:cubicBezTo>
                <a:cubicBezTo>
                  <a:pt x="2765459" y="10145781"/>
                  <a:pt x="2799925" y="10121630"/>
                  <a:pt x="2827350" y="10007668"/>
                </a:cubicBezTo>
                <a:close/>
                <a:moveTo>
                  <a:pt x="16301000" y="9990912"/>
                </a:moveTo>
                <a:cubicBezTo>
                  <a:pt x="16301000" y="9990912"/>
                  <a:pt x="16584448" y="10273423"/>
                  <a:pt x="16584448" y="10273423"/>
                </a:cubicBezTo>
                <a:lnTo>
                  <a:pt x="16772618" y="10116206"/>
                </a:lnTo>
                <a:lnTo>
                  <a:pt x="16898860" y="10556732"/>
                </a:lnTo>
                <a:lnTo>
                  <a:pt x="16081070" y="10556732"/>
                </a:lnTo>
                <a:lnTo>
                  <a:pt x="16081070" y="10273423"/>
                </a:lnTo>
                <a:close/>
                <a:moveTo>
                  <a:pt x="9888891" y="9959788"/>
                </a:moveTo>
                <a:lnTo>
                  <a:pt x="9954791" y="10025228"/>
                </a:lnTo>
                <a:lnTo>
                  <a:pt x="9862690" y="10117802"/>
                </a:lnTo>
                <a:lnTo>
                  <a:pt x="9796791" y="10051564"/>
                </a:lnTo>
                <a:cubicBezTo>
                  <a:pt x="9796791" y="10051564"/>
                  <a:pt x="9888891" y="9959788"/>
                  <a:pt x="9888891" y="9959788"/>
                </a:cubicBezTo>
                <a:close/>
                <a:moveTo>
                  <a:pt x="9179875" y="9959788"/>
                </a:moveTo>
                <a:lnTo>
                  <a:pt x="9271976" y="10051564"/>
                </a:lnTo>
                <a:cubicBezTo>
                  <a:pt x="9271976" y="10051564"/>
                  <a:pt x="9206076" y="10117802"/>
                  <a:pt x="9206076" y="10117802"/>
                </a:cubicBezTo>
                <a:lnTo>
                  <a:pt x="9113976" y="10025228"/>
                </a:lnTo>
                <a:close/>
                <a:moveTo>
                  <a:pt x="3788582" y="9956868"/>
                </a:moveTo>
                <a:cubicBezTo>
                  <a:pt x="3730235" y="9956868"/>
                  <a:pt x="3683004" y="10004081"/>
                  <a:pt x="3683004" y="10062427"/>
                </a:cubicBezTo>
                <a:cubicBezTo>
                  <a:pt x="3683004" y="10120774"/>
                  <a:pt x="3730235" y="10168006"/>
                  <a:pt x="3788582" y="10168006"/>
                </a:cubicBezTo>
                <a:cubicBezTo>
                  <a:pt x="3846928" y="10168006"/>
                  <a:pt x="3894140" y="10120793"/>
                  <a:pt x="3894140" y="10062427"/>
                </a:cubicBezTo>
                <a:cubicBezTo>
                  <a:pt x="3894140" y="10004081"/>
                  <a:pt x="3846928" y="9956868"/>
                  <a:pt x="3788582" y="9956868"/>
                </a:cubicBezTo>
                <a:close/>
                <a:moveTo>
                  <a:pt x="15955622" y="9927865"/>
                </a:moveTo>
                <a:lnTo>
                  <a:pt x="16018346" y="9927865"/>
                </a:lnTo>
                <a:lnTo>
                  <a:pt x="16018346" y="10619779"/>
                </a:lnTo>
                <a:lnTo>
                  <a:pt x="16961584" y="10619779"/>
                </a:lnTo>
                <a:cubicBezTo>
                  <a:pt x="16961584" y="10619779"/>
                  <a:pt x="16961584" y="10682027"/>
                  <a:pt x="16961584" y="10682027"/>
                </a:cubicBezTo>
                <a:lnTo>
                  <a:pt x="15955622" y="10682027"/>
                </a:lnTo>
                <a:close/>
                <a:moveTo>
                  <a:pt x="10925163" y="9906068"/>
                </a:moveTo>
                <a:cubicBezTo>
                  <a:pt x="10925163" y="9906068"/>
                  <a:pt x="11212501" y="10193406"/>
                  <a:pt x="11212501" y="10193406"/>
                </a:cubicBezTo>
                <a:lnTo>
                  <a:pt x="10637826" y="10768081"/>
                </a:lnTo>
                <a:lnTo>
                  <a:pt x="10350488" y="10768081"/>
                </a:lnTo>
                <a:lnTo>
                  <a:pt x="10350488" y="10480743"/>
                </a:lnTo>
                <a:close/>
                <a:moveTo>
                  <a:pt x="9365664" y="9856839"/>
                </a:moveTo>
                <a:lnTo>
                  <a:pt x="9415685" y="9976547"/>
                </a:lnTo>
                <a:lnTo>
                  <a:pt x="9329936" y="10012459"/>
                </a:lnTo>
                <a:cubicBezTo>
                  <a:pt x="9329936" y="10012459"/>
                  <a:pt x="9279916" y="9892751"/>
                  <a:pt x="9279916" y="9892751"/>
                </a:cubicBezTo>
                <a:close/>
                <a:moveTo>
                  <a:pt x="9699132" y="9855243"/>
                </a:moveTo>
                <a:cubicBezTo>
                  <a:pt x="9699132" y="9855243"/>
                  <a:pt x="9785675" y="9891155"/>
                  <a:pt x="9785675" y="9891155"/>
                </a:cubicBezTo>
                <a:lnTo>
                  <a:pt x="9735655" y="10010863"/>
                </a:lnTo>
                <a:lnTo>
                  <a:pt x="9649906" y="9975749"/>
                </a:lnTo>
                <a:close/>
                <a:moveTo>
                  <a:pt x="6650054" y="9842568"/>
                </a:moveTo>
                <a:cubicBezTo>
                  <a:pt x="6610588" y="9842568"/>
                  <a:pt x="6578613" y="9874563"/>
                  <a:pt x="6578613" y="9913999"/>
                </a:cubicBezTo>
                <a:cubicBezTo>
                  <a:pt x="6578613" y="9953468"/>
                  <a:pt x="6610588" y="9985443"/>
                  <a:pt x="6650054" y="9985443"/>
                </a:cubicBezTo>
                <a:cubicBezTo>
                  <a:pt x="6689520" y="9985443"/>
                  <a:pt x="6721487" y="9953468"/>
                  <a:pt x="6721487" y="9913999"/>
                </a:cubicBezTo>
                <a:cubicBezTo>
                  <a:pt x="6721487" y="9874563"/>
                  <a:pt x="6689520" y="9842568"/>
                  <a:pt x="6650054" y="9842568"/>
                </a:cubicBezTo>
                <a:close/>
                <a:moveTo>
                  <a:pt x="6459571" y="9842568"/>
                </a:moveTo>
                <a:cubicBezTo>
                  <a:pt x="6420129" y="9842568"/>
                  <a:pt x="6388115" y="9874563"/>
                  <a:pt x="6388115" y="9913999"/>
                </a:cubicBezTo>
                <a:cubicBezTo>
                  <a:pt x="6388115" y="9953468"/>
                  <a:pt x="6420129" y="9985443"/>
                  <a:pt x="6459571" y="9985443"/>
                </a:cubicBezTo>
                <a:cubicBezTo>
                  <a:pt x="6460860" y="9985443"/>
                  <a:pt x="6462178" y="9985324"/>
                  <a:pt x="6463474" y="9985205"/>
                </a:cubicBezTo>
                <a:cubicBezTo>
                  <a:pt x="6501099" y="9983181"/>
                  <a:pt x="6530988" y="9952139"/>
                  <a:pt x="6530988" y="9913999"/>
                </a:cubicBezTo>
                <a:cubicBezTo>
                  <a:pt x="6530988" y="9875872"/>
                  <a:pt x="6501099" y="9844830"/>
                  <a:pt x="6463474" y="9842806"/>
                </a:cubicBezTo>
                <a:cubicBezTo>
                  <a:pt x="6462178" y="9842747"/>
                  <a:pt x="6460860" y="9842568"/>
                  <a:pt x="6459571" y="9842568"/>
                </a:cubicBezTo>
                <a:close/>
                <a:moveTo>
                  <a:pt x="6256357" y="9842568"/>
                </a:moveTo>
                <a:cubicBezTo>
                  <a:pt x="6216870" y="9842568"/>
                  <a:pt x="6184913" y="9874563"/>
                  <a:pt x="6184913" y="9913999"/>
                </a:cubicBezTo>
                <a:cubicBezTo>
                  <a:pt x="6184913" y="9953468"/>
                  <a:pt x="6216870" y="9985443"/>
                  <a:pt x="6256357" y="9985443"/>
                </a:cubicBezTo>
                <a:cubicBezTo>
                  <a:pt x="6295834" y="9985443"/>
                  <a:pt x="6327788" y="9953468"/>
                  <a:pt x="6327788" y="9913999"/>
                </a:cubicBezTo>
                <a:cubicBezTo>
                  <a:pt x="6327788" y="9874563"/>
                  <a:pt x="6295834" y="9842568"/>
                  <a:pt x="6256357" y="9842568"/>
                </a:cubicBezTo>
                <a:close/>
                <a:moveTo>
                  <a:pt x="6053182" y="9842568"/>
                </a:moveTo>
                <a:cubicBezTo>
                  <a:pt x="6013717" y="9842568"/>
                  <a:pt x="5981714" y="9874563"/>
                  <a:pt x="5981714" y="9913999"/>
                </a:cubicBezTo>
                <a:cubicBezTo>
                  <a:pt x="5981714" y="9953468"/>
                  <a:pt x="6013717" y="9985443"/>
                  <a:pt x="6053182" y="9985443"/>
                </a:cubicBezTo>
                <a:cubicBezTo>
                  <a:pt x="6092630" y="9985443"/>
                  <a:pt x="6124591" y="9953468"/>
                  <a:pt x="6124591" y="9913999"/>
                </a:cubicBezTo>
                <a:cubicBezTo>
                  <a:pt x="6124591" y="9874563"/>
                  <a:pt x="6092630" y="9842568"/>
                  <a:pt x="6053182" y="9842568"/>
                </a:cubicBezTo>
                <a:close/>
                <a:moveTo>
                  <a:pt x="9487936" y="9832099"/>
                </a:moveTo>
                <a:lnTo>
                  <a:pt x="9580831" y="9832099"/>
                </a:lnTo>
                <a:lnTo>
                  <a:pt x="9580831" y="9962182"/>
                </a:lnTo>
                <a:lnTo>
                  <a:pt x="9487936" y="9962182"/>
                </a:lnTo>
                <a:cubicBezTo>
                  <a:pt x="9487936" y="9962182"/>
                  <a:pt x="9487936" y="9832099"/>
                  <a:pt x="9487936" y="9832099"/>
                </a:cubicBezTo>
                <a:close/>
                <a:moveTo>
                  <a:pt x="5550673" y="9830503"/>
                </a:moveTo>
                <a:cubicBezTo>
                  <a:pt x="5550673" y="9830503"/>
                  <a:pt x="5834932" y="9830503"/>
                  <a:pt x="5834932" y="9830503"/>
                </a:cubicBezTo>
                <a:lnTo>
                  <a:pt x="5834932" y="10256664"/>
                </a:lnTo>
                <a:lnTo>
                  <a:pt x="6457398" y="10256664"/>
                </a:lnTo>
                <a:lnTo>
                  <a:pt x="6457398" y="10439418"/>
                </a:lnTo>
                <a:lnTo>
                  <a:pt x="5805556" y="10439418"/>
                </a:lnTo>
                <a:lnTo>
                  <a:pt x="5645163" y="10611000"/>
                </a:lnTo>
                <a:lnTo>
                  <a:pt x="5645163" y="10439418"/>
                </a:lnTo>
                <a:lnTo>
                  <a:pt x="5550673" y="10439418"/>
                </a:lnTo>
                <a:close/>
                <a:moveTo>
                  <a:pt x="13677888" y="9817168"/>
                </a:moveTo>
                <a:lnTo>
                  <a:pt x="13677888" y="10891906"/>
                </a:lnTo>
                <a:lnTo>
                  <a:pt x="14392263" y="10891906"/>
                </a:lnTo>
                <a:cubicBezTo>
                  <a:pt x="14392263" y="10891906"/>
                  <a:pt x="14392263" y="9817168"/>
                  <a:pt x="14392263" y="9817168"/>
                </a:cubicBezTo>
                <a:close/>
                <a:moveTo>
                  <a:pt x="16772618" y="9762668"/>
                </a:moveTo>
                <a:lnTo>
                  <a:pt x="16828990" y="9762668"/>
                </a:lnTo>
                <a:cubicBezTo>
                  <a:pt x="16828990" y="9762668"/>
                  <a:pt x="16828990" y="9842474"/>
                  <a:pt x="16828990" y="9842474"/>
                </a:cubicBezTo>
                <a:lnTo>
                  <a:pt x="16772618" y="9842474"/>
                </a:lnTo>
                <a:close/>
                <a:moveTo>
                  <a:pt x="16678136" y="9733140"/>
                </a:moveTo>
                <a:cubicBezTo>
                  <a:pt x="16678136" y="9733140"/>
                  <a:pt x="16730538" y="9754688"/>
                  <a:pt x="16730538" y="9754688"/>
                </a:cubicBezTo>
                <a:lnTo>
                  <a:pt x="16700368" y="9828109"/>
                </a:lnTo>
                <a:lnTo>
                  <a:pt x="16647964" y="9806561"/>
                </a:lnTo>
                <a:close/>
                <a:moveTo>
                  <a:pt x="16925854" y="9732342"/>
                </a:moveTo>
                <a:lnTo>
                  <a:pt x="16956026" y="9804965"/>
                </a:lnTo>
                <a:lnTo>
                  <a:pt x="16903624" y="9827311"/>
                </a:lnTo>
                <a:lnTo>
                  <a:pt x="16873452" y="9753890"/>
                </a:lnTo>
                <a:cubicBezTo>
                  <a:pt x="16873452" y="9753890"/>
                  <a:pt x="16925854" y="9732342"/>
                  <a:pt x="16925854" y="9732342"/>
                </a:cubicBezTo>
                <a:close/>
                <a:moveTo>
                  <a:pt x="11144953" y="9713987"/>
                </a:moveTo>
                <a:cubicBezTo>
                  <a:pt x="11169566" y="9713987"/>
                  <a:pt x="11190209" y="9722766"/>
                  <a:pt x="11207677" y="9740323"/>
                </a:cubicBezTo>
                <a:lnTo>
                  <a:pt x="11370441" y="9902328"/>
                </a:lnTo>
                <a:cubicBezTo>
                  <a:pt x="11387114" y="9920683"/>
                  <a:pt x="11395848" y="9941432"/>
                  <a:pt x="11395848" y="9965374"/>
                </a:cubicBezTo>
                <a:cubicBezTo>
                  <a:pt x="11395848" y="9990114"/>
                  <a:pt x="11387114" y="10010863"/>
                  <a:pt x="11370441" y="10027622"/>
                </a:cubicBezTo>
                <a:cubicBezTo>
                  <a:pt x="11370441" y="10027622"/>
                  <a:pt x="11255315" y="10142542"/>
                  <a:pt x="11255315" y="10142542"/>
                </a:cubicBezTo>
                <a:lnTo>
                  <a:pt x="10967898" y="9854444"/>
                </a:lnTo>
                <a:lnTo>
                  <a:pt x="11082229" y="9740323"/>
                </a:lnTo>
                <a:cubicBezTo>
                  <a:pt x="11098903" y="9722766"/>
                  <a:pt x="11119546" y="9713987"/>
                  <a:pt x="11144953" y="9713987"/>
                </a:cubicBezTo>
                <a:close/>
                <a:moveTo>
                  <a:pt x="13881088" y="9702868"/>
                </a:moveTo>
                <a:cubicBezTo>
                  <a:pt x="13881088" y="9702868"/>
                  <a:pt x="13881088" y="9736206"/>
                  <a:pt x="13881088" y="9736206"/>
                </a:cubicBezTo>
                <a:lnTo>
                  <a:pt x="14185888" y="9736206"/>
                </a:lnTo>
                <a:lnTo>
                  <a:pt x="14185888" y="9702868"/>
                </a:lnTo>
                <a:close/>
                <a:moveTo>
                  <a:pt x="14290644" y="9690168"/>
                </a:moveTo>
                <a:cubicBezTo>
                  <a:pt x="14274838" y="9690168"/>
                  <a:pt x="14262088" y="9702976"/>
                  <a:pt x="14262088" y="9718743"/>
                </a:cubicBezTo>
                <a:cubicBezTo>
                  <a:pt x="14262088" y="9734568"/>
                  <a:pt x="14274838" y="9747318"/>
                  <a:pt x="14290644" y="9747318"/>
                </a:cubicBezTo>
                <a:cubicBezTo>
                  <a:pt x="14306411" y="9747318"/>
                  <a:pt x="14319238" y="9734568"/>
                  <a:pt x="14319238" y="9718743"/>
                </a:cubicBezTo>
                <a:cubicBezTo>
                  <a:pt x="14319238" y="9702976"/>
                  <a:pt x="14306411" y="9690168"/>
                  <a:pt x="14290644" y="9690168"/>
                </a:cubicBezTo>
                <a:close/>
                <a:moveTo>
                  <a:pt x="2819917" y="9690168"/>
                </a:moveTo>
                <a:cubicBezTo>
                  <a:pt x="2898621" y="9690168"/>
                  <a:pt x="2982331" y="9716580"/>
                  <a:pt x="3043793" y="9760855"/>
                </a:cubicBezTo>
                <a:cubicBezTo>
                  <a:pt x="3098545" y="9800317"/>
                  <a:pt x="3163899" y="9873462"/>
                  <a:pt x="3163899" y="9997734"/>
                </a:cubicBezTo>
                <a:cubicBezTo>
                  <a:pt x="3163899" y="10055301"/>
                  <a:pt x="3146448" y="10116641"/>
                  <a:pt x="3117143" y="10161850"/>
                </a:cubicBezTo>
                <a:cubicBezTo>
                  <a:pt x="3078139" y="10222117"/>
                  <a:pt x="3020571" y="10253930"/>
                  <a:pt x="2950731" y="10253930"/>
                </a:cubicBezTo>
                <a:cubicBezTo>
                  <a:pt x="2898482" y="10253930"/>
                  <a:pt x="2874252" y="10240879"/>
                  <a:pt x="2845155" y="10217410"/>
                </a:cubicBezTo>
                <a:cubicBezTo>
                  <a:pt x="2811956" y="10239806"/>
                  <a:pt x="2782338" y="10253930"/>
                  <a:pt x="2730575" y="10253930"/>
                </a:cubicBezTo>
                <a:cubicBezTo>
                  <a:pt x="2651558" y="10253930"/>
                  <a:pt x="2594199" y="10205848"/>
                  <a:pt x="2594199" y="10139557"/>
                </a:cubicBezTo>
                <a:cubicBezTo>
                  <a:pt x="2594199" y="10080052"/>
                  <a:pt x="2624617" y="10006631"/>
                  <a:pt x="2668209" y="9960972"/>
                </a:cubicBezTo>
                <a:cubicBezTo>
                  <a:pt x="2707388" y="9920159"/>
                  <a:pt x="2763460" y="9893020"/>
                  <a:pt x="2909884" y="9893020"/>
                </a:cubicBezTo>
                <a:cubicBezTo>
                  <a:pt x="2922642" y="9893020"/>
                  <a:pt x="2936165" y="9893227"/>
                  <a:pt x="2950140" y="9893643"/>
                </a:cubicBezTo>
                <a:lnTo>
                  <a:pt x="2976143" y="9894404"/>
                </a:lnTo>
                <a:lnTo>
                  <a:pt x="2970964" y="9919882"/>
                </a:lnTo>
                <a:lnTo>
                  <a:pt x="2939572" y="10074894"/>
                </a:lnTo>
                <a:cubicBezTo>
                  <a:pt x="2939086" y="10077386"/>
                  <a:pt x="2938460" y="10080398"/>
                  <a:pt x="2937833" y="10083721"/>
                </a:cubicBezTo>
                <a:cubicBezTo>
                  <a:pt x="2935366" y="10096322"/>
                  <a:pt x="2931124" y="10117438"/>
                  <a:pt x="2931124" y="10126195"/>
                </a:cubicBezTo>
                <a:cubicBezTo>
                  <a:pt x="2931124" y="10140007"/>
                  <a:pt x="2937000" y="10145442"/>
                  <a:pt x="2952017" y="10145442"/>
                </a:cubicBezTo>
                <a:cubicBezTo>
                  <a:pt x="2977812" y="10145442"/>
                  <a:pt x="2998357" y="10128480"/>
                  <a:pt x="3013166" y="10095110"/>
                </a:cubicBezTo>
                <a:cubicBezTo>
                  <a:pt x="3027036" y="10063644"/>
                  <a:pt x="3032042" y="10025739"/>
                  <a:pt x="3032042" y="10002892"/>
                </a:cubicBezTo>
                <a:cubicBezTo>
                  <a:pt x="3032042" y="9942590"/>
                  <a:pt x="3011428" y="9891427"/>
                  <a:pt x="2972423" y="9854976"/>
                </a:cubicBezTo>
                <a:cubicBezTo>
                  <a:pt x="2933071" y="9818145"/>
                  <a:pt x="2877728" y="9798725"/>
                  <a:pt x="2812304" y="9798725"/>
                </a:cubicBezTo>
                <a:cubicBezTo>
                  <a:pt x="2679403" y="9798725"/>
                  <a:pt x="2544834" y="9910155"/>
                  <a:pt x="2544834" y="10123115"/>
                </a:cubicBezTo>
                <a:cubicBezTo>
                  <a:pt x="2544834" y="10186012"/>
                  <a:pt x="2565623" y="10238249"/>
                  <a:pt x="2604871" y="10274215"/>
                </a:cubicBezTo>
                <a:cubicBezTo>
                  <a:pt x="2644257" y="10310285"/>
                  <a:pt x="2701234" y="10329359"/>
                  <a:pt x="2769579" y="10329359"/>
                </a:cubicBezTo>
                <a:cubicBezTo>
                  <a:pt x="2873175" y="10329359"/>
                  <a:pt x="2957093" y="10292527"/>
                  <a:pt x="3032390" y="10252753"/>
                </a:cubicBezTo>
                <a:lnTo>
                  <a:pt x="3052727" y="10241987"/>
                </a:lnTo>
                <a:lnTo>
                  <a:pt x="3062425" y="10262861"/>
                </a:lnTo>
                <a:lnTo>
                  <a:pt x="3092670" y="10327593"/>
                </a:lnTo>
                <a:lnTo>
                  <a:pt x="3101396" y="10346390"/>
                </a:lnTo>
                <a:lnTo>
                  <a:pt x="3083214" y="10356186"/>
                </a:lnTo>
                <a:cubicBezTo>
                  <a:pt x="2983652" y="10409634"/>
                  <a:pt x="2873035" y="10437881"/>
                  <a:pt x="2763287" y="10437881"/>
                </a:cubicBezTo>
                <a:cubicBezTo>
                  <a:pt x="2673424" y="10437881"/>
                  <a:pt x="2589400" y="10411434"/>
                  <a:pt x="2526757" y="10363387"/>
                </a:cubicBezTo>
                <a:cubicBezTo>
                  <a:pt x="2452329" y="10306270"/>
                  <a:pt x="2413012" y="10222498"/>
                  <a:pt x="2413012" y="10121072"/>
                </a:cubicBezTo>
                <a:cubicBezTo>
                  <a:pt x="2413012" y="10016427"/>
                  <a:pt x="2449513" y="9911297"/>
                  <a:pt x="2513165" y="9832614"/>
                </a:cubicBezTo>
                <a:cubicBezTo>
                  <a:pt x="2565797" y="9767639"/>
                  <a:pt x="2661743" y="9690168"/>
                  <a:pt x="2819917" y="9690168"/>
                </a:cubicBezTo>
                <a:close/>
                <a:moveTo>
                  <a:pt x="17001282" y="9667700"/>
                </a:moveTo>
                <a:lnTo>
                  <a:pt x="17057654" y="9724362"/>
                </a:lnTo>
                <a:lnTo>
                  <a:pt x="17017162" y="9764264"/>
                </a:lnTo>
                <a:lnTo>
                  <a:pt x="16961584" y="9708401"/>
                </a:lnTo>
                <a:cubicBezTo>
                  <a:pt x="16961584" y="9708401"/>
                  <a:pt x="17001282" y="9667700"/>
                  <a:pt x="17001282" y="9667700"/>
                </a:cubicBezTo>
                <a:close/>
                <a:moveTo>
                  <a:pt x="16600328" y="9667700"/>
                </a:moveTo>
                <a:lnTo>
                  <a:pt x="16640820" y="9708401"/>
                </a:lnTo>
                <a:lnTo>
                  <a:pt x="16584448" y="9764264"/>
                </a:lnTo>
                <a:lnTo>
                  <a:pt x="16543956" y="9724362"/>
                </a:lnTo>
                <a:cubicBezTo>
                  <a:pt x="16543956" y="9724362"/>
                  <a:pt x="16600328" y="9667700"/>
                  <a:pt x="16600328" y="9667700"/>
                </a:cubicBezTo>
                <a:close/>
                <a:moveTo>
                  <a:pt x="12135475" y="9639368"/>
                </a:moveTo>
                <a:lnTo>
                  <a:pt x="12135475" y="9897495"/>
                </a:lnTo>
                <a:lnTo>
                  <a:pt x="11887188" y="9897647"/>
                </a:lnTo>
                <a:cubicBezTo>
                  <a:pt x="11887188" y="9897647"/>
                  <a:pt x="11887188" y="10037980"/>
                  <a:pt x="11887188" y="10037980"/>
                </a:cubicBezTo>
                <a:lnTo>
                  <a:pt x="12135475" y="10037980"/>
                </a:lnTo>
                <a:lnTo>
                  <a:pt x="12135475" y="10298181"/>
                </a:lnTo>
                <a:lnTo>
                  <a:pt x="12280243" y="10298181"/>
                </a:lnTo>
                <a:lnTo>
                  <a:pt x="12280243" y="10037797"/>
                </a:lnTo>
                <a:lnTo>
                  <a:pt x="12499963" y="10037797"/>
                </a:lnTo>
                <a:lnTo>
                  <a:pt x="12499963" y="9897647"/>
                </a:lnTo>
                <a:lnTo>
                  <a:pt x="12280243" y="9897647"/>
                </a:lnTo>
                <a:lnTo>
                  <a:pt x="12280243" y="9639368"/>
                </a:lnTo>
                <a:close/>
                <a:moveTo>
                  <a:pt x="13702761" y="9626668"/>
                </a:moveTo>
                <a:lnTo>
                  <a:pt x="14360958" y="9626668"/>
                </a:lnTo>
                <a:cubicBezTo>
                  <a:pt x="14423914" y="9626668"/>
                  <a:pt x="14474895" y="9677705"/>
                  <a:pt x="14474813" y="9740542"/>
                </a:cubicBezTo>
                <a:lnTo>
                  <a:pt x="14474813" y="11076554"/>
                </a:lnTo>
                <a:cubicBezTo>
                  <a:pt x="14474813" y="11139391"/>
                  <a:pt x="14423832" y="11190356"/>
                  <a:pt x="14360958" y="11190356"/>
                </a:cubicBezTo>
                <a:lnTo>
                  <a:pt x="13702761" y="11190356"/>
                </a:lnTo>
                <a:cubicBezTo>
                  <a:pt x="13640010" y="11190356"/>
                  <a:pt x="13588988" y="11139391"/>
                  <a:pt x="13588988" y="11076554"/>
                </a:cubicBezTo>
                <a:lnTo>
                  <a:pt x="13588988" y="9740542"/>
                </a:lnTo>
                <a:cubicBezTo>
                  <a:pt x="13588988" y="9677705"/>
                  <a:pt x="13640010" y="9626668"/>
                  <a:pt x="13702761" y="9626668"/>
                </a:cubicBezTo>
                <a:close/>
                <a:moveTo>
                  <a:pt x="5867417" y="9601268"/>
                </a:moveTo>
                <a:lnTo>
                  <a:pt x="6807214" y="9601268"/>
                </a:lnTo>
                <a:lnTo>
                  <a:pt x="6807214" y="10230377"/>
                </a:lnTo>
                <a:lnTo>
                  <a:pt x="6705794" y="10230377"/>
                </a:lnTo>
                <a:cubicBezTo>
                  <a:pt x="6705794" y="10230377"/>
                  <a:pt x="6705794" y="10410893"/>
                  <a:pt x="6705794" y="10410893"/>
                </a:cubicBezTo>
                <a:lnTo>
                  <a:pt x="6542635" y="10230377"/>
                </a:lnTo>
                <a:lnTo>
                  <a:pt x="5867417" y="10230377"/>
                </a:lnTo>
                <a:close/>
                <a:moveTo>
                  <a:pt x="16554276" y="9579914"/>
                </a:moveTo>
                <a:lnTo>
                  <a:pt x="16576508" y="9632585"/>
                </a:lnTo>
                <a:lnTo>
                  <a:pt x="16503462" y="9662911"/>
                </a:lnTo>
                <a:lnTo>
                  <a:pt x="16481232" y="9610240"/>
                </a:lnTo>
                <a:cubicBezTo>
                  <a:pt x="16481232" y="9610240"/>
                  <a:pt x="16554276" y="9579914"/>
                  <a:pt x="16554276" y="9579914"/>
                </a:cubicBezTo>
                <a:close/>
                <a:moveTo>
                  <a:pt x="17048126" y="9578318"/>
                </a:moveTo>
                <a:cubicBezTo>
                  <a:pt x="17048126" y="9578318"/>
                  <a:pt x="17121172" y="9608644"/>
                  <a:pt x="17121172" y="9608644"/>
                </a:cubicBezTo>
                <a:lnTo>
                  <a:pt x="17099734" y="9660517"/>
                </a:lnTo>
                <a:lnTo>
                  <a:pt x="17025896" y="9630989"/>
                </a:lnTo>
                <a:close/>
                <a:moveTo>
                  <a:pt x="7765069" y="9532030"/>
                </a:moveTo>
                <a:cubicBezTo>
                  <a:pt x="7854738" y="9532030"/>
                  <a:pt x="7936517" y="9556770"/>
                  <a:pt x="8010356" y="9607048"/>
                </a:cubicBezTo>
                <a:cubicBezTo>
                  <a:pt x="8083402" y="9657325"/>
                  <a:pt x="8136598" y="9723564"/>
                  <a:pt x="8170738" y="9804167"/>
                </a:cubicBezTo>
                <a:cubicBezTo>
                  <a:pt x="8210437" y="9769053"/>
                  <a:pt x="8258075" y="9751495"/>
                  <a:pt x="8312859" y="9751495"/>
                </a:cubicBezTo>
                <a:cubicBezTo>
                  <a:pt x="8373201" y="9751495"/>
                  <a:pt x="8424809" y="9772245"/>
                  <a:pt x="8467683" y="9815340"/>
                </a:cubicBezTo>
                <a:cubicBezTo>
                  <a:pt x="8510558" y="9858435"/>
                  <a:pt x="8531995" y="9910308"/>
                  <a:pt x="8531995" y="9970162"/>
                </a:cubicBezTo>
                <a:cubicBezTo>
                  <a:pt x="8531995" y="10013257"/>
                  <a:pt x="8520085" y="10052362"/>
                  <a:pt x="8497060" y="10089072"/>
                </a:cubicBezTo>
                <a:cubicBezTo>
                  <a:pt x="8570900" y="10105832"/>
                  <a:pt x="8631241" y="10144138"/>
                  <a:pt x="8679674" y="10203992"/>
                </a:cubicBezTo>
                <a:cubicBezTo>
                  <a:pt x="8727312" y="10263846"/>
                  <a:pt x="8751131" y="10331681"/>
                  <a:pt x="8751131" y="10409092"/>
                </a:cubicBezTo>
                <a:cubicBezTo>
                  <a:pt x="8751131" y="10500071"/>
                  <a:pt x="8719372" y="10577482"/>
                  <a:pt x="8655061" y="10641326"/>
                </a:cubicBezTo>
                <a:cubicBezTo>
                  <a:pt x="8590749" y="10705969"/>
                  <a:pt x="8512940" y="10737891"/>
                  <a:pt x="8422427" y="10737891"/>
                </a:cubicBezTo>
                <a:lnTo>
                  <a:pt x="7490356" y="10737891"/>
                </a:lnTo>
                <a:cubicBezTo>
                  <a:pt x="7384756" y="10737891"/>
                  <a:pt x="7295037" y="10700382"/>
                  <a:pt x="7219610" y="10625365"/>
                </a:cubicBezTo>
                <a:cubicBezTo>
                  <a:pt x="7144184" y="10550348"/>
                  <a:pt x="7106868" y="10460168"/>
                  <a:pt x="7106868" y="10354027"/>
                </a:cubicBezTo>
                <a:cubicBezTo>
                  <a:pt x="7106868" y="10279009"/>
                  <a:pt x="7127510" y="10209579"/>
                  <a:pt x="7168000" y="10147330"/>
                </a:cubicBezTo>
                <a:cubicBezTo>
                  <a:pt x="7208491" y="10085082"/>
                  <a:pt x="7261689" y="10037997"/>
                  <a:pt x="7327591" y="10007671"/>
                </a:cubicBezTo>
                <a:cubicBezTo>
                  <a:pt x="7326796" y="9991710"/>
                  <a:pt x="7326002" y="9978941"/>
                  <a:pt x="7326002" y="9970162"/>
                </a:cubicBezTo>
                <a:cubicBezTo>
                  <a:pt x="7326002" y="9849656"/>
                  <a:pt x="7368878" y="9745909"/>
                  <a:pt x="7454625" y="9660517"/>
                </a:cubicBezTo>
                <a:cubicBezTo>
                  <a:pt x="7540375" y="9575125"/>
                  <a:pt x="7643592" y="9532030"/>
                  <a:pt x="7765069" y="9532030"/>
                </a:cubicBezTo>
                <a:close/>
                <a:moveTo>
                  <a:pt x="17056066" y="9479359"/>
                </a:moveTo>
                <a:lnTo>
                  <a:pt x="17135464" y="9479359"/>
                </a:lnTo>
                <a:lnTo>
                  <a:pt x="17135464" y="9536021"/>
                </a:lnTo>
                <a:lnTo>
                  <a:pt x="17056066" y="9536021"/>
                </a:lnTo>
                <a:cubicBezTo>
                  <a:pt x="17056066" y="9536021"/>
                  <a:pt x="17056066" y="9479359"/>
                  <a:pt x="17056066" y="9479359"/>
                </a:cubicBezTo>
                <a:close/>
                <a:moveTo>
                  <a:pt x="16466146" y="9479359"/>
                </a:moveTo>
                <a:lnTo>
                  <a:pt x="16545544" y="9479359"/>
                </a:lnTo>
                <a:cubicBezTo>
                  <a:pt x="16545544" y="9479359"/>
                  <a:pt x="16545544" y="9536021"/>
                  <a:pt x="16545544" y="9536021"/>
                </a:cubicBezTo>
                <a:lnTo>
                  <a:pt x="16466146" y="9536021"/>
                </a:lnTo>
                <a:close/>
                <a:moveTo>
                  <a:pt x="12842676" y="9461568"/>
                </a:moveTo>
                <a:cubicBezTo>
                  <a:pt x="12840847" y="9470166"/>
                  <a:pt x="12835430" y="9483268"/>
                  <a:pt x="12826401" y="9500920"/>
                </a:cubicBezTo>
                <a:cubicBezTo>
                  <a:pt x="12812002" y="9530263"/>
                  <a:pt x="12794356" y="9553738"/>
                  <a:pt x="12773556" y="9571390"/>
                </a:cubicBezTo>
                <a:cubicBezTo>
                  <a:pt x="12743842" y="9597094"/>
                  <a:pt x="12708642" y="9614290"/>
                  <a:pt x="12667979" y="9622843"/>
                </a:cubicBezTo>
                <a:cubicBezTo>
                  <a:pt x="12642631" y="9628302"/>
                  <a:pt x="12599133" y="9632351"/>
                  <a:pt x="12537259" y="9635081"/>
                </a:cubicBezTo>
                <a:cubicBezTo>
                  <a:pt x="12537259" y="9635081"/>
                  <a:pt x="12509488" y="9766557"/>
                  <a:pt x="12509488" y="9766557"/>
                </a:cubicBezTo>
                <a:lnTo>
                  <a:pt x="12740436" y="9766557"/>
                </a:lnTo>
                <a:lnTo>
                  <a:pt x="12596871" y="10444231"/>
                </a:lnTo>
                <a:lnTo>
                  <a:pt x="12794630" y="10444231"/>
                </a:lnTo>
                <a:lnTo>
                  <a:pt x="13003201" y="9461568"/>
                </a:lnTo>
                <a:close/>
                <a:moveTo>
                  <a:pt x="2181068" y="9430678"/>
                </a:moveTo>
                <a:cubicBezTo>
                  <a:pt x="2192185" y="9430678"/>
                  <a:pt x="2202506" y="9433870"/>
                  <a:pt x="2211240" y="9440254"/>
                </a:cubicBezTo>
                <a:cubicBezTo>
                  <a:pt x="2230294" y="9453821"/>
                  <a:pt x="2238235" y="9472176"/>
                  <a:pt x="2235058" y="9495320"/>
                </a:cubicBezTo>
                <a:lnTo>
                  <a:pt x="2015130" y="10810514"/>
                </a:lnTo>
                <a:cubicBezTo>
                  <a:pt x="2012746" y="10827273"/>
                  <a:pt x="2003219" y="10840042"/>
                  <a:pt x="1988134" y="10849618"/>
                </a:cubicBezTo>
                <a:cubicBezTo>
                  <a:pt x="1980194" y="10853609"/>
                  <a:pt x="1971460" y="10856003"/>
                  <a:pt x="1961139" y="10856003"/>
                </a:cubicBezTo>
                <a:cubicBezTo>
                  <a:pt x="1955581" y="10856003"/>
                  <a:pt x="1948435" y="10854407"/>
                  <a:pt x="1941289" y="10852013"/>
                </a:cubicBezTo>
                <a:lnTo>
                  <a:pt x="1553037" y="10693200"/>
                </a:lnTo>
                <a:lnTo>
                  <a:pt x="1345806" y="10946183"/>
                </a:lnTo>
                <a:cubicBezTo>
                  <a:pt x="1335485" y="10958952"/>
                  <a:pt x="1321193" y="10966134"/>
                  <a:pt x="1303726" y="10966134"/>
                </a:cubicBezTo>
                <a:cubicBezTo>
                  <a:pt x="1296580" y="10966134"/>
                  <a:pt x="1290228" y="10964538"/>
                  <a:pt x="1284670" y="10962144"/>
                </a:cubicBezTo>
                <a:cubicBezTo>
                  <a:pt x="1274349" y="10958154"/>
                  <a:pt x="1265615" y="10951769"/>
                  <a:pt x="1258469" y="10942193"/>
                </a:cubicBezTo>
                <a:cubicBezTo>
                  <a:pt x="1252118" y="10932616"/>
                  <a:pt x="1248942" y="10922241"/>
                  <a:pt x="1248942" y="10911069"/>
                </a:cubicBezTo>
                <a:cubicBezTo>
                  <a:pt x="1248942" y="10911069"/>
                  <a:pt x="1248942" y="10611798"/>
                  <a:pt x="1248942" y="10611798"/>
                </a:cubicBezTo>
                <a:lnTo>
                  <a:pt x="1988927" y="9705208"/>
                </a:lnTo>
                <a:lnTo>
                  <a:pt x="1073475" y="10497676"/>
                </a:lnTo>
                <a:lnTo>
                  <a:pt x="735244" y="10358815"/>
                </a:lnTo>
                <a:cubicBezTo>
                  <a:pt x="713807" y="10350834"/>
                  <a:pt x="702691" y="10334873"/>
                  <a:pt x="701104" y="10311730"/>
                </a:cubicBezTo>
                <a:cubicBezTo>
                  <a:pt x="699516" y="10288586"/>
                  <a:pt x="709043" y="10271827"/>
                  <a:pt x="728098" y="10260654"/>
                </a:cubicBezTo>
                <a:lnTo>
                  <a:pt x="2153280" y="9438658"/>
                </a:lnTo>
                <a:cubicBezTo>
                  <a:pt x="2162013" y="9433870"/>
                  <a:pt x="2170747" y="9430678"/>
                  <a:pt x="2181068" y="9430678"/>
                </a:cubicBezTo>
                <a:close/>
                <a:moveTo>
                  <a:pt x="3573340" y="9423468"/>
                </a:moveTo>
                <a:lnTo>
                  <a:pt x="4529265" y="9423468"/>
                </a:lnTo>
                <a:cubicBezTo>
                  <a:pt x="4588010" y="9423468"/>
                  <a:pt x="4635503" y="9470942"/>
                  <a:pt x="4635503" y="9529654"/>
                </a:cubicBezTo>
                <a:cubicBezTo>
                  <a:pt x="4635503" y="9529654"/>
                  <a:pt x="3891946" y="9529654"/>
                  <a:pt x="3891946" y="9529654"/>
                </a:cubicBezTo>
                <a:lnTo>
                  <a:pt x="3891946" y="9635840"/>
                </a:lnTo>
                <a:lnTo>
                  <a:pt x="4635503" y="9635840"/>
                </a:lnTo>
                <a:lnTo>
                  <a:pt x="4635503" y="10272957"/>
                </a:lnTo>
                <a:cubicBezTo>
                  <a:pt x="4635503" y="10331669"/>
                  <a:pt x="4587956" y="10379143"/>
                  <a:pt x="4529265" y="10379143"/>
                </a:cubicBezTo>
                <a:lnTo>
                  <a:pt x="3573340" y="10379143"/>
                </a:lnTo>
                <a:cubicBezTo>
                  <a:pt x="3514596" y="10379143"/>
                  <a:pt x="3467102" y="10331669"/>
                  <a:pt x="3467102" y="10272957"/>
                </a:cubicBezTo>
                <a:lnTo>
                  <a:pt x="3467102" y="9529654"/>
                </a:lnTo>
                <a:cubicBezTo>
                  <a:pt x="3467102" y="9470942"/>
                  <a:pt x="3514596" y="9423468"/>
                  <a:pt x="3573340" y="9423468"/>
                </a:cubicBezTo>
                <a:close/>
                <a:moveTo>
                  <a:pt x="492126" y="9423468"/>
                </a:moveTo>
                <a:cubicBezTo>
                  <a:pt x="408630" y="9423468"/>
                  <a:pt x="342902" y="9489196"/>
                  <a:pt x="342902" y="9572693"/>
                </a:cubicBezTo>
                <a:cubicBezTo>
                  <a:pt x="342902" y="9656190"/>
                  <a:pt x="408630" y="9721918"/>
                  <a:pt x="492126" y="9721918"/>
                </a:cubicBezTo>
                <a:cubicBezTo>
                  <a:pt x="575623" y="9721918"/>
                  <a:pt x="641351" y="9656190"/>
                  <a:pt x="641351" y="9572693"/>
                </a:cubicBezTo>
                <a:cubicBezTo>
                  <a:pt x="641351" y="9489196"/>
                  <a:pt x="575623" y="9423468"/>
                  <a:pt x="492126" y="9423468"/>
                </a:cubicBezTo>
                <a:close/>
                <a:moveTo>
                  <a:pt x="5116861" y="9355224"/>
                </a:moveTo>
                <a:cubicBezTo>
                  <a:pt x="5147345" y="9348528"/>
                  <a:pt x="5168780" y="9370225"/>
                  <a:pt x="5168780" y="9413918"/>
                </a:cubicBezTo>
                <a:lnTo>
                  <a:pt x="5168780" y="10369988"/>
                </a:lnTo>
                <a:cubicBezTo>
                  <a:pt x="5168780" y="10428246"/>
                  <a:pt x="5130672" y="10447399"/>
                  <a:pt x="5083827" y="10412285"/>
                </a:cubicBezTo>
                <a:lnTo>
                  <a:pt x="4828961" y="10221550"/>
                </a:lnTo>
                <a:cubicBezTo>
                  <a:pt x="4782120" y="10186435"/>
                  <a:pt x="4744006" y="10109822"/>
                  <a:pt x="4744006" y="10051564"/>
                </a:cubicBezTo>
                <a:lnTo>
                  <a:pt x="4744006" y="9732342"/>
                </a:lnTo>
                <a:cubicBezTo>
                  <a:pt x="4744006" y="9674084"/>
                  <a:pt x="4782120" y="9597471"/>
                  <a:pt x="4828961" y="9562357"/>
                </a:cubicBezTo>
                <a:lnTo>
                  <a:pt x="5083827" y="9371622"/>
                </a:lnTo>
                <a:cubicBezTo>
                  <a:pt x="5095538" y="9362843"/>
                  <a:pt x="5106701" y="9357456"/>
                  <a:pt x="5116861" y="9355224"/>
                </a:cubicBezTo>
                <a:close/>
                <a:moveTo>
                  <a:pt x="16501874" y="9354064"/>
                </a:moveTo>
                <a:lnTo>
                  <a:pt x="16575714" y="9384390"/>
                </a:lnTo>
                <a:lnTo>
                  <a:pt x="16554276" y="9437062"/>
                </a:lnTo>
                <a:lnTo>
                  <a:pt x="16480436" y="9406736"/>
                </a:lnTo>
                <a:cubicBezTo>
                  <a:pt x="16480436" y="9406736"/>
                  <a:pt x="16501874" y="9354064"/>
                  <a:pt x="16501874" y="9354064"/>
                </a:cubicBezTo>
                <a:close/>
                <a:moveTo>
                  <a:pt x="17098940" y="9352468"/>
                </a:moveTo>
                <a:cubicBezTo>
                  <a:pt x="17098940" y="9352468"/>
                  <a:pt x="17120378" y="9404342"/>
                  <a:pt x="17120378" y="9404342"/>
                </a:cubicBezTo>
                <a:lnTo>
                  <a:pt x="17047332" y="9435466"/>
                </a:lnTo>
                <a:lnTo>
                  <a:pt x="17025102" y="9382794"/>
                </a:lnTo>
                <a:close/>
                <a:moveTo>
                  <a:pt x="11657001" y="9334568"/>
                </a:moveTo>
                <a:lnTo>
                  <a:pt x="13265138" y="9334568"/>
                </a:lnTo>
                <a:lnTo>
                  <a:pt x="13265138" y="10540994"/>
                </a:lnTo>
                <a:cubicBezTo>
                  <a:pt x="13265138" y="10581394"/>
                  <a:pt x="13232380" y="10614093"/>
                  <a:pt x="13192027" y="10614093"/>
                </a:cubicBezTo>
                <a:lnTo>
                  <a:pt x="11730112" y="10614093"/>
                </a:lnTo>
                <a:cubicBezTo>
                  <a:pt x="11689759" y="10614093"/>
                  <a:pt x="11657001" y="10581394"/>
                  <a:pt x="11657001" y="10540994"/>
                </a:cubicBezTo>
                <a:close/>
                <a:moveTo>
                  <a:pt x="16801202" y="9284634"/>
                </a:moveTo>
                <a:cubicBezTo>
                  <a:pt x="16924266" y="9284634"/>
                  <a:pt x="17024308" y="9384390"/>
                  <a:pt x="17024308" y="9507291"/>
                </a:cubicBezTo>
                <a:cubicBezTo>
                  <a:pt x="17024308" y="9630989"/>
                  <a:pt x="16924266" y="9730746"/>
                  <a:pt x="16801202" y="9730746"/>
                </a:cubicBezTo>
                <a:cubicBezTo>
                  <a:pt x="16677342" y="9730746"/>
                  <a:pt x="16578096" y="9630989"/>
                  <a:pt x="16578096" y="9507291"/>
                </a:cubicBezTo>
                <a:cubicBezTo>
                  <a:pt x="16578096" y="9384390"/>
                  <a:pt x="16677342" y="9284634"/>
                  <a:pt x="16801202" y="9284634"/>
                </a:cubicBezTo>
                <a:close/>
                <a:moveTo>
                  <a:pt x="17017162" y="9251115"/>
                </a:moveTo>
                <a:cubicBezTo>
                  <a:pt x="17017162" y="9251115"/>
                  <a:pt x="17057654" y="9291018"/>
                  <a:pt x="17057654" y="9291018"/>
                </a:cubicBezTo>
                <a:lnTo>
                  <a:pt x="17001282" y="9346882"/>
                </a:lnTo>
                <a:lnTo>
                  <a:pt x="16961584" y="9306979"/>
                </a:lnTo>
                <a:close/>
                <a:moveTo>
                  <a:pt x="16584448" y="9251115"/>
                </a:moveTo>
                <a:lnTo>
                  <a:pt x="16640820" y="9306979"/>
                </a:lnTo>
                <a:cubicBezTo>
                  <a:pt x="16640820" y="9306979"/>
                  <a:pt x="16600328" y="9346882"/>
                  <a:pt x="16600328" y="9346882"/>
                </a:cubicBezTo>
                <a:lnTo>
                  <a:pt x="16543956" y="9291018"/>
                </a:lnTo>
                <a:close/>
                <a:moveTo>
                  <a:pt x="8850377" y="9246327"/>
                </a:moveTo>
                <a:lnTo>
                  <a:pt x="9015523" y="9246327"/>
                </a:lnTo>
                <a:cubicBezTo>
                  <a:pt x="9152086" y="9246327"/>
                  <a:pt x="9264036" y="9358055"/>
                  <a:pt x="9264036" y="9495320"/>
                </a:cubicBezTo>
                <a:lnTo>
                  <a:pt x="9264036" y="9697228"/>
                </a:lnTo>
                <a:lnTo>
                  <a:pt x="9262448" y="9697228"/>
                </a:lnTo>
                <a:lnTo>
                  <a:pt x="9249745" y="9703612"/>
                </a:lnTo>
                <a:cubicBezTo>
                  <a:pt x="9243393" y="9706804"/>
                  <a:pt x="9137001" y="9758678"/>
                  <a:pt x="8954388" y="9758678"/>
                </a:cubicBezTo>
                <a:cubicBezTo>
                  <a:pt x="8860699" y="9758678"/>
                  <a:pt x="8747161" y="9745111"/>
                  <a:pt x="8616156" y="9704410"/>
                </a:cubicBezTo>
                <a:cubicBezTo>
                  <a:pt x="8616156" y="9704410"/>
                  <a:pt x="8601864" y="9700420"/>
                  <a:pt x="8601864" y="9700420"/>
                </a:cubicBezTo>
                <a:lnTo>
                  <a:pt x="8601864" y="9697228"/>
                </a:lnTo>
                <a:lnTo>
                  <a:pt x="8601864" y="9495320"/>
                </a:lnTo>
                <a:cubicBezTo>
                  <a:pt x="8601864" y="9358055"/>
                  <a:pt x="8713020" y="9246327"/>
                  <a:pt x="8850377" y="9246327"/>
                </a:cubicBezTo>
                <a:close/>
                <a:moveTo>
                  <a:pt x="7202936" y="9233558"/>
                </a:moveTo>
                <a:lnTo>
                  <a:pt x="7268040" y="9364439"/>
                </a:lnTo>
                <a:cubicBezTo>
                  <a:pt x="7268040" y="9364439"/>
                  <a:pt x="7411750" y="9385188"/>
                  <a:pt x="7411750" y="9385188"/>
                </a:cubicBezTo>
                <a:lnTo>
                  <a:pt x="7307741" y="9487339"/>
                </a:lnTo>
                <a:lnTo>
                  <a:pt x="7332355" y="9630989"/>
                </a:lnTo>
                <a:lnTo>
                  <a:pt x="7202936" y="9563155"/>
                </a:lnTo>
                <a:lnTo>
                  <a:pt x="7074313" y="9630989"/>
                </a:lnTo>
                <a:lnTo>
                  <a:pt x="7098927" y="9487339"/>
                </a:lnTo>
                <a:lnTo>
                  <a:pt x="6994917" y="9385188"/>
                </a:lnTo>
                <a:lnTo>
                  <a:pt x="7138626" y="9364439"/>
                </a:lnTo>
                <a:close/>
                <a:moveTo>
                  <a:pt x="16697984" y="9188069"/>
                </a:moveTo>
                <a:cubicBezTo>
                  <a:pt x="16697984" y="9188069"/>
                  <a:pt x="16728156" y="9261490"/>
                  <a:pt x="16728156" y="9261490"/>
                </a:cubicBezTo>
                <a:lnTo>
                  <a:pt x="16676548" y="9283037"/>
                </a:lnTo>
                <a:lnTo>
                  <a:pt x="16645584" y="9209616"/>
                </a:lnTo>
                <a:close/>
                <a:moveTo>
                  <a:pt x="16901242" y="9187271"/>
                </a:moveTo>
                <a:cubicBezTo>
                  <a:pt x="16901242" y="9187271"/>
                  <a:pt x="16953644" y="9208818"/>
                  <a:pt x="16953644" y="9208818"/>
                </a:cubicBezTo>
                <a:lnTo>
                  <a:pt x="16924266" y="9282239"/>
                </a:lnTo>
                <a:lnTo>
                  <a:pt x="16871070" y="9260692"/>
                </a:lnTo>
                <a:close/>
                <a:moveTo>
                  <a:pt x="16772618" y="9172906"/>
                </a:moveTo>
                <a:lnTo>
                  <a:pt x="16828990" y="9172906"/>
                </a:lnTo>
                <a:cubicBezTo>
                  <a:pt x="16828990" y="9172906"/>
                  <a:pt x="16828990" y="9252711"/>
                  <a:pt x="16828990" y="9252711"/>
                </a:cubicBezTo>
                <a:lnTo>
                  <a:pt x="16772618" y="9252711"/>
                </a:lnTo>
                <a:close/>
                <a:moveTo>
                  <a:pt x="12896453" y="9132205"/>
                </a:moveTo>
                <a:lnTo>
                  <a:pt x="13191810" y="9132205"/>
                </a:lnTo>
                <a:cubicBezTo>
                  <a:pt x="13232302" y="9132205"/>
                  <a:pt x="13264855" y="9164925"/>
                  <a:pt x="13264855" y="9205626"/>
                </a:cubicBezTo>
                <a:cubicBezTo>
                  <a:pt x="13264855" y="9205626"/>
                  <a:pt x="13264855" y="9287028"/>
                  <a:pt x="13264855" y="9287028"/>
                </a:cubicBezTo>
                <a:lnTo>
                  <a:pt x="12896453" y="9287028"/>
                </a:lnTo>
                <a:close/>
                <a:moveTo>
                  <a:pt x="12484382" y="9132205"/>
                </a:moveTo>
                <a:lnTo>
                  <a:pt x="12850402" y="9132205"/>
                </a:lnTo>
                <a:lnTo>
                  <a:pt x="12850402" y="9287028"/>
                </a:lnTo>
                <a:lnTo>
                  <a:pt x="12484382" y="9287028"/>
                </a:lnTo>
                <a:cubicBezTo>
                  <a:pt x="12484382" y="9287028"/>
                  <a:pt x="12484382" y="9132205"/>
                  <a:pt x="12484382" y="9132205"/>
                </a:cubicBezTo>
                <a:close/>
                <a:moveTo>
                  <a:pt x="12071517" y="9132205"/>
                </a:moveTo>
                <a:lnTo>
                  <a:pt x="12438332" y="9132205"/>
                </a:lnTo>
                <a:lnTo>
                  <a:pt x="12438332" y="9287028"/>
                </a:lnTo>
                <a:lnTo>
                  <a:pt x="12071517" y="9287028"/>
                </a:lnTo>
                <a:cubicBezTo>
                  <a:pt x="12071517" y="9287028"/>
                  <a:pt x="12071517" y="9132205"/>
                  <a:pt x="12071517" y="9132205"/>
                </a:cubicBezTo>
                <a:close/>
                <a:moveTo>
                  <a:pt x="11730110" y="9132205"/>
                </a:moveTo>
                <a:lnTo>
                  <a:pt x="12026261" y="9132205"/>
                </a:lnTo>
                <a:lnTo>
                  <a:pt x="12026261" y="9287028"/>
                </a:lnTo>
                <a:lnTo>
                  <a:pt x="11657064" y="9287028"/>
                </a:lnTo>
                <a:lnTo>
                  <a:pt x="11657064" y="9205626"/>
                </a:lnTo>
                <a:cubicBezTo>
                  <a:pt x="11657064" y="9164925"/>
                  <a:pt x="11689617" y="9132205"/>
                  <a:pt x="11730110" y="9132205"/>
                </a:cubicBezTo>
                <a:close/>
                <a:moveTo>
                  <a:pt x="483396" y="9118668"/>
                </a:moveTo>
                <a:cubicBezTo>
                  <a:pt x="543950" y="9118668"/>
                  <a:pt x="579610" y="9129331"/>
                  <a:pt x="581354" y="9129331"/>
                </a:cubicBezTo>
                <a:cubicBezTo>
                  <a:pt x="595610" y="9132899"/>
                  <a:pt x="604547" y="9143561"/>
                  <a:pt x="606291" y="9157792"/>
                </a:cubicBezTo>
                <a:lnTo>
                  <a:pt x="616972" y="9232473"/>
                </a:lnTo>
                <a:cubicBezTo>
                  <a:pt x="627696" y="9236041"/>
                  <a:pt x="622334" y="9234257"/>
                  <a:pt x="633015" y="9239567"/>
                </a:cubicBezTo>
                <a:lnTo>
                  <a:pt x="693612" y="9193348"/>
                </a:lnTo>
                <a:cubicBezTo>
                  <a:pt x="704292" y="9184470"/>
                  <a:pt x="720293" y="9184470"/>
                  <a:pt x="732761" y="9191564"/>
                </a:cubicBezTo>
                <a:cubicBezTo>
                  <a:pt x="734548" y="9191564"/>
                  <a:pt x="764846" y="9211148"/>
                  <a:pt x="807613" y="9253798"/>
                </a:cubicBezTo>
                <a:cubicBezTo>
                  <a:pt x="850337" y="9296491"/>
                  <a:pt x="869954" y="9326737"/>
                  <a:pt x="869954" y="9328478"/>
                </a:cubicBezTo>
                <a:cubicBezTo>
                  <a:pt x="877061" y="9340968"/>
                  <a:pt x="877061" y="9356940"/>
                  <a:pt x="868167" y="9367603"/>
                </a:cubicBezTo>
                <a:lnTo>
                  <a:pt x="821826" y="9428095"/>
                </a:lnTo>
                <a:cubicBezTo>
                  <a:pt x="827188" y="9438757"/>
                  <a:pt x="825400" y="9433405"/>
                  <a:pt x="828975" y="9444067"/>
                </a:cubicBezTo>
                <a:lnTo>
                  <a:pt x="903785" y="9454772"/>
                </a:lnTo>
                <a:cubicBezTo>
                  <a:pt x="918040" y="9456514"/>
                  <a:pt x="928721" y="9465435"/>
                  <a:pt x="932295" y="9479666"/>
                </a:cubicBezTo>
                <a:cubicBezTo>
                  <a:pt x="932295" y="9481408"/>
                  <a:pt x="942977" y="9517006"/>
                  <a:pt x="942977" y="9577456"/>
                </a:cubicBezTo>
                <a:cubicBezTo>
                  <a:pt x="942977" y="9637905"/>
                  <a:pt x="932295" y="9673504"/>
                  <a:pt x="932295" y="9675245"/>
                </a:cubicBezTo>
                <a:cubicBezTo>
                  <a:pt x="928721" y="9689476"/>
                  <a:pt x="918040" y="9698397"/>
                  <a:pt x="903785" y="9700139"/>
                </a:cubicBezTo>
                <a:lnTo>
                  <a:pt x="828975" y="9710801"/>
                </a:lnTo>
                <a:cubicBezTo>
                  <a:pt x="825400" y="9721506"/>
                  <a:pt x="827188" y="9716154"/>
                  <a:pt x="821826" y="9726816"/>
                </a:cubicBezTo>
                <a:lnTo>
                  <a:pt x="868167" y="9787308"/>
                </a:lnTo>
                <a:cubicBezTo>
                  <a:pt x="877061" y="9797971"/>
                  <a:pt x="877061" y="9813943"/>
                  <a:pt x="869954" y="9826390"/>
                </a:cubicBezTo>
                <a:cubicBezTo>
                  <a:pt x="869954" y="9828174"/>
                  <a:pt x="850337" y="9858420"/>
                  <a:pt x="807613" y="9901113"/>
                </a:cubicBezTo>
                <a:cubicBezTo>
                  <a:pt x="764846" y="9943763"/>
                  <a:pt x="734548" y="9963347"/>
                  <a:pt x="732761" y="9963347"/>
                </a:cubicBezTo>
                <a:cubicBezTo>
                  <a:pt x="720293" y="9970441"/>
                  <a:pt x="704292" y="9970441"/>
                  <a:pt x="693612" y="9961563"/>
                </a:cubicBezTo>
                <a:lnTo>
                  <a:pt x="633015" y="9915302"/>
                </a:lnTo>
                <a:cubicBezTo>
                  <a:pt x="622334" y="9920654"/>
                  <a:pt x="627696" y="9918870"/>
                  <a:pt x="616972" y="9922438"/>
                </a:cubicBezTo>
                <a:lnTo>
                  <a:pt x="606291" y="9997119"/>
                </a:lnTo>
                <a:cubicBezTo>
                  <a:pt x="604547" y="10011350"/>
                  <a:pt x="595610" y="10022012"/>
                  <a:pt x="581354" y="10025580"/>
                </a:cubicBezTo>
                <a:cubicBezTo>
                  <a:pt x="579610" y="10025580"/>
                  <a:pt x="543950" y="10036243"/>
                  <a:pt x="483396" y="10036243"/>
                </a:cubicBezTo>
                <a:cubicBezTo>
                  <a:pt x="422842" y="10036243"/>
                  <a:pt x="387182" y="10025580"/>
                  <a:pt x="385437" y="10025580"/>
                </a:cubicBezTo>
                <a:cubicBezTo>
                  <a:pt x="371182" y="10022012"/>
                  <a:pt x="362245" y="10011350"/>
                  <a:pt x="360500" y="9997119"/>
                </a:cubicBezTo>
                <a:lnTo>
                  <a:pt x="351564" y="9922438"/>
                </a:lnTo>
                <a:cubicBezTo>
                  <a:pt x="340883" y="9918870"/>
                  <a:pt x="344458" y="9920654"/>
                  <a:pt x="333777" y="9915302"/>
                </a:cubicBezTo>
                <a:lnTo>
                  <a:pt x="273180" y="9961563"/>
                </a:lnTo>
                <a:cubicBezTo>
                  <a:pt x="262499" y="9970441"/>
                  <a:pt x="246499" y="9970441"/>
                  <a:pt x="233988" y="9963347"/>
                </a:cubicBezTo>
                <a:cubicBezTo>
                  <a:pt x="232244" y="9963347"/>
                  <a:pt x="201945" y="9943763"/>
                  <a:pt x="159179" y="9901113"/>
                </a:cubicBezTo>
                <a:cubicBezTo>
                  <a:pt x="116455" y="9858420"/>
                  <a:pt x="96837" y="9828174"/>
                  <a:pt x="96837" y="9826390"/>
                </a:cubicBezTo>
                <a:cubicBezTo>
                  <a:pt x="89731" y="9813943"/>
                  <a:pt x="89731" y="9797971"/>
                  <a:pt x="98624" y="9787308"/>
                </a:cubicBezTo>
                <a:lnTo>
                  <a:pt x="144923" y="9726816"/>
                </a:lnTo>
                <a:cubicBezTo>
                  <a:pt x="139604" y="9716154"/>
                  <a:pt x="141391" y="9721506"/>
                  <a:pt x="137817" y="9710801"/>
                </a:cubicBezTo>
                <a:lnTo>
                  <a:pt x="63007" y="9700139"/>
                </a:lnTo>
                <a:cubicBezTo>
                  <a:pt x="48752" y="9698397"/>
                  <a:pt x="38070" y="9689476"/>
                  <a:pt x="34496" y="9675245"/>
                </a:cubicBezTo>
                <a:cubicBezTo>
                  <a:pt x="34496" y="9673504"/>
                  <a:pt x="23815" y="9637905"/>
                  <a:pt x="23815" y="9577456"/>
                </a:cubicBezTo>
                <a:cubicBezTo>
                  <a:pt x="23815" y="9517006"/>
                  <a:pt x="34496" y="9481408"/>
                  <a:pt x="34496" y="9479666"/>
                </a:cubicBezTo>
                <a:cubicBezTo>
                  <a:pt x="38070" y="9465435"/>
                  <a:pt x="48752" y="9456514"/>
                  <a:pt x="63007" y="9454772"/>
                </a:cubicBezTo>
                <a:lnTo>
                  <a:pt x="137817" y="9445851"/>
                </a:lnTo>
                <a:cubicBezTo>
                  <a:pt x="141391" y="9435189"/>
                  <a:pt x="139604" y="9438757"/>
                  <a:pt x="144923" y="9428095"/>
                </a:cubicBezTo>
                <a:lnTo>
                  <a:pt x="98624" y="9367603"/>
                </a:lnTo>
                <a:cubicBezTo>
                  <a:pt x="89731" y="9356940"/>
                  <a:pt x="89731" y="9340968"/>
                  <a:pt x="96837" y="9328478"/>
                </a:cubicBezTo>
                <a:cubicBezTo>
                  <a:pt x="96837" y="9326737"/>
                  <a:pt x="116455" y="9296491"/>
                  <a:pt x="159179" y="9253798"/>
                </a:cubicBezTo>
                <a:cubicBezTo>
                  <a:pt x="201945" y="9211148"/>
                  <a:pt x="232244" y="9191564"/>
                  <a:pt x="233988" y="9191564"/>
                </a:cubicBezTo>
                <a:cubicBezTo>
                  <a:pt x="246499" y="9184470"/>
                  <a:pt x="262499" y="9184470"/>
                  <a:pt x="273180" y="9193348"/>
                </a:cubicBezTo>
                <a:lnTo>
                  <a:pt x="333777" y="9239567"/>
                </a:lnTo>
                <a:cubicBezTo>
                  <a:pt x="344458" y="9234257"/>
                  <a:pt x="339096" y="9236041"/>
                  <a:pt x="349777" y="9232473"/>
                </a:cubicBezTo>
                <a:lnTo>
                  <a:pt x="360500" y="9157792"/>
                </a:lnTo>
                <a:cubicBezTo>
                  <a:pt x="362245" y="9143561"/>
                  <a:pt x="371182" y="9132899"/>
                  <a:pt x="385437" y="9129331"/>
                </a:cubicBezTo>
                <a:cubicBezTo>
                  <a:pt x="387182" y="9129331"/>
                  <a:pt x="422842" y="9118668"/>
                  <a:pt x="483396" y="9118668"/>
                </a:cubicBezTo>
                <a:close/>
                <a:moveTo>
                  <a:pt x="9173523" y="9046015"/>
                </a:moveTo>
                <a:lnTo>
                  <a:pt x="9337081" y="9046015"/>
                </a:lnTo>
                <a:cubicBezTo>
                  <a:pt x="9473644" y="9046015"/>
                  <a:pt x="9585594" y="9157743"/>
                  <a:pt x="9585594" y="9294210"/>
                </a:cubicBezTo>
                <a:lnTo>
                  <a:pt x="9585594" y="9496118"/>
                </a:lnTo>
                <a:cubicBezTo>
                  <a:pt x="9585594" y="9496118"/>
                  <a:pt x="9584006" y="9496118"/>
                  <a:pt x="9584006" y="9496118"/>
                </a:cubicBezTo>
                <a:lnTo>
                  <a:pt x="9571303" y="9502502"/>
                </a:lnTo>
                <a:cubicBezTo>
                  <a:pt x="9564951" y="9505695"/>
                  <a:pt x="9472057" y="9551982"/>
                  <a:pt x="9310086" y="9557568"/>
                </a:cubicBezTo>
                <a:lnTo>
                  <a:pt x="9310086" y="9495320"/>
                </a:lnTo>
                <a:cubicBezTo>
                  <a:pt x="9310086" y="9362045"/>
                  <a:pt x="9221162" y="9248721"/>
                  <a:pt x="9098890" y="9212809"/>
                </a:cubicBezTo>
                <a:cubicBezTo>
                  <a:pt x="9143353" y="9170512"/>
                  <a:pt x="9171142" y="9111456"/>
                  <a:pt x="9173523" y="9046015"/>
                </a:cubicBezTo>
                <a:close/>
                <a:moveTo>
                  <a:pt x="8509764" y="9046015"/>
                </a:moveTo>
                <a:lnTo>
                  <a:pt x="8674116" y="9046015"/>
                </a:lnTo>
                <a:cubicBezTo>
                  <a:pt x="8680468" y="9046015"/>
                  <a:pt x="8686819" y="9046015"/>
                  <a:pt x="8692377" y="9046813"/>
                </a:cubicBezTo>
                <a:cubicBezTo>
                  <a:pt x="8694759" y="9111456"/>
                  <a:pt x="8722548" y="9170512"/>
                  <a:pt x="8766216" y="9212809"/>
                </a:cubicBezTo>
                <a:cubicBezTo>
                  <a:pt x="8644739" y="9248721"/>
                  <a:pt x="8555020" y="9362045"/>
                  <a:pt x="8555020" y="9495320"/>
                </a:cubicBezTo>
                <a:lnTo>
                  <a:pt x="8555020" y="9556770"/>
                </a:lnTo>
                <a:cubicBezTo>
                  <a:pt x="8474035" y="9551982"/>
                  <a:pt x="8380346" y="9536819"/>
                  <a:pt x="8274748" y="9504099"/>
                </a:cubicBezTo>
                <a:cubicBezTo>
                  <a:pt x="8274748" y="9504099"/>
                  <a:pt x="8261251" y="9499310"/>
                  <a:pt x="8261251" y="9499310"/>
                </a:cubicBezTo>
                <a:lnTo>
                  <a:pt x="8260457" y="9496118"/>
                </a:lnTo>
                <a:lnTo>
                  <a:pt x="8260457" y="9294210"/>
                </a:lnTo>
                <a:cubicBezTo>
                  <a:pt x="8260457" y="9157743"/>
                  <a:pt x="8372407" y="9046015"/>
                  <a:pt x="8509764" y="9046015"/>
                </a:cubicBezTo>
                <a:close/>
                <a:moveTo>
                  <a:pt x="3680883" y="8882414"/>
                </a:moveTo>
                <a:cubicBezTo>
                  <a:pt x="3798390" y="8882414"/>
                  <a:pt x="3893667" y="8977383"/>
                  <a:pt x="3893667" y="9094697"/>
                </a:cubicBezTo>
                <a:cubicBezTo>
                  <a:pt x="3893667" y="9212809"/>
                  <a:pt x="3798390" y="9307777"/>
                  <a:pt x="3680883" y="9307777"/>
                </a:cubicBezTo>
                <a:cubicBezTo>
                  <a:pt x="3564166" y="9307777"/>
                  <a:pt x="3468889" y="9212809"/>
                  <a:pt x="3468889" y="9094697"/>
                </a:cubicBezTo>
                <a:cubicBezTo>
                  <a:pt x="3468889" y="8977383"/>
                  <a:pt x="3564166" y="8882414"/>
                  <a:pt x="3680883" y="8882414"/>
                </a:cubicBezTo>
                <a:close/>
                <a:moveTo>
                  <a:pt x="8932950" y="8844906"/>
                </a:moveTo>
                <a:cubicBezTo>
                  <a:pt x="9040136" y="8844906"/>
                  <a:pt x="9127473" y="8931894"/>
                  <a:pt x="9127473" y="9038833"/>
                </a:cubicBezTo>
                <a:cubicBezTo>
                  <a:pt x="9127473" y="9145772"/>
                  <a:pt x="9040136" y="9233558"/>
                  <a:pt x="8932950" y="9233558"/>
                </a:cubicBezTo>
                <a:cubicBezTo>
                  <a:pt x="8825764" y="9233558"/>
                  <a:pt x="8738427" y="9146570"/>
                  <a:pt x="8738427" y="9038833"/>
                </a:cubicBezTo>
                <a:cubicBezTo>
                  <a:pt x="8738427" y="8931894"/>
                  <a:pt x="8825764" y="8844906"/>
                  <a:pt x="8932950" y="8844906"/>
                </a:cubicBezTo>
                <a:close/>
                <a:moveTo>
                  <a:pt x="4318448" y="8776273"/>
                </a:moveTo>
                <a:cubicBezTo>
                  <a:pt x="4465325" y="8776273"/>
                  <a:pt x="4584420" y="8895183"/>
                  <a:pt x="4584420" y="9042025"/>
                </a:cubicBezTo>
                <a:cubicBezTo>
                  <a:pt x="4584420" y="9188867"/>
                  <a:pt x="4465325" y="9307777"/>
                  <a:pt x="4318448" y="9307777"/>
                </a:cubicBezTo>
                <a:cubicBezTo>
                  <a:pt x="4172348" y="9307777"/>
                  <a:pt x="4053254" y="9188867"/>
                  <a:pt x="4053254" y="9042025"/>
                </a:cubicBezTo>
                <a:cubicBezTo>
                  <a:pt x="4053254" y="8895183"/>
                  <a:pt x="4172348" y="8776273"/>
                  <a:pt x="4318448" y="8776273"/>
                </a:cubicBezTo>
                <a:close/>
                <a:moveTo>
                  <a:pt x="10701917" y="8695669"/>
                </a:moveTo>
                <a:lnTo>
                  <a:pt x="10767817" y="8828146"/>
                </a:lnTo>
                <a:cubicBezTo>
                  <a:pt x="10767817" y="8828146"/>
                  <a:pt x="10913908" y="8849694"/>
                  <a:pt x="10913908" y="8849694"/>
                </a:cubicBezTo>
                <a:lnTo>
                  <a:pt x="10808309" y="8952643"/>
                </a:lnTo>
                <a:lnTo>
                  <a:pt x="10832923" y="9098687"/>
                </a:lnTo>
                <a:lnTo>
                  <a:pt x="10701917" y="9029256"/>
                </a:lnTo>
                <a:lnTo>
                  <a:pt x="10570912" y="9098687"/>
                </a:lnTo>
                <a:lnTo>
                  <a:pt x="10596319" y="8952643"/>
                </a:lnTo>
                <a:lnTo>
                  <a:pt x="10489927" y="8849694"/>
                </a:lnTo>
                <a:lnTo>
                  <a:pt x="10636812" y="8828146"/>
                </a:lnTo>
                <a:close/>
                <a:moveTo>
                  <a:pt x="9254509" y="8643796"/>
                </a:moveTo>
                <a:cubicBezTo>
                  <a:pt x="9361695" y="8643796"/>
                  <a:pt x="9448237" y="8730784"/>
                  <a:pt x="9448237" y="8838521"/>
                </a:cubicBezTo>
                <a:cubicBezTo>
                  <a:pt x="9448237" y="8945460"/>
                  <a:pt x="9361695" y="9032448"/>
                  <a:pt x="9254509" y="9032448"/>
                </a:cubicBezTo>
                <a:cubicBezTo>
                  <a:pt x="9225132" y="9032448"/>
                  <a:pt x="9197343" y="9026064"/>
                  <a:pt x="9171936" y="9014093"/>
                </a:cubicBezTo>
                <a:cubicBezTo>
                  <a:pt x="9163996" y="8939076"/>
                  <a:pt x="9121121" y="8873636"/>
                  <a:pt x="9059986" y="8835329"/>
                </a:cubicBezTo>
                <a:cubicBezTo>
                  <a:pt x="9061574" y="8729188"/>
                  <a:pt x="9148116" y="8643796"/>
                  <a:pt x="9254509" y="8643796"/>
                </a:cubicBezTo>
                <a:close/>
                <a:moveTo>
                  <a:pt x="8591543" y="8643796"/>
                </a:moveTo>
                <a:cubicBezTo>
                  <a:pt x="8699523" y="8643796"/>
                  <a:pt x="8786066" y="8730784"/>
                  <a:pt x="8786066" y="8838521"/>
                </a:cubicBezTo>
                <a:cubicBezTo>
                  <a:pt x="8786066" y="8841713"/>
                  <a:pt x="8786066" y="8845704"/>
                  <a:pt x="8786066" y="8848896"/>
                </a:cubicBezTo>
                <a:cubicBezTo>
                  <a:pt x="8738427" y="8886404"/>
                  <a:pt x="8705081" y="8940672"/>
                  <a:pt x="8695553" y="9002920"/>
                </a:cubicBezTo>
                <a:cubicBezTo>
                  <a:pt x="8665382" y="9021276"/>
                  <a:pt x="8629653" y="9032448"/>
                  <a:pt x="8591543" y="9032448"/>
                </a:cubicBezTo>
                <a:cubicBezTo>
                  <a:pt x="8484357" y="9032448"/>
                  <a:pt x="8397814" y="8945460"/>
                  <a:pt x="8397814" y="8838521"/>
                </a:cubicBezTo>
                <a:cubicBezTo>
                  <a:pt x="8397814" y="8730784"/>
                  <a:pt x="8484357" y="8643796"/>
                  <a:pt x="8591543" y="8643796"/>
                </a:cubicBezTo>
                <a:close/>
                <a:moveTo>
                  <a:pt x="2435933" y="8585538"/>
                </a:moveTo>
                <a:lnTo>
                  <a:pt x="3071111" y="8585538"/>
                </a:lnTo>
                <a:cubicBezTo>
                  <a:pt x="3080638" y="8585538"/>
                  <a:pt x="3089372" y="8587932"/>
                  <a:pt x="3098106" y="8591124"/>
                </a:cubicBezTo>
                <a:cubicBezTo>
                  <a:pt x="3110808" y="8596711"/>
                  <a:pt x="3121924" y="8604691"/>
                  <a:pt x="3129865" y="8615864"/>
                </a:cubicBezTo>
                <a:cubicBezTo>
                  <a:pt x="3137803" y="8627835"/>
                  <a:pt x="3140979" y="8639806"/>
                  <a:pt x="3140979" y="8653373"/>
                </a:cubicBezTo>
                <a:lnTo>
                  <a:pt x="3140979" y="9434668"/>
                </a:lnTo>
                <a:cubicBezTo>
                  <a:pt x="3140979" y="9449033"/>
                  <a:pt x="3137803" y="9461004"/>
                  <a:pt x="3129865" y="9472176"/>
                </a:cubicBezTo>
                <a:cubicBezTo>
                  <a:pt x="3121924" y="9484147"/>
                  <a:pt x="3110808" y="9492128"/>
                  <a:pt x="3098106" y="9497714"/>
                </a:cubicBezTo>
                <a:cubicBezTo>
                  <a:pt x="3090166" y="9500906"/>
                  <a:pt x="3081432" y="9502502"/>
                  <a:pt x="3071111" y="9502502"/>
                </a:cubicBezTo>
                <a:cubicBezTo>
                  <a:pt x="3052055" y="9502502"/>
                  <a:pt x="3034587" y="9495320"/>
                  <a:pt x="3021090" y="9482551"/>
                </a:cubicBezTo>
                <a:lnTo>
                  <a:pt x="2753522" y="9225578"/>
                </a:lnTo>
                <a:lnTo>
                  <a:pt x="2485954" y="9482551"/>
                </a:lnTo>
                <a:cubicBezTo>
                  <a:pt x="2471663" y="9496118"/>
                  <a:pt x="2454989" y="9502502"/>
                  <a:pt x="2435933" y="9502502"/>
                </a:cubicBezTo>
                <a:cubicBezTo>
                  <a:pt x="2426406" y="9502502"/>
                  <a:pt x="2417673" y="9500906"/>
                  <a:pt x="2408938" y="9497714"/>
                </a:cubicBezTo>
                <a:cubicBezTo>
                  <a:pt x="2396236" y="9492128"/>
                  <a:pt x="2385119" y="9484147"/>
                  <a:pt x="2377180" y="9472176"/>
                </a:cubicBezTo>
                <a:cubicBezTo>
                  <a:pt x="2369240" y="9461004"/>
                  <a:pt x="2366065" y="9449033"/>
                  <a:pt x="2366065" y="9434668"/>
                </a:cubicBezTo>
                <a:lnTo>
                  <a:pt x="2366065" y="8653373"/>
                </a:lnTo>
                <a:cubicBezTo>
                  <a:pt x="2366065" y="8639806"/>
                  <a:pt x="2369240" y="8627835"/>
                  <a:pt x="2377180" y="8615864"/>
                </a:cubicBezTo>
                <a:cubicBezTo>
                  <a:pt x="2385119" y="8604691"/>
                  <a:pt x="2396236" y="8596711"/>
                  <a:pt x="2408938" y="8591124"/>
                </a:cubicBezTo>
                <a:cubicBezTo>
                  <a:pt x="2417673" y="8587932"/>
                  <a:pt x="2426406" y="8585538"/>
                  <a:pt x="2435933" y="8585538"/>
                </a:cubicBezTo>
                <a:close/>
                <a:moveTo>
                  <a:pt x="15459063" y="8547168"/>
                </a:moveTo>
                <a:cubicBezTo>
                  <a:pt x="15279633" y="8547168"/>
                  <a:pt x="15138388" y="8688413"/>
                  <a:pt x="15138388" y="8867843"/>
                </a:cubicBezTo>
                <a:cubicBezTo>
                  <a:pt x="15138388" y="9047273"/>
                  <a:pt x="15279633" y="9188518"/>
                  <a:pt x="15459063" y="9188518"/>
                </a:cubicBezTo>
                <a:cubicBezTo>
                  <a:pt x="15638493" y="9188518"/>
                  <a:pt x="15779738" y="9047273"/>
                  <a:pt x="15779738" y="8867843"/>
                </a:cubicBezTo>
                <a:cubicBezTo>
                  <a:pt x="15779738" y="8688413"/>
                  <a:pt x="15638493" y="8547168"/>
                  <a:pt x="15459063" y="8547168"/>
                </a:cubicBezTo>
                <a:close/>
                <a:moveTo>
                  <a:pt x="1810151" y="8417713"/>
                </a:moveTo>
                <a:cubicBezTo>
                  <a:pt x="1985460" y="8402943"/>
                  <a:pt x="2166281" y="8530572"/>
                  <a:pt x="2170747" y="8788244"/>
                </a:cubicBezTo>
                <a:cubicBezTo>
                  <a:pt x="2173130" y="9156945"/>
                  <a:pt x="1723741" y="9413918"/>
                  <a:pt x="1494278" y="9631787"/>
                </a:cubicBezTo>
                <a:lnTo>
                  <a:pt x="1494278" y="9632585"/>
                </a:lnTo>
                <a:cubicBezTo>
                  <a:pt x="1493484" y="9632585"/>
                  <a:pt x="1493484" y="9632585"/>
                  <a:pt x="1493484" y="9632585"/>
                </a:cubicBezTo>
                <a:cubicBezTo>
                  <a:pt x="1493484" y="9632585"/>
                  <a:pt x="1493484" y="9632585"/>
                  <a:pt x="1492690" y="9632585"/>
                </a:cubicBezTo>
                <a:lnTo>
                  <a:pt x="1492690" y="9631787"/>
                </a:lnTo>
                <a:cubicBezTo>
                  <a:pt x="1257675" y="9420303"/>
                  <a:pt x="801937" y="9174502"/>
                  <a:pt x="793998" y="8806599"/>
                </a:cubicBezTo>
                <a:cubicBezTo>
                  <a:pt x="790028" y="8347718"/>
                  <a:pt x="1354540" y="8286268"/>
                  <a:pt x="1465695" y="8717217"/>
                </a:cubicBezTo>
                <a:lnTo>
                  <a:pt x="1483163" y="8781061"/>
                </a:lnTo>
                <a:lnTo>
                  <a:pt x="1496660" y="8716419"/>
                </a:lnTo>
                <a:cubicBezTo>
                  <a:pt x="1540780" y="8526832"/>
                  <a:pt x="1673799" y="8429201"/>
                  <a:pt x="1810151" y="8417713"/>
                </a:cubicBezTo>
                <a:close/>
                <a:moveTo>
                  <a:pt x="311265" y="8413956"/>
                </a:moveTo>
                <a:lnTo>
                  <a:pt x="375576" y="8544837"/>
                </a:lnTo>
                <a:cubicBezTo>
                  <a:pt x="375576" y="8544837"/>
                  <a:pt x="520079" y="8566385"/>
                  <a:pt x="520079" y="8566385"/>
                </a:cubicBezTo>
                <a:lnTo>
                  <a:pt x="415275" y="8667738"/>
                </a:lnTo>
                <a:lnTo>
                  <a:pt x="439888" y="8811387"/>
                </a:lnTo>
                <a:lnTo>
                  <a:pt x="311265" y="8743553"/>
                </a:lnTo>
                <a:lnTo>
                  <a:pt x="181848" y="8811387"/>
                </a:lnTo>
                <a:lnTo>
                  <a:pt x="206461" y="8667738"/>
                </a:lnTo>
                <a:lnTo>
                  <a:pt x="102451" y="8566385"/>
                </a:lnTo>
                <a:lnTo>
                  <a:pt x="246953" y="8544837"/>
                </a:lnTo>
                <a:close/>
                <a:moveTo>
                  <a:pt x="10574088" y="8411562"/>
                </a:moveTo>
                <a:cubicBezTo>
                  <a:pt x="10590761" y="8411562"/>
                  <a:pt x="10604259" y="8425129"/>
                  <a:pt x="10604259" y="8441090"/>
                </a:cubicBezTo>
                <a:cubicBezTo>
                  <a:pt x="10604259" y="8458647"/>
                  <a:pt x="10590761" y="8472214"/>
                  <a:pt x="10574088" y="8472214"/>
                </a:cubicBezTo>
                <a:cubicBezTo>
                  <a:pt x="10250942" y="8472214"/>
                  <a:pt x="9967494" y="8642200"/>
                  <a:pt x="9967494" y="8836127"/>
                </a:cubicBezTo>
                <a:cubicBezTo>
                  <a:pt x="9967494" y="8852886"/>
                  <a:pt x="9953203" y="8866453"/>
                  <a:pt x="9936529" y="8866453"/>
                </a:cubicBezTo>
                <a:cubicBezTo>
                  <a:pt x="9919856" y="8866453"/>
                  <a:pt x="9906359" y="8852886"/>
                  <a:pt x="9906359" y="8836127"/>
                </a:cubicBezTo>
                <a:cubicBezTo>
                  <a:pt x="9906359" y="8606287"/>
                  <a:pt x="10212037" y="8411562"/>
                  <a:pt x="10574088" y="8411562"/>
                </a:cubicBezTo>
                <a:close/>
                <a:moveTo>
                  <a:pt x="15455888" y="8394768"/>
                </a:moveTo>
                <a:cubicBezTo>
                  <a:pt x="15715682" y="8394768"/>
                  <a:pt x="15925788" y="8604874"/>
                  <a:pt x="15925788" y="8864668"/>
                </a:cubicBezTo>
                <a:cubicBezTo>
                  <a:pt x="15925788" y="9124462"/>
                  <a:pt x="15715682" y="9334568"/>
                  <a:pt x="15455888" y="9334568"/>
                </a:cubicBezTo>
                <a:cubicBezTo>
                  <a:pt x="15196094" y="9334568"/>
                  <a:pt x="14985988" y="9124462"/>
                  <a:pt x="14985988" y="8864668"/>
                </a:cubicBezTo>
                <a:cubicBezTo>
                  <a:pt x="14985988" y="8604874"/>
                  <a:pt x="15196094" y="8394768"/>
                  <a:pt x="15455888" y="8394768"/>
                </a:cubicBezTo>
                <a:close/>
                <a:moveTo>
                  <a:pt x="14127944" y="8255068"/>
                </a:moveTo>
                <a:cubicBezTo>
                  <a:pt x="14105219" y="8255068"/>
                  <a:pt x="14085916" y="8263017"/>
                  <a:pt x="14070026" y="8278914"/>
                </a:cubicBezTo>
                <a:cubicBezTo>
                  <a:pt x="14054137" y="8294811"/>
                  <a:pt x="14046188" y="8314122"/>
                  <a:pt x="14046188" y="8336855"/>
                </a:cubicBezTo>
                <a:cubicBezTo>
                  <a:pt x="14046188" y="8359580"/>
                  <a:pt x="14054137" y="8378899"/>
                  <a:pt x="14070026" y="8394735"/>
                </a:cubicBezTo>
                <a:cubicBezTo>
                  <a:pt x="14085916" y="8410693"/>
                  <a:pt x="14105219" y="8418581"/>
                  <a:pt x="14127944" y="8418581"/>
                </a:cubicBezTo>
                <a:cubicBezTo>
                  <a:pt x="14150662" y="8418581"/>
                  <a:pt x="14169913" y="8410693"/>
                  <a:pt x="14185863" y="8394735"/>
                </a:cubicBezTo>
                <a:cubicBezTo>
                  <a:pt x="14201692" y="8378899"/>
                  <a:pt x="14209701" y="8359580"/>
                  <a:pt x="14209701" y="8336855"/>
                </a:cubicBezTo>
                <a:cubicBezTo>
                  <a:pt x="14209701" y="8314122"/>
                  <a:pt x="14201692" y="8294811"/>
                  <a:pt x="14185863" y="8278914"/>
                </a:cubicBezTo>
                <a:cubicBezTo>
                  <a:pt x="14169913" y="8263017"/>
                  <a:pt x="14150662" y="8255068"/>
                  <a:pt x="14127944" y="8255068"/>
                </a:cubicBezTo>
                <a:close/>
                <a:moveTo>
                  <a:pt x="10577500" y="8229668"/>
                </a:moveTo>
                <a:cubicBezTo>
                  <a:pt x="10109120" y="8229668"/>
                  <a:pt x="9728188" y="8501501"/>
                  <a:pt x="9728188" y="8836134"/>
                </a:cubicBezTo>
                <a:cubicBezTo>
                  <a:pt x="9728188" y="9030291"/>
                  <a:pt x="9862348" y="9215135"/>
                  <a:pt x="10087180" y="9329676"/>
                </a:cubicBezTo>
                <a:cubicBezTo>
                  <a:pt x="10127758" y="9350760"/>
                  <a:pt x="10153237" y="9392218"/>
                  <a:pt x="10153237" y="9437750"/>
                </a:cubicBezTo>
                <a:cubicBezTo>
                  <a:pt x="10153237" y="9441307"/>
                  <a:pt x="10152923" y="9445187"/>
                  <a:pt x="10152687" y="9449068"/>
                </a:cubicBezTo>
                <a:cubicBezTo>
                  <a:pt x="10151507" y="9511804"/>
                  <a:pt x="10132870" y="9572470"/>
                  <a:pt x="10109120" y="9626668"/>
                </a:cubicBezTo>
                <a:cubicBezTo>
                  <a:pt x="10196489" y="9574927"/>
                  <a:pt x="10270568" y="9504366"/>
                  <a:pt x="10296362" y="9472739"/>
                </a:cubicBezTo>
                <a:cubicBezTo>
                  <a:pt x="10319718" y="9444605"/>
                  <a:pt x="10354084" y="9428566"/>
                  <a:pt x="10390259" y="9428566"/>
                </a:cubicBezTo>
                <a:cubicBezTo>
                  <a:pt x="10395842" y="9428566"/>
                  <a:pt x="10401819" y="9428889"/>
                  <a:pt x="10407717" y="9429794"/>
                </a:cubicBezTo>
                <a:cubicBezTo>
                  <a:pt x="10464573" y="9438073"/>
                  <a:pt x="10521745" y="9442536"/>
                  <a:pt x="10577500" y="9442536"/>
                </a:cubicBezTo>
                <a:cubicBezTo>
                  <a:pt x="11045881" y="9442536"/>
                  <a:pt x="11426813" y="9170379"/>
                  <a:pt x="11426813" y="8836134"/>
                </a:cubicBezTo>
                <a:cubicBezTo>
                  <a:pt x="11426813" y="8501501"/>
                  <a:pt x="11045566" y="8229668"/>
                  <a:pt x="10577500" y="8229668"/>
                </a:cubicBezTo>
                <a:close/>
                <a:moveTo>
                  <a:pt x="12353913" y="8140768"/>
                </a:moveTo>
                <a:cubicBezTo>
                  <a:pt x="12322413" y="8146150"/>
                  <a:pt x="12292951" y="8153982"/>
                  <a:pt x="12274885" y="8172142"/>
                </a:cubicBezTo>
                <a:cubicBezTo>
                  <a:pt x="12229178" y="8217423"/>
                  <a:pt x="12191988" y="8298404"/>
                  <a:pt x="12191988" y="8352680"/>
                </a:cubicBezTo>
                <a:cubicBezTo>
                  <a:pt x="12191988" y="8370956"/>
                  <a:pt x="12204102" y="8370956"/>
                  <a:pt x="12209927" y="8370956"/>
                </a:cubicBezTo>
                <a:cubicBezTo>
                  <a:pt x="12250423" y="8370956"/>
                  <a:pt x="12308057" y="8330705"/>
                  <a:pt x="12353913" y="8140768"/>
                </a:cubicBezTo>
                <a:close/>
                <a:moveTo>
                  <a:pt x="5695979" y="8125060"/>
                </a:moveTo>
                <a:lnTo>
                  <a:pt x="5969897" y="8125060"/>
                </a:lnTo>
                <a:cubicBezTo>
                  <a:pt x="6022303" y="8125060"/>
                  <a:pt x="6067562" y="8143416"/>
                  <a:pt x="6105672" y="8181722"/>
                </a:cubicBezTo>
                <a:cubicBezTo>
                  <a:pt x="6142986" y="8219231"/>
                  <a:pt x="6162042" y="8263922"/>
                  <a:pt x="6162042" y="8316594"/>
                </a:cubicBezTo>
                <a:lnTo>
                  <a:pt x="6162042" y="8343728"/>
                </a:lnTo>
                <a:lnTo>
                  <a:pt x="6737671" y="8343728"/>
                </a:lnTo>
                <a:cubicBezTo>
                  <a:pt x="6790072" y="8343728"/>
                  <a:pt x="6835330" y="8362880"/>
                  <a:pt x="6872645" y="8400389"/>
                </a:cubicBezTo>
                <a:cubicBezTo>
                  <a:pt x="6910757" y="8438696"/>
                  <a:pt x="6929021" y="8483387"/>
                  <a:pt x="6929021" y="8536059"/>
                </a:cubicBezTo>
                <a:lnTo>
                  <a:pt x="6929021" y="9138590"/>
                </a:lnTo>
                <a:cubicBezTo>
                  <a:pt x="6929021" y="9191261"/>
                  <a:pt x="6910757" y="9236750"/>
                  <a:pt x="6872645" y="9274259"/>
                </a:cubicBezTo>
                <a:cubicBezTo>
                  <a:pt x="6835330" y="9311767"/>
                  <a:pt x="6790072" y="9330921"/>
                  <a:pt x="6737671" y="9330921"/>
                </a:cubicBezTo>
                <a:lnTo>
                  <a:pt x="5695979" y="9330921"/>
                </a:lnTo>
                <a:cubicBezTo>
                  <a:pt x="5643572" y="9330921"/>
                  <a:pt x="5598312" y="9311767"/>
                  <a:pt x="5560992" y="9274259"/>
                </a:cubicBezTo>
                <a:cubicBezTo>
                  <a:pt x="5522883" y="9236750"/>
                  <a:pt x="5503831" y="9191261"/>
                  <a:pt x="5503831" y="9138590"/>
                </a:cubicBezTo>
                <a:lnTo>
                  <a:pt x="5503831" y="8316594"/>
                </a:lnTo>
                <a:cubicBezTo>
                  <a:pt x="5503831" y="8263922"/>
                  <a:pt x="5522883" y="8219231"/>
                  <a:pt x="5560992" y="8181722"/>
                </a:cubicBezTo>
                <a:cubicBezTo>
                  <a:pt x="5598312" y="8143416"/>
                  <a:pt x="5643572" y="8125060"/>
                  <a:pt x="5695979" y="8125060"/>
                </a:cubicBezTo>
                <a:close/>
                <a:moveTo>
                  <a:pt x="10571944" y="8115368"/>
                </a:moveTo>
                <a:cubicBezTo>
                  <a:pt x="11107748" y="8115368"/>
                  <a:pt x="11542701" y="8441252"/>
                  <a:pt x="11542701" y="8843575"/>
                </a:cubicBezTo>
                <a:cubicBezTo>
                  <a:pt x="11542701" y="9245504"/>
                  <a:pt x="11107748" y="9571388"/>
                  <a:pt x="10571944" y="9571388"/>
                </a:cubicBezTo>
                <a:cubicBezTo>
                  <a:pt x="10507677" y="9571388"/>
                  <a:pt x="10445117" y="9566356"/>
                  <a:pt x="10384714" y="9557548"/>
                </a:cubicBezTo>
                <a:cubicBezTo>
                  <a:pt x="10343188" y="9608192"/>
                  <a:pt x="10164676" y="9782301"/>
                  <a:pt x="9975019" y="9813442"/>
                </a:cubicBezTo>
                <a:cubicBezTo>
                  <a:pt x="9975379" y="9812578"/>
                  <a:pt x="9965312" y="9813993"/>
                  <a:pt x="9959649" y="9813993"/>
                </a:cubicBezTo>
                <a:cubicBezTo>
                  <a:pt x="9929088" y="9813993"/>
                  <a:pt x="9904549" y="9789457"/>
                  <a:pt x="9904549" y="9759260"/>
                </a:cubicBezTo>
                <a:cubicBezTo>
                  <a:pt x="9904549" y="9751474"/>
                  <a:pt x="9906257" y="9744161"/>
                  <a:pt x="9909044" y="9737634"/>
                </a:cubicBezTo>
                <a:cubicBezTo>
                  <a:pt x="9944458" y="9675980"/>
                  <a:pt x="10025984" y="9558963"/>
                  <a:pt x="10025984" y="9450283"/>
                </a:cubicBezTo>
                <a:cubicBezTo>
                  <a:pt x="10025984" y="9448474"/>
                  <a:pt x="10026254" y="9447294"/>
                  <a:pt x="10026254" y="9445486"/>
                </a:cubicBezTo>
                <a:cubicBezTo>
                  <a:pt x="9769722" y="9314629"/>
                  <a:pt x="9601188" y="9093807"/>
                  <a:pt x="9601188" y="8843575"/>
                </a:cubicBezTo>
                <a:cubicBezTo>
                  <a:pt x="9601188" y="8441252"/>
                  <a:pt x="10035691" y="8115368"/>
                  <a:pt x="10571944" y="8115368"/>
                </a:cubicBezTo>
                <a:close/>
                <a:moveTo>
                  <a:pt x="4946470" y="8068398"/>
                </a:moveTo>
                <a:lnTo>
                  <a:pt x="5013958" y="8068398"/>
                </a:lnTo>
                <a:cubicBezTo>
                  <a:pt x="5018721" y="8068398"/>
                  <a:pt x="5021899" y="8069994"/>
                  <a:pt x="5025073" y="8073187"/>
                </a:cubicBezTo>
                <a:cubicBezTo>
                  <a:pt x="5028251" y="8075581"/>
                  <a:pt x="5029839" y="8079572"/>
                  <a:pt x="5029839" y="8084360"/>
                </a:cubicBezTo>
                <a:lnTo>
                  <a:pt x="5029839" y="8172146"/>
                </a:lnTo>
                <a:cubicBezTo>
                  <a:pt x="5048891" y="8174540"/>
                  <a:pt x="5067153" y="8178530"/>
                  <a:pt x="5084622" y="8184116"/>
                </a:cubicBezTo>
                <a:cubicBezTo>
                  <a:pt x="5102882" y="8189703"/>
                  <a:pt x="5117172" y="8195290"/>
                  <a:pt x="5128288" y="8200876"/>
                </a:cubicBezTo>
                <a:cubicBezTo>
                  <a:pt x="5139405" y="8206462"/>
                  <a:pt x="5150521" y="8212048"/>
                  <a:pt x="5160048" y="8219231"/>
                </a:cubicBezTo>
                <a:cubicBezTo>
                  <a:pt x="5170369" y="8226414"/>
                  <a:pt x="5176721" y="8231202"/>
                  <a:pt x="5179898" y="8233596"/>
                </a:cubicBezTo>
                <a:cubicBezTo>
                  <a:pt x="5183071" y="8236788"/>
                  <a:pt x="5185456" y="8239182"/>
                  <a:pt x="5187044" y="8240778"/>
                </a:cubicBezTo>
                <a:cubicBezTo>
                  <a:pt x="5192601" y="8247163"/>
                  <a:pt x="5193397" y="8253547"/>
                  <a:pt x="5189427" y="8259932"/>
                </a:cubicBezTo>
                <a:lnTo>
                  <a:pt x="5148932" y="8333352"/>
                </a:lnTo>
                <a:cubicBezTo>
                  <a:pt x="5146551" y="8338141"/>
                  <a:pt x="5142578" y="8340535"/>
                  <a:pt x="5137819" y="8341333"/>
                </a:cubicBezTo>
                <a:cubicBezTo>
                  <a:pt x="5133052" y="8342132"/>
                  <a:pt x="5128288" y="8340535"/>
                  <a:pt x="5124319" y="8337343"/>
                </a:cubicBezTo>
                <a:cubicBezTo>
                  <a:pt x="5123525" y="8336545"/>
                  <a:pt x="5121141" y="8334150"/>
                  <a:pt x="5117172" y="8331756"/>
                </a:cubicBezTo>
                <a:cubicBezTo>
                  <a:pt x="5113204" y="8328564"/>
                  <a:pt x="5106852" y="8323776"/>
                  <a:pt x="5097325" y="8318190"/>
                </a:cubicBezTo>
                <a:cubicBezTo>
                  <a:pt x="5088590" y="8312604"/>
                  <a:pt x="5078269" y="8307017"/>
                  <a:pt x="5067946" y="8302228"/>
                </a:cubicBezTo>
                <a:cubicBezTo>
                  <a:pt x="5057626" y="8297440"/>
                  <a:pt x="5045716" y="8292652"/>
                  <a:pt x="5030631" y="8289460"/>
                </a:cubicBezTo>
                <a:cubicBezTo>
                  <a:pt x="5016338" y="8285470"/>
                  <a:pt x="5002048" y="8283076"/>
                  <a:pt x="4988549" y="8283076"/>
                </a:cubicBezTo>
                <a:cubicBezTo>
                  <a:pt x="4956794" y="8283076"/>
                  <a:pt x="4930591" y="8290258"/>
                  <a:pt x="4910746" y="8304622"/>
                </a:cubicBezTo>
                <a:cubicBezTo>
                  <a:pt x="4890895" y="8318988"/>
                  <a:pt x="4880570" y="8338141"/>
                  <a:pt x="4880570" y="8360486"/>
                </a:cubicBezTo>
                <a:cubicBezTo>
                  <a:pt x="4880570" y="8369265"/>
                  <a:pt x="4882159" y="8377246"/>
                  <a:pt x="4885338" y="8384428"/>
                </a:cubicBezTo>
                <a:cubicBezTo>
                  <a:pt x="4887718" y="8391611"/>
                  <a:pt x="4892482" y="8398793"/>
                  <a:pt x="4899629" y="8405178"/>
                </a:cubicBezTo>
                <a:cubicBezTo>
                  <a:pt x="4906774" y="8411562"/>
                  <a:pt x="4913126" y="8417148"/>
                  <a:pt x="4919477" y="8421937"/>
                </a:cubicBezTo>
                <a:cubicBezTo>
                  <a:pt x="4925829" y="8425927"/>
                  <a:pt x="4934563" y="8431513"/>
                  <a:pt x="4947266" y="8437100"/>
                </a:cubicBezTo>
                <a:cubicBezTo>
                  <a:pt x="4959970" y="8442686"/>
                  <a:pt x="4970290" y="8447474"/>
                  <a:pt x="4977435" y="8450667"/>
                </a:cubicBezTo>
                <a:cubicBezTo>
                  <a:pt x="4985375" y="8453859"/>
                  <a:pt x="4997285" y="8458647"/>
                  <a:pt x="5012370" y="8464234"/>
                </a:cubicBezTo>
                <a:cubicBezTo>
                  <a:pt x="5030631" y="8471416"/>
                  <a:pt x="5044127" y="8476204"/>
                  <a:pt x="5052861" y="8480195"/>
                </a:cubicBezTo>
                <a:cubicBezTo>
                  <a:pt x="5062391" y="8484185"/>
                  <a:pt x="5075093" y="8489771"/>
                  <a:pt x="5090973" y="8497752"/>
                </a:cubicBezTo>
                <a:cubicBezTo>
                  <a:pt x="5107645" y="8505732"/>
                  <a:pt x="5119555" y="8512915"/>
                  <a:pt x="5129086" y="8519299"/>
                </a:cubicBezTo>
                <a:cubicBezTo>
                  <a:pt x="5137819" y="8525684"/>
                  <a:pt x="5148139" y="8533664"/>
                  <a:pt x="5160048" y="8544039"/>
                </a:cubicBezTo>
                <a:cubicBezTo>
                  <a:pt x="5171163" y="8554414"/>
                  <a:pt x="5180691" y="8564788"/>
                  <a:pt x="5186251" y="8575961"/>
                </a:cubicBezTo>
                <a:cubicBezTo>
                  <a:pt x="5192601" y="8586336"/>
                  <a:pt x="5198160" y="8599105"/>
                  <a:pt x="5202130" y="8614268"/>
                </a:cubicBezTo>
                <a:cubicBezTo>
                  <a:pt x="5206893" y="8628633"/>
                  <a:pt x="5208481" y="8644594"/>
                  <a:pt x="5208481" y="8661353"/>
                </a:cubicBezTo>
                <a:cubicBezTo>
                  <a:pt x="5208481" y="8712429"/>
                  <a:pt x="5191807" y="8756322"/>
                  <a:pt x="5159252" y="8793032"/>
                </a:cubicBezTo>
                <a:cubicBezTo>
                  <a:pt x="5125908" y="8829743"/>
                  <a:pt x="5083032" y="8852088"/>
                  <a:pt x="5029839" y="8860867"/>
                </a:cubicBezTo>
                <a:lnTo>
                  <a:pt x="5029839" y="8948653"/>
                </a:lnTo>
                <a:cubicBezTo>
                  <a:pt x="5029839" y="8953441"/>
                  <a:pt x="5028251" y="8957431"/>
                  <a:pt x="5025073" y="8959825"/>
                </a:cubicBezTo>
                <a:cubicBezTo>
                  <a:pt x="5021899" y="8963018"/>
                  <a:pt x="5018721" y="8964614"/>
                  <a:pt x="5013958" y="8964614"/>
                </a:cubicBezTo>
                <a:lnTo>
                  <a:pt x="4946470" y="8964614"/>
                </a:lnTo>
                <a:cubicBezTo>
                  <a:pt x="4941707" y="8964614"/>
                  <a:pt x="4937737" y="8963018"/>
                  <a:pt x="4934563" y="8959825"/>
                </a:cubicBezTo>
                <a:cubicBezTo>
                  <a:pt x="4931386" y="8956633"/>
                  <a:pt x="4930591" y="8952643"/>
                  <a:pt x="4930591" y="8948653"/>
                </a:cubicBezTo>
                <a:lnTo>
                  <a:pt x="4930591" y="8860867"/>
                </a:lnTo>
                <a:cubicBezTo>
                  <a:pt x="4908360" y="8858473"/>
                  <a:pt x="4886925" y="8852886"/>
                  <a:pt x="4866279" y="8845704"/>
                </a:cubicBezTo>
                <a:cubicBezTo>
                  <a:pt x="4845639" y="8838521"/>
                  <a:pt x="4828961" y="8830541"/>
                  <a:pt x="4815464" y="8823358"/>
                </a:cubicBezTo>
                <a:cubicBezTo>
                  <a:pt x="4801970" y="8816176"/>
                  <a:pt x="4790060" y="8808195"/>
                  <a:pt x="4778945" y="8799416"/>
                </a:cubicBezTo>
                <a:cubicBezTo>
                  <a:pt x="4767033" y="8790638"/>
                  <a:pt x="4759888" y="8784253"/>
                  <a:pt x="4755123" y="8780263"/>
                </a:cubicBezTo>
                <a:cubicBezTo>
                  <a:pt x="4751155" y="8776273"/>
                  <a:pt x="4747978" y="8773879"/>
                  <a:pt x="4746391" y="8771485"/>
                </a:cubicBezTo>
                <a:cubicBezTo>
                  <a:pt x="4740834" y="8764302"/>
                  <a:pt x="4740834" y="8757918"/>
                  <a:pt x="4745596" y="8750735"/>
                </a:cubicBezTo>
                <a:lnTo>
                  <a:pt x="4797201" y="8683699"/>
                </a:lnTo>
                <a:cubicBezTo>
                  <a:pt x="4799589" y="8680506"/>
                  <a:pt x="4803556" y="8678112"/>
                  <a:pt x="4808319" y="8677314"/>
                </a:cubicBezTo>
                <a:cubicBezTo>
                  <a:pt x="4813879" y="8676516"/>
                  <a:pt x="4817849" y="8678112"/>
                  <a:pt x="4821022" y="8682102"/>
                </a:cubicBezTo>
                <a:lnTo>
                  <a:pt x="4821819" y="8682901"/>
                </a:lnTo>
                <a:cubicBezTo>
                  <a:pt x="4859134" y="8716419"/>
                  <a:pt x="4899629" y="8737168"/>
                  <a:pt x="4943295" y="8745947"/>
                </a:cubicBezTo>
                <a:cubicBezTo>
                  <a:pt x="4955205" y="8748341"/>
                  <a:pt x="4967907" y="8749937"/>
                  <a:pt x="4979816" y="8749937"/>
                </a:cubicBezTo>
                <a:cubicBezTo>
                  <a:pt x="5007605" y="8749937"/>
                  <a:pt x="5030631" y="8742755"/>
                  <a:pt x="5051273" y="8728390"/>
                </a:cubicBezTo>
                <a:cubicBezTo>
                  <a:pt x="5071916" y="8714025"/>
                  <a:pt x="5082240" y="8693275"/>
                  <a:pt x="5082240" y="8666939"/>
                </a:cubicBezTo>
                <a:cubicBezTo>
                  <a:pt x="5082240" y="8657363"/>
                  <a:pt x="5079856" y="8648584"/>
                  <a:pt x="5075093" y="8640604"/>
                </a:cubicBezTo>
                <a:cubicBezTo>
                  <a:pt x="5069536" y="8631825"/>
                  <a:pt x="5063977" y="8625441"/>
                  <a:pt x="5057626" y="8619854"/>
                </a:cubicBezTo>
                <a:cubicBezTo>
                  <a:pt x="5052069" y="8614268"/>
                  <a:pt x="5041749" y="8607883"/>
                  <a:pt x="5029042" y="8600701"/>
                </a:cubicBezTo>
                <a:cubicBezTo>
                  <a:pt x="5015544" y="8594316"/>
                  <a:pt x="5004429" y="8588730"/>
                  <a:pt x="4995697" y="8584740"/>
                </a:cubicBezTo>
                <a:cubicBezTo>
                  <a:pt x="4986963" y="8580750"/>
                  <a:pt x="4973465" y="8575163"/>
                  <a:pt x="4955997" y="8568779"/>
                </a:cubicBezTo>
                <a:cubicBezTo>
                  <a:pt x="4942500" y="8563192"/>
                  <a:pt x="4932180" y="8559202"/>
                  <a:pt x="4925036" y="8556010"/>
                </a:cubicBezTo>
                <a:cubicBezTo>
                  <a:pt x="4917096" y="8552818"/>
                  <a:pt x="4907567" y="8548827"/>
                  <a:pt x="4894069" y="8542443"/>
                </a:cubicBezTo>
                <a:cubicBezTo>
                  <a:pt x="4881368" y="8536857"/>
                  <a:pt x="4871044" y="8532068"/>
                  <a:pt x="4863104" y="8527280"/>
                </a:cubicBezTo>
                <a:cubicBezTo>
                  <a:pt x="4855164" y="8522492"/>
                  <a:pt x="4845639" y="8516905"/>
                  <a:pt x="4834522" y="8509723"/>
                </a:cubicBezTo>
                <a:cubicBezTo>
                  <a:pt x="4823405" y="8502540"/>
                  <a:pt x="4814672" y="8495358"/>
                  <a:pt x="4808319" y="8488175"/>
                </a:cubicBezTo>
                <a:cubicBezTo>
                  <a:pt x="4801174" y="8481791"/>
                  <a:pt x="4794030" y="8473012"/>
                  <a:pt x="4786090" y="8463436"/>
                </a:cubicBezTo>
                <a:cubicBezTo>
                  <a:pt x="4778152" y="8453859"/>
                  <a:pt x="4772590" y="8444282"/>
                  <a:pt x="4768623" y="8434706"/>
                </a:cubicBezTo>
                <a:cubicBezTo>
                  <a:pt x="4763858" y="8425129"/>
                  <a:pt x="4760680" y="8413956"/>
                  <a:pt x="4758299" y="8401187"/>
                </a:cubicBezTo>
                <a:cubicBezTo>
                  <a:pt x="4755123" y="8389216"/>
                  <a:pt x="4753539" y="8376448"/>
                  <a:pt x="4753539" y="8362082"/>
                </a:cubicBezTo>
                <a:cubicBezTo>
                  <a:pt x="4753539" y="8316594"/>
                  <a:pt x="4770209" y="8275893"/>
                  <a:pt x="4802762" y="8241576"/>
                </a:cubicBezTo>
                <a:cubicBezTo>
                  <a:pt x="4835319" y="8206462"/>
                  <a:pt x="4878191" y="8184116"/>
                  <a:pt x="4930591" y="8174540"/>
                </a:cubicBezTo>
                <a:lnTo>
                  <a:pt x="4930591" y="8084360"/>
                </a:lnTo>
                <a:cubicBezTo>
                  <a:pt x="4930591" y="8080370"/>
                  <a:pt x="4931386" y="8076379"/>
                  <a:pt x="4934563" y="8073187"/>
                </a:cubicBezTo>
                <a:cubicBezTo>
                  <a:pt x="4937737" y="8069994"/>
                  <a:pt x="4941707" y="8068398"/>
                  <a:pt x="4946470" y="8068398"/>
                </a:cubicBezTo>
                <a:close/>
                <a:moveTo>
                  <a:pt x="14361485" y="8064568"/>
                </a:moveTo>
                <a:cubicBezTo>
                  <a:pt x="14369528" y="8064568"/>
                  <a:pt x="14376405" y="8067284"/>
                  <a:pt x="14382048" y="8072717"/>
                </a:cubicBezTo>
                <a:cubicBezTo>
                  <a:pt x="14387822" y="8078150"/>
                  <a:pt x="14390676" y="8084553"/>
                  <a:pt x="14390676" y="8091991"/>
                </a:cubicBezTo>
                <a:cubicBezTo>
                  <a:pt x="14390676" y="8234084"/>
                  <a:pt x="14369074" y="8356903"/>
                  <a:pt x="14326001" y="8460449"/>
                </a:cubicBezTo>
                <a:cubicBezTo>
                  <a:pt x="14282863" y="8564060"/>
                  <a:pt x="14210533" y="8666960"/>
                  <a:pt x="14108883" y="8769083"/>
                </a:cubicBezTo>
                <a:cubicBezTo>
                  <a:pt x="14062631" y="8814744"/>
                  <a:pt x="14006972" y="8864933"/>
                  <a:pt x="13941843" y="8919713"/>
                </a:cubicBezTo>
                <a:lnTo>
                  <a:pt x="13924718" y="9244192"/>
                </a:lnTo>
                <a:cubicBezTo>
                  <a:pt x="13923615" y="9253312"/>
                  <a:pt x="13919009" y="9260685"/>
                  <a:pt x="13911095" y="9266376"/>
                </a:cubicBezTo>
                <a:lnTo>
                  <a:pt x="13582142" y="9458140"/>
                </a:lnTo>
                <a:cubicBezTo>
                  <a:pt x="13578120" y="9460468"/>
                  <a:pt x="13573579" y="9461568"/>
                  <a:pt x="13568454" y="9461568"/>
                </a:cubicBezTo>
                <a:cubicBezTo>
                  <a:pt x="13561578" y="9461568"/>
                  <a:pt x="13555026" y="9458981"/>
                  <a:pt x="13548734" y="9453872"/>
                </a:cubicBezTo>
                <a:lnTo>
                  <a:pt x="13493984" y="9399091"/>
                </a:lnTo>
                <a:cubicBezTo>
                  <a:pt x="13486524" y="9391071"/>
                  <a:pt x="13484189" y="9382017"/>
                  <a:pt x="13487108" y="9371668"/>
                </a:cubicBezTo>
                <a:lnTo>
                  <a:pt x="13559891" y="9135472"/>
                </a:lnTo>
                <a:lnTo>
                  <a:pt x="13319225" y="8894878"/>
                </a:lnTo>
                <a:lnTo>
                  <a:pt x="13082841" y="8967638"/>
                </a:lnTo>
                <a:cubicBezTo>
                  <a:pt x="13081089" y="8968220"/>
                  <a:pt x="13078559" y="8968543"/>
                  <a:pt x="13075121" y="8968543"/>
                </a:cubicBezTo>
                <a:cubicBezTo>
                  <a:pt x="13067142" y="8968543"/>
                  <a:pt x="13060590" y="8965892"/>
                  <a:pt x="13055466" y="8960782"/>
                </a:cubicBezTo>
                <a:lnTo>
                  <a:pt x="13000586" y="8906002"/>
                </a:lnTo>
                <a:cubicBezTo>
                  <a:pt x="12990920" y="8895201"/>
                  <a:pt x="12989493" y="8884077"/>
                  <a:pt x="12996369" y="8872694"/>
                </a:cubicBezTo>
                <a:lnTo>
                  <a:pt x="13188189" y="8543946"/>
                </a:lnTo>
                <a:cubicBezTo>
                  <a:pt x="13193897" y="8535926"/>
                  <a:pt x="13201292" y="8531399"/>
                  <a:pt x="13210439" y="8530235"/>
                </a:cubicBezTo>
                <a:lnTo>
                  <a:pt x="13535046" y="8513160"/>
                </a:lnTo>
                <a:cubicBezTo>
                  <a:pt x="13589861" y="8448032"/>
                  <a:pt x="13640070" y="8392410"/>
                  <a:pt x="13685803" y="8346167"/>
                </a:cubicBezTo>
                <a:cubicBezTo>
                  <a:pt x="13793098" y="8239516"/>
                  <a:pt x="13895332" y="8165850"/>
                  <a:pt x="13992377" y="8125363"/>
                </a:cubicBezTo>
                <a:cubicBezTo>
                  <a:pt x="14089487" y="8084876"/>
                  <a:pt x="14212479" y="8064568"/>
                  <a:pt x="14361485" y="8064568"/>
                </a:cubicBezTo>
                <a:close/>
                <a:moveTo>
                  <a:pt x="15455094" y="8026468"/>
                </a:moveTo>
                <a:cubicBezTo>
                  <a:pt x="15401594" y="8026468"/>
                  <a:pt x="15359491" y="8030267"/>
                  <a:pt x="15328941" y="8034144"/>
                </a:cubicBezTo>
                <a:lnTo>
                  <a:pt x="15309789" y="8187048"/>
                </a:lnTo>
                <a:cubicBezTo>
                  <a:pt x="15305990" y="8213799"/>
                  <a:pt x="15286838" y="8240627"/>
                  <a:pt x="15260087" y="8248226"/>
                </a:cubicBezTo>
                <a:cubicBezTo>
                  <a:pt x="15195111" y="8271177"/>
                  <a:pt x="15214185" y="8259701"/>
                  <a:pt x="15156807" y="8290329"/>
                </a:cubicBezTo>
                <a:cubicBezTo>
                  <a:pt x="15130057" y="8301804"/>
                  <a:pt x="15103306" y="8297927"/>
                  <a:pt x="15080355" y="8282652"/>
                </a:cubicBezTo>
                <a:lnTo>
                  <a:pt x="14958001" y="8190925"/>
                </a:lnTo>
                <a:cubicBezTo>
                  <a:pt x="14935050" y="8210000"/>
                  <a:pt x="14900623" y="8232951"/>
                  <a:pt x="14862397" y="8271177"/>
                </a:cubicBezTo>
                <a:cubicBezTo>
                  <a:pt x="14824171" y="8309403"/>
                  <a:pt x="14801220" y="8343830"/>
                  <a:pt x="14782145" y="8366781"/>
                </a:cubicBezTo>
                <a:lnTo>
                  <a:pt x="14873872" y="8489135"/>
                </a:lnTo>
                <a:cubicBezTo>
                  <a:pt x="14889147" y="8512086"/>
                  <a:pt x="14893024" y="8538837"/>
                  <a:pt x="14881549" y="8565587"/>
                </a:cubicBezTo>
                <a:cubicBezTo>
                  <a:pt x="14870073" y="8588538"/>
                  <a:pt x="14858597" y="8615289"/>
                  <a:pt x="14858597" y="8615289"/>
                </a:cubicBezTo>
                <a:cubicBezTo>
                  <a:pt x="14858597" y="8619166"/>
                  <a:pt x="14847122" y="8642117"/>
                  <a:pt x="14839446" y="8668867"/>
                </a:cubicBezTo>
                <a:cubicBezTo>
                  <a:pt x="14831847" y="8695618"/>
                  <a:pt x="14805019" y="8714770"/>
                  <a:pt x="14778268" y="8718569"/>
                </a:cubicBezTo>
                <a:lnTo>
                  <a:pt x="14625364" y="8737721"/>
                </a:lnTo>
                <a:cubicBezTo>
                  <a:pt x="14621487" y="8768271"/>
                  <a:pt x="14617688" y="8810374"/>
                  <a:pt x="14617688" y="8863874"/>
                </a:cubicBezTo>
                <a:cubicBezTo>
                  <a:pt x="14617688" y="8917376"/>
                  <a:pt x="14621487" y="8959478"/>
                  <a:pt x="14625364" y="8990028"/>
                </a:cubicBezTo>
                <a:lnTo>
                  <a:pt x="14778268" y="9009180"/>
                </a:lnTo>
                <a:cubicBezTo>
                  <a:pt x="14805019" y="9012979"/>
                  <a:pt x="14831847" y="9032131"/>
                  <a:pt x="14839446" y="9058882"/>
                </a:cubicBezTo>
                <a:cubicBezTo>
                  <a:pt x="14862397" y="9123858"/>
                  <a:pt x="14850921" y="9104784"/>
                  <a:pt x="14881549" y="9162162"/>
                </a:cubicBezTo>
                <a:cubicBezTo>
                  <a:pt x="14893024" y="9188912"/>
                  <a:pt x="14889147" y="9219462"/>
                  <a:pt x="14873872" y="9242413"/>
                </a:cubicBezTo>
                <a:lnTo>
                  <a:pt x="14782145" y="9364768"/>
                </a:lnTo>
                <a:cubicBezTo>
                  <a:pt x="14801220" y="9387719"/>
                  <a:pt x="14824171" y="9418269"/>
                  <a:pt x="14862397" y="9456572"/>
                </a:cubicBezTo>
                <a:cubicBezTo>
                  <a:pt x="14900623" y="9494798"/>
                  <a:pt x="14935050" y="9521549"/>
                  <a:pt x="14958001" y="9540700"/>
                </a:cubicBezTo>
                <a:lnTo>
                  <a:pt x="15080355" y="9445097"/>
                </a:lnTo>
                <a:cubicBezTo>
                  <a:pt x="15103306" y="9429822"/>
                  <a:pt x="15130057" y="9425945"/>
                  <a:pt x="15156807" y="9437420"/>
                </a:cubicBezTo>
                <a:cubicBezTo>
                  <a:pt x="15214185" y="9464171"/>
                  <a:pt x="15195111" y="9456572"/>
                  <a:pt x="15260087" y="9479523"/>
                </a:cubicBezTo>
                <a:cubicBezTo>
                  <a:pt x="15286838" y="9487122"/>
                  <a:pt x="15305990" y="9513872"/>
                  <a:pt x="15309789" y="9540700"/>
                </a:cubicBezTo>
                <a:lnTo>
                  <a:pt x="15328941" y="9693605"/>
                </a:lnTo>
                <a:cubicBezTo>
                  <a:pt x="15359491" y="9697482"/>
                  <a:pt x="15401594" y="9701281"/>
                  <a:pt x="15455094" y="9701281"/>
                </a:cubicBezTo>
                <a:cubicBezTo>
                  <a:pt x="15508673" y="9701281"/>
                  <a:pt x="15550698" y="9697482"/>
                  <a:pt x="15581248" y="9693605"/>
                </a:cubicBezTo>
                <a:lnTo>
                  <a:pt x="15600400" y="9540700"/>
                </a:lnTo>
                <a:cubicBezTo>
                  <a:pt x="15604199" y="9513872"/>
                  <a:pt x="15623351" y="9487122"/>
                  <a:pt x="15650102" y="9479523"/>
                </a:cubicBezTo>
                <a:cubicBezTo>
                  <a:pt x="15718955" y="9456572"/>
                  <a:pt x="15688328" y="9468048"/>
                  <a:pt x="15753382" y="9437420"/>
                </a:cubicBezTo>
                <a:cubicBezTo>
                  <a:pt x="15780132" y="9425945"/>
                  <a:pt x="15810682" y="9429822"/>
                  <a:pt x="15833633" y="9445097"/>
                </a:cubicBezTo>
                <a:lnTo>
                  <a:pt x="15955988" y="9540700"/>
                </a:lnTo>
                <a:cubicBezTo>
                  <a:pt x="15978939" y="9521549"/>
                  <a:pt x="16009489" y="9494798"/>
                  <a:pt x="16047792" y="9456572"/>
                </a:cubicBezTo>
                <a:cubicBezTo>
                  <a:pt x="16086018" y="9418269"/>
                  <a:pt x="16112769" y="9383920"/>
                  <a:pt x="16131920" y="9360968"/>
                </a:cubicBezTo>
                <a:lnTo>
                  <a:pt x="16036317" y="9242413"/>
                </a:lnTo>
                <a:cubicBezTo>
                  <a:pt x="16021042" y="9219462"/>
                  <a:pt x="16017165" y="9188912"/>
                  <a:pt x="16028640" y="9162162"/>
                </a:cubicBezTo>
                <a:cubicBezTo>
                  <a:pt x="16055391" y="9104784"/>
                  <a:pt x="16047792" y="9123858"/>
                  <a:pt x="16070743" y="9058882"/>
                </a:cubicBezTo>
                <a:cubicBezTo>
                  <a:pt x="16078342" y="9032131"/>
                  <a:pt x="16105092" y="9012979"/>
                  <a:pt x="16131920" y="9009180"/>
                </a:cubicBezTo>
                <a:lnTo>
                  <a:pt x="16284824" y="8990028"/>
                </a:lnTo>
                <a:cubicBezTo>
                  <a:pt x="16288702" y="8959478"/>
                  <a:pt x="16292500" y="8917376"/>
                  <a:pt x="16292500" y="8863874"/>
                </a:cubicBezTo>
                <a:cubicBezTo>
                  <a:pt x="16292500" y="8810374"/>
                  <a:pt x="16288702" y="8768271"/>
                  <a:pt x="16284824" y="8737721"/>
                </a:cubicBezTo>
                <a:lnTo>
                  <a:pt x="16131920" y="8718569"/>
                </a:lnTo>
                <a:cubicBezTo>
                  <a:pt x="16105092" y="8714770"/>
                  <a:pt x="16082219" y="8695618"/>
                  <a:pt x="16074543" y="8668867"/>
                </a:cubicBezTo>
                <a:cubicBezTo>
                  <a:pt x="16051592" y="8600014"/>
                  <a:pt x="16059268" y="8630641"/>
                  <a:pt x="16028640" y="8565587"/>
                </a:cubicBezTo>
                <a:cubicBezTo>
                  <a:pt x="16017165" y="8538837"/>
                  <a:pt x="16021042" y="8512086"/>
                  <a:pt x="16036317" y="8489135"/>
                </a:cubicBezTo>
                <a:lnTo>
                  <a:pt x="16131920" y="8366781"/>
                </a:lnTo>
                <a:cubicBezTo>
                  <a:pt x="16112769" y="8343830"/>
                  <a:pt x="16086018" y="8309403"/>
                  <a:pt x="16047792" y="8271177"/>
                </a:cubicBezTo>
                <a:cubicBezTo>
                  <a:pt x="16009489" y="8232951"/>
                  <a:pt x="15978939" y="8210000"/>
                  <a:pt x="15955988" y="8190925"/>
                </a:cubicBezTo>
                <a:lnTo>
                  <a:pt x="15833633" y="8282652"/>
                </a:lnTo>
                <a:cubicBezTo>
                  <a:pt x="15810682" y="8297927"/>
                  <a:pt x="15780132" y="8301804"/>
                  <a:pt x="15753382" y="8290329"/>
                </a:cubicBezTo>
                <a:cubicBezTo>
                  <a:pt x="15696004" y="8263578"/>
                  <a:pt x="15715078" y="8271177"/>
                  <a:pt x="15650102" y="8248226"/>
                </a:cubicBezTo>
                <a:cubicBezTo>
                  <a:pt x="15623351" y="8240627"/>
                  <a:pt x="15604199" y="8213799"/>
                  <a:pt x="15600400" y="8187048"/>
                </a:cubicBezTo>
                <a:lnTo>
                  <a:pt x="15581248" y="8034144"/>
                </a:lnTo>
                <a:cubicBezTo>
                  <a:pt x="15550698" y="8030267"/>
                  <a:pt x="15508673" y="8026468"/>
                  <a:pt x="15455094" y="8026468"/>
                </a:cubicBezTo>
                <a:close/>
                <a:moveTo>
                  <a:pt x="1826164" y="8022910"/>
                </a:moveTo>
                <a:cubicBezTo>
                  <a:pt x="1879360" y="8060418"/>
                  <a:pt x="1952405" y="8089148"/>
                  <a:pt x="2044506" y="8108302"/>
                </a:cubicBezTo>
                <a:cubicBezTo>
                  <a:pt x="2136606" y="8127454"/>
                  <a:pt x="2235853" y="8137032"/>
                  <a:pt x="2341451" y="8137032"/>
                </a:cubicBezTo>
                <a:cubicBezTo>
                  <a:pt x="2447842" y="8137032"/>
                  <a:pt x="2546295" y="8127454"/>
                  <a:pt x="2638396" y="8108302"/>
                </a:cubicBezTo>
                <a:cubicBezTo>
                  <a:pt x="2730497" y="8089148"/>
                  <a:pt x="2803542" y="8060418"/>
                  <a:pt x="2856738" y="8022910"/>
                </a:cubicBezTo>
                <a:lnTo>
                  <a:pt x="2856738" y="8137032"/>
                </a:lnTo>
                <a:cubicBezTo>
                  <a:pt x="2856738" y="8168156"/>
                  <a:pt x="2833712" y="8196886"/>
                  <a:pt x="2787663" y="8223221"/>
                </a:cubicBezTo>
                <a:cubicBezTo>
                  <a:pt x="2741612" y="8249557"/>
                  <a:pt x="2678888" y="8270306"/>
                  <a:pt x="2599492" y="8286268"/>
                </a:cubicBezTo>
                <a:cubicBezTo>
                  <a:pt x="2520888" y="8301430"/>
                  <a:pt x="2434345" y="8309411"/>
                  <a:pt x="2341451" y="8309411"/>
                </a:cubicBezTo>
                <a:cubicBezTo>
                  <a:pt x="2248555" y="8309411"/>
                  <a:pt x="2162013" y="8301430"/>
                  <a:pt x="2083410" y="8286268"/>
                </a:cubicBezTo>
                <a:cubicBezTo>
                  <a:pt x="2004013" y="8270306"/>
                  <a:pt x="1941289" y="8249557"/>
                  <a:pt x="1895240" y="8223221"/>
                </a:cubicBezTo>
                <a:cubicBezTo>
                  <a:pt x="1849189" y="8196886"/>
                  <a:pt x="1826164" y="8168156"/>
                  <a:pt x="1826164" y="8137032"/>
                </a:cubicBezTo>
                <a:close/>
                <a:moveTo>
                  <a:pt x="8657442" y="7959863"/>
                </a:moveTo>
                <a:cubicBezTo>
                  <a:pt x="8672528" y="7959863"/>
                  <a:pt x="8684437" y="7962258"/>
                  <a:pt x="8693171" y="7967046"/>
                </a:cubicBezTo>
                <a:cubicBezTo>
                  <a:pt x="8701905" y="7971834"/>
                  <a:pt x="8713814" y="7979814"/>
                  <a:pt x="8727312" y="7991786"/>
                </a:cubicBezTo>
                <a:cubicBezTo>
                  <a:pt x="8740015" y="8002160"/>
                  <a:pt x="8750337" y="8010938"/>
                  <a:pt x="8757483" y="8016525"/>
                </a:cubicBezTo>
                <a:cubicBezTo>
                  <a:pt x="8765422" y="8022112"/>
                  <a:pt x="8778126" y="8027698"/>
                  <a:pt x="8795593" y="8034082"/>
                </a:cubicBezTo>
                <a:cubicBezTo>
                  <a:pt x="8812267" y="8039668"/>
                  <a:pt x="8831322" y="8042861"/>
                  <a:pt x="8851171" y="8042861"/>
                </a:cubicBezTo>
                <a:cubicBezTo>
                  <a:pt x="8870227" y="8042861"/>
                  <a:pt x="8888488" y="8039668"/>
                  <a:pt x="8905955" y="8033284"/>
                </a:cubicBezTo>
                <a:cubicBezTo>
                  <a:pt x="8923423" y="8026900"/>
                  <a:pt x="8936126" y="8021314"/>
                  <a:pt x="8944066" y="8015727"/>
                </a:cubicBezTo>
                <a:cubicBezTo>
                  <a:pt x="8951212" y="8010938"/>
                  <a:pt x="8961533" y="8002160"/>
                  <a:pt x="8975031" y="7991786"/>
                </a:cubicBezTo>
                <a:cubicBezTo>
                  <a:pt x="8983764" y="7983805"/>
                  <a:pt x="8990910" y="7977420"/>
                  <a:pt x="8995674" y="7974228"/>
                </a:cubicBezTo>
                <a:cubicBezTo>
                  <a:pt x="9000438" y="7971036"/>
                  <a:pt x="9007584" y="7967844"/>
                  <a:pt x="9016317" y="7964652"/>
                </a:cubicBezTo>
                <a:cubicBezTo>
                  <a:pt x="9024257" y="7961460"/>
                  <a:pt x="9033785" y="7959863"/>
                  <a:pt x="9044106" y="7959863"/>
                </a:cubicBezTo>
                <a:cubicBezTo>
                  <a:pt x="9059192" y="7959863"/>
                  <a:pt x="9071101" y="7962258"/>
                  <a:pt x="9080629" y="7967046"/>
                </a:cubicBezTo>
                <a:cubicBezTo>
                  <a:pt x="9090157" y="7971834"/>
                  <a:pt x="9101272" y="7979814"/>
                  <a:pt x="9113976" y="7991786"/>
                </a:cubicBezTo>
                <a:cubicBezTo>
                  <a:pt x="9125885" y="8002160"/>
                  <a:pt x="9136207" y="8010140"/>
                  <a:pt x="9144941" y="8015727"/>
                </a:cubicBezTo>
                <a:cubicBezTo>
                  <a:pt x="9152880" y="8022112"/>
                  <a:pt x="9165584" y="8027698"/>
                  <a:pt x="9183051" y="8034082"/>
                </a:cubicBezTo>
                <a:cubicBezTo>
                  <a:pt x="9199725" y="8039668"/>
                  <a:pt x="9218780" y="8042861"/>
                  <a:pt x="9237835" y="8042861"/>
                </a:cubicBezTo>
                <a:cubicBezTo>
                  <a:pt x="9256890" y="8042861"/>
                  <a:pt x="9275946" y="8039668"/>
                  <a:pt x="9292619" y="8034082"/>
                </a:cubicBezTo>
                <a:cubicBezTo>
                  <a:pt x="9310086" y="8027698"/>
                  <a:pt x="9322790" y="8022112"/>
                  <a:pt x="9330730" y="8015727"/>
                </a:cubicBezTo>
                <a:cubicBezTo>
                  <a:pt x="9339463" y="8010140"/>
                  <a:pt x="9349785" y="8002160"/>
                  <a:pt x="9361695" y="7991786"/>
                </a:cubicBezTo>
                <a:cubicBezTo>
                  <a:pt x="9374398" y="7979814"/>
                  <a:pt x="9385514" y="7971834"/>
                  <a:pt x="9395041" y="7967046"/>
                </a:cubicBezTo>
                <a:cubicBezTo>
                  <a:pt x="9404569" y="7962258"/>
                  <a:pt x="9416479" y="7959863"/>
                  <a:pt x="9431564" y="7959863"/>
                </a:cubicBezTo>
                <a:cubicBezTo>
                  <a:pt x="9445855" y="7959863"/>
                  <a:pt x="9458559" y="7962258"/>
                  <a:pt x="9467293" y="7967046"/>
                </a:cubicBezTo>
                <a:cubicBezTo>
                  <a:pt x="9476820" y="7971834"/>
                  <a:pt x="9487936" y="7979814"/>
                  <a:pt x="9500639" y="7991786"/>
                </a:cubicBezTo>
                <a:cubicBezTo>
                  <a:pt x="9512549" y="8002160"/>
                  <a:pt x="9522871" y="8010140"/>
                  <a:pt x="9531604" y="8015727"/>
                </a:cubicBezTo>
                <a:cubicBezTo>
                  <a:pt x="9539544" y="8022112"/>
                  <a:pt x="9552248" y="8027698"/>
                  <a:pt x="9569715" y="8034082"/>
                </a:cubicBezTo>
                <a:cubicBezTo>
                  <a:pt x="9587182" y="8039668"/>
                  <a:pt x="9605444" y="8042861"/>
                  <a:pt x="9624499" y="8042861"/>
                </a:cubicBezTo>
                <a:cubicBezTo>
                  <a:pt x="9624499" y="8042861"/>
                  <a:pt x="9624499" y="8291854"/>
                  <a:pt x="9624499" y="8291854"/>
                </a:cubicBezTo>
                <a:lnTo>
                  <a:pt x="8463714" y="8291854"/>
                </a:lnTo>
                <a:lnTo>
                  <a:pt x="8463714" y="8042861"/>
                </a:lnTo>
                <a:cubicBezTo>
                  <a:pt x="8482769" y="8042861"/>
                  <a:pt x="8501824" y="8039668"/>
                  <a:pt x="8518498" y="8034082"/>
                </a:cubicBezTo>
                <a:cubicBezTo>
                  <a:pt x="8535965" y="8027698"/>
                  <a:pt x="8548668" y="8022112"/>
                  <a:pt x="8556608" y="8015727"/>
                </a:cubicBezTo>
                <a:cubicBezTo>
                  <a:pt x="8565342" y="8010140"/>
                  <a:pt x="8575663" y="8002160"/>
                  <a:pt x="8587573" y="7991786"/>
                </a:cubicBezTo>
                <a:cubicBezTo>
                  <a:pt x="8600277" y="7979814"/>
                  <a:pt x="8611392" y="7971834"/>
                  <a:pt x="8620920" y="7967046"/>
                </a:cubicBezTo>
                <a:cubicBezTo>
                  <a:pt x="8630447" y="7962258"/>
                  <a:pt x="8642357" y="7959863"/>
                  <a:pt x="8657442" y="7959863"/>
                </a:cubicBezTo>
                <a:close/>
                <a:moveTo>
                  <a:pt x="16805966" y="7949488"/>
                </a:moveTo>
                <a:lnTo>
                  <a:pt x="16888538" y="8116282"/>
                </a:lnTo>
                <a:cubicBezTo>
                  <a:pt x="16888538" y="8116282"/>
                  <a:pt x="17071946" y="8142618"/>
                  <a:pt x="17071946" y="8142618"/>
                </a:cubicBezTo>
                <a:lnTo>
                  <a:pt x="16939352" y="8271902"/>
                </a:lnTo>
                <a:lnTo>
                  <a:pt x="16970318" y="8455455"/>
                </a:lnTo>
                <a:lnTo>
                  <a:pt x="16805966" y="8368467"/>
                </a:lnTo>
                <a:lnTo>
                  <a:pt x="16641612" y="8455455"/>
                </a:lnTo>
                <a:lnTo>
                  <a:pt x="16673372" y="8271902"/>
                </a:lnTo>
                <a:lnTo>
                  <a:pt x="16540780" y="8142618"/>
                </a:lnTo>
                <a:lnTo>
                  <a:pt x="16724186" y="8116282"/>
                </a:lnTo>
                <a:close/>
                <a:moveTo>
                  <a:pt x="15464620" y="7874068"/>
                </a:moveTo>
                <a:cubicBezTo>
                  <a:pt x="15594617" y="7874068"/>
                  <a:pt x="15671173" y="7896998"/>
                  <a:pt x="15674918" y="7896998"/>
                </a:cubicBezTo>
                <a:cubicBezTo>
                  <a:pt x="15705522" y="7904672"/>
                  <a:pt x="15724706" y="7927602"/>
                  <a:pt x="15728452" y="7958206"/>
                </a:cubicBezTo>
                <a:lnTo>
                  <a:pt x="15751382" y="8118807"/>
                </a:lnTo>
                <a:cubicBezTo>
                  <a:pt x="15774404" y="8126481"/>
                  <a:pt x="15762893" y="8122644"/>
                  <a:pt x="15785823" y="8134064"/>
                </a:cubicBezTo>
                <a:lnTo>
                  <a:pt x="15915912" y="8034670"/>
                </a:lnTo>
                <a:cubicBezTo>
                  <a:pt x="15938842" y="8015577"/>
                  <a:pt x="15973192" y="8015577"/>
                  <a:pt x="15999958" y="8030833"/>
                </a:cubicBezTo>
                <a:cubicBezTo>
                  <a:pt x="16003795" y="8030833"/>
                  <a:pt x="16068840" y="8072947"/>
                  <a:pt x="16160652" y="8164668"/>
                </a:cubicBezTo>
                <a:cubicBezTo>
                  <a:pt x="16252372" y="8256479"/>
                  <a:pt x="16294486" y="8321524"/>
                  <a:pt x="16294486" y="8325269"/>
                </a:cubicBezTo>
                <a:cubicBezTo>
                  <a:pt x="16309742" y="8352128"/>
                  <a:pt x="16309742" y="8386477"/>
                  <a:pt x="16290650" y="8409407"/>
                </a:cubicBezTo>
                <a:lnTo>
                  <a:pt x="16191164" y="8539496"/>
                </a:lnTo>
                <a:cubicBezTo>
                  <a:pt x="16202674" y="8562426"/>
                  <a:pt x="16198838" y="8550916"/>
                  <a:pt x="16206512" y="8573846"/>
                </a:cubicBezTo>
                <a:lnTo>
                  <a:pt x="16367114" y="8596867"/>
                </a:lnTo>
                <a:cubicBezTo>
                  <a:pt x="16397718" y="8600612"/>
                  <a:pt x="16420648" y="8619797"/>
                  <a:pt x="16428320" y="8650401"/>
                </a:cubicBezTo>
                <a:cubicBezTo>
                  <a:pt x="16428320" y="8654146"/>
                  <a:pt x="16451252" y="8730702"/>
                  <a:pt x="16451252" y="8860700"/>
                </a:cubicBezTo>
                <a:cubicBezTo>
                  <a:pt x="16451252" y="8990697"/>
                  <a:pt x="16428320" y="9067253"/>
                  <a:pt x="16428320" y="9070998"/>
                </a:cubicBezTo>
                <a:cubicBezTo>
                  <a:pt x="16420648" y="9101602"/>
                  <a:pt x="16397718" y="9120786"/>
                  <a:pt x="16367114" y="9124532"/>
                </a:cubicBezTo>
                <a:lnTo>
                  <a:pt x="16206512" y="9147462"/>
                </a:lnTo>
                <a:cubicBezTo>
                  <a:pt x="16198838" y="9170484"/>
                  <a:pt x="16202674" y="9158973"/>
                  <a:pt x="16191164" y="9181903"/>
                </a:cubicBezTo>
                <a:lnTo>
                  <a:pt x="16290650" y="9311992"/>
                </a:lnTo>
                <a:cubicBezTo>
                  <a:pt x="16309742" y="9334922"/>
                  <a:pt x="16309742" y="9369272"/>
                  <a:pt x="16294486" y="9396038"/>
                </a:cubicBezTo>
                <a:cubicBezTo>
                  <a:pt x="16294486" y="9399875"/>
                  <a:pt x="16252372" y="9464920"/>
                  <a:pt x="16160652" y="9556732"/>
                </a:cubicBezTo>
                <a:cubicBezTo>
                  <a:pt x="16068840" y="9648452"/>
                  <a:pt x="16003795" y="9690566"/>
                  <a:pt x="15999958" y="9690566"/>
                </a:cubicBezTo>
                <a:cubicBezTo>
                  <a:pt x="15973192" y="9705822"/>
                  <a:pt x="15938842" y="9705822"/>
                  <a:pt x="15915912" y="9686729"/>
                </a:cubicBezTo>
                <a:lnTo>
                  <a:pt x="15785823" y="9587244"/>
                </a:lnTo>
                <a:cubicBezTo>
                  <a:pt x="15762893" y="9598755"/>
                  <a:pt x="15774404" y="9594918"/>
                  <a:pt x="15751382" y="9602592"/>
                </a:cubicBezTo>
                <a:lnTo>
                  <a:pt x="15728452" y="9763193"/>
                </a:lnTo>
                <a:cubicBezTo>
                  <a:pt x="15724706" y="9793797"/>
                  <a:pt x="15705522" y="9816727"/>
                  <a:pt x="15674918" y="9824401"/>
                </a:cubicBezTo>
                <a:cubicBezTo>
                  <a:pt x="15671173" y="9824401"/>
                  <a:pt x="15594617" y="9847331"/>
                  <a:pt x="15464620" y="9847331"/>
                </a:cubicBezTo>
                <a:cubicBezTo>
                  <a:pt x="15334622" y="9847331"/>
                  <a:pt x="15258066" y="9824401"/>
                  <a:pt x="15254321" y="9824401"/>
                </a:cubicBezTo>
                <a:cubicBezTo>
                  <a:pt x="15223717" y="9816727"/>
                  <a:pt x="15204532" y="9793797"/>
                  <a:pt x="15200787" y="9763193"/>
                </a:cubicBezTo>
                <a:lnTo>
                  <a:pt x="15181602" y="9602592"/>
                </a:lnTo>
                <a:cubicBezTo>
                  <a:pt x="15158672" y="9594918"/>
                  <a:pt x="15166346" y="9598755"/>
                  <a:pt x="15143416" y="9587244"/>
                </a:cubicBezTo>
                <a:lnTo>
                  <a:pt x="15013327" y="9686729"/>
                </a:lnTo>
                <a:cubicBezTo>
                  <a:pt x="14990397" y="9705822"/>
                  <a:pt x="14956048" y="9705822"/>
                  <a:pt x="14929189" y="9690566"/>
                </a:cubicBezTo>
                <a:cubicBezTo>
                  <a:pt x="14925444" y="9690566"/>
                  <a:pt x="14860399" y="9648452"/>
                  <a:pt x="14768588" y="9556732"/>
                </a:cubicBezTo>
                <a:cubicBezTo>
                  <a:pt x="14676867" y="9464920"/>
                  <a:pt x="14634753" y="9399875"/>
                  <a:pt x="14634753" y="9396038"/>
                </a:cubicBezTo>
                <a:cubicBezTo>
                  <a:pt x="14619497" y="9369272"/>
                  <a:pt x="14619497" y="9334922"/>
                  <a:pt x="14638590" y="9311992"/>
                </a:cubicBezTo>
                <a:lnTo>
                  <a:pt x="14737984" y="9181903"/>
                </a:lnTo>
                <a:cubicBezTo>
                  <a:pt x="14726564" y="9158973"/>
                  <a:pt x="14730401" y="9170484"/>
                  <a:pt x="14722727" y="9147462"/>
                </a:cubicBezTo>
                <a:lnTo>
                  <a:pt x="14562126" y="9124532"/>
                </a:lnTo>
                <a:cubicBezTo>
                  <a:pt x="14531522" y="9120786"/>
                  <a:pt x="14508592" y="9101602"/>
                  <a:pt x="14500918" y="9070998"/>
                </a:cubicBezTo>
                <a:cubicBezTo>
                  <a:pt x="14500918" y="9067253"/>
                  <a:pt x="14477988" y="8990697"/>
                  <a:pt x="14477988" y="8860700"/>
                </a:cubicBezTo>
                <a:cubicBezTo>
                  <a:pt x="14477988" y="8730702"/>
                  <a:pt x="14500918" y="8654146"/>
                  <a:pt x="14500918" y="8650401"/>
                </a:cubicBezTo>
                <a:cubicBezTo>
                  <a:pt x="14508592" y="8619797"/>
                  <a:pt x="14531522" y="8600612"/>
                  <a:pt x="14562126" y="8596867"/>
                </a:cubicBezTo>
                <a:lnTo>
                  <a:pt x="14722727" y="8577682"/>
                </a:lnTo>
                <a:cubicBezTo>
                  <a:pt x="14730401" y="8554752"/>
                  <a:pt x="14726564" y="8562426"/>
                  <a:pt x="14737984" y="8539496"/>
                </a:cubicBezTo>
                <a:lnTo>
                  <a:pt x="14638590" y="8409407"/>
                </a:lnTo>
                <a:cubicBezTo>
                  <a:pt x="14619497" y="8386477"/>
                  <a:pt x="14619497" y="8352128"/>
                  <a:pt x="14634753" y="8325269"/>
                </a:cubicBezTo>
                <a:cubicBezTo>
                  <a:pt x="14634753" y="8321524"/>
                  <a:pt x="14676867" y="8256479"/>
                  <a:pt x="14768588" y="8164668"/>
                </a:cubicBezTo>
                <a:cubicBezTo>
                  <a:pt x="14860399" y="8072947"/>
                  <a:pt x="14925444" y="8030833"/>
                  <a:pt x="14929189" y="8030833"/>
                </a:cubicBezTo>
                <a:cubicBezTo>
                  <a:pt x="14956048" y="8015577"/>
                  <a:pt x="14990397" y="8015577"/>
                  <a:pt x="15013327" y="8034670"/>
                </a:cubicBezTo>
                <a:lnTo>
                  <a:pt x="15143416" y="8134064"/>
                </a:lnTo>
                <a:cubicBezTo>
                  <a:pt x="15166346" y="8122644"/>
                  <a:pt x="15154836" y="8126481"/>
                  <a:pt x="15177766" y="8118807"/>
                </a:cubicBezTo>
                <a:lnTo>
                  <a:pt x="15200787" y="7958206"/>
                </a:lnTo>
                <a:cubicBezTo>
                  <a:pt x="15204532" y="7927602"/>
                  <a:pt x="15223717" y="7904672"/>
                  <a:pt x="15254321" y="7896998"/>
                </a:cubicBezTo>
                <a:cubicBezTo>
                  <a:pt x="15258066" y="7896998"/>
                  <a:pt x="15334622" y="7874068"/>
                  <a:pt x="15464620" y="7874068"/>
                </a:cubicBezTo>
                <a:close/>
                <a:moveTo>
                  <a:pt x="1826164" y="7765987"/>
                </a:moveTo>
                <a:cubicBezTo>
                  <a:pt x="1879360" y="7803494"/>
                  <a:pt x="1952405" y="7831426"/>
                  <a:pt x="2044506" y="7850580"/>
                </a:cubicBezTo>
                <a:cubicBezTo>
                  <a:pt x="2136606" y="7869683"/>
                  <a:pt x="2235853" y="7879260"/>
                  <a:pt x="2341451" y="7879260"/>
                </a:cubicBezTo>
                <a:cubicBezTo>
                  <a:pt x="2447842" y="7879260"/>
                  <a:pt x="2546295" y="7869683"/>
                  <a:pt x="2638396" y="7850580"/>
                </a:cubicBezTo>
                <a:cubicBezTo>
                  <a:pt x="2730497" y="7831426"/>
                  <a:pt x="2803542" y="7803494"/>
                  <a:pt x="2856738" y="7765987"/>
                </a:cubicBezTo>
                <a:lnTo>
                  <a:pt x="2856738" y="7879260"/>
                </a:lnTo>
                <a:cubicBezTo>
                  <a:pt x="2856738" y="7910384"/>
                  <a:pt x="2833712" y="7939114"/>
                  <a:pt x="2787663" y="7965450"/>
                </a:cubicBezTo>
                <a:cubicBezTo>
                  <a:pt x="2741612" y="7991786"/>
                  <a:pt x="2678888" y="8012535"/>
                  <a:pt x="2599492" y="8028496"/>
                </a:cubicBezTo>
                <a:cubicBezTo>
                  <a:pt x="2520888" y="8043659"/>
                  <a:pt x="2434345" y="8051640"/>
                  <a:pt x="2341451" y="8051640"/>
                </a:cubicBezTo>
                <a:cubicBezTo>
                  <a:pt x="2248555" y="8051640"/>
                  <a:pt x="2162013" y="8043659"/>
                  <a:pt x="2083410" y="8028496"/>
                </a:cubicBezTo>
                <a:cubicBezTo>
                  <a:pt x="2004013" y="8012535"/>
                  <a:pt x="1941289" y="7991786"/>
                  <a:pt x="1895240" y="7965450"/>
                </a:cubicBezTo>
                <a:cubicBezTo>
                  <a:pt x="1849189" y="7939114"/>
                  <a:pt x="1826164" y="7910384"/>
                  <a:pt x="1826164" y="7879260"/>
                </a:cubicBezTo>
                <a:cubicBezTo>
                  <a:pt x="1826164" y="7879260"/>
                  <a:pt x="1826164" y="7765987"/>
                  <a:pt x="1826164" y="7765987"/>
                </a:cubicBezTo>
                <a:close/>
                <a:moveTo>
                  <a:pt x="12348316" y="7607393"/>
                </a:moveTo>
                <a:cubicBezTo>
                  <a:pt x="12479267" y="7607393"/>
                  <a:pt x="12618548" y="7651301"/>
                  <a:pt x="12720811" y="7724903"/>
                </a:cubicBezTo>
                <a:cubicBezTo>
                  <a:pt x="12811910" y="7790507"/>
                  <a:pt x="12920651" y="7912079"/>
                  <a:pt x="12920651" y="8118672"/>
                </a:cubicBezTo>
                <a:cubicBezTo>
                  <a:pt x="12920651" y="8214373"/>
                  <a:pt x="12891615" y="8316346"/>
                  <a:pt x="12842855" y="8391502"/>
                </a:cubicBezTo>
                <a:cubicBezTo>
                  <a:pt x="12777958" y="8491691"/>
                  <a:pt x="12682173" y="8544577"/>
                  <a:pt x="12565971" y="8544577"/>
                </a:cubicBezTo>
                <a:cubicBezTo>
                  <a:pt x="12479036" y="8544577"/>
                  <a:pt x="12438721" y="8522882"/>
                  <a:pt x="12390308" y="8483865"/>
                </a:cubicBezTo>
                <a:cubicBezTo>
                  <a:pt x="12335070" y="8521098"/>
                  <a:pt x="12285790" y="8544577"/>
                  <a:pt x="12199664" y="8544577"/>
                </a:cubicBezTo>
                <a:cubicBezTo>
                  <a:pt x="12068192" y="8544577"/>
                  <a:pt x="11972755" y="8464644"/>
                  <a:pt x="11972755" y="8354442"/>
                </a:cubicBezTo>
                <a:cubicBezTo>
                  <a:pt x="11972755" y="8255519"/>
                  <a:pt x="12023365" y="8133462"/>
                  <a:pt x="12095898" y="8057557"/>
                </a:cubicBezTo>
                <a:cubicBezTo>
                  <a:pt x="12161085" y="7989767"/>
                  <a:pt x="12254382" y="7944593"/>
                  <a:pt x="12498008" y="7944593"/>
                </a:cubicBezTo>
                <a:cubicBezTo>
                  <a:pt x="12519235" y="7944593"/>
                  <a:pt x="12541735" y="7944938"/>
                  <a:pt x="12564987" y="7945629"/>
                </a:cubicBezTo>
                <a:lnTo>
                  <a:pt x="12608252" y="7946895"/>
                </a:lnTo>
                <a:lnTo>
                  <a:pt x="12599634" y="7989249"/>
                </a:lnTo>
                <a:lnTo>
                  <a:pt x="12547404" y="8246944"/>
                </a:lnTo>
                <a:cubicBezTo>
                  <a:pt x="12546594" y="8251088"/>
                  <a:pt x="12545553" y="8256094"/>
                  <a:pt x="12544512" y="8261619"/>
                </a:cubicBezTo>
                <a:cubicBezTo>
                  <a:pt x="12540405" y="8282566"/>
                  <a:pt x="12533348" y="8317669"/>
                  <a:pt x="12533348" y="8332229"/>
                </a:cubicBezTo>
                <a:cubicBezTo>
                  <a:pt x="12533348" y="8355190"/>
                  <a:pt x="12543124" y="8364225"/>
                  <a:pt x="12568111" y="8364225"/>
                </a:cubicBezTo>
                <a:cubicBezTo>
                  <a:pt x="12611029" y="8364225"/>
                  <a:pt x="12645213" y="8336027"/>
                  <a:pt x="12669853" y="8280552"/>
                </a:cubicBezTo>
                <a:cubicBezTo>
                  <a:pt x="12692931" y="8228242"/>
                  <a:pt x="12701261" y="8165228"/>
                  <a:pt x="12701261" y="8127247"/>
                </a:cubicBezTo>
                <a:cubicBezTo>
                  <a:pt x="12701261" y="8027000"/>
                  <a:pt x="12666961" y="7941946"/>
                  <a:pt x="12602063" y="7881349"/>
                </a:cubicBezTo>
                <a:cubicBezTo>
                  <a:pt x="12536588" y="7820145"/>
                  <a:pt x="12444505" y="7787860"/>
                  <a:pt x="12335648" y="7787860"/>
                </a:cubicBezTo>
                <a:cubicBezTo>
                  <a:pt x="12114523" y="7787860"/>
                  <a:pt x="11890621" y="7973079"/>
                  <a:pt x="11890621" y="8327107"/>
                </a:cubicBezTo>
                <a:cubicBezTo>
                  <a:pt x="11890621" y="8431670"/>
                  <a:pt x="11925209" y="8518508"/>
                  <a:pt x="11990512" y="8578299"/>
                </a:cubicBezTo>
                <a:cubicBezTo>
                  <a:pt x="12056046" y="8638263"/>
                  <a:pt x="12150847" y="8669972"/>
                  <a:pt x="12264562" y="8669972"/>
                </a:cubicBezTo>
                <a:cubicBezTo>
                  <a:pt x="12436928" y="8669972"/>
                  <a:pt x="12576556" y="8608742"/>
                  <a:pt x="12701839" y="8542620"/>
                </a:cubicBezTo>
                <a:lnTo>
                  <a:pt x="12735676" y="8524723"/>
                </a:lnTo>
                <a:lnTo>
                  <a:pt x="12751814" y="8559424"/>
                </a:lnTo>
                <a:lnTo>
                  <a:pt x="12802135" y="8667037"/>
                </a:lnTo>
                <a:lnTo>
                  <a:pt x="12816653" y="8698284"/>
                </a:lnTo>
                <a:lnTo>
                  <a:pt x="12786402" y="8714570"/>
                </a:lnTo>
                <a:cubicBezTo>
                  <a:pt x="12620746" y="8803423"/>
                  <a:pt x="12436638" y="8850381"/>
                  <a:pt x="12254093" y="8850381"/>
                </a:cubicBezTo>
                <a:cubicBezTo>
                  <a:pt x="12104574" y="8850381"/>
                  <a:pt x="11964773" y="8806415"/>
                  <a:pt x="11860543" y="8726540"/>
                </a:cubicBezTo>
                <a:cubicBezTo>
                  <a:pt x="11736706" y="8631588"/>
                  <a:pt x="11671288" y="8492324"/>
                  <a:pt x="11671288" y="8323712"/>
                </a:cubicBezTo>
                <a:cubicBezTo>
                  <a:pt x="11671288" y="8149748"/>
                  <a:pt x="11732021" y="7974978"/>
                  <a:pt x="11837928" y="7844199"/>
                </a:cubicBezTo>
                <a:cubicBezTo>
                  <a:pt x="11925499" y="7736183"/>
                  <a:pt x="12085140" y="7607393"/>
                  <a:pt x="12348316" y="7607393"/>
                </a:cubicBezTo>
                <a:close/>
                <a:moveTo>
                  <a:pt x="13495107" y="7522580"/>
                </a:moveTo>
                <a:cubicBezTo>
                  <a:pt x="13542745" y="7522580"/>
                  <a:pt x="13594353" y="7541733"/>
                  <a:pt x="13649931" y="7581635"/>
                </a:cubicBezTo>
                <a:cubicBezTo>
                  <a:pt x="13705509" y="7620740"/>
                  <a:pt x="13751559" y="7668622"/>
                  <a:pt x="13788876" y="7725285"/>
                </a:cubicBezTo>
                <a:cubicBezTo>
                  <a:pt x="13826193" y="7781947"/>
                  <a:pt x="13844454" y="7833023"/>
                  <a:pt x="13844454" y="7879260"/>
                </a:cubicBezTo>
                <a:cubicBezTo>
                  <a:pt x="13844454" y="7898413"/>
                  <a:pt x="13841278" y="7913576"/>
                  <a:pt x="13834132" y="7926345"/>
                </a:cubicBezTo>
                <a:cubicBezTo>
                  <a:pt x="13826987" y="7938316"/>
                  <a:pt x="13817459" y="7947094"/>
                  <a:pt x="13804755" y="7953479"/>
                </a:cubicBezTo>
                <a:cubicBezTo>
                  <a:pt x="13792052" y="7959065"/>
                  <a:pt x="13779348" y="7963056"/>
                  <a:pt x="13765851" y="7965450"/>
                </a:cubicBezTo>
                <a:cubicBezTo>
                  <a:pt x="13752353" y="7967844"/>
                  <a:pt x="13737268" y="7968642"/>
                  <a:pt x="13719800" y="7968642"/>
                </a:cubicBezTo>
                <a:cubicBezTo>
                  <a:pt x="13692011" y="7968642"/>
                  <a:pt x="13653901" y="7959863"/>
                  <a:pt x="13605469" y="7941508"/>
                </a:cubicBezTo>
                <a:cubicBezTo>
                  <a:pt x="13557036" y="7923152"/>
                  <a:pt x="13520514" y="7914374"/>
                  <a:pt x="13495107" y="7914374"/>
                </a:cubicBezTo>
                <a:cubicBezTo>
                  <a:pt x="13468112" y="7914374"/>
                  <a:pt x="13429207" y="7923152"/>
                  <a:pt x="13378393" y="7941508"/>
                </a:cubicBezTo>
                <a:cubicBezTo>
                  <a:pt x="13326785" y="7959065"/>
                  <a:pt x="13286292" y="7967844"/>
                  <a:pt x="13256915" y="7967844"/>
                </a:cubicBezTo>
                <a:cubicBezTo>
                  <a:pt x="13182282" y="7967844"/>
                  <a:pt x="13145760" y="7938316"/>
                  <a:pt x="13145760" y="7879260"/>
                </a:cubicBezTo>
                <a:cubicBezTo>
                  <a:pt x="13145760" y="7844993"/>
                  <a:pt x="13156875" y="7805888"/>
                  <a:pt x="13179106" y="7763593"/>
                </a:cubicBezTo>
                <a:cubicBezTo>
                  <a:pt x="13202131" y="7720495"/>
                  <a:pt x="13230714" y="7682190"/>
                  <a:pt x="13264061" y="7646277"/>
                </a:cubicBezTo>
                <a:cubicBezTo>
                  <a:pt x="13298202" y="7611163"/>
                  <a:pt x="13335519" y="7581635"/>
                  <a:pt x="13377599" y="7557694"/>
                </a:cubicBezTo>
                <a:cubicBezTo>
                  <a:pt x="13419679" y="7534550"/>
                  <a:pt x="13458584" y="7522580"/>
                  <a:pt x="13495107" y="7522580"/>
                </a:cubicBezTo>
                <a:close/>
                <a:moveTo>
                  <a:pt x="1826164" y="7508216"/>
                </a:moveTo>
                <a:cubicBezTo>
                  <a:pt x="1879360" y="7545724"/>
                  <a:pt x="1952405" y="7573655"/>
                  <a:pt x="2044506" y="7592809"/>
                </a:cubicBezTo>
                <a:cubicBezTo>
                  <a:pt x="2136606" y="7612760"/>
                  <a:pt x="2235853" y="7622337"/>
                  <a:pt x="2341451" y="7622337"/>
                </a:cubicBezTo>
                <a:cubicBezTo>
                  <a:pt x="2447842" y="7622337"/>
                  <a:pt x="2546295" y="7612760"/>
                  <a:pt x="2638396" y="7592809"/>
                </a:cubicBezTo>
                <a:cubicBezTo>
                  <a:pt x="2730497" y="7573655"/>
                  <a:pt x="2803542" y="7545724"/>
                  <a:pt x="2856738" y="7508216"/>
                </a:cubicBezTo>
                <a:lnTo>
                  <a:pt x="2856738" y="7622337"/>
                </a:lnTo>
                <a:cubicBezTo>
                  <a:pt x="2856738" y="7652662"/>
                  <a:pt x="2833712" y="7681392"/>
                  <a:pt x="2787663" y="7707728"/>
                </a:cubicBezTo>
                <a:cubicBezTo>
                  <a:pt x="2741612" y="7734064"/>
                  <a:pt x="2678888" y="7755611"/>
                  <a:pt x="2599492" y="7770775"/>
                </a:cubicBezTo>
                <a:cubicBezTo>
                  <a:pt x="2520888" y="7785937"/>
                  <a:pt x="2434345" y="7793918"/>
                  <a:pt x="2341451" y="7793918"/>
                </a:cubicBezTo>
                <a:cubicBezTo>
                  <a:pt x="2248555" y="7793918"/>
                  <a:pt x="2162013" y="7785937"/>
                  <a:pt x="2083410" y="7770775"/>
                </a:cubicBezTo>
                <a:cubicBezTo>
                  <a:pt x="2004013" y="7755611"/>
                  <a:pt x="1941289" y="7734064"/>
                  <a:pt x="1895240" y="7707728"/>
                </a:cubicBezTo>
                <a:cubicBezTo>
                  <a:pt x="1849189" y="7681392"/>
                  <a:pt x="1826164" y="7652662"/>
                  <a:pt x="1826164" y="7622337"/>
                </a:cubicBezTo>
                <a:close/>
                <a:moveTo>
                  <a:pt x="11094139" y="7489858"/>
                </a:moveTo>
                <a:cubicBezTo>
                  <a:pt x="11096521" y="7489858"/>
                  <a:pt x="11103667" y="7493850"/>
                  <a:pt x="11114782" y="7501032"/>
                </a:cubicBezTo>
                <a:cubicBezTo>
                  <a:pt x="11125898" y="7508216"/>
                  <a:pt x="11138601" y="7516192"/>
                  <a:pt x="11152893" y="7524973"/>
                </a:cubicBezTo>
                <a:cubicBezTo>
                  <a:pt x="11167184" y="7534550"/>
                  <a:pt x="11185446" y="7542530"/>
                  <a:pt x="11207677" y="7549714"/>
                </a:cubicBezTo>
                <a:cubicBezTo>
                  <a:pt x="11230702" y="7556897"/>
                  <a:pt x="11252933" y="7560088"/>
                  <a:pt x="11275958" y="7560088"/>
                </a:cubicBezTo>
                <a:cubicBezTo>
                  <a:pt x="11298189" y="7560088"/>
                  <a:pt x="11321215" y="7556897"/>
                  <a:pt x="11343446" y="7549714"/>
                </a:cubicBezTo>
                <a:cubicBezTo>
                  <a:pt x="11365677" y="7542530"/>
                  <a:pt x="11383938" y="7534550"/>
                  <a:pt x="11398230" y="7524973"/>
                </a:cubicBezTo>
                <a:cubicBezTo>
                  <a:pt x="11412521" y="7516192"/>
                  <a:pt x="11425225" y="7508216"/>
                  <a:pt x="11436340" y="7501032"/>
                </a:cubicBezTo>
                <a:cubicBezTo>
                  <a:pt x="11447456" y="7493850"/>
                  <a:pt x="11454602" y="7489858"/>
                  <a:pt x="11457778" y="7489858"/>
                </a:cubicBezTo>
                <a:cubicBezTo>
                  <a:pt x="11478421" y="7489858"/>
                  <a:pt x="11496682" y="7493050"/>
                  <a:pt x="11514149" y="7500236"/>
                </a:cubicBezTo>
                <a:cubicBezTo>
                  <a:pt x="11531617" y="7506619"/>
                  <a:pt x="11545908" y="7516192"/>
                  <a:pt x="11557818" y="7527367"/>
                </a:cubicBezTo>
                <a:cubicBezTo>
                  <a:pt x="11569727" y="7538540"/>
                  <a:pt x="11580049" y="7552108"/>
                  <a:pt x="11588783" y="7568068"/>
                </a:cubicBezTo>
                <a:cubicBezTo>
                  <a:pt x="11598310" y="7584029"/>
                  <a:pt x="11605456" y="7600790"/>
                  <a:pt x="11611014" y="7617548"/>
                </a:cubicBezTo>
                <a:cubicBezTo>
                  <a:pt x="11616572" y="7635106"/>
                  <a:pt x="11620542" y="7653461"/>
                  <a:pt x="11624511" y="7672614"/>
                </a:cubicBezTo>
                <a:cubicBezTo>
                  <a:pt x="11627687" y="7692566"/>
                  <a:pt x="11630069" y="7710920"/>
                  <a:pt x="11631657" y="7728478"/>
                </a:cubicBezTo>
                <a:cubicBezTo>
                  <a:pt x="11632451" y="7745236"/>
                  <a:pt x="11633245" y="7762793"/>
                  <a:pt x="11633245" y="7781149"/>
                </a:cubicBezTo>
                <a:cubicBezTo>
                  <a:pt x="11633245" y="7821850"/>
                  <a:pt x="11620542" y="7853773"/>
                  <a:pt x="11595928" y="7876866"/>
                </a:cubicBezTo>
                <a:cubicBezTo>
                  <a:pt x="11571315" y="7900807"/>
                  <a:pt x="11538763" y="7912778"/>
                  <a:pt x="11497476" y="7912778"/>
                </a:cubicBezTo>
                <a:lnTo>
                  <a:pt x="11053646" y="7912778"/>
                </a:lnTo>
                <a:cubicBezTo>
                  <a:pt x="11012360" y="7912778"/>
                  <a:pt x="10979807" y="7900807"/>
                  <a:pt x="10955194" y="7876866"/>
                </a:cubicBezTo>
                <a:cubicBezTo>
                  <a:pt x="10930581" y="7853773"/>
                  <a:pt x="10917877" y="7821850"/>
                  <a:pt x="10917877" y="7781149"/>
                </a:cubicBezTo>
                <a:cubicBezTo>
                  <a:pt x="10917877" y="7762793"/>
                  <a:pt x="10918671" y="7745236"/>
                  <a:pt x="10919465" y="7728478"/>
                </a:cubicBezTo>
                <a:cubicBezTo>
                  <a:pt x="10921053" y="7710920"/>
                  <a:pt x="10923435" y="7692566"/>
                  <a:pt x="10926611" y="7672614"/>
                </a:cubicBezTo>
                <a:cubicBezTo>
                  <a:pt x="10930581" y="7653461"/>
                  <a:pt x="10934551" y="7635106"/>
                  <a:pt x="10940109" y="7617548"/>
                </a:cubicBezTo>
                <a:cubicBezTo>
                  <a:pt x="10945666" y="7600790"/>
                  <a:pt x="10952812" y="7584029"/>
                  <a:pt x="10962340" y="7568068"/>
                </a:cubicBezTo>
                <a:cubicBezTo>
                  <a:pt x="10971073" y="7552108"/>
                  <a:pt x="10982189" y="7538540"/>
                  <a:pt x="10993305" y="7527367"/>
                </a:cubicBezTo>
                <a:cubicBezTo>
                  <a:pt x="11005214" y="7516192"/>
                  <a:pt x="11020300" y="7506619"/>
                  <a:pt x="11036973" y="7500236"/>
                </a:cubicBezTo>
                <a:cubicBezTo>
                  <a:pt x="11054440" y="7493050"/>
                  <a:pt x="11072702" y="7489858"/>
                  <a:pt x="11094139" y="7489858"/>
                </a:cubicBezTo>
                <a:close/>
                <a:moveTo>
                  <a:pt x="4548693" y="7477090"/>
                </a:moveTo>
                <a:cubicBezTo>
                  <a:pt x="4632057" y="7524973"/>
                  <a:pt x="4730511" y="7552906"/>
                  <a:pt x="4833729" y="7552906"/>
                </a:cubicBezTo>
                <a:cubicBezTo>
                  <a:pt x="4936944" y="7552906"/>
                  <a:pt x="5035394" y="7524973"/>
                  <a:pt x="5118762" y="7477090"/>
                </a:cubicBezTo>
                <a:cubicBezTo>
                  <a:pt x="5106060" y="7635904"/>
                  <a:pt x="4982993" y="7760400"/>
                  <a:pt x="4833729" y="7760400"/>
                </a:cubicBezTo>
                <a:cubicBezTo>
                  <a:pt x="4685253" y="7760400"/>
                  <a:pt x="4561399" y="7635904"/>
                  <a:pt x="4548693" y="7477090"/>
                </a:cubicBezTo>
                <a:close/>
                <a:moveTo>
                  <a:pt x="8629653" y="7421225"/>
                </a:moveTo>
                <a:lnTo>
                  <a:pt x="8795593" y="7421225"/>
                </a:lnTo>
                <a:lnTo>
                  <a:pt x="8795593" y="7710920"/>
                </a:lnTo>
                <a:lnTo>
                  <a:pt x="8961533" y="7710920"/>
                </a:lnTo>
                <a:lnTo>
                  <a:pt x="8961533" y="7421225"/>
                </a:lnTo>
                <a:lnTo>
                  <a:pt x="9126679" y="7421225"/>
                </a:lnTo>
                <a:lnTo>
                  <a:pt x="9126679" y="7710920"/>
                </a:lnTo>
                <a:lnTo>
                  <a:pt x="9292619" y="7710920"/>
                </a:lnTo>
                <a:lnTo>
                  <a:pt x="9292619" y="7421225"/>
                </a:lnTo>
                <a:lnTo>
                  <a:pt x="9458559" y="7421225"/>
                </a:lnTo>
                <a:lnTo>
                  <a:pt x="9458559" y="7710920"/>
                </a:lnTo>
                <a:lnTo>
                  <a:pt x="9499845" y="7710920"/>
                </a:lnTo>
                <a:cubicBezTo>
                  <a:pt x="9534780" y="7710920"/>
                  <a:pt x="9564157" y="7723690"/>
                  <a:pt x="9587976" y="7747631"/>
                </a:cubicBezTo>
                <a:cubicBezTo>
                  <a:pt x="9612589" y="7771572"/>
                  <a:pt x="9624499" y="7801100"/>
                  <a:pt x="9624499" y="7835416"/>
                </a:cubicBezTo>
                <a:cubicBezTo>
                  <a:pt x="9624499" y="7835416"/>
                  <a:pt x="9624499" y="7959863"/>
                  <a:pt x="9624499" y="7959863"/>
                </a:cubicBezTo>
                <a:cubicBezTo>
                  <a:pt x="9609413" y="7959863"/>
                  <a:pt x="9597504" y="7957469"/>
                  <a:pt x="9588770" y="7952680"/>
                </a:cubicBezTo>
                <a:cubicBezTo>
                  <a:pt x="9580037" y="7947892"/>
                  <a:pt x="9568127" y="7939912"/>
                  <a:pt x="9554629" y="7927941"/>
                </a:cubicBezTo>
                <a:cubicBezTo>
                  <a:pt x="9541926" y="7917566"/>
                  <a:pt x="9531604" y="7909586"/>
                  <a:pt x="9524459" y="7903202"/>
                </a:cubicBezTo>
                <a:cubicBezTo>
                  <a:pt x="9516519" y="7897615"/>
                  <a:pt x="9503815" y="7892028"/>
                  <a:pt x="9486348" y="7886442"/>
                </a:cubicBezTo>
                <a:cubicBezTo>
                  <a:pt x="9469675" y="7880058"/>
                  <a:pt x="9450619" y="7876866"/>
                  <a:pt x="9431564" y="7876866"/>
                </a:cubicBezTo>
                <a:cubicBezTo>
                  <a:pt x="9411715" y="7876866"/>
                  <a:pt x="9393453" y="7880058"/>
                  <a:pt x="9375986" y="7886442"/>
                </a:cubicBezTo>
                <a:cubicBezTo>
                  <a:pt x="9358519" y="7892028"/>
                  <a:pt x="9345815" y="7897615"/>
                  <a:pt x="9337875" y="7903202"/>
                </a:cubicBezTo>
                <a:cubicBezTo>
                  <a:pt x="9330730" y="7909586"/>
                  <a:pt x="9320408" y="7917566"/>
                  <a:pt x="9307705" y="7927941"/>
                </a:cubicBezTo>
                <a:cubicBezTo>
                  <a:pt x="9298177" y="7936720"/>
                  <a:pt x="9291031" y="7942306"/>
                  <a:pt x="9286267" y="7945498"/>
                </a:cubicBezTo>
                <a:cubicBezTo>
                  <a:pt x="9281504" y="7949488"/>
                  <a:pt x="9275152" y="7952680"/>
                  <a:pt x="9266418" y="7955075"/>
                </a:cubicBezTo>
                <a:cubicBezTo>
                  <a:pt x="9257684" y="7958267"/>
                  <a:pt x="9248157" y="7959863"/>
                  <a:pt x="9237835" y="7959863"/>
                </a:cubicBezTo>
                <a:cubicBezTo>
                  <a:pt x="9222750" y="7959863"/>
                  <a:pt x="9210840" y="7957469"/>
                  <a:pt x="9201312" y="7952680"/>
                </a:cubicBezTo>
                <a:cubicBezTo>
                  <a:pt x="9191785" y="7947892"/>
                  <a:pt x="9180669" y="7939912"/>
                  <a:pt x="9167966" y="7927941"/>
                </a:cubicBezTo>
                <a:cubicBezTo>
                  <a:pt x="9155262" y="7917566"/>
                  <a:pt x="9144941" y="7909586"/>
                  <a:pt x="9137795" y="7903202"/>
                </a:cubicBezTo>
                <a:cubicBezTo>
                  <a:pt x="9129855" y="7897615"/>
                  <a:pt x="9117152" y="7892028"/>
                  <a:pt x="9099684" y="7886442"/>
                </a:cubicBezTo>
                <a:cubicBezTo>
                  <a:pt x="9082217" y="7880058"/>
                  <a:pt x="9063956" y="7876866"/>
                  <a:pt x="9044106" y="7876866"/>
                </a:cubicBezTo>
                <a:cubicBezTo>
                  <a:pt x="9025051" y="7876866"/>
                  <a:pt x="9005996" y="7880058"/>
                  <a:pt x="8989322" y="7886442"/>
                </a:cubicBezTo>
                <a:cubicBezTo>
                  <a:pt x="8971855" y="7892826"/>
                  <a:pt x="8959151" y="7898413"/>
                  <a:pt x="8951212" y="7904000"/>
                </a:cubicBezTo>
                <a:cubicBezTo>
                  <a:pt x="8944066" y="7909586"/>
                  <a:pt x="8933744" y="7917566"/>
                  <a:pt x="8920247" y="7927941"/>
                </a:cubicBezTo>
                <a:cubicBezTo>
                  <a:pt x="8911513" y="7936720"/>
                  <a:pt x="8904367" y="7942306"/>
                  <a:pt x="8899604" y="7945498"/>
                </a:cubicBezTo>
                <a:cubicBezTo>
                  <a:pt x="8894046" y="7949488"/>
                  <a:pt x="8887694" y="7952680"/>
                  <a:pt x="8878960" y="7955075"/>
                </a:cubicBezTo>
                <a:cubicBezTo>
                  <a:pt x="8871021" y="7958267"/>
                  <a:pt x="8861493" y="7959863"/>
                  <a:pt x="8851171" y="7959863"/>
                </a:cubicBezTo>
                <a:cubicBezTo>
                  <a:pt x="8836086" y="7959863"/>
                  <a:pt x="8823382" y="7957469"/>
                  <a:pt x="8814649" y="7952680"/>
                </a:cubicBezTo>
                <a:cubicBezTo>
                  <a:pt x="8805121" y="7947892"/>
                  <a:pt x="8794005" y="7939912"/>
                  <a:pt x="8781302" y="7927941"/>
                </a:cubicBezTo>
                <a:cubicBezTo>
                  <a:pt x="8769392" y="7917566"/>
                  <a:pt x="8759071" y="7909586"/>
                  <a:pt x="8750337" y="7904000"/>
                </a:cubicBezTo>
                <a:cubicBezTo>
                  <a:pt x="8742397" y="7898413"/>
                  <a:pt x="8729694" y="7892028"/>
                  <a:pt x="8712226" y="7886442"/>
                </a:cubicBezTo>
                <a:cubicBezTo>
                  <a:pt x="8694759" y="7880058"/>
                  <a:pt x="8676498" y="7876866"/>
                  <a:pt x="8657442" y="7876866"/>
                </a:cubicBezTo>
                <a:cubicBezTo>
                  <a:pt x="8637593" y="7876866"/>
                  <a:pt x="8619332" y="7880058"/>
                  <a:pt x="8601864" y="7886442"/>
                </a:cubicBezTo>
                <a:cubicBezTo>
                  <a:pt x="8584397" y="7892028"/>
                  <a:pt x="8571694" y="7897615"/>
                  <a:pt x="8563754" y="7903202"/>
                </a:cubicBezTo>
                <a:cubicBezTo>
                  <a:pt x="8556608" y="7909586"/>
                  <a:pt x="8546287" y="7917566"/>
                  <a:pt x="8533583" y="7927941"/>
                </a:cubicBezTo>
                <a:cubicBezTo>
                  <a:pt x="8520879" y="7939912"/>
                  <a:pt x="8509764" y="7947892"/>
                  <a:pt x="8500236" y="7952680"/>
                </a:cubicBezTo>
                <a:cubicBezTo>
                  <a:pt x="8490709" y="7957469"/>
                  <a:pt x="8478799" y="7959863"/>
                  <a:pt x="8463714" y="7959863"/>
                </a:cubicBezTo>
                <a:lnTo>
                  <a:pt x="8463714" y="7835416"/>
                </a:lnTo>
                <a:cubicBezTo>
                  <a:pt x="8463714" y="7801100"/>
                  <a:pt x="8475623" y="7771572"/>
                  <a:pt x="8500236" y="7747631"/>
                </a:cubicBezTo>
                <a:cubicBezTo>
                  <a:pt x="8524055" y="7723690"/>
                  <a:pt x="8553432" y="7710920"/>
                  <a:pt x="8588367" y="7710920"/>
                </a:cubicBezTo>
                <a:lnTo>
                  <a:pt x="8629653" y="7710920"/>
                </a:lnTo>
                <a:close/>
                <a:moveTo>
                  <a:pt x="6494471" y="7404190"/>
                </a:moveTo>
                <a:cubicBezTo>
                  <a:pt x="6386608" y="7404190"/>
                  <a:pt x="6299208" y="7493026"/>
                  <a:pt x="6299208" y="7602645"/>
                </a:cubicBezTo>
                <a:cubicBezTo>
                  <a:pt x="6299208" y="7712226"/>
                  <a:pt x="6386608" y="7801064"/>
                  <a:pt x="6494471" y="7801064"/>
                </a:cubicBezTo>
                <a:cubicBezTo>
                  <a:pt x="6602336" y="7801064"/>
                  <a:pt x="6689732" y="7712226"/>
                  <a:pt x="6689732" y="7602645"/>
                </a:cubicBezTo>
                <a:cubicBezTo>
                  <a:pt x="6689732" y="7493026"/>
                  <a:pt x="6602336" y="7404190"/>
                  <a:pt x="6494471" y="7404190"/>
                </a:cubicBezTo>
                <a:close/>
                <a:moveTo>
                  <a:pt x="3958771" y="7341424"/>
                </a:moveTo>
                <a:lnTo>
                  <a:pt x="4108832" y="7341424"/>
                </a:lnTo>
                <a:cubicBezTo>
                  <a:pt x="4119154" y="7341424"/>
                  <a:pt x="4127886" y="7345412"/>
                  <a:pt x="4135826" y="7352594"/>
                </a:cubicBezTo>
                <a:cubicBezTo>
                  <a:pt x="4142972" y="7359777"/>
                  <a:pt x="4146941" y="7368555"/>
                  <a:pt x="4146941" y="7378927"/>
                </a:cubicBezTo>
                <a:lnTo>
                  <a:pt x="4146941" y="8319786"/>
                </a:lnTo>
                <a:cubicBezTo>
                  <a:pt x="4146941" y="8340535"/>
                  <a:pt x="4139002" y="8358092"/>
                  <a:pt x="4124711" y="8373256"/>
                </a:cubicBezTo>
                <a:cubicBezTo>
                  <a:pt x="4109624" y="8387620"/>
                  <a:pt x="4092159" y="8395601"/>
                  <a:pt x="4071515" y="8395601"/>
                </a:cubicBezTo>
                <a:lnTo>
                  <a:pt x="3996088" y="8395601"/>
                </a:lnTo>
                <a:cubicBezTo>
                  <a:pt x="3976238" y="8395601"/>
                  <a:pt x="3957978" y="8387620"/>
                  <a:pt x="3943687" y="8373256"/>
                </a:cubicBezTo>
                <a:cubicBezTo>
                  <a:pt x="3928600" y="8358092"/>
                  <a:pt x="3920660" y="8340535"/>
                  <a:pt x="3920660" y="8319786"/>
                </a:cubicBezTo>
                <a:lnTo>
                  <a:pt x="3920660" y="8018919"/>
                </a:lnTo>
                <a:lnTo>
                  <a:pt x="3788862" y="8018919"/>
                </a:lnTo>
                <a:cubicBezTo>
                  <a:pt x="3784098" y="8018919"/>
                  <a:pt x="3780129" y="8017323"/>
                  <a:pt x="3776159" y="8013333"/>
                </a:cubicBezTo>
                <a:cubicBezTo>
                  <a:pt x="3772189" y="8009342"/>
                  <a:pt x="3770602" y="8005352"/>
                  <a:pt x="3770602" y="7999766"/>
                </a:cubicBezTo>
                <a:lnTo>
                  <a:pt x="3770602" y="7529762"/>
                </a:lnTo>
                <a:cubicBezTo>
                  <a:pt x="3770602" y="7477890"/>
                  <a:pt x="3788862" y="7433193"/>
                  <a:pt x="3825385" y="7396487"/>
                </a:cubicBezTo>
                <a:cubicBezTo>
                  <a:pt x="3862701" y="7359777"/>
                  <a:pt x="3907164" y="7341424"/>
                  <a:pt x="3958771" y="7341424"/>
                </a:cubicBezTo>
                <a:close/>
                <a:moveTo>
                  <a:pt x="3356146" y="7341424"/>
                </a:moveTo>
                <a:cubicBezTo>
                  <a:pt x="3366468" y="7341424"/>
                  <a:pt x="3375203" y="7345412"/>
                  <a:pt x="3383144" y="7352594"/>
                </a:cubicBezTo>
                <a:cubicBezTo>
                  <a:pt x="3390289" y="7359777"/>
                  <a:pt x="3394258" y="7368555"/>
                  <a:pt x="3394258" y="7378927"/>
                </a:cubicBezTo>
                <a:lnTo>
                  <a:pt x="3394258" y="7623933"/>
                </a:lnTo>
                <a:cubicBezTo>
                  <a:pt x="3394258" y="7633509"/>
                  <a:pt x="3397433" y="7642286"/>
                  <a:pt x="3405373" y="7650267"/>
                </a:cubicBezTo>
                <a:cubicBezTo>
                  <a:pt x="3412518" y="7657450"/>
                  <a:pt x="3421252" y="7661440"/>
                  <a:pt x="3431573" y="7661440"/>
                </a:cubicBezTo>
                <a:cubicBezTo>
                  <a:pt x="3441895" y="7661440"/>
                  <a:pt x="3450628" y="7657450"/>
                  <a:pt x="3457774" y="7650267"/>
                </a:cubicBezTo>
                <a:cubicBezTo>
                  <a:pt x="3465714" y="7642286"/>
                  <a:pt x="3469683" y="7633509"/>
                  <a:pt x="3469683" y="7623933"/>
                </a:cubicBezTo>
                <a:lnTo>
                  <a:pt x="3469683" y="7378927"/>
                </a:lnTo>
                <a:cubicBezTo>
                  <a:pt x="3469683" y="7368555"/>
                  <a:pt x="3472859" y="7359777"/>
                  <a:pt x="3480798" y="7352594"/>
                </a:cubicBezTo>
                <a:cubicBezTo>
                  <a:pt x="3487945" y="7345412"/>
                  <a:pt x="3496679" y="7341424"/>
                  <a:pt x="3507000" y="7341424"/>
                </a:cubicBezTo>
                <a:cubicBezTo>
                  <a:pt x="3517321" y="7341424"/>
                  <a:pt x="3526055" y="7345412"/>
                  <a:pt x="3533202" y="7352594"/>
                </a:cubicBezTo>
                <a:cubicBezTo>
                  <a:pt x="3541142" y="7359777"/>
                  <a:pt x="3544317" y="7368555"/>
                  <a:pt x="3544317" y="7378927"/>
                </a:cubicBezTo>
                <a:lnTo>
                  <a:pt x="3544317" y="7623933"/>
                </a:lnTo>
                <a:cubicBezTo>
                  <a:pt x="3544317" y="7633509"/>
                  <a:pt x="3548286" y="7642286"/>
                  <a:pt x="3555432" y="7650267"/>
                </a:cubicBezTo>
                <a:cubicBezTo>
                  <a:pt x="3563372" y="7657450"/>
                  <a:pt x="3572107" y="7661440"/>
                  <a:pt x="3582428" y="7661440"/>
                </a:cubicBezTo>
                <a:cubicBezTo>
                  <a:pt x="3592748" y="7661440"/>
                  <a:pt x="3601483" y="7657450"/>
                  <a:pt x="3608628" y="7650267"/>
                </a:cubicBezTo>
                <a:cubicBezTo>
                  <a:pt x="3615779" y="7642286"/>
                  <a:pt x="3619748" y="7633509"/>
                  <a:pt x="3619748" y="7623933"/>
                </a:cubicBezTo>
                <a:lnTo>
                  <a:pt x="3619748" y="7378927"/>
                </a:lnTo>
                <a:cubicBezTo>
                  <a:pt x="3619748" y="7368555"/>
                  <a:pt x="3623719" y="7359777"/>
                  <a:pt x="3630864" y="7352594"/>
                </a:cubicBezTo>
                <a:cubicBezTo>
                  <a:pt x="3638803" y="7345412"/>
                  <a:pt x="3647538" y="7341424"/>
                  <a:pt x="3657860" y="7341424"/>
                </a:cubicBezTo>
                <a:cubicBezTo>
                  <a:pt x="3667387" y="7341424"/>
                  <a:pt x="3676913" y="7345412"/>
                  <a:pt x="3684059" y="7352594"/>
                </a:cubicBezTo>
                <a:cubicBezTo>
                  <a:pt x="3691206" y="7359777"/>
                  <a:pt x="3695176" y="7368555"/>
                  <a:pt x="3695176" y="7378927"/>
                </a:cubicBezTo>
                <a:lnTo>
                  <a:pt x="3695176" y="7755611"/>
                </a:lnTo>
                <a:cubicBezTo>
                  <a:pt x="3695176" y="7779552"/>
                  <a:pt x="3688029" y="7801100"/>
                  <a:pt x="3674531" y="7821052"/>
                </a:cubicBezTo>
                <a:cubicBezTo>
                  <a:pt x="3660241" y="7840205"/>
                  <a:pt x="3641979" y="7853773"/>
                  <a:pt x="3619748" y="7861702"/>
                </a:cubicBezTo>
                <a:lnTo>
                  <a:pt x="3619748" y="8319786"/>
                </a:lnTo>
                <a:cubicBezTo>
                  <a:pt x="3619748" y="8340535"/>
                  <a:pt x="3612602" y="8358092"/>
                  <a:pt x="3597513" y="8373256"/>
                </a:cubicBezTo>
                <a:cubicBezTo>
                  <a:pt x="3582428" y="8387620"/>
                  <a:pt x="3564960" y="8395601"/>
                  <a:pt x="3544317" y="8395601"/>
                </a:cubicBezTo>
                <a:lnTo>
                  <a:pt x="3469683" y="8395601"/>
                </a:lnTo>
                <a:cubicBezTo>
                  <a:pt x="3449040" y="8395601"/>
                  <a:pt x="3431573" y="8387620"/>
                  <a:pt x="3416487" y="8373256"/>
                </a:cubicBezTo>
                <a:cubicBezTo>
                  <a:pt x="3401402" y="8358092"/>
                  <a:pt x="3394258" y="8340535"/>
                  <a:pt x="3394258" y="8319786"/>
                </a:cubicBezTo>
                <a:lnTo>
                  <a:pt x="3394258" y="7861702"/>
                </a:lnTo>
                <a:cubicBezTo>
                  <a:pt x="3372026" y="7853773"/>
                  <a:pt x="3353764" y="7840205"/>
                  <a:pt x="3339472" y="7821052"/>
                </a:cubicBezTo>
                <a:cubicBezTo>
                  <a:pt x="3325974" y="7801100"/>
                  <a:pt x="3318828" y="7779552"/>
                  <a:pt x="3318828" y="7755611"/>
                </a:cubicBezTo>
                <a:lnTo>
                  <a:pt x="3318828" y="7378927"/>
                </a:lnTo>
                <a:cubicBezTo>
                  <a:pt x="3318828" y="7368555"/>
                  <a:pt x="3322798" y="7359777"/>
                  <a:pt x="3329944" y="7352594"/>
                </a:cubicBezTo>
                <a:cubicBezTo>
                  <a:pt x="3337090" y="7345412"/>
                  <a:pt x="3345824" y="7341424"/>
                  <a:pt x="3356146" y="7341424"/>
                </a:cubicBezTo>
                <a:close/>
                <a:moveTo>
                  <a:pt x="13902414" y="7331046"/>
                </a:moveTo>
                <a:cubicBezTo>
                  <a:pt x="13933379" y="7331046"/>
                  <a:pt x="13957198" y="7343019"/>
                  <a:pt x="13974665" y="7366958"/>
                </a:cubicBezTo>
                <a:cubicBezTo>
                  <a:pt x="13991338" y="7390902"/>
                  <a:pt x="14000072" y="7419628"/>
                  <a:pt x="14000072" y="7451549"/>
                </a:cubicBezTo>
                <a:cubicBezTo>
                  <a:pt x="14000072" y="7481878"/>
                  <a:pt x="13992926" y="7512206"/>
                  <a:pt x="13978635" y="7544128"/>
                </a:cubicBezTo>
                <a:cubicBezTo>
                  <a:pt x="13964343" y="7575250"/>
                  <a:pt x="13943700" y="7602386"/>
                  <a:pt x="13917499" y="7624730"/>
                </a:cubicBezTo>
                <a:cubicBezTo>
                  <a:pt x="13891298" y="7647873"/>
                  <a:pt x="13862715" y="7659046"/>
                  <a:pt x="13831750" y="7659046"/>
                </a:cubicBezTo>
                <a:cubicBezTo>
                  <a:pt x="13800785" y="7659046"/>
                  <a:pt x="13776172" y="7647076"/>
                  <a:pt x="13759499" y="7623134"/>
                </a:cubicBezTo>
                <a:cubicBezTo>
                  <a:pt x="13742826" y="7599193"/>
                  <a:pt x="13734092" y="7571259"/>
                  <a:pt x="13734092" y="7538540"/>
                </a:cubicBezTo>
                <a:cubicBezTo>
                  <a:pt x="13734092" y="7509013"/>
                  <a:pt x="13741238" y="7477890"/>
                  <a:pt x="13755529" y="7445964"/>
                </a:cubicBezTo>
                <a:cubicBezTo>
                  <a:pt x="13769821" y="7414043"/>
                  <a:pt x="13789670" y="7386911"/>
                  <a:pt x="13815871" y="7364563"/>
                </a:cubicBezTo>
                <a:cubicBezTo>
                  <a:pt x="13842866" y="7342221"/>
                  <a:pt x="13871449" y="7331046"/>
                  <a:pt x="13902414" y="7331046"/>
                </a:cubicBezTo>
                <a:close/>
                <a:moveTo>
                  <a:pt x="13087800" y="7331046"/>
                </a:moveTo>
                <a:cubicBezTo>
                  <a:pt x="13118765" y="7331046"/>
                  <a:pt x="13147348" y="7342221"/>
                  <a:pt x="13173549" y="7364563"/>
                </a:cubicBezTo>
                <a:cubicBezTo>
                  <a:pt x="13200544" y="7386911"/>
                  <a:pt x="13220393" y="7414043"/>
                  <a:pt x="13234684" y="7445964"/>
                </a:cubicBezTo>
                <a:cubicBezTo>
                  <a:pt x="13248976" y="7477890"/>
                  <a:pt x="13256122" y="7509013"/>
                  <a:pt x="13256122" y="7538540"/>
                </a:cubicBezTo>
                <a:cubicBezTo>
                  <a:pt x="13256122" y="7571259"/>
                  <a:pt x="13247388" y="7599193"/>
                  <a:pt x="13230714" y="7623134"/>
                </a:cubicBezTo>
                <a:cubicBezTo>
                  <a:pt x="13213247" y="7647076"/>
                  <a:pt x="13189428" y="7659046"/>
                  <a:pt x="13158463" y="7659046"/>
                </a:cubicBezTo>
                <a:cubicBezTo>
                  <a:pt x="13127498" y="7659046"/>
                  <a:pt x="13098915" y="7647873"/>
                  <a:pt x="13072714" y="7624730"/>
                </a:cubicBezTo>
                <a:cubicBezTo>
                  <a:pt x="13045719" y="7602386"/>
                  <a:pt x="13025870" y="7575250"/>
                  <a:pt x="13011578" y="7544128"/>
                </a:cubicBezTo>
                <a:cubicBezTo>
                  <a:pt x="12997287" y="7512206"/>
                  <a:pt x="12990141" y="7481878"/>
                  <a:pt x="12990141" y="7451549"/>
                </a:cubicBezTo>
                <a:cubicBezTo>
                  <a:pt x="12990141" y="7419628"/>
                  <a:pt x="12998875" y="7390902"/>
                  <a:pt x="13015548" y="7366958"/>
                </a:cubicBezTo>
                <a:cubicBezTo>
                  <a:pt x="13033016" y="7343019"/>
                  <a:pt x="13056835" y="7331046"/>
                  <a:pt x="13087800" y="7331046"/>
                </a:cubicBezTo>
                <a:close/>
                <a:moveTo>
                  <a:pt x="5005223" y="7247251"/>
                </a:moveTo>
                <a:cubicBezTo>
                  <a:pt x="5036189" y="7247251"/>
                  <a:pt x="5062391" y="7285558"/>
                  <a:pt x="5062391" y="7332643"/>
                </a:cubicBezTo>
                <a:cubicBezTo>
                  <a:pt x="5062391" y="7379728"/>
                  <a:pt x="5036189" y="7418034"/>
                  <a:pt x="5005223" y="7418034"/>
                </a:cubicBezTo>
                <a:cubicBezTo>
                  <a:pt x="4973465" y="7418034"/>
                  <a:pt x="4948058" y="7379728"/>
                  <a:pt x="4948058" y="7332643"/>
                </a:cubicBezTo>
                <a:cubicBezTo>
                  <a:pt x="4948058" y="7285558"/>
                  <a:pt x="4973465" y="7247251"/>
                  <a:pt x="5005223" y="7247251"/>
                </a:cubicBezTo>
                <a:close/>
                <a:moveTo>
                  <a:pt x="4663022" y="7247251"/>
                </a:moveTo>
                <a:cubicBezTo>
                  <a:pt x="4693985" y="7247251"/>
                  <a:pt x="4720186" y="7285558"/>
                  <a:pt x="4720186" y="7332643"/>
                </a:cubicBezTo>
                <a:cubicBezTo>
                  <a:pt x="4720186" y="7379728"/>
                  <a:pt x="4693985" y="7418034"/>
                  <a:pt x="4663022" y="7418034"/>
                </a:cubicBezTo>
                <a:cubicBezTo>
                  <a:pt x="4631264" y="7418034"/>
                  <a:pt x="4605858" y="7379728"/>
                  <a:pt x="4605858" y="7332643"/>
                </a:cubicBezTo>
                <a:cubicBezTo>
                  <a:pt x="4605858" y="7285558"/>
                  <a:pt x="4631264" y="7247251"/>
                  <a:pt x="4663022" y="7247251"/>
                </a:cubicBezTo>
                <a:close/>
                <a:moveTo>
                  <a:pt x="10602671" y="7223307"/>
                </a:moveTo>
                <a:lnTo>
                  <a:pt x="10764641" y="7385313"/>
                </a:lnTo>
                <a:lnTo>
                  <a:pt x="10350982" y="7798706"/>
                </a:lnTo>
                <a:lnTo>
                  <a:pt x="10189012" y="7960662"/>
                </a:lnTo>
                <a:cubicBezTo>
                  <a:pt x="10189012" y="7960662"/>
                  <a:pt x="10027042" y="7798706"/>
                  <a:pt x="10027042" y="7798706"/>
                </a:cubicBezTo>
                <a:lnTo>
                  <a:pt x="9870630" y="7642286"/>
                </a:lnTo>
                <a:lnTo>
                  <a:pt x="10032600" y="7480283"/>
                </a:lnTo>
                <a:lnTo>
                  <a:pt x="10189012" y="7636701"/>
                </a:lnTo>
                <a:close/>
                <a:moveTo>
                  <a:pt x="14855973" y="7197772"/>
                </a:moveTo>
                <a:lnTo>
                  <a:pt x="15060023" y="7402073"/>
                </a:lnTo>
                <a:cubicBezTo>
                  <a:pt x="15060023" y="7402073"/>
                  <a:pt x="15060023" y="7621538"/>
                  <a:pt x="15060023" y="7621538"/>
                </a:cubicBezTo>
                <a:lnTo>
                  <a:pt x="14369269" y="7621538"/>
                </a:lnTo>
                <a:lnTo>
                  <a:pt x="14369269" y="7527367"/>
                </a:lnTo>
                <a:lnTo>
                  <a:pt x="14525681" y="7370149"/>
                </a:lnTo>
                <a:lnTo>
                  <a:pt x="14604284" y="7449158"/>
                </a:lnTo>
                <a:close/>
                <a:moveTo>
                  <a:pt x="6352628" y="7162924"/>
                </a:moveTo>
                <a:cubicBezTo>
                  <a:pt x="6423342" y="7161822"/>
                  <a:pt x="6492120" y="7211918"/>
                  <a:pt x="6492120" y="7345917"/>
                </a:cubicBezTo>
                <a:cubicBezTo>
                  <a:pt x="6492120" y="7211919"/>
                  <a:pt x="6560895" y="7161822"/>
                  <a:pt x="6631609" y="7162924"/>
                </a:cubicBezTo>
                <a:cubicBezTo>
                  <a:pt x="6749466" y="7164760"/>
                  <a:pt x="6872706" y="7308817"/>
                  <a:pt x="6691882" y="7443695"/>
                </a:cubicBezTo>
                <a:cubicBezTo>
                  <a:pt x="6981198" y="7227889"/>
                  <a:pt x="7101915" y="7765617"/>
                  <a:pt x="6741232" y="7663308"/>
                </a:cubicBezTo>
                <a:cubicBezTo>
                  <a:pt x="7101915" y="7765617"/>
                  <a:pt x="6763535" y="8196819"/>
                  <a:pt x="6602953" y="7839455"/>
                </a:cubicBezTo>
                <a:cubicBezTo>
                  <a:pt x="6763535" y="8196819"/>
                  <a:pt x="6220702" y="8196819"/>
                  <a:pt x="6381283" y="7839455"/>
                </a:cubicBezTo>
                <a:cubicBezTo>
                  <a:pt x="6220702" y="8196819"/>
                  <a:pt x="5882325" y="7765617"/>
                  <a:pt x="6243005" y="7663308"/>
                </a:cubicBezTo>
                <a:cubicBezTo>
                  <a:pt x="5882325" y="7765617"/>
                  <a:pt x="6003039" y="7227889"/>
                  <a:pt x="6292355" y="7443695"/>
                </a:cubicBezTo>
                <a:cubicBezTo>
                  <a:pt x="6111534" y="7308817"/>
                  <a:pt x="6234771" y="7164761"/>
                  <a:pt x="6352628" y="7162924"/>
                </a:cubicBezTo>
                <a:close/>
                <a:moveTo>
                  <a:pt x="11275958" y="7132332"/>
                </a:moveTo>
                <a:cubicBezTo>
                  <a:pt x="11329154" y="7132332"/>
                  <a:pt x="11375205" y="7151486"/>
                  <a:pt x="11413315" y="7188993"/>
                </a:cubicBezTo>
                <a:cubicBezTo>
                  <a:pt x="11451426" y="7227299"/>
                  <a:pt x="11470481" y="7273587"/>
                  <a:pt x="11470481" y="7327056"/>
                </a:cubicBezTo>
                <a:cubicBezTo>
                  <a:pt x="11470481" y="7381322"/>
                  <a:pt x="11451426" y="7426812"/>
                  <a:pt x="11413315" y="7465119"/>
                </a:cubicBezTo>
                <a:cubicBezTo>
                  <a:pt x="11375205" y="7503426"/>
                  <a:pt x="11329154" y="7522580"/>
                  <a:pt x="11275958" y="7522580"/>
                </a:cubicBezTo>
                <a:cubicBezTo>
                  <a:pt x="11221968" y="7522580"/>
                  <a:pt x="11175918" y="7503426"/>
                  <a:pt x="11137807" y="7465119"/>
                </a:cubicBezTo>
                <a:cubicBezTo>
                  <a:pt x="11099697" y="7426812"/>
                  <a:pt x="11080641" y="7381322"/>
                  <a:pt x="11080641" y="7327056"/>
                </a:cubicBezTo>
                <a:cubicBezTo>
                  <a:pt x="11080641" y="7273587"/>
                  <a:pt x="11099697" y="7227299"/>
                  <a:pt x="11137807" y="7188993"/>
                </a:cubicBezTo>
                <a:cubicBezTo>
                  <a:pt x="11175918" y="7151486"/>
                  <a:pt x="11221968" y="7132332"/>
                  <a:pt x="11275958" y="7132332"/>
                </a:cubicBezTo>
                <a:close/>
                <a:moveTo>
                  <a:pt x="9375986" y="7130736"/>
                </a:moveTo>
                <a:cubicBezTo>
                  <a:pt x="9391865" y="7130736"/>
                  <a:pt x="9410127" y="7146697"/>
                  <a:pt x="9429976" y="7178619"/>
                </a:cubicBezTo>
                <a:cubicBezTo>
                  <a:pt x="9449031" y="7210540"/>
                  <a:pt x="9458559" y="7243259"/>
                  <a:pt x="9458559" y="7275979"/>
                </a:cubicBezTo>
                <a:cubicBezTo>
                  <a:pt x="9458559" y="7309498"/>
                  <a:pt x="9450619" y="7335038"/>
                  <a:pt x="9435534" y="7352594"/>
                </a:cubicBezTo>
                <a:cubicBezTo>
                  <a:pt x="9419654" y="7370950"/>
                  <a:pt x="9399805" y="7379728"/>
                  <a:pt x="9375986" y="7379728"/>
                </a:cubicBezTo>
                <a:cubicBezTo>
                  <a:pt x="9352961" y="7379728"/>
                  <a:pt x="9333112" y="7371748"/>
                  <a:pt x="9317232" y="7354989"/>
                </a:cubicBezTo>
                <a:cubicBezTo>
                  <a:pt x="9301353" y="7339025"/>
                  <a:pt x="9292619" y="7319875"/>
                  <a:pt x="9292619" y="7296729"/>
                </a:cubicBezTo>
                <a:cubicBezTo>
                  <a:pt x="9292619" y="7283960"/>
                  <a:pt x="9295001" y="7272789"/>
                  <a:pt x="9298971" y="7263211"/>
                </a:cubicBezTo>
                <a:cubicBezTo>
                  <a:pt x="9302941" y="7254434"/>
                  <a:pt x="9308499" y="7246451"/>
                  <a:pt x="9314056" y="7241665"/>
                </a:cubicBezTo>
                <a:cubicBezTo>
                  <a:pt x="9320408" y="7236076"/>
                  <a:pt x="9326760" y="7230492"/>
                  <a:pt x="9334700" y="7223307"/>
                </a:cubicBezTo>
                <a:cubicBezTo>
                  <a:pt x="9341845" y="7216126"/>
                  <a:pt x="9348197" y="7209742"/>
                  <a:pt x="9354549" y="7203358"/>
                </a:cubicBezTo>
                <a:cubicBezTo>
                  <a:pt x="9360107" y="7196176"/>
                  <a:pt x="9365664" y="7186600"/>
                  <a:pt x="9369634" y="7173831"/>
                </a:cubicBezTo>
                <a:cubicBezTo>
                  <a:pt x="9373604" y="7161861"/>
                  <a:pt x="9375986" y="7147495"/>
                  <a:pt x="9375986" y="7130736"/>
                </a:cubicBezTo>
                <a:close/>
                <a:moveTo>
                  <a:pt x="9044106" y="7130736"/>
                </a:moveTo>
                <a:cubicBezTo>
                  <a:pt x="9060780" y="7130736"/>
                  <a:pt x="9078247" y="7146697"/>
                  <a:pt x="9098096" y="7178619"/>
                </a:cubicBezTo>
                <a:cubicBezTo>
                  <a:pt x="9117152" y="7210540"/>
                  <a:pt x="9126679" y="7243259"/>
                  <a:pt x="9126679" y="7275979"/>
                </a:cubicBezTo>
                <a:cubicBezTo>
                  <a:pt x="9126679" y="7309498"/>
                  <a:pt x="9119533" y="7335038"/>
                  <a:pt x="9103654" y="7352594"/>
                </a:cubicBezTo>
                <a:cubicBezTo>
                  <a:pt x="9088569" y="7370950"/>
                  <a:pt x="9067925" y="7379728"/>
                  <a:pt x="9044106" y="7379728"/>
                </a:cubicBezTo>
                <a:cubicBezTo>
                  <a:pt x="9021081" y="7379728"/>
                  <a:pt x="9002026" y="7371748"/>
                  <a:pt x="8985352" y="7354989"/>
                </a:cubicBezTo>
                <a:cubicBezTo>
                  <a:pt x="8969473" y="7339025"/>
                  <a:pt x="8961533" y="7319875"/>
                  <a:pt x="8961533" y="7296729"/>
                </a:cubicBezTo>
                <a:cubicBezTo>
                  <a:pt x="8961533" y="7283960"/>
                  <a:pt x="8963121" y="7272789"/>
                  <a:pt x="8967091" y="7263211"/>
                </a:cubicBezTo>
                <a:cubicBezTo>
                  <a:pt x="8971855" y="7254434"/>
                  <a:pt x="8976619" y="7246451"/>
                  <a:pt x="8982970" y="7241665"/>
                </a:cubicBezTo>
                <a:cubicBezTo>
                  <a:pt x="8988528" y="7236076"/>
                  <a:pt x="8995674" y="7230492"/>
                  <a:pt x="9002820" y="7223307"/>
                </a:cubicBezTo>
                <a:cubicBezTo>
                  <a:pt x="9009965" y="7216126"/>
                  <a:pt x="9016317" y="7209742"/>
                  <a:pt x="9022669" y="7203358"/>
                </a:cubicBezTo>
                <a:cubicBezTo>
                  <a:pt x="9029021" y="7196176"/>
                  <a:pt x="9033785" y="7186600"/>
                  <a:pt x="9037754" y="7173831"/>
                </a:cubicBezTo>
                <a:cubicBezTo>
                  <a:pt x="9041724" y="7161861"/>
                  <a:pt x="9044106" y="7147495"/>
                  <a:pt x="9044106" y="7130736"/>
                </a:cubicBezTo>
                <a:close/>
                <a:moveTo>
                  <a:pt x="8712226" y="7130736"/>
                </a:moveTo>
                <a:cubicBezTo>
                  <a:pt x="8728900" y="7130736"/>
                  <a:pt x="8747161" y="7146697"/>
                  <a:pt x="8766216" y="7178619"/>
                </a:cubicBezTo>
                <a:cubicBezTo>
                  <a:pt x="8785272" y="7210540"/>
                  <a:pt x="8795593" y="7243259"/>
                  <a:pt x="8795593" y="7275979"/>
                </a:cubicBezTo>
                <a:cubicBezTo>
                  <a:pt x="8795593" y="7309498"/>
                  <a:pt x="8787654" y="7335038"/>
                  <a:pt x="8771774" y="7352594"/>
                </a:cubicBezTo>
                <a:cubicBezTo>
                  <a:pt x="8756689" y="7370950"/>
                  <a:pt x="8736840" y="7379728"/>
                  <a:pt x="8712226" y="7379728"/>
                </a:cubicBezTo>
                <a:cubicBezTo>
                  <a:pt x="8689201" y="7379728"/>
                  <a:pt x="8670146" y="7371748"/>
                  <a:pt x="8653473" y="7354989"/>
                </a:cubicBezTo>
                <a:cubicBezTo>
                  <a:pt x="8637593" y="7339025"/>
                  <a:pt x="8629653" y="7319875"/>
                  <a:pt x="8629653" y="7296729"/>
                </a:cubicBezTo>
                <a:cubicBezTo>
                  <a:pt x="8629653" y="7283960"/>
                  <a:pt x="8631241" y="7272789"/>
                  <a:pt x="8636005" y="7263211"/>
                </a:cubicBezTo>
                <a:cubicBezTo>
                  <a:pt x="8639975" y="7254434"/>
                  <a:pt x="8644739" y="7246451"/>
                  <a:pt x="8651091" y="7241665"/>
                </a:cubicBezTo>
                <a:cubicBezTo>
                  <a:pt x="8656648" y="7236076"/>
                  <a:pt x="8663794" y="7230492"/>
                  <a:pt x="8670940" y="7223307"/>
                </a:cubicBezTo>
                <a:cubicBezTo>
                  <a:pt x="8678086" y="7216126"/>
                  <a:pt x="8685231" y="7209742"/>
                  <a:pt x="8690789" y="7203358"/>
                </a:cubicBezTo>
                <a:cubicBezTo>
                  <a:pt x="8697141" y="7196176"/>
                  <a:pt x="8701905" y="7186600"/>
                  <a:pt x="8706669" y="7173831"/>
                </a:cubicBezTo>
                <a:cubicBezTo>
                  <a:pt x="8710638" y="7161861"/>
                  <a:pt x="8712226" y="7147495"/>
                  <a:pt x="8712226" y="7130736"/>
                </a:cubicBezTo>
                <a:close/>
                <a:moveTo>
                  <a:pt x="14462957" y="7119565"/>
                </a:moveTo>
                <a:cubicBezTo>
                  <a:pt x="14489158" y="7119565"/>
                  <a:pt x="14511389" y="7128343"/>
                  <a:pt x="14529651" y="7146697"/>
                </a:cubicBezTo>
                <a:cubicBezTo>
                  <a:pt x="14547912" y="7165054"/>
                  <a:pt x="14557440" y="7187397"/>
                  <a:pt x="14557440" y="7213735"/>
                </a:cubicBezTo>
                <a:cubicBezTo>
                  <a:pt x="14557440" y="7240068"/>
                  <a:pt x="14547912" y="7261614"/>
                  <a:pt x="14529651" y="7279970"/>
                </a:cubicBezTo>
                <a:cubicBezTo>
                  <a:pt x="14511389" y="7298325"/>
                  <a:pt x="14489158" y="7307904"/>
                  <a:pt x="14462957" y="7307904"/>
                </a:cubicBezTo>
                <a:cubicBezTo>
                  <a:pt x="14436756" y="7307904"/>
                  <a:pt x="14414525" y="7298325"/>
                  <a:pt x="14396264" y="7279970"/>
                </a:cubicBezTo>
                <a:cubicBezTo>
                  <a:pt x="14378002" y="7261614"/>
                  <a:pt x="14369269" y="7240068"/>
                  <a:pt x="14369269" y="7213735"/>
                </a:cubicBezTo>
                <a:cubicBezTo>
                  <a:pt x="14369269" y="7187397"/>
                  <a:pt x="14378002" y="7165054"/>
                  <a:pt x="14396264" y="7146697"/>
                </a:cubicBezTo>
                <a:cubicBezTo>
                  <a:pt x="14414525" y="7128343"/>
                  <a:pt x="14436756" y="7119565"/>
                  <a:pt x="14462957" y="7119565"/>
                </a:cubicBezTo>
                <a:close/>
                <a:moveTo>
                  <a:pt x="4841062" y="7112098"/>
                </a:moveTo>
                <a:cubicBezTo>
                  <a:pt x="4636362" y="7112098"/>
                  <a:pt x="4470415" y="7278045"/>
                  <a:pt x="4470415" y="7482778"/>
                </a:cubicBezTo>
                <a:cubicBezTo>
                  <a:pt x="4470415" y="7687511"/>
                  <a:pt x="4636362" y="7853458"/>
                  <a:pt x="4841062" y="7853458"/>
                </a:cubicBezTo>
                <a:cubicBezTo>
                  <a:pt x="5045829" y="7853458"/>
                  <a:pt x="5211777" y="7687511"/>
                  <a:pt x="5211777" y="7482778"/>
                </a:cubicBezTo>
                <a:cubicBezTo>
                  <a:pt x="5211777" y="7278045"/>
                  <a:pt x="5045829" y="7112098"/>
                  <a:pt x="4841062" y="7112098"/>
                </a:cubicBezTo>
                <a:close/>
                <a:moveTo>
                  <a:pt x="2341451" y="7106796"/>
                </a:moveTo>
                <a:cubicBezTo>
                  <a:pt x="2434345" y="7106796"/>
                  <a:pt x="2520888" y="7114777"/>
                  <a:pt x="2599492" y="7129939"/>
                </a:cubicBezTo>
                <a:cubicBezTo>
                  <a:pt x="2678888" y="7145102"/>
                  <a:pt x="2741612" y="7165850"/>
                  <a:pt x="2787663" y="7192984"/>
                </a:cubicBezTo>
                <a:cubicBezTo>
                  <a:pt x="2833712" y="7219319"/>
                  <a:pt x="2856738" y="7247251"/>
                  <a:pt x="2856738" y="7278371"/>
                </a:cubicBezTo>
                <a:lnTo>
                  <a:pt x="2856738" y="7364563"/>
                </a:lnTo>
                <a:cubicBezTo>
                  <a:pt x="2856738" y="7394890"/>
                  <a:pt x="2833712" y="7423619"/>
                  <a:pt x="2787663" y="7449955"/>
                </a:cubicBezTo>
                <a:cubicBezTo>
                  <a:pt x="2741612" y="7476292"/>
                  <a:pt x="2678888" y="7497842"/>
                  <a:pt x="2599492" y="7513004"/>
                </a:cubicBezTo>
                <a:cubicBezTo>
                  <a:pt x="2520888" y="7528163"/>
                  <a:pt x="2434345" y="7536146"/>
                  <a:pt x="2341451" y="7536146"/>
                </a:cubicBezTo>
                <a:cubicBezTo>
                  <a:pt x="2248555" y="7536146"/>
                  <a:pt x="2162013" y="7528163"/>
                  <a:pt x="2083410" y="7513004"/>
                </a:cubicBezTo>
                <a:cubicBezTo>
                  <a:pt x="2004013" y="7497842"/>
                  <a:pt x="1941289" y="7476292"/>
                  <a:pt x="1895240" y="7449955"/>
                </a:cubicBezTo>
                <a:cubicBezTo>
                  <a:pt x="1849189" y="7423619"/>
                  <a:pt x="1826164" y="7394890"/>
                  <a:pt x="1826164" y="7364563"/>
                </a:cubicBezTo>
                <a:lnTo>
                  <a:pt x="1826164" y="7278371"/>
                </a:lnTo>
                <a:cubicBezTo>
                  <a:pt x="1826164" y="7247251"/>
                  <a:pt x="1849189" y="7219319"/>
                  <a:pt x="1895240" y="7192984"/>
                </a:cubicBezTo>
                <a:cubicBezTo>
                  <a:pt x="1941289" y="7165850"/>
                  <a:pt x="2004013" y="7145102"/>
                  <a:pt x="2083410" y="7129939"/>
                </a:cubicBezTo>
                <a:cubicBezTo>
                  <a:pt x="2162013" y="7114777"/>
                  <a:pt x="2248555" y="7106796"/>
                  <a:pt x="2341451" y="7106796"/>
                </a:cubicBezTo>
                <a:close/>
                <a:moveTo>
                  <a:pt x="15648356" y="7092431"/>
                </a:moveTo>
                <a:lnTo>
                  <a:pt x="15713461" y="7224905"/>
                </a:lnTo>
                <a:cubicBezTo>
                  <a:pt x="15713461" y="7224905"/>
                  <a:pt x="15860346" y="7246451"/>
                  <a:pt x="15860346" y="7246451"/>
                </a:cubicBezTo>
                <a:lnTo>
                  <a:pt x="15753954" y="7350201"/>
                </a:lnTo>
                <a:lnTo>
                  <a:pt x="15779361" y="7495445"/>
                </a:lnTo>
                <a:lnTo>
                  <a:pt x="15648356" y="7426812"/>
                </a:lnTo>
                <a:lnTo>
                  <a:pt x="15517350" y="7495445"/>
                </a:lnTo>
                <a:lnTo>
                  <a:pt x="15541964" y="7350201"/>
                </a:lnTo>
                <a:lnTo>
                  <a:pt x="15436365" y="7246451"/>
                </a:lnTo>
                <a:lnTo>
                  <a:pt x="15582456" y="7224905"/>
                </a:lnTo>
                <a:close/>
                <a:moveTo>
                  <a:pt x="16800408" y="7079660"/>
                </a:moveTo>
                <a:lnTo>
                  <a:pt x="17003664" y="7282363"/>
                </a:lnTo>
                <a:lnTo>
                  <a:pt x="16485996" y="7799505"/>
                </a:lnTo>
                <a:lnTo>
                  <a:pt x="16283532" y="8002160"/>
                </a:lnTo>
                <a:lnTo>
                  <a:pt x="16080276" y="7799505"/>
                </a:lnTo>
                <a:lnTo>
                  <a:pt x="15884959" y="7603981"/>
                </a:lnTo>
                <a:lnTo>
                  <a:pt x="16087421" y="7401276"/>
                </a:lnTo>
                <a:cubicBezTo>
                  <a:pt x="16087421" y="7401276"/>
                  <a:pt x="16283532" y="7596800"/>
                  <a:pt x="16283532" y="7596800"/>
                </a:cubicBezTo>
                <a:close/>
                <a:moveTo>
                  <a:pt x="14328603" y="7061282"/>
                </a:moveTo>
                <a:cubicBezTo>
                  <a:pt x="14324334" y="7061282"/>
                  <a:pt x="14320632" y="7062820"/>
                  <a:pt x="14317572" y="7065927"/>
                </a:cubicBezTo>
                <a:cubicBezTo>
                  <a:pt x="14314475" y="7069032"/>
                  <a:pt x="14312888" y="7072720"/>
                  <a:pt x="14312888" y="7076960"/>
                </a:cubicBezTo>
                <a:cubicBezTo>
                  <a:pt x="14312888" y="7076960"/>
                  <a:pt x="14312888" y="7672669"/>
                  <a:pt x="14312888" y="7672669"/>
                </a:cubicBezTo>
                <a:cubicBezTo>
                  <a:pt x="14312888" y="7676908"/>
                  <a:pt x="14314475" y="7680594"/>
                  <a:pt x="14317572" y="7683700"/>
                </a:cubicBezTo>
                <a:cubicBezTo>
                  <a:pt x="14320632" y="7686807"/>
                  <a:pt x="14324334" y="7688345"/>
                  <a:pt x="14328603" y="7688345"/>
                </a:cubicBezTo>
                <a:lnTo>
                  <a:pt x="15113186" y="7688345"/>
                </a:lnTo>
                <a:cubicBezTo>
                  <a:pt x="15117417" y="7688345"/>
                  <a:pt x="15121119" y="7686807"/>
                  <a:pt x="15124216" y="7683700"/>
                </a:cubicBezTo>
                <a:cubicBezTo>
                  <a:pt x="15127276" y="7680594"/>
                  <a:pt x="15128863" y="7676908"/>
                  <a:pt x="15128863" y="7672669"/>
                </a:cubicBezTo>
                <a:lnTo>
                  <a:pt x="15128863" y="7076960"/>
                </a:lnTo>
                <a:cubicBezTo>
                  <a:pt x="15128863" y="7072720"/>
                  <a:pt x="15127276" y="7069032"/>
                  <a:pt x="15124216" y="7065927"/>
                </a:cubicBezTo>
                <a:cubicBezTo>
                  <a:pt x="15121119" y="7062820"/>
                  <a:pt x="15117417" y="7061282"/>
                  <a:pt x="15113186" y="7061282"/>
                </a:cubicBezTo>
                <a:close/>
                <a:moveTo>
                  <a:pt x="5671366" y="7060506"/>
                </a:moveTo>
                <a:lnTo>
                  <a:pt x="5736476" y="7191388"/>
                </a:lnTo>
                <a:cubicBezTo>
                  <a:pt x="5736476" y="7191388"/>
                  <a:pt x="5880186" y="7212136"/>
                  <a:pt x="5880186" y="7212136"/>
                </a:cubicBezTo>
                <a:lnTo>
                  <a:pt x="5776180" y="7314286"/>
                </a:lnTo>
                <a:lnTo>
                  <a:pt x="5800793" y="7457936"/>
                </a:lnTo>
                <a:lnTo>
                  <a:pt x="5671366" y="7390103"/>
                </a:lnTo>
                <a:lnTo>
                  <a:pt x="5542733" y="7457936"/>
                </a:lnTo>
                <a:lnTo>
                  <a:pt x="5567345" y="7314286"/>
                </a:lnTo>
                <a:lnTo>
                  <a:pt x="5462547" y="7212136"/>
                </a:lnTo>
                <a:lnTo>
                  <a:pt x="5607045" y="7191388"/>
                </a:lnTo>
                <a:close/>
                <a:moveTo>
                  <a:pt x="13684072" y="7036564"/>
                </a:moveTo>
                <a:cubicBezTo>
                  <a:pt x="13708685" y="7036564"/>
                  <a:pt x="13730122" y="7044545"/>
                  <a:pt x="13748383" y="7060506"/>
                </a:cubicBezTo>
                <a:cubicBezTo>
                  <a:pt x="13765851" y="7076467"/>
                  <a:pt x="13778554" y="7094824"/>
                  <a:pt x="13786494" y="7116373"/>
                </a:cubicBezTo>
                <a:cubicBezTo>
                  <a:pt x="13793640" y="7137920"/>
                  <a:pt x="13797610" y="7161062"/>
                  <a:pt x="13797610" y="7185801"/>
                </a:cubicBezTo>
                <a:cubicBezTo>
                  <a:pt x="13797610" y="7215328"/>
                  <a:pt x="13792052" y="7245655"/>
                  <a:pt x="13779348" y="7276779"/>
                </a:cubicBezTo>
                <a:cubicBezTo>
                  <a:pt x="13767439" y="7308701"/>
                  <a:pt x="13749177" y="7335833"/>
                  <a:pt x="13723770" y="7358978"/>
                </a:cubicBezTo>
                <a:cubicBezTo>
                  <a:pt x="13698363" y="7382918"/>
                  <a:pt x="13670574" y="7394093"/>
                  <a:pt x="13639609" y="7394093"/>
                </a:cubicBezTo>
                <a:cubicBezTo>
                  <a:pt x="13614996" y="7394093"/>
                  <a:pt x="13594353" y="7386111"/>
                  <a:pt x="13576092" y="7370149"/>
                </a:cubicBezTo>
                <a:cubicBezTo>
                  <a:pt x="13558624" y="7354989"/>
                  <a:pt x="13545921" y="7335833"/>
                  <a:pt x="13537981" y="7314286"/>
                </a:cubicBezTo>
                <a:cubicBezTo>
                  <a:pt x="13530041" y="7292740"/>
                  <a:pt x="13526866" y="7269596"/>
                  <a:pt x="13526866" y="7245655"/>
                </a:cubicBezTo>
                <a:cubicBezTo>
                  <a:pt x="13526866" y="7215328"/>
                  <a:pt x="13532423" y="7185003"/>
                  <a:pt x="13545127" y="7153879"/>
                </a:cubicBezTo>
                <a:cubicBezTo>
                  <a:pt x="13557036" y="7121958"/>
                  <a:pt x="13575298" y="7094824"/>
                  <a:pt x="13599911" y="7071680"/>
                </a:cubicBezTo>
                <a:cubicBezTo>
                  <a:pt x="13625318" y="7048534"/>
                  <a:pt x="13653107" y="7036564"/>
                  <a:pt x="13684072" y="7036564"/>
                </a:cubicBezTo>
                <a:close/>
                <a:moveTo>
                  <a:pt x="13305348" y="7036564"/>
                </a:moveTo>
                <a:cubicBezTo>
                  <a:pt x="13337107" y="7036564"/>
                  <a:pt x="13364896" y="7048534"/>
                  <a:pt x="13389509" y="7071680"/>
                </a:cubicBezTo>
                <a:cubicBezTo>
                  <a:pt x="13414916" y="7094824"/>
                  <a:pt x="13433177" y="7121958"/>
                  <a:pt x="13445087" y="7153879"/>
                </a:cubicBezTo>
                <a:cubicBezTo>
                  <a:pt x="13456996" y="7185003"/>
                  <a:pt x="13463348" y="7215328"/>
                  <a:pt x="13463348" y="7245655"/>
                </a:cubicBezTo>
                <a:cubicBezTo>
                  <a:pt x="13463348" y="7269596"/>
                  <a:pt x="13459378" y="7292740"/>
                  <a:pt x="13452232" y="7314286"/>
                </a:cubicBezTo>
                <a:cubicBezTo>
                  <a:pt x="13444293" y="7335833"/>
                  <a:pt x="13431589" y="7354989"/>
                  <a:pt x="13413328" y="7370149"/>
                </a:cubicBezTo>
                <a:cubicBezTo>
                  <a:pt x="13395860" y="7386111"/>
                  <a:pt x="13374423" y="7394093"/>
                  <a:pt x="13349810" y="7394093"/>
                </a:cubicBezTo>
                <a:cubicBezTo>
                  <a:pt x="13319639" y="7394093"/>
                  <a:pt x="13291056" y="7382918"/>
                  <a:pt x="13266443" y="7358978"/>
                </a:cubicBezTo>
                <a:cubicBezTo>
                  <a:pt x="13241036" y="7335833"/>
                  <a:pt x="13222775" y="7308701"/>
                  <a:pt x="13210071" y="7276779"/>
                </a:cubicBezTo>
                <a:cubicBezTo>
                  <a:pt x="13198162" y="7245655"/>
                  <a:pt x="13192604" y="7215328"/>
                  <a:pt x="13192604" y="7185801"/>
                </a:cubicBezTo>
                <a:cubicBezTo>
                  <a:pt x="13192604" y="7161062"/>
                  <a:pt x="13195780" y="7137920"/>
                  <a:pt x="13203719" y="7116373"/>
                </a:cubicBezTo>
                <a:cubicBezTo>
                  <a:pt x="13211659" y="7094824"/>
                  <a:pt x="13224363" y="7076467"/>
                  <a:pt x="13241830" y="7060506"/>
                </a:cubicBezTo>
                <a:cubicBezTo>
                  <a:pt x="13260091" y="7044545"/>
                  <a:pt x="13280735" y="7036564"/>
                  <a:pt x="13305348" y="7036564"/>
                </a:cubicBezTo>
                <a:close/>
                <a:moveTo>
                  <a:pt x="4837128" y="7023195"/>
                </a:moveTo>
                <a:cubicBezTo>
                  <a:pt x="5088768" y="7023195"/>
                  <a:pt x="5292738" y="7227166"/>
                  <a:pt x="5292738" y="7478808"/>
                </a:cubicBezTo>
                <a:cubicBezTo>
                  <a:pt x="5292738" y="7730408"/>
                  <a:pt x="5088768" y="7934393"/>
                  <a:pt x="4837128" y="7934393"/>
                </a:cubicBezTo>
                <a:cubicBezTo>
                  <a:pt x="4585528" y="7934393"/>
                  <a:pt x="4381519" y="7730408"/>
                  <a:pt x="4381519" y="7478808"/>
                </a:cubicBezTo>
                <a:cubicBezTo>
                  <a:pt x="4381519" y="7227166"/>
                  <a:pt x="4585485" y="7023195"/>
                  <a:pt x="4837128" y="7023195"/>
                </a:cubicBezTo>
                <a:close/>
                <a:moveTo>
                  <a:pt x="12501055" y="7021398"/>
                </a:moveTo>
                <a:lnTo>
                  <a:pt x="12566161" y="7153879"/>
                </a:lnTo>
                <a:cubicBezTo>
                  <a:pt x="12566161" y="7153879"/>
                  <a:pt x="12713045" y="7175425"/>
                  <a:pt x="12713045" y="7175425"/>
                </a:cubicBezTo>
                <a:lnTo>
                  <a:pt x="12606653" y="7278371"/>
                </a:lnTo>
                <a:lnTo>
                  <a:pt x="12632060" y="7424415"/>
                </a:lnTo>
                <a:lnTo>
                  <a:pt x="12501055" y="7355787"/>
                </a:lnTo>
                <a:lnTo>
                  <a:pt x="12370050" y="7424415"/>
                </a:lnTo>
                <a:lnTo>
                  <a:pt x="12394663" y="7278371"/>
                </a:lnTo>
                <a:lnTo>
                  <a:pt x="12289065" y="7175425"/>
                </a:lnTo>
                <a:lnTo>
                  <a:pt x="12435156" y="7153879"/>
                </a:lnTo>
                <a:close/>
                <a:moveTo>
                  <a:pt x="7633270" y="7013419"/>
                </a:moveTo>
                <a:lnTo>
                  <a:pt x="7805512" y="7013419"/>
                </a:lnTo>
                <a:cubicBezTo>
                  <a:pt x="7817422" y="7013419"/>
                  <a:pt x="7826949" y="7016612"/>
                  <a:pt x="7834094" y="7024594"/>
                </a:cubicBezTo>
                <a:cubicBezTo>
                  <a:pt x="7842034" y="7032574"/>
                  <a:pt x="7846004" y="7042150"/>
                  <a:pt x="7846004" y="7054121"/>
                </a:cubicBezTo>
                <a:lnTo>
                  <a:pt x="7846004" y="7278371"/>
                </a:lnTo>
                <a:cubicBezTo>
                  <a:pt x="7894436" y="7283163"/>
                  <a:pt x="7941280" y="7293537"/>
                  <a:pt x="7986537" y="7307904"/>
                </a:cubicBezTo>
                <a:cubicBezTo>
                  <a:pt x="8032588" y="7322267"/>
                  <a:pt x="8069110" y="7336634"/>
                  <a:pt x="8097693" y="7350201"/>
                </a:cubicBezTo>
                <a:cubicBezTo>
                  <a:pt x="8126276" y="7364563"/>
                  <a:pt x="8153271" y="7380526"/>
                  <a:pt x="8178678" y="7398084"/>
                </a:cubicBezTo>
                <a:cubicBezTo>
                  <a:pt x="8204085" y="7416436"/>
                  <a:pt x="8220758" y="7428407"/>
                  <a:pt x="8228698" y="7434795"/>
                </a:cubicBezTo>
                <a:cubicBezTo>
                  <a:pt x="8235844" y="7441974"/>
                  <a:pt x="8242990" y="7447563"/>
                  <a:pt x="8247754" y="7453149"/>
                </a:cubicBezTo>
                <a:cubicBezTo>
                  <a:pt x="8262045" y="7468312"/>
                  <a:pt x="8264427" y="7484272"/>
                  <a:pt x="8254106" y="7501828"/>
                </a:cubicBezTo>
                <a:lnTo>
                  <a:pt x="8150889" y="7687777"/>
                </a:lnTo>
                <a:cubicBezTo>
                  <a:pt x="8143744" y="7700546"/>
                  <a:pt x="8134216" y="7706931"/>
                  <a:pt x="8121512" y="7707728"/>
                </a:cubicBezTo>
                <a:cubicBezTo>
                  <a:pt x="8109602" y="7710920"/>
                  <a:pt x="8098487" y="7707728"/>
                  <a:pt x="8087372" y="7698949"/>
                </a:cubicBezTo>
                <a:cubicBezTo>
                  <a:pt x="8084196" y="7696553"/>
                  <a:pt x="8078638" y="7691767"/>
                  <a:pt x="8068316" y="7683787"/>
                </a:cubicBezTo>
                <a:cubicBezTo>
                  <a:pt x="8058788" y="7675807"/>
                  <a:pt x="8042115" y="7664633"/>
                  <a:pt x="8019090" y="7650267"/>
                </a:cubicBezTo>
                <a:cubicBezTo>
                  <a:pt x="7995271" y="7635106"/>
                  <a:pt x="7970658" y="7621538"/>
                  <a:pt x="7944456" y="7609569"/>
                </a:cubicBezTo>
                <a:cubicBezTo>
                  <a:pt x="7917462" y="7596800"/>
                  <a:pt x="7886497" y="7585626"/>
                  <a:pt x="7849180" y="7576050"/>
                </a:cubicBezTo>
                <a:cubicBezTo>
                  <a:pt x="7811864" y="7566473"/>
                  <a:pt x="7776185" y="7561682"/>
                  <a:pt x="7740455" y="7561682"/>
                </a:cubicBezTo>
                <a:cubicBezTo>
                  <a:pt x="7659471" y="7561682"/>
                  <a:pt x="7593569" y="7580040"/>
                  <a:pt x="7542757" y="7615953"/>
                </a:cubicBezTo>
                <a:cubicBezTo>
                  <a:pt x="7491148" y="7652662"/>
                  <a:pt x="7465741" y="7699746"/>
                  <a:pt x="7465741" y="7758004"/>
                </a:cubicBezTo>
                <a:cubicBezTo>
                  <a:pt x="7465741" y="7780350"/>
                  <a:pt x="7469710" y="7800302"/>
                  <a:pt x="7476858" y="7818657"/>
                </a:cubicBezTo>
                <a:cubicBezTo>
                  <a:pt x="7484003" y="7837811"/>
                  <a:pt x="7496707" y="7855318"/>
                  <a:pt x="7514171" y="7872077"/>
                </a:cubicBezTo>
                <a:cubicBezTo>
                  <a:pt x="7532434" y="7888836"/>
                  <a:pt x="7549107" y="7902404"/>
                  <a:pt x="7564987" y="7914374"/>
                </a:cubicBezTo>
                <a:cubicBezTo>
                  <a:pt x="7580866" y="7925547"/>
                  <a:pt x="7604686" y="7938316"/>
                  <a:pt x="7636446" y="7953479"/>
                </a:cubicBezTo>
                <a:cubicBezTo>
                  <a:pt x="7668204" y="7968642"/>
                  <a:pt x="7693612" y="7979814"/>
                  <a:pt x="7713460" y="7987795"/>
                </a:cubicBezTo>
                <a:cubicBezTo>
                  <a:pt x="7733310" y="7995776"/>
                  <a:pt x="7762689" y="8007746"/>
                  <a:pt x="7802385" y="8022910"/>
                </a:cubicBezTo>
                <a:cubicBezTo>
                  <a:pt x="7847592" y="8040466"/>
                  <a:pt x="7881733" y="8053236"/>
                  <a:pt x="7905552" y="8063610"/>
                </a:cubicBezTo>
                <a:cubicBezTo>
                  <a:pt x="7929371" y="8073187"/>
                  <a:pt x="7961924" y="8087552"/>
                  <a:pt x="8003210" y="8107504"/>
                </a:cubicBezTo>
                <a:cubicBezTo>
                  <a:pt x="8043703" y="8128252"/>
                  <a:pt x="8075462" y="8145810"/>
                  <a:pt x="8099281" y="8161771"/>
                </a:cubicBezTo>
                <a:cubicBezTo>
                  <a:pt x="8122306" y="8178530"/>
                  <a:pt x="8148507" y="8199280"/>
                  <a:pt x="8177884" y="8225616"/>
                </a:cubicBezTo>
                <a:cubicBezTo>
                  <a:pt x="8207261" y="8251951"/>
                  <a:pt x="8230286" y="8279085"/>
                  <a:pt x="8245372" y="8307017"/>
                </a:cubicBezTo>
                <a:cubicBezTo>
                  <a:pt x="8261251" y="8334150"/>
                  <a:pt x="8274748" y="8366871"/>
                  <a:pt x="8285864" y="8404380"/>
                </a:cubicBezTo>
                <a:cubicBezTo>
                  <a:pt x="8296980" y="8441888"/>
                  <a:pt x="8302538" y="8481791"/>
                  <a:pt x="8302538" y="8524088"/>
                </a:cubicBezTo>
                <a:cubicBezTo>
                  <a:pt x="8302538" y="8654171"/>
                  <a:pt x="8260457" y="8766696"/>
                  <a:pt x="8175502" y="8860069"/>
                </a:cubicBezTo>
                <a:cubicBezTo>
                  <a:pt x="8091341" y="8954239"/>
                  <a:pt x="7980980" y="9012497"/>
                  <a:pt x="7846004" y="9034045"/>
                </a:cubicBezTo>
                <a:lnTo>
                  <a:pt x="7846004" y="9257500"/>
                </a:lnTo>
                <a:cubicBezTo>
                  <a:pt x="7846004" y="9269471"/>
                  <a:pt x="7842034" y="9279047"/>
                  <a:pt x="7834094" y="9287028"/>
                </a:cubicBezTo>
                <a:cubicBezTo>
                  <a:pt x="7826949" y="9294210"/>
                  <a:pt x="7817422" y="9298201"/>
                  <a:pt x="7805512" y="9298201"/>
                </a:cubicBezTo>
                <a:lnTo>
                  <a:pt x="7633270" y="9298201"/>
                </a:lnTo>
                <a:cubicBezTo>
                  <a:pt x="7622153" y="9298201"/>
                  <a:pt x="7612626" y="9294210"/>
                  <a:pt x="7604686" y="9286230"/>
                </a:cubicBezTo>
                <a:cubicBezTo>
                  <a:pt x="7595954" y="9278249"/>
                  <a:pt x="7591982" y="9268673"/>
                  <a:pt x="7591982" y="9257500"/>
                </a:cubicBezTo>
                <a:lnTo>
                  <a:pt x="7591982" y="9034045"/>
                </a:lnTo>
                <a:cubicBezTo>
                  <a:pt x="7536405" y="9026862"/>
                  <a:pt x="7481621" y="9013295"/>
                  <a:pt x="7430012" y="8994940"/>
                </a:cubicBezTo>
                <a:cubicBezTo>
                  <a:pt x="7377611" y="8975787"/>
                  <a:pt x="7333944" y="8957431"/>
                  <a:pt x="7299803" y="8938278"/>
                </a:cubicBezTo>
                <a:cubicBezTo>
                  <a:pt x="7266455" y="8919125"/>
                  <a:pt x="7234695" y="8898375"/>
                  <a:pt x="7206112" y="8876828"/>
                </a:cubicBezTo>
                <a:cubicBezTo>
                  <a:pt x="7176737" y="8855280"/>
                  <a:pt x="7156887" y="8839319"/>
                  <a:pt x="7146568" y="8828945"/>
                </a:cubicBezTo>
                <a:cubicBezTo>
                  <a:pt x="7136243" y="8818570"/>
                  <a:pt x="7128303" y="8811387"/>
                  <a:pt x="7124334" y="8805801"/>
                </a:cubicBezTo>
                <a:cubicBezTo>
                  <a:pt x="7110041" y="8788244"/>
                  <a:pt x="7109249" y="8770687"/>
                  <a:pt x="7121952" y="8753927"/>
                </a:cubicBezTo>
                <a:lnTo>
                  <a:pt x="7252956" y="8581548"/>
                </a:lnTo>
                <a:cubicBezTo>
                  <a:pt x="7259307" y="8572769"/>
                  <a:pt x="7268836" y="8567981"/>
                  <a:pt x="7282335" y="8566385"/>
                </a:cubicBezTo>
                <a:cubicBezTo>
                  <a:pt x="7295037" y="8564788"/>
                  <a:pt x="7305360" y="8568779"/>
                  <a:pt x="7313300" y="8577557"/>
                </a:cubicBezTo>
                <a:lnTo>
                  <a:pt x="7315682" y="8580750"/>
                </a:lnTo>
                <a:cubicBezTo>
                  <a:pt x="7411750" y="8664545"/>
                  <a:pt x="7514963" y="8718015"/>
                  <a:pt x="7625329" y="8739562"/>
                </a:cubicBezTo>
                <a:cubicBezTo>
                  <a:pt x="7657088" y="8746745"/>
                  <a:pt x="7688053" y="8749937"/>
                  <a:pt x="7719812" y="8749937"/>
                </a:cubicBezTo>
                <a:cubicBezTo>
                  <a:pt x="7788888" y="8749937"/>
                  <a:pt x="7849180" y="8731582"/>
                  <a:pt x="7901582" y="8694871"/>
                </a:cubicBezTo>
                <a:cubicBezTo>
                  <a:pt x="7953984" y="8658959"/>
                  <a:pt x="7980186" y="8607085"/>
                  <a:pt x="7980186" y="8539251"/>
                </a:cubicBezTo>
                <a:cubicBezTo>
                  <a:pt x="7980186" y="8516107"/>
                  <a:pt x="7973834" y="8492964"/>
                  <a:pt x="7961130" y="8472214"/>
                </a:cubicBezTo>
                <a:cubicBezTo>
                  <a:pt x="7947632" y="8450667"/>
                  <a:pt x="7934135" y="8433109"/>
                  <a:pt x="7918256" y="8418745"/>
                </a:cubicBezTo>
                <a:cubicBezTo>
                  <a:pt x="7902376" y="8404380"/>
                  <a:pt x="7877763" y="8387620"/>
                  <a:pt x="7843622" y="8370861"/>
                </a:cubicBezTo>
                <a:cubicBezTo>
                  <a:pt x="7809482" y="8353304"/>
                  <a:pt x="7781741" y="8339737"/>
                  <a:pt x="7759511" y="8330160"/>
                </a:cubicBezTo>
                <a:cubicBezTo>
                  <a:pt x="7737280" y="8319786"/>
                  <a:pt x="7703140" y="8306219"/>
                  <a:pt x="7657088" y="8288662"/>
                </a:cubicBezTo>
                <a:cubicBezTo>
                  <a:pt x="7624536" y="8275094"/>
                  <a:pt x="7598334" y="8263922"/>
                  <a:pt x="7579277" y="8256740"/>
                </a:cubicBezTo>
                <a:cubicBezTo>
                  <a:pt x="7559430" y="8248759"/>
                  <a:pt x="7533229" y="8237586"/>
                  <a:pt x="7500675" y="8222423"/>
                </a:cubicBezTo>
                <a:cubicBezTo>
                  <a:pt x="7467330" y="8208058"/>
                  <a:pt x="7440334" y="8194491"/>
                  <a:pt x="7420485" y="8183318"/>
                </a:cubicBezTo>
                <a:cubicBezTo>
                  <a:pt x="7400634" y="8171348"/>
                  <a:pt x="7376816" y="8156184"/>
                  <a:pt x="7349029" y="8137830"/>
                </a:cubicBezTo>
                <a:cubicBezTo>
                  <a:pt x="7320446" y="8119474"/>
                  <a:pt x="7298213" y="8101119"/>
                  <a:pt x="7280746" y="8083562"/>
                </a:cubicBezTo>
                <a:cubicBezTo>
                  <a:pt x="7263279" y="8066004"/>
                  <a:pt x="7244220" y="8045255"/>
                  <a:pt x="7225166" y="8021314"/>
                </a:cubicBezTo>
                <a:cubicBezTo>
                  <a:pt x="7205317" y="7996574"/>
                  <a:pt x="7190232" y="7971834"/>
                  <a:pt x="7179909" y="7947094"/>
                </a:cubicBezTo>
                <a:cubicBezTo>
                  <a:pt x="7168798" y="7922354"/>
                  <a:pt x="7160060" y="7893624"/>
                  <a:pt x="7152920" y="7862500"/>
                </a:cubicBezTo>
                <a:cubicBezTo>
                  <a:pt x="7145770" y="7830629"/>
                  <a:pt x="7141804" y="7797909"/>
                  <a:pt x="7141804" y="7762793"/>
                </a:cubicBezTo>
                <a:cubicBezTo>
                  <a:pt x="7141804" y="7645479"/>
                  <a:pt x="7183880" y="7542530"/>
                  <a:pt x="7267247" y="7453944"/>
                </a:cubicBezTo>
                <a:cubicBezTo>
                  <a:pt x="7350616" y="7366159"/>
                  <a:pt x="7458595" y="7308701"/>
                  <a:pt x="7591982" y="7283163"/>
                </a:cubicBezTo>
                <a:lnTo>
                  <a:pt x="7591982" y="7054121"/>
                </a:lnTo>
                <a:cubicBezTo>
                  <a:pt x="7591982" y="7042948"/>
                  <a:pt x="7595954" y="7033374"/>
                  <a:pt x="7604686" y="7025391"/>
                </a:cubicBezTo>
                <a:cubicBezTo>
                  <a:pt x="7612626" y="7017408"/>
                  <a:pt x="7622153" y="7013419"/>
                  <a:pt x="7633270" y="7013419"/>
                </a:cubicBezTo>
                <a:close/>
                <a:moveTo>
                  <a:pt x="1346600" y="7012621"/>
                </a:moveTo>
                <a:lnTo>
                  <a:pt x="1410912" y="7143505"/>
                </a:lnTo>
                <a:lnTo>
                  <a:pt x="1555419" y="7164255"/>
                </a:lnTo>
                <a:lnTo>
                  <a:pt x="1450610" y="7266404"/>
                </a:lnTo>
                <a:lnTo>
                  <a:pt x="1475223" y="7410053"/>
                </a:lnTo>
                <a:lnTo>
                  <a:pt x="1346600" y="7342221"/>
                </a:lnTo>
                <a:cubicBezTo>
                  <a:pt x="1346600" y="7342221"/>
                  <a:pt x="1217183" y="7410053"/>
                  <a:pt x="1217183" y="7410053"/>
                </a:cubicBezTo>
                <a:lnTo>
                  <a:pt x="1241796" y="7266404"/>
                </a:lnTo>
                <a:lnTo>
                  <a:pt x="1137786" y="7164255"/>
                </a:lnTo>
                <a:lnTo>
                  <a:pt x="1282288" y="7143505"/>
                </a:lnTo>
                <a:close/>
                <a:moveTo>
                  <a:pt x="348108" y="6999785"/>
                </a:moveTo>
                <a:cubicBezTo>
                  <a:pt x="417049" y="7005114"/>
                  <a:pt x="423909" y="7097818"/>
                  <a:pt x="478792" y="7213735"/>
                </a:cubicBezTo>
                <a:cubicBezTo>
                  <a:pt x="540722" y="7347009"/>
                  <a:pt x="759857" y="7347009"/>
                  <a:pt x="940088" y="7565676"/>
                </a:cubicBezTo>
                <a:lnTo>
                  <a:pt x="1362479" y="7643884"/>
                </a:lnTo>
                <a:cubicBezTo>
                  <a:pt x="1440288" y="7667825"/>
                  <a:pt x="1409324" y="7878462"/>
                  <a:pt x="1393444" y="8050842"/>
                </a:cubicBezTo>
                <a:cubicBezTo>
                  <a:pt x="1377565" y="8222423"/>
                  <a:pt x="1330721" y="8183318"/>
                  <a:pt x="1330721" y="8183318"/>
                </a:cubicBezTo>
                <a:cubicBezTo>
                  <a:pt x="1330721" y="8183318"/>
                  <a:pt x="1064741" y="8105109"/>
                  <a:pt x="900390" y="8129050"/>
                </a:cubicBezTo>
                <a:cubicBezTo>
                  <a:pt x="603445" y="8222423"/>
                  <a:pt x="196933" y="8293450"/>
                  <a:pt x="134210" y="8207260"/>
                </a:cubicBezTo>
                <a:cubicBezTo>
                  <a:pt x="71486" y="8121070"/>
                  <a:pt x="48461" y="7831426"/>
                  <a:pt x="16703" y="7675008"/>
                </a:cubicBezTo>
                <a:cubicBezTo>
                  <a:pt x="-14262" y="7518588"/>
                  <a:pt x="150089" y="7542530"/>
                  <a:pt x="251717" y="7542530"/>
                </a:cubicBezTo>
                <a:cubicBezTo>
                  <a:pt x="353345" y="7542530"/>
                  <a:pt x="470852" y="7526569"/>
                  <a:pt x="345405" y="7409254"/>
                </a:cubicBezTo>
                <a:cubicBezTo>
                  <a:pt x="220752" y="7291941"/>
                  <a:pt x="212813" y="7026187"/>
                  <a:pt x="314441" y="7003043"/>
                </a:cubicBezTo>
                <a:cubicBezTo>
                  <a:pt x="327144" y="7000049"/>
                  <a:pt x="338259" y="6999029"/>
                  <a:pt x="348108" y="6999785"/>
                </a:cubicBezTo>
                <a:close/>
                <a:moveTo>
                  <a:pt x="14327837" y="6997781"/>
                </a:moveTo>
                <a:lnTo>
                  <a:pt x="15112327" y="6997781"/>
                </a:lnTo>
                <a:cubicBezTo>
                  <a:pt x="15133944" y="6997781"/>
                  <a:pt x="15152380" y="7005482"/>
                  <a:pt x="15167764" y="7020810"/>
                </a:cubicBezTo>
                <a:cubicBezTo>
                  <a:pt x="15183105" y="7036172"/>
                  <a:pt x="15190776" y="7054602"/>
                  <a:pt x="15190776" y="7076199"/>
                </a:cubicBezTo>
                <a:lnTo>
                  <a:pt x="15190776" y="7671874"/>
                </a:lnTo>
                <a:cubicBezTo>
                  <a:pt x="15190776" y="7693473"/>
                  <a:pt x="15183105" y="7711901"/>
                  <a:pt x="15167764" y="7727266"/>
                </a:cubicBezTo>
                <a:cubicBezTo>
                  <a:pt x="15152380" y="7742594"/>
                  <a:pt x="15133944" y="7750257"/>
                  <a:pt x="15112327" y="7750257"/>
                </a:cubicBezTo>
                <a:lnTo>
                  <a:pt x="14327837" y="7750257"/>
                </a:lnTo>
                <a:cubicBezTo>
                  <a:pt x="14306264" y="7750257"/>
                  <a:pt x="14287784" y="7742594"/>
                  <a:pt x="14272443" y="7727266"/>
                </a:cubicBezTo>
                <a:cubicBezTo>
                  <a:pt x="14257059" y="7711901"/>
                  <a:pt x="14249388" y="7693473"/>
                  <a:pt x="14249388" y="7671874"/>
                </a:cubicBezTo>
                <a:lnTo>
                  <a:pt x="14249388" y="7076199"/>
                </a:lnTo>
                <a:cubicBezTo>
                  <a:pt x="14249388" y="7054602"/>
                  <a:pt x="14257059" y="7036172"/>
                  <a:pt x="14272443" y="7020810"/>
                </a:cubicBezTo>
                <a:cubicBezTo>
                  <a:pt x="14287784" y="7005482"/>
                  <a:pt x="14306264" y="6997781"/>
                  <a:pt x="14327837" y="6997781"/>
                </a:cubicBezTo>
                <a:close/>
                <a:moveTo>
                  <a:pt x="3122718" y="6635942"/>
                </a:moveTo>
                <a:cubicBezTo>
                  <a:pt x="3126688" y="6635942"/>
                  <a:pt x="3135421" y="6639932"/>
                  <a:pt x="3149713" y="6649510"/>
                </a:cubicBezTo>
                <a:cubicBezTo>
                  <a:pt x="3164005" y="6658290"/>
                  <a:pt x="3179090" y="6668660"/>
                  <a:pt x="3197352" y="6679837"/>
                </a:cubicBezTo>
                <a:cubicBezTo>
                  <a:pt x="3214818" y="6691013"/>
                  <a:pt x="3237843" y="6701384"/>
                  <a:pt x="3265633" y="6710160"/>
                </a:cubicBezTo>
                <a:cubicBezTo>
                  <a:pt x="3294215" y="6719738"/>
                  <a:pt x="3322004" y="6723728"/>
                  <a:pt x="3350588" y="6723728"/>
                </a:cubicBezTo>
                <a:cubicBezTo>
                  <a:pt x="3379174" y="6723728"/>
                  <a:pt x="3406960" y="6719738"/>
                  <a:pt x="3435544" y="6710160"/>
                </a:cubicBezTo>
                <a:cubicBezTo>
                  <a:pt x="3463331" y="6701384"/>
                  <a:pt x="3486357" y="6691013"/>
                  <a:pt x="3503824" y="6679837"/>
                </a:cubicBezTo>
                <a:cubicBezTo>
                  <a:pt x="3521290" y="6668660"/>
                  <a:pt x="3537171" y="6658290"/>
                  <a:pt x="3551463" y="6649510"/>
                </a:cubicBezTo>
                <a:cubicBezTo>
                  <a:pt x="3564960" y="6639932"/>
                  <a:pt x="3574488" y="6635942"/>
                  <a:pt x="3578458" y="6635942"/>
                </a:cubicBezTo>
                <a:cubicBezTo>
                  <a:pt x="3603865" y="6635942"/>
                  <a:pt x="3627687" y="6639932"/>
                  <a:pt x="3649126" y="6648711"/>
                </a:cubicBezTo>
                <a:cubicBezTo>
                  <a:pt x="3670562" y="6656692"/>
                  <a:pt x="3688822" y="6668660"/>
                  <a:pt x="3703115" y="6682229"/>
                </a:cubicBezTo>
                <a:cubicBezTo>
                  <a:pt x="3718200" y="6696596"/>
                  <a:pt x="3730904" y="6714153"/>
                  <a:pt x="3742813" y="6734102"/>
                </a:cubicBezTo>
                <a:cubicBezTo>
                  <a:pt x="3753929" y="6754053"/>
                  <a:pt x="3763455" y="6774802"/>
                  <a:pt x="3769809" y="6795550"/>
                </a:cubicBezTo>
                <a:cubicBezTo>
                  <a:pt x="3776952" y="6817098"/>
                  <a:pt x="3782510" y="6840239"/>
                  <a:pt x="3786480" y="6864976"/>
                </a:cubicBezTo>
                <a:cubicBezTo>
                  <a:pt x="3791246" y="6889719"/>
                  <a:pt x="3794420" y="6912858"/>
                  <a:pt x="3796008" y="6934408"/>
                </a:cubicBezTo>
                <a:cubicBezTo>
                  <a:pt x="3797597" y="6955159"/>
                  <a:pt x="3798390" y="6977503"/>
                  <a:pt x="3798390" y="6999851"/>
                </a:cubicBezTo>
                <a:cubicBezTo>
                  <a:pt x="3798390" y="7050928"/>
                  <a:pt x="3782510" y="7090835"/>
                  <a:pt x="3751547" y="7120364"/>
                </a:cubicBezTo>
                <a:cubicBezTo>
                  <a:pt x="3720582" y="7149890"/>
                  <a:pt x="3679295" y="7164255"/>
                  <a:pt x="3628482" y="7164255"/>
                </a:cubicBezTo>
                <a:lnTo>
                  <a:pt x="3072698" y="7164255"/>
                </a:lnTo>
                <a:cubicBezTo>
                  <a:pt x="3021884" y="7164255"/>
                  <a:pt x="2980598" y="7149890"/>
                  <a:pt x="2949632" y="7120364"/>
                </a:cubicBezTo>
                <a:cubicBezTo>
                  <a:pt x="2918668" y="7090835"/>
                  <a:pt x="2902789" y="7050928"/>
                  <a:pt x="2902789" y="6999851"/>
                </a:cubicBezTo>
                <a:cubicBezTo>
                  <a:pt x="2902789" y="6977503"/>
                  <a:pt x="2903582" y="6955159"/>
                  <a:pt x="2905170" y="6934408"/>
                </a:cubicBezTo>
                <a:cubicBezTo>
                  <a:pt x="2906759" y="6912858"/>
                  <a:pt x="2909934" y="6889719"/>
                  <a:pt x="2913905" y="6864976"/>
                </a:cubicBezTo>
                <a:cubicBezTo>
                  <a:pt x="2918668" y="6840239"/>
                  <a:pt x="2924226" y="6817098"/>
                  <a:pt x="2931371" y="6795550"/>
                </a:cubicBezTo>
                <a:cubicBezTo>
                  <a:pt x="2937723" y="6774802"/>
                  <a:pt x="2947252" y="6754053"/>
                  <a:pt x="2958367" y="6734102"/>
                </a:cubicBezTo>
                <a:cubicBezTo>
                  <a:pt x="2969482" y="6714153"/>
                  <a:pt x="2982980" y="6696596"/>
                  <a:pt x="2998064" y="6682229"/>
                </a:cubicBezTo>
                <a:cubicBezTo>
                  <a:pt x="3012356" y="6668660"/>
                  <a:pt x="3030617" y="6656692"/>
                  <a:pt x="3052055" y="6648711"/>
                </a:cubicBezTo>
                <a:cubicBezTo>
                  <a:pt x="3073493" y="6639932"/>
                  <a:pt x="3097311" y="6635942"/>
                  <a:pt x="3122718" y="6635942"/>
                </a:cubicBezTo>
                <a:close/>
                <a:moveTo>
                  <a:pt x="16821050" y="6587258"/>
                </a:moveTo>
                <a:lnTo>
                  <a:pt x="16865512" y="6677441"/>
                </a:lnTo>
                <a:cubicBezTo>
                  <a:pt x="16865512" y="6677441"/>
                  <a:pt x="16965554" y="6691804"/>
                  <a:pt x="16965554" y="6691804"/>
                </a:cubicBezTo>
                <a:lnTo>
                  <a:pt x="16893302" y="6762033"/>
                </a:lnTo>
                <a:lnTo>
                  <a:pt x="16909976" y="6861783"/>
                </a:lnTo>
                <a:lnTo>
                  <a:pt x="16821050" y="6814704"/>
                </a:lnTo>
                <a:lnTo>
                  <a:pt x="16731332" y="6861783"/>
                </a:lnTo>
                <a:lnTo>
                  <a:pt x="16748800" y="6762033"/>
                </a:lnTo>
                <a:lnTo>
                  <a:pt x="16676548" y="6691804"/>
                </a:lnTo>
                <a:lnTo>
                  <a:pt x="16775794" y="6677441"/>
                </a:lnTo>
                <a:close/>
                <a:moveTo>
                  <a:pt x="10494691" y="6572890"/>
                </a:moveTo>
                <a:cubicBezTo>
                  <a:pt x="10551857" y="6572890"/>
                  <a:pt x="10597907" y="6619181"/>
                  <a:pt x="10597907" y="6675848"/>
                </a:cubicBezTo>
                <a:cubicBezTo>
                  <a:pt x="10597907" y="6732507"/>
                  <a:pt x="10551857" y="6778791"/>
                  <a:pt x="10494691" y="6778791"/>
                </a:cubicBezTo>
                <a:cubicBezTo>
                  <a:pt x="10438319" y="6778791"/>
                  <a:pt x="10392269" y="6732507"/>
                  <a:pt x="10392269" y="6675848"/>
                </a:cubicBezTo>
                <a:cubicBezTo>
                  <a:pt x="10392269" y="6619181"/>
                  <a:pt x="10438319" y="6572890"/>
                  <a:pt x="10494691" y="6572890"/>
                </a:cubicBezTo>
                <a:close/>
                <a:moveTo>
                  <a:pt x="9950027" y="6572890"/>
                </a:moveTo>
                <a:cubicBezTo>
                  <a:pt x="10006399" y="6572890"/>
                  <a:pt x="10052449" y="6619181"/>
                  <a:pt x="10052449" y="6675848"/>
                </a:cubicBezTo>
                <a:cubicBezTo>
                  <a:pt x="10052449" y="6732507"/>
                  <a:pt x="10006399" y="6778791"/>
                  <a:pt x="9950027" y="6778791"/>
                </a:cubicBezTo>
                <a:cubicBezTo>
                  <a:pt x="9892861" y="6778791"/>
                  <a:pt x="9846811" y="6732507"/>
                  <a:pt x="9846811" y="6675848"/>
                </a:cubicBezTo>
                <a:cubicBezTo>
                  <a:pt x="9846811" y="6619181"/>
                  <a:pt x="9892861" y="6572890"/>
                  <a:pt x="9950027" y="6572890"/>
                </a:cubicBezTo>
                <a:close/>
                <a:moveTo>
                  <a:pt x="5888921" y="6505060"/>
                </a:moveTo>
                <a:lnTo>
                  <a:pt x="5954024" y="6637538"/>
                </a:lnTo>
                <a:cubicBezTo>
                  <a:pt x="5954024" y="6637538"/>
                  <a:pt x="6100909" y="6659087"/>
                  <a:pt x="6100909" y="6659087"/>
                </a:cubicBezTo>
                <a:lnTo>
                  <a:pt x="5994515" y="6762033"/>
                </a:lnTo>
                <a:lnTo>
                  <a:pt x="6019920" y="6908072"/>
                </a:lnTo>
                <a:lnTo>
                  <a:pt x="5888921" y="6839442"/>
                </a:lnTo>
                <a:lnTo>
                  <a:pt x="5757916" y="6908072"/>
                </a:lnTo>
                <a:lnTo>
                  <a:pt x="5782529" y="6762033"/>
                </a:lnTo>
                <a:lnTo>
                  <a:pt x="5676923" y="6659087"/>
                </a:lnTo>
                <a:lnTo>
                  <a:pt x="5823022" y="6637538"/>
                </a:lnTo>
                <a:close/>
                <a:moveTo>
                  <a:pt x="10399414" y="6416475"/>
                </a:moveTo>
                <a:lnTo>
                  <a:pt x="10643957" y="6416475"/>
                </a:lnTo>
                <a:lnTo>
                  <a:pt x="10612993" y="6538577"/>
                </a:lnTo>
                <a:lnTo>
                  <a:pt x="10389887" y="6538577"/>
                </a:lnTo>
                <a:cubicBezTo>
                  <a:pt x="10389887" y="6538577"/>
                  <a:pt x="10399414" y="6416475"/>
                  <a:pt x="10399414" y="6416475"/>
                </a:cubicBezTo>
                <a:close/>
                <a:moveTo>
                  <a:pt x="10084208" y="6416475"/>
                </a:moveTo>
                <a:lnTo>
                  <a:pt x="10360510" y="6416475"/>
                </a:lnTo>
                <a:lnTo>
                  <a:pt x="10350982" y="6538577"/>
                </a:lnTo>
                <a:cubicBezTo>
                  <a:pt x="10350982" y="6538577"/>
                  <a:pt x="10093736" y="6538577"/>
                  <a:pt x="10093736" y="6538577"/>
                </a:cubicBezTo>
                <a:close/>
                <a:moveTo>
                  <a:pt x="9799966" y="6416475"/>
                </a:moveTo>
                <a:lnTo>
                  <a:pt x="10045303" y="6416475"/>
                </a:lnTo>
                <a:lnTo>
                  <a:pt x="10054831" y="6538577"/>
                </a:lnTo>
                <a:cubicBezTo>
                  <a:pt x="10054831" y="6538577"/>
                  <a:pt x="9831725" y="6538577"/>
                  <a:pt x="9831725" y="6538577"/>
                </a:cubicBezTo>
                <a:close/>
                <a:moveTo>
                  <a:pt x="12318194" y="6324701"/>
                </a:moveTo>
                <a:cubicBezTo>
                  <a:pt x="12300770" y="6324701"/>
                  <a:pt x="12285959" y="6330796"/>
                  <a:pt x="12273772" y="6342996"/>
                </a:cubicBezTo>
                <a:cubicBezTo>
                  <a:pt x="12261584" y="6355183"/>
                  <a:pt x="12255488" y="6370001"/>
                  <a:pt x="12255488" y="6387430"/>
                </a:cubicBezTo>
                <a:cubicBezTo>
                  <a:pt x="12255488" y="6404860"/>
                  <a:pt x="12261584" y="6419677"/>
                  <a:pt x="12273772" y="6431823"/>
                </a:cubicBezTo>
                <a:cubicBezTo>
                  <a:pt x="12285959" y="6444062"/>
                  <a:pt x="12300770" y="6450112"/>
                  <a:pt x="12318194" y="6450112"/>
                </a:cubicBezTo>
                <a:cubicBezTo>
                  <a:pt x="12335619" y="6450112"/>
                  <a:pt x="12350378" y="6444062"/>
                  <a:pt x="12362617" y="6431823"/>
                </a:cubicBezTo>
                <a:cubicBezTo>
                  <a:pt x="12374758" y="6419677"/>
                  <a:pt x="12380901" y="6404860"/>
                  <a:pt x="12380901" y="6387430"/>
                </a:cubicBezTo>
                <a:cubicBezTo>
                  <a:pt x="12380901" y="6370001"/>
                  <a:pt x="12374758" y="6355183"/>
                  <a:pt x="12362617" y="6342996"/>
                </a:cubicBezTo>
                <a:cubicBezTo>
                  <a:pt x="12350378" y="6330796"/>
                  <a:pt x="12335619" y="6324701"/>
                  <a:pt x="12318194" y="6324701"/>
                </a:cubicBezTo>
                <a:close/>
                <a:moveTo>
                  <a:pt x="4870250" y="6312730"/>
                </a:moveTo>
                <a:lnTo>
                  <a:pt x="4955205" y="6484310"/>
                </a:lnTo>
                <a:cubicBezTo>
                  <a:pt x="4955205" y="6484310"/>
                  <a:pt x="5144168" y="6512240"/>
                  <a:pt x="5144168" y="6512240"/>
                </a:cubicBezTo>
                <a:lnTo>
                  <a:pt x="5007605" y="6645519"/>
                </a:lnTo>
                <a:lnTo>
                  <a:pt x="5039366" y="6834652"/>
                </a:lnTo>
                <a:lnTo>
                  <a:pt x="4870250" y="6745273"/>
                </a:lnTo>
                <a:lnTo>
                  <a:pt x="4700339" y="6834652"/>
                </a:lnTo>
                <a:lnTo>
                  <a:pt x="4732892" y="6645519"/>
                </a:lnTo>
                <a:lnTo>
                  <a:pt x="4596330" y="6512240"/>
                </a:lnTo>
                <a:lnTo>
                  <a:pt x="4785295" y="6484310"/>
                </a:lnTo>
                <a:close/>
                <a:moveTo>
                  <a:pt x="1881218" y="6312016"/>
                </a:moveTo>
                <a:cubicBezTo>
                  <a:pt x="1858673" y="6315838"/>
                  <a:pt x="1837589" y="6321401"/>
                  <a:pt x="1824659" y="6334293"/>
                </a:cubicBezTo>
                <a:cubicBezTo>
                  <a:pt x="1791952" y="6366465"/>
                  <a:pt x="1765330" y="6423989"/>
                  <a:pt x="1765330" y="6462542"/>
                </a:cubicBezTo>
                <a:cubicBezTo>
                  <a:pt x="1765330" y="6475526"/>
                  <a:pt x="1774002" y="6475526"/>
                  <a:pt x="1778170" y="6475526"/>
                </a:cubicBezTo>
                <a:cubicBezTo>
                  <a:pt x="1807152" y="6475526"/>
                  <a:pt x="1848399" y="6446933"/>
                  <a:pt x="1881218" y="6312016"/>
                </a:cubicBezTo>
                <a:close/>
                <a:moveTo>
                  <a:pt x="3350588" y="6188236"/>
                </a:moveTo>
                <a:cubicBezTo>
                  <a:pt x="3418076" y="6188236"/>
                  <a:pt x="3475241" y="6212178"/>
                  <a:pt x="3522879" y="6260058"/>
                </a:cubicBezTo>
                <a:cubicBezTo>
                  <a:pt x="3570518" y="6307145"/>
                  <a:pt x="3594337" y="6364604"/>
                  <a:pt x="3594337" y="6432436"/>
                </a:cubicBezTo>
                <a:cubicBezTo>
                  <a:pt x="3594337" y="6499473"/>
                  <a:pt x="3570518" y="6556934"/>
                  <a:pt x="3522879" y="6604813"/>
                </a:cubicBezTo>
                <a:cubicBezTo>
                  <a:pt x="3475241" y="6652703"/>
                  <a:pt x="3418076" y="6676645"/>
                  <a:pt x="3350588" y="6676645"/>
                </a:cubicBezTo>
                <a:cubicBezTo>
                  <a:pt x="3283100" y="6676645"/>
                  <a:pt x="3225934" y="6652703"/>
                  <a:pt x="3178296" y="6604813"/>
                </a:cubicBezTo>
                <a:cubicBezTo>
                  <a:pt x="3130658" y="6556934"/>
                  <a:pt x="3106839" y="6499473"/>
                  <a:pt x="3106839" y="6432436"/>
                </a:cubicBezTo>
                <a:cubicBezTo>
                  <a:pt x="3106839" y="6364604"/>
                  <a:pt x="3130658" y="6307145"/>
                  <a:pt x="3178296" y="6260058"/>
                </a:cubicBezTo>
                <a:cubicBezTo>
                  <a:pt x="3225934" y="6212178"/>
                  <a:pt x="3283100" y="6188236"/>
                  <a:pt x="3350588" y="6188236"/>
                </a:cubicBezTo>
                <a:close/>
                <a:moveTo>
                  <a:pt x="7543827" y="6185012"/>
                </a:moveTo>
                <a:lnTo>
                  <a:pt x="7543827" y="6399321"/>
                </a:lnTo>
                <a:cubicBezTo>
                  <a:pt x="7543827" y="6399321"/>
                  <a:pt x="7616853" y="6365230"/>
                  <a:pt x="7616853" y="6365230"/>
                </a:cubicBezTo>
                <a:lnTo>
                  <a:pt x="7689877" y="6399321"/>
                </a:lnTo>
                <a:lnTo>
                  <a:pt x="7689877" y="6185012"/>
                </a:lnTo>
                <a:close/>
                <a:moveTo>
                  <a:pt x="7099326" y="6185012"/>
                </a:moveTo>
                <a:lnTo>
                  <a:pt x="7099326" y="6796194"/>
                </a:lnTo>
                <a:lnTo>
                  <a:pt x="8132751" y="6796194"/>
                </a:lnTo>
                <a:cubicBezTo>
                  <a:pt x="8132751" y="6796194"/>
                  <a:pt x="8132751" y="6185012"/>
                  <a:pt x="8132751" y="6185012"/>
                </a:cubicBezTo>
                <a:lnTo>
                  <a:pt x="7796723" y="6185012"/>
                </a:lnTo>
                <a:lnTo>
                  <a:pt x="7796723" y="6566545"/>
                </a:lnTo>
                <a:lnTo>
                  <a:pt x="7616058" y="6482960"/>
                </a:lnTo>
                <a:lnTo>
                  <a:pt x="7435393" y="6566545"/>
                </a:lnTo>
                <a:lnTo>
                  <a:pt x="7435393" y="6185012"/>
                </a:lnTo>
                <a:close/>
                <a:moveTo>
                  <a:pt x="12506139" y="6185004"/>
                </a:moveTo>
                <a:cubicBezTo>
                  <a:pt x="12512311" y="6185004"/>
                  <a:pt x="12517588" y="6187088"/>
                  <a:pt x="12521918" y="6191254"/>
                </a:cubicBezTo>
                <a:cubicBezTo>
                  <a:pt x="12526348" y="6195420"/>
                  <a:pt x="12528538" y="6200332"/>
                  <a:pt x="12528538" y="6206037"/>
                </a:cubicBezTo>
                <a:cubicBezTo>
                  <a:pt x="12528538" y="6315028"/>
                  <a:pt x="12511963" y="6409234"/>
                  <a:pt x="12478912" y="6488658"/>
                </a:cubicBezTo>
                <a:cubicBezTo>
                  <a:pt x="12445812" y="6568132"/>
                  <a:pt x="12390313" y="6647063"/>
                  <a:pt x="12312315" y="6725396"/>
                </a:cubicBezTo>
                <a:cubicBezTo>
                  <a:pt x="12276826" y="6760421"/>
                  <a:pt x="12234119" y="6798915"/>
                  <a:pt x="12184144" y="6840934"/>
                </a:cubicBezTo>
                <a:lnTo>
                  <a:pt x="12171004" y="7089827"/>
                </a:lnTo>
                <a:cubicBezTo>
                  <a:pt x="12170158" y="7096822"/>
                  <a:pt x="12166624" y="7102479"/>
                  <a:pt x="12160551" y="7106843"/>
                </a:cubicBezTo>
                <a:lnTo>
                  <a:pt x="11908142" y="7253934"/>
                </a:lnTo>
                <a:cubicBezTo>
                  <a:pt x="11905056" y="7255719"/>
                  <a:pt x="11901572" y="7256563"/>
                  <a:pt x="11897639" y="7256563"/>
                </a:cubicBezTo>
                <a:cubicBezTo>
                  <a:pt x="11892363" y="7256563"/>
                  <a:pt x="11887336" y="7254578"/>
                  <a:pt x="11882508" y="7250660"/>
                </a:cubicBezTo>
                <a:lnTo>
                  <a:pt x="11840498" y="7208641"/>
                </a:lnTo>
                <a:cubicBezTo>
                  <a:pt x="11834773" y="7202489"/>
                  <a:pt x="11833031" y="7195545"/>
                  <a:pt x="11835221" y="7187607"/>
                </a:cubicBezTo>
                <a:lnTo>
                  <a:pt x="11891069" y="7006430"/>
                </a:lnTo>
                <a:cubicBezTo>
                  <a:pt x="11891069" y="7006430"/>
                  <a:pt x="11706404" y="6821886"/>
                  <a:pt x="11706404" y="6821886"/>
                </a:cubicBezTo>
                <a:lnTo>
                  <a:pt x="11525023" y="6877696"/>
                </a:lnTo>
                <a:cubicBezTo>
                  <a:pt x="11523679" y="6878141"/>
                  <a:pt x="11521738" y="6878388"/>
                  <a:pt x="11519100" y="6878388"/>
                </a:cubicBezTo>
                <a:cubicBezTo>
                  <a:pt x="11512978" y="6878388"/>
                  <a:pt x="11507950" y="6876358"/>
                  <a:pt x="11504018" y="6872435"/>
                </a:cubicBezTo>
                <a:lnTo>
                  <a:pt x="11461909" y="6830419"/>
                </a:lnTo>
                <a:cubicBezTo>
                  <a:pt x="11454492" y="6822132"/>
                  <a:pt x="11453397" y="6813600"/>
                  <a:pt x="11458673" y="6804868"/>
                </a:cubicBezTo>
                <a:lnTo>
                  <a:pt x="11605858" y="6552704"/>
                </a:lnTo>
                <a:cubicBezTo>
                  <a:pt x="11610238" y="6546552"/>
                  <a:pt x="11615913" y="6543080"/>
                  <a:pt x="11622931" y="6542187"/>
                </a:cubicBezTo>
                <a:lnTo>
                  <a:pt x="11872005" y="6529091"/>
                </a:lnTo>
                <a:cubicBezTo>
                  <a:pt x="11914065" y="6479134"/>
                  <a:pt x="11952591" y="6436470"/>
                  <a:pt x="11987682" y="6401001"/>
                </a:cubicBezTo>
                <a:cubicBezTo>
                  <a:pt x="12070010" y="6319195"/>
                  <a:pt x="12148456" y="6262689"/>
                  <a:pt x="12222919" y="6231636"/>
                </a:cubicBezTo>
                <a:cubicBezTo>
                  <a:pt x="12297432" y="6200579"/>
                  <a:pt x="12391806" y="6185004"/>
                  <a:pt x="12506139" y="6185004"/>
                </a:cubicBezTo>
                <a:close/>
                <a:moveTo>
                  <a:pt x="751917" y="6176266"/>
                </a:moveTo>
                <a:lnTo>
                  <a:pt x="866249" y="6407698"/>
                </a:lnTo>
                <a:cubicBezTo>
                  <a:pt x="866249" y="6407698"/>
                  <a:pt x="1121113" y="6444408"/>
                  <a:pt x="1121113" y="6444408"/>
                </a:cubicBezTo>
                <a:lnTo>
                  <a:pt x="936912" y="6623970"/>
                </a:lnTo>
                <a:lnTo>
                  <a:pt x="979786" y="6878545"/>
                </a:lnTo>
                <a:lnTo>
                  <a:pt x="751917" y="6758043"/>
                </a:lnTo>
                <a:lnTo>
                  <a:pt x="524049" y="6878545"/>
                </a:lnTo>
                <a:lnTo>
                  <a:pt x="567717" y="6623970"/>
                </a:lnTo>
                <a:lnTo>
                  <a:pt x="382722" y="6444408"/>
                </a:lnTo>
                <a:lnTo>
                  <a:pt x="638380" y="6407698"/>
                </a:lnTo>
                <a:close/>
                <a:moveTo>
                  <a:pt x="10419264" y="6172275"/>
                </a:moveTo>
                <a:lnTo>
                  <a:pt x="10707475" y="6172275"/>
                </a:lnTo>
                <a:cubicBezTo>
                  <a:pt x="10707475" y="6172275"/>
                  <a:pt x="10654279" y="6378170"/>
                  <a:pt x="10654279" y="6378170"/>
                </a:cubicBezTo>
                <a:lnTo>
                  <a:pt x="10402590" y="6378170"/>
                </a:lnTo>
                <a:close/>
                <a:moveTo>
                  <a:pt x="10064359" y="6172275"/>
                </a:moveTo>
                <a:lnTo>
                  <a:pt x="10380359" y="6172275"/>
                </a:lnTo>
                <a:cubicBezTo>
                  <a:pt x="10380359" y="6172275"/>
                  <a:pt x="10363686" y="6378170"/>
                  <a:pt x="10363686" y="6378170"/>
                </a:cubicBezTo>
                <a:lnTo>
                  <a:pt x="10081032" y="6378170"/>
                </a:lnTo>
                <a:close/>
                <a:moveTo>
                  <a:pt x="9737243" y="6172275"/>
                </a:moveTo>
                <a:lnTo>
                  <a:pt x="10025454" y="6172275"/>
                </a:lnTo>
                <a:lnTo>
                  <a:pt x="10042128" y="6378170"/>
                </a:lnTo>
                <a:cubicBezTo>
                  <a:pt x="10042128" y="6378170"/>
                  <a:pt x="9790439" y="6378170"/>
                  <a:pt x="9790439" y="6378170"/>
                </a:cubicBezTo>
                <a:close/>
                <a:moveTo>
                  <a:pt x="14228750" y="6121512"/>
                </a:moveTo>
                <a:cubicBezTo>
                  <a:pt x="14120886" y="6121512"/>
                  <a:pt x="14033488" y="6210351"/>
                  <a:pt x="14033488" y="6319966"/>
                </a:cubicBezTo>
                <a:cubicBezTo>
                  <a:pt x="14033488" y="6429547"/>
                  <a:pt x="14120886" y="6518384"/>
                  <a:pt x="14228750" y="6518384"/>
                </a:cubicBezTo>
                <a:cubicBezTo>
                  <a:pt x="14336615" y="6518384"/>
                  <a:pt x="14424013" y="6429547"/>
                  <a:pt x="14424013" y="6319966"/>
                </a:cubicBezTo>
                <a:cubicBezTo>
                  <a:pt x="14424013" y="6210351"/>
                  <a:pt x="14336615" y="6121512"/>
                  <a:pt x="14228750" y="6121512"/>
                </a:cubicBezTo>
                <a:close/>
                <a:moveTo>
                  <a:pt x="10050067" y="6003890"/>
                </a:moveTo>
                <a:lnTo>
                  <a:pt x="10394651" y="6003890"/>
                </a:lnTo>
                <a:lnTo>
                  <a:pt x="10383535" y="6133968"/>
                </a:lnTo>
                <a:lnTo>
                  <a:pt x="10061183" y="6133968"/>
                </a:lnTo>
                <a:cubicBezTo>
                  <a:pt x="10061183" y="6133968"/>
                  <a:pt x="10050067" y="6003890"/>
                  <a:pt x="10050067" y="6003890"/>
                </a:cubicBezTo>
                <a:close/>
                <a:moveTo>
                  <a:pt x="9692780" y="6003890"/>
                </a:moveTo>
                <a:cubicBezTo>
                  <a:pt x="9692780" y="6003890"/>
                  <a:pt x="10011163" y="6003890"/>
                  <a:pt x="10011163" y="6003890"/>
                </a:cubicBezTo>
                <a:lnTo>
                  <a:pt x="10022278" y="6133968"/>
                </a:lnTo>
                <a:lnTo>
                  <a:pt x="9726921" y="6133968"/>
                </a:lnTo>
                <a:close/>
                <a:moveTo>
                  <a:pt x="1881360" y="5942132"/>
                </a:moveTo>
                <a:cubicBezTo>
                  <a:pt x="1975038" y="5942132"/>
                  <a:pt x="2074676" y="5973594"/>
                  <a:pt x="2147833" y="6026286"/>
                </a:cubicBezTo>
                <a:cubicBezTo>
                  <a:pt x="2213003" y="6073327"/>
                  <a:pt x="2290793" y="6160449"/>
                  <a:pt x="2290793" y="6308466"/>
                </a:cubicBezTo>
                <a:cubicBezTo>
                  <a:pt x="2290793" y="6377031"/>
                  <a:pt x="2270021" y="6450090"/>
                  <a:pt x="2235140" y="6503938"/>
                </a:cubicBezTo>
                <a:cubicBezTo>
                  <a:pt x="2188714" y="6575717"/>
                  <a:pt x="2120192" y="6613611"/>
                  <a:pt x="2037064" y="6613611"/>
                </a:cubicBezTo>
                <a:cubicBezTo>
                  <a:pt x="1974873" y="6613611"/>
                  <a:pt x="1946032" y="6598067"/>
                  <a:pt x="1911399" y="6570112"/>
                </a:cubicBezTo>
                <a:cubicBezTo>
                  <a:pt x="1871883" y="6596747"/>
                  <a:pt x="1836629" y="6613611"/>
                  <a:pt x="1775018" y="6613611"/>
                </a:cubicBezTo>
                <a:cubicBezTo>
                  <a:pt x="1680966" y="6613611"/>
                  <a:pt x="1612692" y="6556342"/>
                  <a:pt x="1612692" y="6477384"/>
                </a:cubicBezTo>
                <a:cubicBezTo>
                  <a:pt x="1612692" y="6406509"/>
                  <a:pt x="1648898" y="6319061"/>
                  <a:pt x="1700785" y="6264676"/>
                </a:cubicBezTo>
                <a:cubicBezTo>
                  <a:pt x="1747419" y="6216066"/>
                  <a:pt x="1814160" y="6183741"/>
                  <a:pt x="1988444" y="6183741"/>
                </a:cubicBezTo>
                <a:cubicBezTo>
                  <a:pt x="2003630" y="6183741"/>
                  <a:pt x="2019727" y="6183990"/>
                  <a:pt x="2036360" y="6184483"/>
                </a:cubicBezTo>
                <a:lnTo>
                  <a:pt x="2067311" y="6185392"/>
                </a:lnTo>
                <a:lnTo>
                  <a:pt x="2061147" y="6215738"/>
                </a:lnTo>
                <a:lnTo>
                  <a:pt x="2023782" y="6400367"/>
                </a:lnTo>
                <a:cubicBezTo>
                  <a:pt x="2023202" y="6403335"/>
                  <a:pt x="2022457" y="6406922"/>
                  <a:pt x="2021713" y="6410881"/>
                </a:cubicBezTo>
                <a:cubicBezTo>
                  <a:pt x="2018774" y="6425889"/>
                  <a:pt x="2013727" y="6451039"/>
                  <a:pt x="2013727" y="6461471"/>
                </a:cubicBezTo>
                <a:cubicBezTo>
                  <a:pt x="2013727" y="6477922"/>
                  <a:pt x="2020719" y="6484393"/>
                  <a:pt x="2038596" y="6484393"/>
                </a:cubicBezTo>
                <a:cubicBezTo>
                  <a:pt x="2069298" y="6484393"/>
                  <a:pt x="2093751" y="6464190"/>
                  <a:pt x="2111379" y="6424445"/>
                </a:cubicBezTo>
                <a:cubicBezTo>
                  <a:pt x="2127888" y="6386968"/>
                  <a:pt x="2133847" y="6341820"/>
                  <a:pt x="2133847" y="6314609"/>
                </a:cubicBezTo>
                <a:cubicBezTo>
                  <a:pt x="2133847" y="6242786"/>
                  <a:pt x="2109311" y="6181847"/>
                  <a:pt x="2062885" y="6138430"/>
                </a:cubicBezTo>
                <a:cubicBezTo>
                  <a:pt x="2016044" y="6094560"/>
                  <a:pt x="1950170" y="6071432"/>
                  <a:pt x="1872297" y="6071432"/>
                </a:cubicBezTo>
                <a:cubicBezTo>
                  <a:pt x="1714109" y="6071432"/>
                  <a:pt x="1553935" y="6204153"/>
                  <a:pt x="1553935" y="6457800"/>
                </a:cubicBezTo>
                <a:cubicBezTo>
                  <a:pt x="1553935" y="6532717"/>
                  <a:pt x="1578680" y="6594933"/>
                  <a:pt x="1625395" y="6637775"/>
                </a:cubicBezTo>
                <a:cubicBezTo>
                  <a:pt x="1672276" y="6680738"/>
                  <a:pt x="1740095" y="6703455"/>
                  <a:pt x="1821444" y="6703455"/>
                </a:cubicBezTo>
                <a:cubicBezTo>
                  <a:pt x="1944750" y="6703455"/>
                  <a:pt x="2044636" y="6659587"/>
                  <a:pt x="2134261" y="6612210"/>
                </a:cubicBezTo>
                <a:lnTo>
                  <a:pt x="2158467" y="6599386"/>
                </a:lnTo>
                <a:lnTo>
                  <a:pt x="2170011" y="6624250"/>
                </a:lnTo>
                <a:lnTo>
                  <a:pt x="2206010" y="6701352"/>
                </a:lnTo>
                <a:lnTo>
                  <a:pt x="2216396" y="6723742"/>
                </a:lnTo>
                <a:lnTo>
                  <a:pt x="2194756" y="6735408"/>
                </a:lnTo>
                <a:cubicBezTo>
                  <a:pt x="2076249" y="6799069"/>
                  <a:pt x="1944543" y="6832714"/>
                  <a:pt x="1813956" y="6832714"/>
                </a:cubicBezTo>
                <a:cubicBezTo>
                  <a:pt x="1706993" y="6832714"/>
                  <a:pt x="1606982" y="6801211"/>
                  <a:pt x="1532419" y="6743983"/>
                </a:cubicBezTo>
                <a:cubicBezTo>
                  <a:pt x="1443824" y="6675955"/>
                  <a:pt x="1397025" y="6576130"/>
                  <a:pt x="1397025" y="6455367"/>
                </a:cubicBezTo>
                <a:cubicBezTo>
                  <a:pt x="1397025" y="6330728"/>
                  <a:pt x="1440472" y="6205513"/>
                  <a:pt x="1516239" y="6111794"/>
                </a:cubicBezTo>
                <a:cubicBezTo>
                  <a:pt x="1578885" y="6034407"/>
                  <a:pt x="1693089" y="5942132"/>
                  <a:pt x="1881360" y="5942132"/>
                </a:cubicBezTo>
                <a:close/>
                <a:moveTo>
                  <a:pt x="14086850" y="5880245"/>
                </a:moveTo>
                <a:cubicBezTo>
                  <a:pt x="14157564" y="5879141"/>
                  <a:pt x="14226341" y="5929240"/>
                  <a:pt x="14226341" y="6063242"/>
                </a:cubicBezTo>
                <a:cubicBezTo>
                  <a:pt x="14226341" y="5929240"/>
                  <a:pt x="14295118" y="5879141"/>
                  <a:pt x="14365832" y="5880245"/>
                </a:cubicBezTo>
                <a:cubicBezTo>
                  <a:pt x="14483689" y="5882080"/>
                  <a:pt x="14606927" y="6026143"/>
                  <a:pt x="14426106" y="6161018"/>
                </a:cubicBezTo>
                <a:cubicBezTo>
                  <a:pt x="14715420" y="5945215"/>
                  <a:pt x="14836138" y="6482937"/>
                  <a:pt x="14475454" y="6380628"/>
                </a:cubicBezTo>
                <a:cubicBezTo>
                  <a:pt x="14836138" y="6482937"/>
                  <a:pt x="14497757" y="6914156"/>
                  <a:pt x="14337177" y="6556776"/>
                </a:cubicBezTo>
                <a:cubicBezTo>
                  <a:pt x="14497757" y="6914156"/>
                  <a:pt x="13954926" y="6914156"/>
                  <a:pt x="14115505" y="6556776"/>
                </a:cubicBezTo>
                <a:cubicBezTo>
                  <a:pt x="13954926" y="6914156"/>
                  <a:pt x="13616545" y="6482937"/>
                  <a:pt x="13977228" y="6380628"/>
                </a:cubicBezTo>
                <a:cubicBezTo>
                  <a:pt x="13616545" y="6482937"/>
                  <a:pt x="13737262" y="5945215"/>
                  <a:pt x="14026577" y="6161018"/>
                </a:cubicBezTo>
                <a:cubicBezTo>
                  <a:pt x="13845755" y="6026143"/>
                  <a:pt x="13968993" y="5882080"/>
                  <a:pt x="14086850" y="5880245"/>
                </a:cubicBezTo>
                <a:close/>
                <a:moveTo>
                  <a:pt x="7048525" y="5867506"/>
                </a:moveTo>
                <a:cubicBezTo>
                  <a:pt x="7048525" y="5867506"/>
                  <a:pt x="7048525" y="6070711"/>
                  <a:pt x="7048525" y="6070711"/>
                </a:cubicBezTo>
                <a:lnTo>
                  <a:pt x="8186726" y="6070711"/>
                </a:lnTo>
                <a:lnTo>
                  <a:pt x="8186726" y="5867506"/>
                </a:lnTo>
                <a:close/>
                <a:moveTo>
                  <a:pt x="5762683" y="5836286"/>
                </a:moveTo>
                <a:lnTo>
                  <a:pt x="5896065" y="5952814"/>
                </a:lnTo>
                <a:cubicBezTo>
                  <a:pt x="5904005" y="5959199"/>
                  <a:pt x="5913531" y="5963188"/>
                  <a:pt x="5923057" y="5963188"/>
                </a:cubicBezTo>
                <a:cubicBezTo>
                  <a:pt x="5933381" y="5963188"/>
                  <a:pt x="5942907" y="5959199"/>
                  <a:pt x="5950847" y="5952814"/>
                </a:cubicBezTo>
                <a:cubicBezTo>
                  <a:pt x="5950847" y="5952814"/>
                  <a:pt x="6083440" y="5836286"/>
                  <a:pt x="6083440" y="5836286"/>
                </a:cubicBezTo>
                <a:lnTo>
                  <a:pt x="6507418" y="6309537"/>
                </a:lnTo>
                <a:cubicBezTo>
                  <a:pt x="6482011" y="6325499"/>
                  <a:pt x="6451839" y="6335075"/>
                  <a:pt x="6420082" y="6335075"/>
                </a:cubicBezTo>
                <a:lnTo>
                  <a:pt x="5426818" y="6335075"/>
                </a:lnTo>
                <a:cubicBezTo>
                  <a:pt x="5394269" y="6335075"/>
                  <a:pt x="5364893" y="6325499"/>
                  <a:pt x="5339480" y="6309537"/>
                </a:cubicBezTo>
                <a:close/>
                <a:moveTo>
                  <a:pt x="10844038" y="5805161"/>
                </a:moveTo>
                <a:lnTo>
                  <a:pt x="10967104" y="5805161"/>
                </a:lnTo>
                <a:cubicBezTo>
                  <a:pt x="11043325" y="5805161"/>
                  <a:pt x="11043325" y="5927272"/>
                  <a:pt x="10967104" y="5927272"/>
                </a:cubicBezTo>
                <a:lnTo>
                  <a:pt x="10866269" y="5927272"/>
                </a:lnTo>
                <a:cubicBezTo>
                  <a:pt x="10824189" y="5965585"/>
                  <a:pt x="10782108" y="6009477"/>
                  <a:pt x="10740028" y="6051769"/>
                </a:cubicBezTo>
                <a:lnTo>
                  <a:pt x="10717797" y="6133968"/>
                </a:lnTo>
                <a:lnTo>
                  <a:pt x="10422440" y="6133968"/>
                </a:lnTo>
                <a:cubicBezTo>
                  <a:pt x="10422440" y="6133968"/>
                  <a:pt x="10433555" y="6003890"/>
                  <a:pt x="10433555" y="6003890"/>
                </a:cubicBezTo>
                <a:lnTo>
                  <a:pt x="10627284" y="6003890"/>
                </a:lnTo>
                <a:cubicBezTo>
                  <a:pt x="10629666" y="5996708"/>
                  <a:pt x="10633636" y="5991123"/>
                  <a:pt x="10639988" y="5985533"/>
                </a:cubicBezTo>
                <a:cubicBezTo>
                  <a:pt x="10692390" y="5932860"/>
                  <a:pt x="10744792" y="5879386"/>
                  <a:pt x="10797988" y="5826708"/>
                </a:cubicBezTo>
                <a:cubicBezTo>
                  <a:pt x="10801958" y="5821921"/>
                  <a:pt x="10807515" y="5817930"/>
                  <a:pt x="10812279" y="5815535"/>
                </a:cubicBezTo>
                <a:cubicBezTo>
                  <a:pt x="10820219" y="5809947"/>
                  <a:pt x="10831335" y="5805161"/>
                  <a:pt x="10844038" y="5805161"/>
                </a:cubicBezTo>
                <a:close/>
                <a:moveTo>
                  <a:pt x="16095738" y="5801648"/>
                </a:moveTo>
                <a:cubicBezTo>
                  <a:pt x="16275152" y="5786452"/>
                  <a:pt x="16460440" y="5917096"/>
                  <a:pt x="16465352" y="6181055"/>
                </a:cubicBezTo>
                <a:cubicBezTo>
                  <a:pt x="16466940" y="6558527"/>
                  <a:pt x="16007230" y="6821089"/>
                  <a:pt x="15772215" y="7044545"/>
                </a:cubicBezTo>
                <a:lnTo>
                  <a:pt x="15772215" y="7045342"/>
                </a:lnTo>
                <a:cubicBezTo>
                  <a:pt x="15771421" y="7045342"/>
                  <a:pt x="15771421" y="7045342"/>
                  <a:pt x="15771421" y="7045342"/>
                </a:cubicBezTo>
                <a:cubicBezTo>
                  <a:pt x="15771421" y="7045342"/>
                  <a:pt x="15771421" y="7045342"/>
                  <a:pt x="15770627" y="7045342"/>
                </a:cubicBezTo>
                <a:lnTo>
                  <a:pt x="15770627" y="7044545"/>
                </a:lnTo>
                <a:cubicBezTo>
                  <a:pt x="15530054" y="6827470"/>
                  <a:pt x="15063199" y="6576884"/>
                  <a:pt x="15055259" y="6199409"/>
                </a:cubicBezTo>
                <a:cubicBezTo>
                  <a:pt x="15051290" y="5730134"/>
                  <a:pt x="15628506" y="5667088"/>
                  <a:pt x="15743632" y="6107634"/>
                </a:cubicBezTo>
                <a:lnTo>
                  <a:pt x="15761099" y="6173871"/>
                </a:lnTo>
                <a:lnTo>
                  <a:pt x="15775391" y="6107634"/>
                </a:lnTo>
                <a:cubicBezTo>
                  <a:pt x="15820201" y="5913505"/>
                  <a:pt x="15956193" y="5813465"/>
                  <a:pt x="16095738" y="5801648"/>
                </a:cubicBezTo>
                <a:close/>
                <a:moveTo>
                  <a:pt x="9013141" y="5658310"/>
                </a:moveTo>
                <a:lnTo>
                  <a:pt x="9090951" y="5658310"/>
                </a:lnTo>
                <a:cubicBezTo>
                  <a:pt x="9111594" y="5658310"/>
                  <a:pt x="9129855" y="5666288"/>
                  <a:pt x="9145735" y="5681450"/>
                </a:cubicBezTo>
                <a:cubicBezTo>
                  <a:pt x="9160820" y="5696613"/>
                  <a:pt x="9168760" y="5714970"/>
                  <a:pt x="9168760" y="5735722"/>
                </a:cubicBezTo>
                <a:lnTo>
                  <a:pt x="9168760" y="5922485"/>
                </a:lnTo>
                <a:lnTo>
                  <a:pt x="9329936" y="5829103"/>
                </a:lnTo>
                <a:cubicBezTo>
                  <a:pt x="9348197" y="5818728"/>
                  <a:pt x="9368046" y="5816333"/>
                  <a:pt x="9389484" y="5821921"/>
                </a:cubicBezTo>
                <a:cubicBezTo>
                  <a:pt x="9410127" y="5827505"/>
                  <a:pt x="9426006" y="5839479"/>
                  <a:pt x="9436328" y="5857833"/>
                </a:cubicBezTo>
                <a:lnTo>
                  <a:pt x="9475232" y="5924881"/>
                </a:lnTo>
                <a:cubicBezTo>
                  <a:pt x="9485554" y="5943235"/>
                  <a:pt x="9487936" y="5963188"/>
                  <a:pt x="9482378" y="5983939"/>
                </a:cubicBezTo>
                <a:cubicBezTo>
                  <a:pt x="9476820" y="6004688"/>
                  <a:pt x="9464911" y="6020650"/>
                  <a:pt x="9446649" y="6031021"/>
                </a:cubicBezTo>
                <a:lnTo>
                  <a:pt x="9284679" y="6124391"/>
                </a:lnTo>
                <a:lnTo>
                  <a:pt x="9446649" y="6217763"/>
                </a:lnTo>
                <a:cubicBezTo>
                  <a:pt x="9464911" y="6228935"/>
                  <a:pt x="9476820" y="6244099"/>
                  <a:pt x="9482378" y="6264847"/>
                </a:cubicBezTo>
                <a:cubicBezTo>
                  <a:pt x="9487936" y="6285596"/>
                  <a:pt x="9485554" y="6305549"/>
                  <a:pt x="9475232" y="6323903"/>
                </a:cubicBezTo>
                <a:lnTo>
                  <a:pt x="9436328" y="6390937"/>
                </a:lnTo>
                <a:cubicBezTo>
                  <a:pt x="9426006" y="6409293"/>
                  <a:pt x="9410127" y="6422061"/>
                  <a:pt x="9389484" y="6426849"/>
                </a:cubicBezTo>
                <a:cubicBezTo>
                  <a:pt x="9368046" y="6432436"/>
                  <a:pt x="9348197" y="6430042"/>
                  <a:pt x="9329936" y="6419668"/>
                </a:cubicBezTo>
                <a:lnTo>
                  <a:pt x="9168760" y="6326296"/>
                </a:lnTo>
                <a:lnTo>
                  <a:pt x="9168760" y="6513039"/>
                </a:lnTo>
                <a:cubicBezTo>
                  <a:pt x="9168760" y="6533790"/>
                  <a:pt x="9160820" y="6552144"/>
                  <a:pt x="9145735" y="6567305"/>
                </a:cubicBezTo>
                <a:cubicBezTo>
                  <a:pt x="9129855" y="6583267"/>
                  <a:pt x="9111594" y="6590450"/>
                  <a:pt x="9090951" y="6590450"/>
                </a:cubicBezTo>
                <a:lnTo>
                  <a:pt x="9013141" y="6590450"/>
                </a:lnTo>
                <a:cubicBezTo>
                  <a:pt x="8991704" y="6590450"/>
                  <a:pt x="8973443" y="6583267"/>
                  <a:pt x="8958357" y="6567305"/>
                </a:cubicBezTo>
                <a:cubicBezTo>
                  <a:pt x="8943272" y="6552144"/>
                  <a:pt x="8935332" y="6533790"/>
                  <a:pt x="8935332" y="6513039"/>
                </a:cubicBezTo>
                <a:lnTo>
                  <a:pt x="8935332" y="6326296"/>
                </a:lnTo>
                <a:lnTo>
                  <a:pt x="8774156" y="6419668"/>
                </a:lnTo>
                <a:cubicBezTo>
                  <a:pt x="8755101" y="6430042"/>
                  <a:pt x="8735252" y="6432436"/>
                  <a:pt x="8714608" y="6426849"/>
                </a:cubicBezTo>
                <a:cubicBezTo>
                  <a:pt x="8693965" y="6422061"/>
                  <a:pt x="8678086" y="6409293"/>
                  <a:pt x="8667764" y="6390937"/>
                </a:cubicBezTo>
                <a:lnTo>
                  <a:pt x="8628859" y="6323903"/>
                </a:lnTo>
                <a:cubicBezTo>
                  <a:pt x="8618538" y="6305549"/>
                  <a:pt x="8616156" y="6285596"/>
                  <a:pt x="8620920" y="6264847"/>
                </a:cubicBezTo>
                <a:cubicBezTo>
                  <a:pt x="8626478" y="6244099"/>
                  <a:pt x="8638387" y="6228935"/>
                  <a:pt x="8657442" y="6217763"/>
                </a:cubicBezTo>
                <a:lnTo>
                  <a:pt x="8818619" y="6124391"/>
                </a:lnTo>
                <a:lnTo>
                  <a:pt x="8657442" y="6031021"/>
                </a:lnTo>
                <a:cubicBezTo>
                  <a:pt x="8638387" y="6020650"/>
                  <a:pt x="8626478" y="6004688"/>
                  <a:pt x="8620920" y="5983939"/>
                </a:cubicBezTo>
                <a:cubicBezTo>
                  <a:pt x="8616156" y="5963188"/>
                  <a:pt x="8618538" y="5943235"/>
                  <a:pt x="8628859" y="5924881"/>
                </a:cubicBezTo>
                <a:lnTo>
                  <a:pt x="8667764" y="5857833"/>
                </a:lnTo>
                <a:cubicBezTo>
                  <a:pt x="8678086" y="5839479"/>
                  <a:pt x="8693965" y="5827505"/>
                  <a:pt x="8714608" y="5821921"/>
                </a:cubicBezTo>
                <a:cubicBezTo>
                  <a:pt x="8735252" y="5816333"/>
                  <a:pt x="8755101" y="5818728"/>
                  <a:pt x="8774156" y="5829103"/>
                </a:cubicBezTo>
                <a:lnTo>
                  <a:pt x="8935332" y="5922485"/>
                </a:lnTo>
                <a:lnTo>
                  <a:pt x="8935332" y="5735722"/>
                </a:lnTo>
                <a:cubicBezTo>
                  <a:pt x="8935332" y="5714970"/>
                  <a:pt x="8943272" y="5696613"/>
                  <a:pt x="8958357" y="5681450"/>
                </a:cubicBezTo>
                <a:cubicBezTo>
                  <a:pt x="8973443" y="5666288"/>
                  <a:pt x="8991704" y="5658310"/>
                  <a:pt x="9013141" y="5658310"/>
                </a:cubicBezTo>
                <a:close/>
                <a:moveTo>
                  <a:pt x="7949078" y="5537878"/>
                </a:moveTo>
                <a:cubicBezTo>
                  <a:pt x="7913505" y="5534547"/>
                  <a:pt x="7878769" y="5545567"/>
                  <a:pt x="7842871" y="5571574"/>
                </a:cubicBezTo>
                <a:cubicBezTo>
                  <a:pt x="7810912" y="5594742"/>
                  <a:pt x="7779318" y="5629120"/>
                  <a:pt x="7748881" y="5673772"/>
                </a:cubicBezTo>
                <a:cubicBezTo>
                  <a:pt x="7727409" y="5705280"/>
                  <a:pt x="7709740" y="5737215"/>
                  <a:pt x="7696227" y="5764313"/>
                </a:cubicBezTo>
                <a:lnTo>
                  <a:pt x="7869756" y="5764313"/>
                </a:lnTo>
                <a:cubicBezTo>
                  <a:pt x="7918578" y="5752108"/>
                  <a:pt x="7961675" y="5726600"/>
                  <a:pt x="7991523" y="5692005"/>
                </a:cubicBezTo>
                <a:cubicBezTo>
                  <a:pt x="8017121" y="5662352"/>
                  <a:pt x="8031285" y="5627558"/>
                  <a:pt x="8029408" y="5598923"/>
                </a:cubicBezTo>
                <a:cubicBezTo>
                  <a:pt x="8028384" y="5583353"/>
                  <a:pt x="8022628" y="5570594"/>
                  <a:pt x="8012327" y="5561012"/>
                </a:cubicBezTo>
                <a:cubicBezTo>
                  <a:pt x="7998877" y="5548492"/>
                  <a:pt x="7977002" y="5540494"/>
                  <a:pt x="7949078" y="5537878"/>
                </a:cubicBezTo>
                <a:close/>
                <a:moveTo>
                  <a:pt x="7281439" y="5537878"/>
                </a:moveTo>
                <a:cubicBezTo>
                  <a:pt x="7253515" y="5540494"/>
                  <a:pt x="7231639" y="5548492"/>
                  <a:pt x="7218178" y="5561012"/>
                </a:cubicBezTo>
                <a:cubicBezTo>
                  <a:pt x="7207858" y="5570594"/>
                  <a:pt x="7202120" y="5583346"/>
                  <a:pt x="7201096" y="5598917"/>
                </a:cubicBezTo>
                <a:cubicBezTo>
                  <a:pt x="7199219" y="5627548"/>
                  <a:pt x="7213383" y="5662346"/>
                  <a:pt x="7238977" y="5692001"/>
                </a:cubicBezTo>
                <a:cubicBezTo>
                  <a:pt x="7268841" y="5726603"/>
                  <a:pt x="7311939" y="5752111"/>
                  <a:pt x="7360759" y="5764313"/>
                </a:cubicBezTo>
                <a:lnTo>
                  <a:pt x="7534301" y="5764313"/>
                </a:lnTo>
                <a:cubicBezTo>
                  <a:pt x="7520520" y="5736675"/>
                  <a:pt x="7502480" y="5704072"/>
                  <a:pt x="7480612" y="5672197"/>
                </a:cubicBezTo>
                <a:cubicBezTo>
                  <a:pt x="7450282" y="5627985"/>
                  <a:pt x="7418775" y="5593960"/>
                  <a:pt x="7386941" y="5571083"/>
                </a:cubicBezTo>
                <a:cubicBezTo>
                  <a:pt x="7351294" y="5545427"/>
                  <a:pt x="7316779" y="5534566"/>
                  <a:pt x="7281439" y="5537878"/>
                </a:cubicBezTo>
                <a:close/>
                <a:moveTo>
                  <a:pt x="16888538" y="5525042"/>
                </a:moveTo>
                <a:lnTo>
                  <a:pt x="16953644" y="5658310"/>
                </a:lnTo>
                <a:cubicBezTo>
                  <a:pt x="16953644" y="5658310"/>
                  <a:pt x="17100528" y="5679055"/>
                  <a:pt x="17100528" y="5679055"/>
                </a:cubicBezTo>
                <a:lnTo>
                  <a:pt x="16994136" y="5782812"/>
                </a:lnTo>
                <a:lnTo>
                  <a:pt x="17019544" y="5928070"/>
                </a:lnTo>
                <a:lnTo>
                  <a:pt x="16888538" y="5859432"/>
                </a:lnTo>
                <a:lnTo>
                  <a:pt x="16757532" y="5928070"/>
                </a:lnTo>
                <a:lnTo>
                  <a:pt x="16782146" y="5782812"/>
                </a:lnTo>
                <a:lnTo>
                  <a:pt x="16676548" y="5679055"/>
                </a:lnTo>
                <a:lnTo>
                  <a:pt x="16822638" y="5658310"/>
                </a:lnTo>
                <a:close/>
                <a:moveTo>
                  <a:pt x="6530442" y="5429279"/>
                </a:moveTo>
                <a:cubicBezTo>
                  <a:pt x="6546322" y="5454018"/>
                  <a:pt x="6555848" y="5483545"/>
                  <a:pt x="6555848" y="5515466"/>
                </a:cubicBezTo>
                <a:lnTo>
                  <a:pt x="6555848" y="6162699"/>
                </a:lnTo>
                <a:cubicBezTo>
                  <a:pt x="6555848" y="6190628"/>
                  <a:pt x="6547909" y="6216967"/>
                  <a:pt x="6535208" y="6240107"/>
                </a:cubicBezTo>
                <a:cubicBezTo>
                  <a:pt x="6535208" y="6240107"/>
                  <a:pt x="6126315" y="5782812"/>
                  <a:pt x="6126315" y="5782812"/>
                </a:cubicBezTo>
                <a:close/>
                <a:moveTo>
                  <a:pt x="4812289" y="5425288"/>
                </a:moveTo>
                <a:lnTo>
                  <a:pt x="5058420" y="5671876"/>
                </a:lnTo>
                <a:lnTo>
                  <a:pt x="4430392" y="6299163"/>
                </a:lnTo>
                <a:lnTo>
                  <a:pt x="4184257" y="6545762"/>
                </a:lnTo>
                <a:lnTo>
                  <a:pt x="3938128" y="6299163"/>
                </a:lnTo>
                <a:lnTo>
                  <a:pt x="3701528" y="6062145"/>
                </a:lnTo>
                <a:lnTo>
                  <a:pt x="3947656" y="5816333"/>
                </a:lnTo>
                <a:lnTo>
                  <a:pt x="4184257" y="6053368"/>
                </a:lnTo>
                <a:cubicBezTo>
                  <a:pt x="4184257" y="6053368"/>
                  <a:pt x="4812289" y="5425288"/>
                  <a:pt x="4812289" y="5425288"/>
                </a:cubicBezTo>
                <a:close/>
                <a:moveTo>
                  <a:pt x="7277862" y="5424100"/>
                </a:moveTo>
                <a:cubicBezTo>
                  <a:pt x="7339669" y="5418291"/>
                  <a:pt x="7399969" y="5436402"/>
                  <a:pt x="7457139" y="5477819"/>
                </a:cubicBezTo>
                <a:cubicBezTo>
                  <a:pt x="7499154" y="5508301"/>
                  <a:pt x="7539481" y="5551703"/>
                  <a:pt x="7576988" y="5606723"/>
                </a:cubicBezTo>
                <a:cubicBezTo>
                  <a:pt x="7594774" y="5632828"/>
                  <a:pt x="7610178" y="5659074"/>
                  <a:pt x="7623203" y="5683266"/>
                </a:cubicBezTo>
                <a:cubicBezTo>
                  <a:pt x="7636226" y="5659074"/>
                  <a:pt x="7651631" y="5632828"/>
                  <a:pt x="7669414" y="5606723"/>
                </a:cubicBezTo>
                <a:cubicBezTo>
                  <a:pt x="7706922" y="5551703"/>
                  <a:pt x="7747186" y="5508301"/>
                  <a:pt x="7789264" y="5477819"/>
                </a:cubicBezTo>
                <a:cubicBezTo>
                  <a:pt x="7846396" y="5436402"/>
                  <a:pt x="7906698" y="5418291"/>
                  <a:pt x="7968502" y="5424100"/>
                </a:cubicBezTo>
                <a:cubicBezTo>
                  <a:pt x="8020913" y="5429020"/>
                  <a:pt x="8063430" y="5446311"/>
                  <a:pt x="8094802" y="5475495"/>
                </a:cubicBezTo>
                <a:cubicBezTo>
                  <a:pt x="8125360" y="5503926"/>
                  <a:pt x="8142956" y="5541724"/>
                  <a:pt x="8145773" y="5584853"/>
                </a:cubicBezTo>
                <a:cubicBezTo>
                  <a:pt x="8149530" y="5641713"/>
                  <a:pt x="8126299" y="5703769"/>
                  <a:pt x="8082091" y="5755038"/>
                </a:cubicBezTo>
                <a:cubicBezTo>
                  <a:pt x="8081339" y="5755926"/>
                  <a:pt x="8080525" y="5756813"/>
                  <a:pt x="8079774" y="5757702"/>
                </a:cubicBezTo>
                <a:lnTo>
                  <a:pt x="8299438" y="5757702"/>
                </a:lnTo>
                <a:lnTo>
                  <a:pt x="8299438" y="6175734"/>
                </a:lnTo>
                <a:lnTo>
                  <a:pt x="8247152" y="6175734"/>
                </a:lnTo>
                <a:lnTo>
                  <a:pt x="8247152" y="6894616"/>
                </a:lnTo>
                <a:cubicBezTo>
                  <a:pt x="8247152" y="6894616"/>
                  <a:pt x="6999212" y="6894616"/>
                  <a:pt x="6999212" y="6894616"/>
                </a:cubicBezTo>
                <a:lnTo>
                  <a:pt x="6999212" y="6175734"/>
                </a:lnTo>
                <a:lnTo>
                  <a:pt x="6946928" y="6175734"/>
                </a:lnTo>
                <a:lnTo>
                  <a:pt x="6946928" y="5757702"/>
                </a:lnTo>
                <a:lnTo>
                  <a:pt x="7166589" y="5757702"/>
                </a:lnTo>
                <a:cubicBezTo>
                  <a:pt x="7165839" y="5756813"/>
                  <a:pt x="7165025" y="5755926"/>
                  <a:pt x="7164274" y="5755038"/>
                </a:cubicBezTo>
                <a:cubicBezTo>
                  <a:pt x="7120066" y="5703769"/>
                  <a:pt x="7096834" y="5641713"/>
                  <a:pt x="7100591" y="5584853"/>
                </a:cubicBezTo>
                <a:cubicBezTo>
                  <a:pt x="7103411" y="5541724"/>
                  <a:pt x="7121005" y="5503926"/>
                  <a:pt x="7151564" y="5475495"/>
                </a:cubicBezTo>
                <a:cubicBezTo>
                  <a:pt x="7182935" y="5446311"/>
                  <a:pt x="7225453" y="5429020"/>
                  <a:pt x="7277862" y="5424100"/>
                </a:cubicBezTo>
                <a:close/>
                <a:moveTo>
                  <a:pt x="5287081" y="5419702"/>
                </a:moveTo>
                <a:lnTo>
                  <a:pt x="5700743" y="5781216"/>
                </a:lnTo>
                <a:lnTo>
                  <a:pt x="5282318" y="6249684"/>
                </a:lnTo>
                <a:cubicBezTo>
                  <a:pt x="5269614" y="6225745"/>
                  <a:pt x="5260882" y="6198611"/>
                  <a:pt x="5260882" y="6169880"/>
                </a:cubicBezTo>
                <a:lnTo>
                  <a:pt x="5260882" y="5507486"/>
                </a:lnTo>
                <a:cubicBezTo>
                  <a:pt x="5260882" y="5475564"/>
                  <a:pt x="5271202" y="5445240"/>
                  <a:pt x="5287081" y="5419702"/>
                </a:cubicBezTo>
                <a:close/>
                <a:moveTo>
                  <a:pt x="5426818" y="5342293"/>
                </a:moveTo>
                <a:lnTo>
                  <a:pt x="6420082" y="5342293"/>
                </a:lnTo>
                <a:cubicBezTo>
                  <a:pt x="6448666" y="5342293"/>
                  <a:pt x="6474865" y="5350271"/>
                  <a:pt x="6498685" y="5363041"/>
                </a:cubicBezTo>
                <a:cubicBezTo>
                  <a:pt x="6498685" y="5363041"/>
                  <a:pt x="5923057" y="5866614"/>
                  <a:pt x="5923057" y="5866614"/>
                </a:cubicBezTo>
                <a:lnTo>
                  <a:pt x="5348215" y="5363041"/>
                </a:lnTo>
                <a:cubicBezTo>
                  <a:pt x="5371243" y="5350271"/>
                  <a:pt x="5398235" y="5342293"/>
                  <a:pt x="5426818" y="5342293"/>
                </a:cubicBezTo>
                <a:close/>
                <a:moveTo>
                  <a:pt x="1073475" y="5283232"/>
                </a:moveTo>
                <a:lnTo>
                  <a:pt x="1275143" y="5283232"/>
                </a:lnTo>
                <a:cubicBezTo>
                  <a:pt x="1314842" y="5283232"/>
                  <a:pt x="1347394" y="5315158"/>
                  <a:pt x="1347394" y="5355059"/>
                </a:cubicBezTo>
                <a:lnTo>
                  <a:pt x="1347394" y="5826708"/>
                </a:lnTo>
                <a:cubicBezTo>
                  <a:pt x="1347394" y="5866614"/>
                  <a:pt x="1314842" y="5898541"/>
                  <a:pt x="1275143" y="5898541"/>
                </a:cubicBezTo>
                <a:lnTo>
                  <a:pt x="1084590" y="5898541"/>
                </a:lnTo>
                <a:cubicBezTo>
                  <a:pt x="1091736" y="5940840"/>
                  <a:pt x="1106821" y="6001497"/>
                  <a:pt x="1134610" y="6060550"/>
                </a:cubicBezTo>
                <a:lnTo>
                  <a:pt x="878952" y="5898541"/>
                </a:lnTo>
                <a:lnTo>
                  <a:pt x="655053" y="5898541"/>
                </a:lnTo>
                <a:cubicBezTo>
                  <a:pt x="616149" y="5898541"/>
                  <a:pt x="583596" y="5866614"/>
                  <a:pt x="583596" y="5826708"/>
                </a:cubicBezTo>
                <a:lnTo>
                  <a:pt x="583596" y="5816333"/>
                </a:lnTo>
                <a:lnTo>
                  <a:pt x="683636" y="5753280"/>
                </a:lnTo>
                <a:lnTo>
                  <a:pt x="920239" y="5753280"/>
                </a:lnTo>
                <a:cubicBezTo>
                  <a:pt x="1004399" y="5753280"/>
                  <a:pt x="1073475" y="5683845"/>
                  <a:pt x="1073475" y="5599258"/>
                </a:cubicBezTo>
                <a:cubicBezTo>
                  <a:pt x="1073475" y="5599258"/>
                  <a:pt x="1073475" y="5283232"/>
                  <a:pt x="1073475" y="5283232"/>
                </a:cubicBezTo>
                <a:close/>
                <a:moveTo>
                  <a:pt x="2690797" y="5230563"/>
                </a:moveTo>
                <a:lnTo>
                  <a:pt x="2768608" y="5230563"/>
                </a:lnTo>
                <a:cubicBezTo>
                  <a:pt x="2789251" y="5230563"/>
                  <a:pt x="2807512" y="5238545"/>
                  <a:pt x="2823392" y="5253707"/>
                </a:cubicBezTo>
                <a:cubicBezTo>
                  <a:pt x="2838477" y="5269667"/>
                  <a:pt x="2846417" y="5287225"/>
                  <a:pt x="2846417" y="5308773"/>
                </a:cubicBezTo>
                <a:lnTo>
                  <a:pt x="2846417" y="5494717"/>
                </a:lnTo>
                <a:lnTo>
                  <a:pt x="3007593" y="5402145"/>
                </a:lnTo>
                <a:cubicBezTo>
                  <a:pt x="3026648" y="5391771"/>
                  <a:pt x="3045702" y="5389378"/>
                  <a:pt x="3067140" y="5394165"/>
                </a:cubicBezTo>
                <a:cubicBezTo>
                  <a:pt x="3087784" y="5399753"/>
                  <a:pt x="3103662" y="5411723"/>
                  <a:pt x="3113985" y="5430875"/>
                </a:cubicBezTo>
                <a:lnTo>
                  <a:pt x="3152889" y="5497111"/>
                </a:lnTo>
                <a:cubicBezTo>
                  <a:pt x="3163211" y="5516264"/>
                  <a:pt x="3165593" y="5535417"/>
                  <a:pt x="3160035" y="5556167"/>
                </a:cubicBezTo>
                <a:cubicBezTo>
                  <a:pt x="3155271" y="5577711"/>
                  <a:pt x="3142567" y="5592874"/>
                  <a:pt x="3124306" y="5603251"/>
                </a:cubicBezTo>
                <a:lnTo>
                  <a:pt x="2963130" y="5697413"/>
                </a:lnTo>
                <a:lnTo>
                  <a:pt x="3124306" y="5790791"/>
                </a:lnTo>
                <a:cubicBezTo>
                  <a:pt x="3142567" y="5801169"/>
                  <a:pt x="3155271" y="5817130"/>
                  <a:pt x="3160035" y="5837884"/>
                </a:cubicBezTo>
                <a:cubicBezTo>
                  <a:pt x="3165593" y="5858635"/>
                  <a:pt x="3163211" y="5877787"/>
                  <a:pt x="3152889" y="5896942"/>
                </a:cubicBezTo>
                <a:lnTo>
                  <a:pt x="3113985" y="5963188"/>
                </a:lnTo>
                <a:cubicBezTo>
                  <a:pt x="3103662" y="5982342"/>
                  <a:pt x="3087784" y="5994314"/>
                  <a:pt x="3067140" y="5999901"/>
                </a:cubicBezTo>
                <a:cubicBezTo>
                  <a:pt x="3045702" y="6005486"/>
                  <a:pt x="3026648" y="6002293"/>
                  <a:pt x="3007593" y="5991919"/>
                </a:cubicBezTo>
                <a:lnTo>
                  <a:pt x="2846417" y="5899339"/>
                </a:lnTo>
                <a:lnTo>
                  <a:pt x="2846417" y="6085287"/>
                </a:lnTo>
                <a:cubicBezTo>
                  <a:pt x="2846417" y="6106834"/>
                  <a:pt x="2838477" y="6125190"/>
                  <a:pt x="2823392" y="6140354"/>
                </a:cubicBezTo>
                <a:cubicBezTo>
                  <a:pt x="2807512" y="6155515"/>
                  <a:pt x="2789251" y="6163497"/>
                  <a:pt x="2768608" y="6163497"/>
                </a:cubicBezTo>
                <a:lnTo>
                  <a:pt x="2690797" y="6163497"/>
                </a:lnTo>
                <a:cubicBezTo>
                  <a:pt x="2670154" y="6163497"/>
                  <a:pt x="2651893" y="6155515"/>
                  <a:pt x="2636015" y="6140354"/>
                </a:cubicBezTo>
                <a:cubicBezTo>
                  <a:pt x="2620929" y="6125190"/>
                  <a:pt x="2612989" y="6106834"/>
                  <a:pt x="2612989" y="6085287"/>
                </a:cubicBezTo>
                <a:lnTo>
                  <a:pt x="2612989" y="5899339"/>
                </a:lnTo>
                <a:lnTo>
                  <a:pt x="2451813" y="5991919"/>
                </a:lnTo>
                <a:cubicBezTo>
                  <a:pt x="2432758" y="6002293"/>
                  <a:pt x="2412908" y="6005486"/>
                  <a:pt x="2392265" y="5999901"/>
                </a:cubicBezTo>
                <a:cubicBezTo>
                  <a:pt x="2371622" y="5994314"/>
                  <a:pt x="2355744" y="5982342"/>
                  <a:pt x="2345421" y="5963188"/>
                </a:cubicBezTo>
                <a:lnTo>
                  <a:pt x="2306516" y="5896942"/>
                </a:lnTo>
                <a:cubicBezTo>
                  <a:pt x="2296195" y="5877787"/>
                  <a:pt x="2293812" y="5858635"/>
                  <a:pt x="2298576" y="5837884"/>
                </a:cubicBezTo>
                <a:cubicBezTo>
                  <a:pt x="2304133" y="5817130"/>
                  <a:pt x="2316837" y="5801169"/>
                  <a:pt x="2335099" y="5790791"/>
                </a:cubicBezTo>
                <a:lnTo>
                  <a:pt x="2496275" y="5697413"/>
                </a:lnTo>
                <a:lnTo>
                  <a:pt x="2335099" y="5603251"/>
                </a:lnTo>
                <a:cubicBezTo>
                  <a:pt x="2316837" y="5592874"/>
                  <a:pt x="2304133" y="5577711"/>
                  <a:pt x="2298576" y="5556167"/>
                </a:cubicBezTo>
                <a:cubicBezTo>
                  <a:pt x="2293812" y="5535417"/>
                  <a:pt x="2296195" y="5516264"/>
                  <a:pt x="2306516" y="5497111"/>
                </a:cubicBezTo>
                <a:lnTo>
                  <a:pt x="2345421" y="5430875"/>
                </a:lnTo>
                <a:cubicBezTo>
                  <a:pt x="2355744" y="5411723"/>
                  <a:pt x="2371622" y="5399753"/>
                  <a:pt x="2392265" y="5394165"/>
                </a:cubicBezTo>
                <a:cubicBezTo>
                  <a:pt x="2412908" y="5389378"/>
                  <a:pt x="2432758" y="5391771"/>
                  <a:pt x="2451813" y="5402145"/>
                </a:cubicBezTo>
                <a:lnTo>
                  <a:pt x="2612989" y="5494717"/>
                </a:lnTo>
                <a:lnTo>
                  <a:pt x="2612989" y="5308773"/>
                </a:lnTo>
                <a:cubicBezTo>
                  <a:pt x="2612989" y="5287225"/>
                  <a:pt x="2620929" y="5269667"/>
                  <a:pt x="2636015" y="5253707"/>
                </a:cubicBezTo>
                <a:cubicBezTo>
                  <a:pt x="2651893" y="5238545"/>
                  <a:pt x="2670154" y="5230563"/>
                  <a:pt x="2690797" y="5230563"/>
                </a:cubicBezTo>
                <a:close/>
                <a:moveTo>
                  <a:pt x="13074302" y="5096492"/>
                </a:moveTo>
                <a:lnTo>
                  <a:pt x="13176724" y="5096492"/>
                </a:lnTo>
                <a:cubicBezTo>
                  <a:pt x="13183870" y="5096492"/>
                  <a:pt x="13189428" y="5098888"/>
                  <a:pt x="13194192" y="5103675"/>
                </a:cubicBezTo>
                <a:cubicBezTo>
                  <a:pt x="13198956" y="5108464"/>
                  <a:pt x="13201338" y="5114051"/>
                  <a:pt x="13201338" y="5121234"/>
                </a:cubicBezTo>
                <a:lnTo>
                  <a:pt x="13201338" y="5254506"/>
                </a:lnTo>
                <a:cubicBezTo>
                  <a:pt x="13229920" y="5257696"/>
                  <a:pt x="13257709" y="5263284"/>
                  <a:pt x="13284704" y="5272063"/>
                </a:cubicBezTo>
                <a:cubicBezTo>
                  <a:pt x="13311699" y="5280841"/>
                  <a:pt x="13333931" y="5288821"/>
                  <a:pt x="13350604" y="5297599"/>
                </a:cubicBezTo>
                <a:cubicBezTo>
                  <a:pt x="13368071" y="5305581"/>
                  <a:pt x="13383951" y="5315158"/>
                  <a:pt x="13399036" y="5325533"/>
                </a:cubicBezTo>
                <a:cubicBezTo>
                  <a:pt x="13414122" y="5336706"/>
                  <a:pt x="13423649" y="5343886"/>
                  <a:pt x="13428413" y="5347877"/>
                </a:cubicBezTo>
                <a:cubicBezTo>
                  <a:pt x="13433177" y="5351868"/>
                  <a:pt x="13437147" y="5355059"/>
                  <a:pt x="13439529" y="5358254"/>
                </a:cubicBezTo>
                <a:cubicBezTo>
                  <a:pt x="13448262" y="5367832"/>
                  <a:pt x="13449850" y="5377408"/>
                  <a:pt x="13443499" y="5386984"/>
                </a:cubicBezTo>
                <a:lnTo>
                  <a:pt x="13382363" y="5497908"/>
                </a:lnTo>
                <a:cubicBezTo>
                  <a:pt x="13378393" y="5505889"/>
                  <a:pt x="13372041" y="5509882"/>
                  <a:pt x="13364896" y="5509882"/>
                </a:cubicBezTo>
                <a:cubicBezTo>
                  <a:pt x="13357750" y="5511474"/>
                  <a:pt x="13350604" y="5509882"/>
                  <a:pt x="13344252" y="5505091"/>
                </a:cubicBezTo>
                <a:cubicBezTo>
                  <a:pt x="13342664" y="5503496"/>
                  <a:pt x="13339488" y="5500303"/>
                  <a:pt x="13333137" y="5495513"/>
                </a:cubicBezTo>
                <a:cubicBezTo>
                  <a:pt x="13327579" y="5490727"/>
                  <a:pt x="13317257" y="5484343"/>
                  <a:pt x="13303760" y="5475564"/>
                </a:cubicBezTo>
                <a:cubicBezTo>
                  <a:pt x="13290262" y="5466787"/>
                  <a:pt x="13275177" y="5458805"/>
                  <a:pt x="13259297" y="5451623"/>
                </a:cubicBezTo>
                <a:cubicBezTo>
                  <a:pt x="13243418" y="5443644"/>
                  <a:pt x="13225157" y="5437260"/>
                  <a:pt x="13202925" y="5431674"/>
                </a:cubicBezTo>
                <a:cubicBezTo>
                  <a:pt x="13180694" y="5426088"/>
                  <a:pt x="13159257" y="5422896"/>
                  <a:pt x="13137820" y="5422896"/>
                </a:cubicBezTo>
                <a:cubicBezTo>
                  <a:pt x="13090182" y="5422896"/>
                  <a:pt x="13050483" y="5434068"/>
                  <a:pt x="13020312" y="5455614"/>
                </a:cubicBezTo>
                <a:cubicBezTo>
                  <a:pt x="12990141" y="5477161"/>
                  <a:pt x="12975056" y="5505091"/>
                  <a:pt x="12975056" y="5539409"/>
                </a:cubicBezTo>
                <a:cubicBezTo>
                  <a:pt x="12975056" y="5552975"/>
                  <a:pt x="12977438" y="5564945"/>
                  <a:pt x="12981408" y="5576117"/>
                </a:cubicBezTo>
                <a:cubicBezTo>
                  <a:pt x="12985377" y="5587290"/>
                  <a:pt x="12993317" y="5597664"/>
                  <a:pt x="13003639" y="5607240"/>
                </a:cubicBezTo>
                <a:cubicBezTo>
                  <a:pt x="13014754" y="5617614"/>
                  <a:pt x="13024282" y="5625592"/>
                  <a:pt x="13033810" y="5632775"/>
                </a:cubicBezTo>
                <a:cubicBezTo>
                  <a:pt x="13043337" y="5639158"/>
                  <a:pt x="13057629" y="5647140"/>
                  <a:pt x="13075890" y="5655918"/>
                </a:cubicBezTo>
                <a:cubicBezTo>
                  <a:pt x="13094945" y="5664695"/>
                  <a:pt x="13110825" y="5671876"/>
                  <a:pt x="13121940" y="5676663"/>
                </a:cubicBezTo>
                <a:cubicBezTo>
                  <a:pt x="13133850" y="5681450"/>
                  <a:pt x="13151317" y="5688633"/>
                  <a:pt x="13175136" y="5697413"/>
                </a:cubicBezTo>
                <a:cubicBezTo>
                  <a:pt x="13202131" y="5707789"/>
                  <a:pt x="13222775" y="5715768"/>
                  <a:pt x="13236272" y="5721356"/>
                </a:cubicBezTo>
                <a:cubicBezTo>
                  <a:pt x="13250564" y="5726941"/>
                  <a:pt x="13269619" y="5735722"/>
                  <a:pt x="13294232" y="5747692"/>
                </a:cubicBezTo>
                <a:cubicBezTo>
                  <a:pt x="13318845" y="5759665"/>
                  <a:pt x="13337901" y="5770842"/>
                  <a:pt x="13351398" y="5780415"/>
                </a:cubicBezTo>
                <a:cubicBezTo>
                  <a:pt x="13365689" y="5789994"/>
                  <a:pt x="13380775" y="5801968"/>
                  <a:pt x="13398242" y="5817930"/>
                </a:cubicBezTo>
                <a:cubicBezTo>
                  <a:pt x="13415710" y="5833891"/>
                  <a:pt x="13429207" y="5849854"/>
                  <a:pt x="13438735" y="5865817"/>
                </a:cubicBezTo>
                <a:cubicBezTo>
                  <a:pt x="13448262" y="5882578"/>
                  <a:pt x="13456202" y="5901731"/>
                  <a:pt x="13462554" y="5924079"/>
                </a:cubicBezTo>
                <a:cubicBezTo>
                  <a:pt x="13468906" y="5946428"/>
                  <a:pt x="13472876" y="5970372"/>
                  <a:pt x="13472876" y="5995112"/>
                </a:cubicBezTo>
                <a:cubicBezTo>
                  <a:pt x="13472876" y="6072520"/>
                  <a:pt x="13447468" y="6139553"/>
                  <a:pt x="13397448" y="6195418"/>
                </a:cubicBezTo>
                <a:cubicBezTo>
                  <a:pt x="13346634" y="6251282"/>
                  <a:pt x="13281529" y="6285596"/>
                  <a:pt x="13201338" y="6299163"/>
                </a:cubicBezTo>
                <a:lnTo>
                  <a:pt x="13201338" y="6431639"/>
                </a:lnTo>
                <a:cubicBezTo>
                  <a:pt x="13201338" y="6438821"/>
                  <a:pt x="13198956" y="6444408"/>
                  <a:pt x="13194192" y="6449195"/>
                </a:cubicBezTo>
                <a:cubicBezTo>
                  <a:pt x="13189428" y="6453984"/>
                  <a:pt x="13183870" y="6455579"/>
                  <a:pt x="13176724" y="6455579"/>
                </a:cubicBezTo>
                <a:lnTo>
                  <a:pt x="13074302" y="6455579"/>
                </a:lnTo>
                <a:cubicBezTo>
                  <a:pt x="13067950" y="6455579"/>
                  <a:pt x="13062393" y="6453185"/>
                  <a:pt x="13057629" y="6448398"/>
                </a:cubicBezTo>
                <a:cubicBezTo>
                  <a:pt x="13052071" y="6443609"/>
                  <a:pt x="13049689" y="6438022"/>
                  <a:pt x="13049689" y="6431639"/>
                </a:cubicBezTo>
                <a:lnTo>
                  <a:pt x="13049689" y="6299163"/>
                </a:lnTo>
                <a:cubicBezTo>
                  <a:pt x="13016342" y="6294376"/>
                  <a:pt x="12984583" y="6286396"/>
                  <a:pt x="12953619" y="6275221"/>
                </a:cubicBezTo>
                <a:cubicBezTo>
                  <a:pt x="12921860" y="6264051"/>
                  <a:pt x="12896453" y="6252877"/>
                  <a:pt x="12876603" y="6241704"/>
                </a:cubicBezTo>
                <a:cubicBezTo>
                  <a:pt x="12855960" y="6230532"/>
                  <a:pt x="12837699" y="6217763"/>
                  <a:pt x="12820232" y="6204996"/>
                </a:cubicBezTo>
                <a:cubicBezTo>
                  <a:pt x="12802764" y="6192227"/>
                  <a:pt x="12791649" y="6182649"/>
                  <a:pt x="12785297" y="6177061"/>
                </a:cubicBezTo>
                <a:cubicBezTo>
                  <a:pt x="12778945" y="6170678"/>
                  <a:pt x="12774181" y="6165892"/>
                  <a:pt x="12771799" y="6163497"/>
                </a:cubicBezTo>
                <a:cubicBezTo>
                  <a:pt x="12763066" y="6152324"/>
                  <a:pt x="12762272" y="6141947"/>
                  <a:pt x="12770211" y="6132371"/>
                </a:cubicBezTo>
                <a:lnTo>
                  <a:pt x="12848020" y="6029427"/>
                </a:lnTo>
                <a:cubicBezTo>
                  <a:pt x="12851990" y="6024640"/>
                  <a:pt x="12857548" y="6021447"/>
                  <a:pt x="12865488" y="6020650"/>
                </a:cubicBezTo>
                <a:cubicBezTo>
                  <a:pt x="12873428" y="6019850"/>
                  <a:pt x="12878985" y="6021447"/>
                  <a:pt x="12883749" y="6027033"/>
                </a:cubicBezTo>
                <a:lnTo>
                  <a:pt x="12885337" y="6028629"/>
                </a:lnTo>
                <a:cubicBezTo>
                  <a:pt x="12942503" y="6078904"/>
                  <a:pt x="13003639" y="6110825"/>
                  <a:pt x="13069538" y="6123593"/>
                </a:cubicBezTo>
                <a:cubicBezTo>
                  <a:pt x="13088594" y="6127583"/>
                  <a:pt x="13106855" y="6129977"/>
                  <a:pt x="13125910" y="6129977"/>
                </a:cubicBezTo>
                <a:cubicBezTo>
                  <a:pt x="13167197" y="6129977"/>
                  <a:pt x="13202925" y="6118804"/>
                  <a:pt x="13233890" y="6097258"/>
                </a:cubicBezTo>
                <a:cubicBezTo>
                  <a:pt x="13264855" y="6075712"/>
                  <a:pt x="13280735" y="6044587"/>
                  <a:pt x="13280735" y="6004688"/>
                </a:cubicBezTo>
                <a:cubicBezTo>
                  <a:pt x="13280735" y="5990325"/>
                  <a:pt x="13276765" y="5976757"/>
                  <a:pt x="13269619" y="5964784"/>
                </a:cubicBezTo>
                <a:cubicBezTo>
                  <a:pt x="13261679" y="5952012"/>
                  <a:pt x="13252946" y="5940840"/>
                  <a:pt x="13244212" y="5932860"/>
                </a:cubicBezTo>
                <a:cubicBezTo>
                  <a:pt x="13234684" y="5924079"/>
                  <a:pt x="13219599" y="5914501"/>
                  <a:pt x="13199750" y="5904126"/>
                </a:cubicBezTo>
                <a:cubicBezTo>
                  <a:pt x="13179106" y="5893751"/>
                  <a:pt x="13162433" y="5885771"/>
                  <a:pt x="13149729" y="5880183"/>
                </a:cubicBezTo>
                <a:cubicBezTo>
                  <a:pt x="13136232" y="5873798"/>
                  <a:pt x="13116383" y="5865817"/>
                  <a:pt x="13088594" y="5855442"/>
                </a:cubicBezTo>
                <a:cubicBezTo>
                  <a:pt x="13068744" y="5847459"/>
                  <a:pt x="13053659" y="5841073"/>
                  <a:pt x="13041749" y="5836286"/>
                </a:cubicBezTo>
                <a:cubicBezTo>
                  <a:pt x="13030634" y="5831498"/>
                  <a:pt x="13014754" y="5825113"/>
                  <a:pt x="12995699" y="5816333"/>
                </a:cubicBezTo>
                <a:cubicBezTo>
                  <a:pt x="12975850" y="5807552"/>
                  <a:pt x="12959970" y="5799572"/>
                  <a:pt x="12948061" y="5792389"/>
                </a:cubicBezTo>
                <a:cubicBezTo>
                  <a:pt x="12936151" y="5786005"/>
                  <a:pt x="12921860" y="5776426"/>
                  <a:pt x="12905186" y="5766051"/>
                </a:cubicBezTo>
                <a:cubicBezTo>
                  <a:pt x="12888513" y="5754877"/>
                  <a:pt x="12875016" y="5743701"/>
                  <a:pt x="12864694" y="5733327"/>
                </a:cubicBezTo>
                <a:cubicBezTo>
                  <a:pt x="12854372" y="5722952"/>
                  <a:pt x="12843257" y="5710982"/>
                  <a:pt x="12831347" y="5696613"/>
                </a:cubicBezTo>
                <a:cubicBezTo>
                  <a:pt x="12820232" y="5681450"/>
                  <a:pt x="12810704" y="5667088"/>
                  <a:pt x="12804352" y="5651925"/>
                </a:cubicBezTo>
                <a:cubicBezTo>
                  <a:pt x="12798000" y="5637562"/>
                  <a:pt x="12793237" y="5620805"/>
                  <a:pt x="12788473" y="5601653"/>
                </a:cubicBezTo>
                <a:cubicBezTo>
                  <a:pt x="12784503" y="5583300"/>
                  <a:pt x="12782121" y="5563347"/>
                  <a:pt x="12782121" y="5542600"/>
                </a:cubicBezTo>
                <a:cubicBezTo>
                  <a:pt x="12782121" y="5473171"/>
                  <a:pt x="12806734" y="5411723"/>
                  <a:pt x="12856754" y="5359052"/>
                </a:cubicBezTo>
                <a:cubicBezTo>
                  <a:pt x="12905980" y="5306380"/>
                  <a:pt x="12970292" y="5272861"/>
                  <a:pt x="13049689" y="5257696"/>
                </a:cubicBezTo>
                <a:lnTo>
                  <a:pt x="13049689" y="5121234"/>
                </a:lnTo>
                <a:cubicBezTo>
                  <a:pt x="13049689" y="5114051"/>
                  <a:pt x="13052071" y="5108464"/>
                  <a:pt x="13057629" y="5103675"/>
                </a:cubicBezTo>
                <a:cubicBezTo>
                  <a:pt x="13062393" y="5098888"/>
                  <a:pt x="13067950" y="5096492"/>
                  <a:pt x="13074302" y="5096492"/>
                </a:cubicBezTo>
                <a:close/>
                <a:moveTo>
                  <a:pt x="208049" y="4974386"/>
                </a:moveTo>
                <a:lnTo>
                  <a:pt x="920239" y="4974386"/>
                </a:lnTo>
                <a:cubicBezTo>
                  <a:pt x="965495" y="4974386"/>
                  <a:pt x="1002811" y="5011899"/>
                  <a:pt x="1002811" y="5057390"/>
                </a:cubicBezTo>
                <a:lnTo>
                  <a:pt x="1002811" y="5599258"/>
                </a:lnTo>
                <a:cubicBezTo>
                  <a:pt x="1002811" y="5644745"/>
                  <a:pt x="965495" y="5682248"/>
                  <a:pt x="920239" y="5682248"/>
                </a:cubicBezTo>
                <a:lnTo>
                  <a:pt x="663787" y="5682248"/>
                </a:lnTo>
                <a:lnTo>
                  <a:pt x="369224" y="5868214"/>
                </a:lnTo>
                <a:cubicBezTo>
                  <a:pt x="401777" y="5800368"/>
                  <a:pt x="418451" y="5730134"/>
                  <a:pt x="426390" y="5682248"/>
                </a:cubicBezTo>
                <a:lnTo>
                  <a:pt x="208049" y="5682248"/>
                </a:lnTo>
                <a:cubicBezTo>
                  <a:pt x="162793" y="5682248"/>
                  <a:pt x="125476" y="5644745"/>
                  <a:pt x="125476" y="5599258"/>
                </a:cubicBezTo>
                <a:lnTo>
                  <a:pt x="125476" y="5057390"/>
                </a:lnTo>
                <a:cubicBezTo>
                  <a:pt x="125476" y="5011899"/>
                  <a:pt x="162793" y="4974386"/>
                  <a:pt x="208049" y="4974386"/>
                </a:cubicBezTo>
                <a:close/>
                <a:moveTo>
                  <a:pt x="11846823" y="4966412"/>
                </a:moveTo>
                <a:cubicBezTo>
                  <a:pt x="11985768" y="4966412"/>
                  <a:pt x="12114391" y="4990351"/>
                  <a:pt x="12231899" y="5039034"/>
                </a:cubicBezTo>
                <a:cubicBezTo>
                  <a:pt x="12349407" y="5087715"/>
                  <a:pt x="12442301" y="5154751"/>
                  <a:pt x="12511377" y="5238545"/>
                </a:cubicBezTo>
                <a:cubicBezTo>
                  <a:pt x="12579658" y="5323139"/>
                  <a:pt x="12613799" y="5414913"/>
                  <a:pt x="12613799" y="5513872"/>
                </a:cubicBezTo>
                <a:cubicBezTo>
                  <a:pt x="12613799" y="5613623"/>
                  <a:pt x="12579658" y="5705393"/>
                  <a:pt x="12511377" y="5789196"/>
                </a:cubicBezTo>
                <a:cubicBezTo>
                  <a:pt x="12442301" y="5873798"/>
                  <a:pt x="12349407" y="5940043"/>
                  <a:pt x="12231899" y="5988728"/>
                </a:cubicBezTo>
                <a:cubicBezTo>
                  <a:pt x="12114391" y="6038205"/>
                  <a:pt x="11985768" y="6062145"/>
                  <a:pt x="11846823" y="6062145"/>
                </a:cubicBezTo>
                <a:cubicBezTo>
                  <a:pt x="11806331" y="6062145"/>
                  <a:pt x="11765044" y="6059749"/>
                  <a:pt x="11722170" y="6055761"/>
                </a:cubicBezTo>
                <a:cubicBezTo>
                  <a:pt x="11609426" y="6155515"/>
                  <a:pt x="11477627" y="6224147"/>
                  <a:pt x="11328360" y="6262454"/>
                </a:cubicBezTo>
                <a:cubicBezTo>
                  <a:pt x="11300571" y="6270435"/>
                  <a:pt x="11268019" y="6276818"/>
                  <a:pt x="11230702" y="6281607"/>
                </a:cubicBezTo>
                <a:cubicBezTo>
                  <a:pt x="11221174" y="6282405"/>
                  <a:pt x="11212441" y="6280011"/>
                  <a:pt x="11204501" y="6273627"/>
                </a:cubicBezTo>
                <a:cubicBezTo>
                  <a:pt x="11196561" y="6267242"/>
                  <a:pt x="11191797" y="6259262"/>
                  <a:pt x="11189415" y="6248888"/>
                </a:cubicBezTo>
                <a:lnTo>
                  <a:pt x="11189415" y="6248090"/>
                </a:lnTo>
                <a:cubicBezTo>
                  <a:pt x="11187827" y="6245696"/>
                  <a:pt x="11187827" y="6242502"/>
                  <a:pt x="11189415" y="6237716"/>
                </a:cubicBezTo>
                <a:cubicBezTo>
                  <a:pt x="11190209" y="6233725"/>
                  <a:pt x="11191003" y="6230532"/>
                  <a:pt x="11191003" y="6228935"/>
                </a:cubicBezTo>
                <a:cubicBezTo>
                  <a:pt x="11190209" y="6228139"/>
                  <a:pt x="11191797" y="6225745"/>
                  <a:pt x="11194973" y="6220956"/>
                </a:cubicBezTo>
                <a:cubicBezTo>
                  <a:pt x="11197355" y="6216967"/>
                  <a:pt x="11198943" y="6214573"/>
                  <a:pt x="11199737" y="6213774"/>
                </a:cubicBezTo>
                <a:cubicBezTo>
                  <a:pt x="11200531" y="6212975"/>
                  <a:pt x="11202119" y="6210582"/>
                  <a:pt x="11206089" y="6206590"/>
                </a:cubicBezTo>
                <a:cubicBezTo>
                  <a:pt x="11209265" y="6202602"/>
                  <a:pt x="11211647" y="6199409"/>
                  <a:pt x="11212441" y="6198611"/>
                </a:cubicBezTo>
                <a:cubicBezTo>
                  <a:pt x="11216410" y="6193822"/>
                  <a:pt x="11225144" y="6184246"/>
                  <a:pt x="11239436" y="6169084"/>
                </a:cubicBezTo>
                <a:cubicBezTo>
                  <a:pt x="11252933" y="6153921"/>
                  <a:pt x="11262461" y="6142745"/>
                  <a:pt x="11268813" y="6136361"/>
                </a:cubicBezTo>
                <a:cubicBezTo>
                  <a:pt x="11275164" y="6129977"/>
                  <a:pt x="11283898" y="6118804"/>
                  <a:pt x="11295014" y="6102844"/>
                </a:cubicBezTo>
                <a:cubicBezTo>
                  <a:pt x="11306923" y="6086885"/>
                  <a:pt x="11316451" y="6071722"/>
                  <a:pt x="11322803" y="6058953"/>
                </a:cubicBezTo>
                <a:cubicBezTo>
                  <a:pt x="11329948" y="6046185"/>
                  <a:pt x="11337888" y="6028629"/>
                  <a:pt x="11346622" y="6008679"/>
                </a:cubicBezTo>
                <a:cubicBezTo>
                  <a:pt x="11354561" y="5987930"/>
                  <a:pt x="11362501" y="5966381"/>
                  <a:pt x="11368853" y="5943235"/>
                </a:cubicBezTo>
                <a:cubicBezTo>
                  <a:pt x="11279134" y="5892155"/>
                  <a:pt x="11208471" y="5829900"/>
                  <a:pt x="11156863" y="5754877"/>
                </a:cubicBezTo>
                <a:cubicBezTo>
                  <a:pt x="11105255" y="5679855"/>
                  <a:pt x="11079053" y="5600056"/>
                  <a:pt x="11079053" y="5513872"/>
                </a:cubicBezTo>
                <a:cubicBezTo>
                  <a:pt x="11079053" y="5439653"/>
                  <a:pt x="11099697" y="5368630"/>
                  <a:pt x="11140189" y="5301591"/>
                </a:cubicBezTo>
                <a:cubicBezTo>
                  <a:pt x="11180682" y="5233754"/>
                  <a:pt x="11234672" y="5175499"/>
                  <a:pt x="11303747" y="5126022"/>
                </a:cubicBezTo>
                <a:cubicBezTo>
                  <a:pt x="11372029" y="5077341"/>
                  <a:pt x="11453808" y="5038237"/>
                  <a:pt x="11548290" y="5009505"/>
                </a:cubicBezTo>
                <a:cubicBezTo>
                  <a:pt x="11643567" y="4980773"/>
                  <a:pt x="11742813" y="4966412"/>
                  <a:pt x="11846823" y="4966412"/>
                </a:cubicBezTo>
                <a:close/>
                <a:moveTo>
                  <a:pt x="14173188" y="4915007"/>
                </a:moveTo>
                <a:cubicBezTo>
                  <a:pt x="14173188" y="4915007"/>
                  <a:pt x="14173188" y="5361095"/>
                  <a:pt x="14173188" y="5361095"/>
                </a:cubicBezTo>
                <a:lnTo>
                  <a:pt x="14490688" y="5138054"/>
                </a:lnTo>
                <a:close/>
                <a:moveTo>
                  <a:pt x="10554239" y="4784455"/>
                </a:moveTo>
                <a:cubicBezTo>
                  <a:pt x="10601083" y="4869845"/>
                  <a:pt x="10627284" y="4978378"/>
                  <a:pt x="10627284" y="5089312"/>
                </a:cubicBezTo>
                <a:cubicBezTo>
                  <a:pt x="10627284" y="5199441"/>
                  <a:pt x="10601083" y="5307973"/>
                  <a:pt x="10554239" y="5394165"/>
                </a:cubicBezTo>
                <a:cubicBezTo>
                  <a:pt x="10554239" y="5394165"/>
                  <a:pt x="10478018" y="5352667"/>
                  <a:pt x="10478018" y="5352667"/>
                </a:cubicBezTo>
                <a:cubicBezTo>
                  <a:pt x="10518510" y="5279246"/>
                  <a:pt x="10539947" y="5185873"/>
                  <a:pt x="10539947" y="5089312"/>
                </a:cubicBezTo>
                <a:cubicBezTo>
                  <a:pt x="10539947" y="4992743"/>
                  <a:pt x="10518510" y="4899370"/>
                  <a:pt x="10478018" y="4825951"/>
                </a:cubicBezTo>
                <a:close/>
                <a:moveTo>
                  <a:pt x="13588988" y="4737210"/>
                </a:moveTo>
                <a:lnTo>
                  <a:pt x="15070126" y="4737210"/>
                </a:lnTo>
                <a:lnTo>
                  <a:pt x="15070126" y="5545243"/>
                </a:lnTo>
                <a:lnTo>
                  <a:pt x="13588988" y="5545243"/>
                </a:lnTo>
                <a:cubicBezTo>
                  <a:pt x="13588988" y="5545243"/>
                  <a:pt x="13588988" y="4737210"/>
                  <a:pt x="13588988" y="4737210"/>
                </a:cubicBezTo>
                <a:close/>
                <a:moveTo>
                  <a:pt x="10694772" y="4680707"/>
                </a:moveTo>
                <a:cubicBezTo>
                  <a:pt x="10757495" y="4795628"/>
                  <a:pt x="10792430" y="4940871"/>
                  <a:pt x="10792430" y="5089312"/>
                </a:cubicBezTo>
                <a:cubicBezTo>
                  <a:pt x="10792430" y="5237744"/>
                  <a:pt x="10757495" y="5382195"/>
                  <a:pt x="10694772" y="5497111"/>
                </a:cubicBezTo>
                <a:lnTo>
                  <a:pt x="10618550" y="5455614"/>
                </a:lnTo>
                <a:cubicBezTo>
                  <a:pt x="10674128" y="5353464"/>
                  <a:pt x="10705093" y="5223380"/>
                  <a:pt x="10705093" y="5089312"/>
                </a:cubicBezTo>
                <a:cubicBezTo>
                  <a:pt x="10705093" y="4955233"/>
                  <a:pt x="10674128" y="4825154"/>
                  <a:pt x="10618550" y="4723005"/>
                </a:cubicBezTo>
                <a:close/>
                <a:moveTo>
                  <a:pt x="10431967" y="4622455"/>
                </a:moveTo>
                <a:lnTo>
                  <a:pt x="10431967" y="5556167"/>
                </a:lnTo>
                <a:lnTo>
                  <a:pt x="9955585" y="5359052"/>
                </a:lnTo>
                <a:lnTo>
                  <a:pt x="9955585" y="5284032"/>
                </a:lnTo>
                <a:lnTo>
                  <a:pt x="9784087" y="5284032"/>
                </a:lnTo>
                <a:cubicBezTo>
                  <a:pt x="9784087" y="5284032"/>
                  <a:pt x="9784087" y="4894582"/>
                  <a:pt x="9784087" y="4894582"/>
                </a:cubicBezTo>
                <a:lnTo>
                  <a:pt x="9955585" y="4894582"/>
                </a:lnTo>
                <a:lnTo>
                  <a:pt x="9955585" y="4818769"/>
                </a:lnTo>
                <a:close/>
                <a:moveTo>
                  <a:pt x="11187547" y="4572104"/>
                </a:moveTo>
                <a:lnTo>
                  <a:pt x="11061688" y="4697889"/>
                </a:lnTo>
                <a:cubicBezTo>
                  <a:pt x="11135664" y="4736811"/>
                  <a:pt x="11213695" y="4756249"/>
                  <a:pt x="11295844" y="4756249"/>
                </a:cubicBezTo>
                <a:cubicBezTo>
                  <a:pt x="11377994" y="4756249"/>
                  <a:pt x="11456025" y="4736811"/>
                  <a:pt x="11530001" y="4697889"/>
                </a:cubicBezTo>
                <a:lnTo>
                  <a:pt x="11404142" y="4572104"/>
                </a:lnTo>
                <a:cubicBezTo>
                  <a:pt x="11368672" y="4584211"/>
                  <a:pt x="11332594" y="4590264"/>
                  <a:pt x="11295844" y="4590264"/>
                </a:cubicBezTo>
                <a:cubicBezTo>
                  <a:pt x="11259095" y="4590264"/>
                  <a:pt x="11222952" y="4584211"/>
                  <a:pt x="11187547" y="4572104"/>
                </a:cubicBezTo>
                <a:close/>
                <a:moveTo>
                  <a:pt x="14774288" y="4495919"/>
                </a:moveTo>
                <a:cubicBezTo>
                  <a:pt x="14774288" y="4495919"/>
                  <a:pt x="14681188" y="4622915"/>
                  <a:pt x="14681188" y="4622915"/>
                </a:cubicBezTo>
                <a:lnTo>
                  <a:pt x="14908763" y="4622915"/>
                </a:lnTo>
                <a:lnTo>
                  <a:pt x="15001863" y="4495919"/>
                </a:lnTo>
                <a:close/>
                <a:moveTo>
                  <a:pt x="14342488" y="4495919"/>
                </a:moveTo>
                <a:cubicBezTo>
                  <a:pt x="14342488" y="4495919"/>
                  <a:pt x="14249388" y="4622915"/>
                  <a:pt x="14249388" y="4622915"/>
                </a:cubicBezTo>
                <a:lnTo>
                  <a:pt x="14476978" y="4622915"/>
                </a:lnTo>
                <a:lnTo>
                  <a:pt x="14570063" y="4495919"/>
                </a:lnTo>
                <a:close/>
                <a:moveTo>
                  <a:pt x="13923388" y="4495916"/>
                </a:moveTo>
                <a:cubicBezTo>
                  <a:pt x="13923388" y="4495916"/>
                  <a:pt x="13830288" y="4622915"/>
                  <a:pt x="13830288" y="4622915"/>
                </a:cubicBezTo>
                <a:lnTo>
                  <a:pt x="14057834" y="4622915"/>
                </a:lnTo>
                <a:lnTo>
                  <a:pt x="14150963" y="4495916"/>
                </a:lnTo>
                <a:close/>
                <a:moveTo>
                  <a:pt x="13588988" y="4432414"/>
                </a:moveTo>
                <a:lnTo>
                  <a:pt x="15070126" y="4432414"/>
                </a:lnTo>
                <a:lnTo>
                  <a:pt x="15070126" y="4689588"/>
                </a:lnTo>
                <a:lnTo>
                  <a:pt x="13588988" y="4689588"/>
                </a:lnTo>
                <a:cubicBezTo>
                  <a:pt x="13588988" y="4689588"/>
                  <a:pt x="13588988" y="4432414"/>
                  <a:pt x="13588988" y="4432414"/>
                </a:cubicBezTo>
                <a:close/>
                <a:moveTo>
                  <a:pt x="4820459" y="4394308"/>
                </a:moveTo>
                <a:lnTo>
                  <a:pt x="4820459" y="5079312"/>
                </a:lnTo>
                <a:cubicBezTo>
                  <a:pt x="4820459" y="5090018"/>
                  <a:pt x="4818089" y="5100725"/>
                  <a:pt x="4813329" y="5110271"/>
                </a:cubicBezTo>
                <a:lnTo>
                  <a:pt x="5070501" y="5109078"/>
                </a:lnTo>
                <a:lnTo>
                  <a:pt x="5070501" y="4394308"/>
                </a:lnTo>
                <a:close/>
                <a:moveTo>
                  <a:pt x="7310918" y="4366270"/>
                </a:moveTo>
                <a:lnTo>
                  <a:pt x="7653120" y="4366270"/>
                </a:lnTo>
                <a:cubicBezTo>
                  <a:pt x="7687259" y="4366270"/>
                  <a:pt x="7715843" y="4394205"/>
                  <a:pt x="7715843" y="4429322"/>
                </a:cubicBezTo>
                <a:lnTo>
                  <a:pt x="7715843" y="4756522"/>
                </a:lnTo>
                <a:cubicBezTo>
                  <a:pt x="7715843" y="4790839"/>
                  <a:pt x="7687259" y="4818769"/>
                  <a:pt x="7653120" y="4818769"/>
                </a:cubicBezTo>
                <a:lnTo>
                  <a:pt x="7628504" y="4818769"/>
                </a:lnTo>
                <a:lnTo>
                  <a:pt x="7628504" y="5115646"/>
                </a:lnTo>
                <a:cubicBezTo>
                  <a:pt x="7628504" y="5149962"/>
                  <a:pt x="7600716" y="5178692"/>
                  <a:pt x="7565780" y="5178692"/>
                </a:cubicBezTo>
                <a:lnTo>
                  <a:pt x="7397460" y="5178692"/>
                </a:lnTo>
                <a:cubicBezTo>
                  <a:pt x="7363318" y="5178692"/>
                  <a:pt x="7334736" y="5149962"/>
                  <a:pt x="7334736" y="5115646"/>
                </a:cubicBezTo>
                <a:lnTo>
                  <a:pt x="7334736" y="4819566"/>
                </a:lnTo>
                <a:lnTo>
                  <a:pt x="7310918" y="4819566"/>
                </a:lnTo>
                <a:cubicBezTo>
                  <a:pt x="7276777" y="4819566"/>
                  <a:pt x="7248192" y="4791637"/>
                  <a:pt x="7248192" y="4757323"/>
                </a:cubicBezTo>
                <a:lnTo>
                  <a:pt x="7248192" y="4429322"/>
                </a:lnTo>
                <a:cubicBezTo>
                  <a:pt x="7248192" y="4394205"/>
                  <a:pt x="7275189" y="4366270"/>
                  <a:pt x="7310918" y="4366270"/>
                </a:cubicBezTo>
                <a:close/>
                <a:moveTo>
                  <a:pt x="9383683" y="4356208"/>
                </a:moveTo>
                <a:cubicBezTo>
                  <a:pt x="9349471" y="4356208"/>
                  <a:pt x="9321788" y="4383866"/>
                  <a:pt x="9321788" y="4418079"/>
                </a:cubicBezTo>
                <a:cubicBezTo>
                  <a:pt x="9321788" y="4452300"/>
                  <a:pt x="9349471" y="4480044"/>
                  <a:pt x="9383683" y="4480044"/>
                </a:cubicBezTo>
                <a:cubicBezTo>
                  <a:pt x="9417873" y="4480044"/>
                  <a:pt x="9445613" y="4452300"/>
                  <a:pt x="9445613" y="4418079"/>
                </a:cubicBezTo>
                <a:cubicBezTo>
                  <a:pt x="9445613" y="4383866"/>
                  <a:pt x="9417873" y="4356208"/>
                  <a:pt x="9383683" y="4356208"/>
                </a:cubicBezTo>
                <a:close/>
                <a:moveTo>
                  <a:pt x="12791649" y="4326367"/>
                </a:moveTo>
                <a:lnTo>
                  <a:pt x="12831347" y="4326367"/>
                </a:lnTo>
                <a:cubicBezTo>
                  <a:pt x="12836905" y="4326367"/>
                  <a:pt x="12841669" y="4327963"/>
                  <a:pt x="12844845" y="4331954"/>
                </a:cubicBezTo>
                <a:cubicBezTo>
                  <a:pt x="12848814" y="4335146"/>
                  <a:pt x="12850402" y="4339935"/>
                  <a:pt x="12850402" y="4345521"/>
                </a:cubicBezTo>
                <a:lnTo>
                  <a:pt x="12850402" y="4481998"/>
                </a:lnTo>
                <a:lnTo>
                  <a:pt x="12986965" y="4481998"/>
                </a:lnTo>
                <a:cubicBezTo>
                  <a:pt x="12992523" y="4481998"/>
                  <a:pt x="12997287" y="4483595"/>
                  <a:pt x="13000463" y="4487586"/>
                </a:cubicBezTo>
                <a:cubicBezTo>
                  <a:pt x="13004433" y="4490778"/>
                  <a:pt x="13006021" y="4495568"/>
                  <a:pt x="13006021" y="4501153"/>
                </a:cubicBezTo>
                <a:lnTo>
                  <a:pt x="13006021" y="4540259"/>
                </a:lnTo>
                <a:cubicBezTo>
                  <a:pt x="13006021" y="4545848"/>
                  <a:pt x="13004433" y="4550636"/>
                  <a:pt x="13000463" y="4553829"/>
                </a:cubicBezTo>
                <a:cubicBezTo>
                  <a:pt x="12997287" y="4557820"/>
                  <a:pt x="12992523" y="4559416"/>
                  <a:pt x="12986965" y="4559416"/>
                </a:cubicBezTo>
                <a:lnTo>
                  <a:pt x="12850402" y="4559416"/>
                </a:lnTo>
                <a:lnTo>
                  <a:pt x="12850402" y="4695877"/>
                </a:lnTo>
                <a:cubicBezTo>
                  <a:pt x="12850402" y="4701454"/>
                  <a:pt x="12848814" y="4706244"/>
                  <a:pt x="12844845" y="4710234"/>
                </a:cubicBezTo>
                <a:cubicBezTo>
                  <a:pt x="12841669" y="4713429"/>
                  <a:pt x="12836905" y="4715025"/>
                  <a:pt x="12831347" y="4715025"/>
                </a:cubicBezTo>
                <a:lnTo>
                  <a:pt x="12791649" y="4715025"/>
                </a:lnTo>
                <a:cubicBezTo>
                  <a:pt x="12786091" y="4715025"/>
                  <a:pt x="12781327" y="4713429"/>
                  <a:pt x="12778151" y="4710234"/>
                </a:cubicBezTo>
                <a:cubicBezTo>
                  <a:pt x="12774181" y="4706244"/>
                  <a:pt x="12772593" y="4701454"/>
                  <a:pt x="12772593" y="4695877"/>
                </a:cubicBezTo>
                <a:lnTo>
                  <a:pt x="12772593" y="4559416"/>
                </a:lnTo>
                <a:lnTo>
                  <a:pt x="12636030" y="4559416"/>
                </a:lnTo>
                <a:cubicBezTo>
                  <a:pt x="12630472" y="4559416"/>
                  <a:pt x="12625709" y="4557820"/>
                  <a:pt x="12622533" y="4553829"/>
                </a:cubicBezTo>
                <a:cubicBezTo>
                  <a:pt x="12618563" y="4550636"/>
                  <a:pt x="12616975" y="4545848"/>
                  <a:pt x="12616975" y="4540259"/>
                </a:cubicBezTo>
                <a:lnTo>
                  <a:pt x="12616975" y="4501153"/>
                </a:lnTo>
                <a:cubicBezTo>
                  <a:pt x="12616975" y="4495568"/>
                  <a:pt x="12618563" y="4490778"/>
                  <a:pt x="12622533" y="4487586"/>
                </a:cubicBezTo>
                <a:cubicBezTo>
                  <a:pt x="12625709" y="4483595"/>
                  <a:pt x="12630472" y="4481998"/>
                  <a:pt x="12636030" y="4481998"/>
                </a:cubicBezTo>
                <a:lnTo>
                  <a:pt x="12772593" y="4481998"/>
                </a:lnTo>
                <a:lnTo>
                  <a:pt x="12772593" y="4345521"/>
                </a:lnTo>
                <a:cubicBezTo>
                  <a:pt x="12772593" y="4339935"/>
                  <a:pt x="12774181" y="4335146"/>
                  <a:pt x="12778151" y="4331954"/>
                </a:cubicBezTo>
                <a:cubicBezTo>
                  <a:pt x="12781327" y="4327963"/>
                  <a:pt x="12786091" y="4326367"/>
                  <a:pt x="12791649" y="4326367"/>
                </a:cubicBezTo>
                <a:close/>
                <a:moveTo>
                  <a:pt x="12382488" y="4216497"/>
                </a:moveTo>
                <a:lnTo>
                  <a:pt x="12382488" y="4838797"/>
                </a:lnTo>
                <a:lnTo>
                  <a:pt x="13238151" y="4838797"/>
                </a:lnTo>
                <a:lnTo>
                  <a:pt x="13238151" y="4216497"/>
                </a:lnTo>
                <a:cubicBezTo>
                  <a:pt x="13238151" y="4216497"/>
                  <a:pt x="12382488" y="4216497"/>
                  <a:pt x="12382488" y="4216497"/>
                </a:cubicBezTo>
                <a:close/>
                <a:moveTo>
                  <a:pt x="852836" y="4203801"/>
                </a:moveTo>
                <a:cubicBezTo>
                  <a:pt x="831952" y="4203801"/>
                  <a:pt x="814059" y="4211784"/>
                  <a:pt x="799101" y="4227659"/>
                </a:cubicBezTo>
                <a:cubicBezTo>
                  <a:pt x="800625" y="4229195"/>
                  <a:pt x="805367" y="4233750"/>
                  <a:pt x="813287" y="4241470"/>
                </a:cubicBezTo>
                <a:cubicBezTo>
                  <a:pt x="821227" y="4249193"/>
                  <a:pt x="826571" y="4254514"/>
                  <a:pt x="829336" y="4257515"/>
                </a:cubicBezTo>
                <a:cubicBezTo>
                  <a:pt x="832046" y="4260494"/>
                  <a:pt x="835809" y="4265235"/>
                  <a:pt x="840531" y="4271644"/>
                </a:cubicBezTo>
                <a:cubicBezTo>
                  <a:pt x="845216" y="4278110"/>
                  <a:pt x="848471" y="4284464"/>
                  <a:pt x="850221" y="4290665"/>
                </a:cubicBezTo>
                <a:cubicBezTo>
                  <a:pt x="851952" y="4296870"/>
                  <a:pt x="852836" y="4303710"/>
                  <a:pt x="852836" y="4311150"/>
                </a:cubicBezTo>
                <a:cubicBezTo>
                  <a:pt x="852836" y="4331054"/>
                  <a:pt x="845875" y="4347958"/>
                  <a:pt x="831952" y="4361883"/>
                </a:cubicBezTo>
                <a:cubicBezTo>
                  <a:pt x="818029" y="4375789"/>
                  <a:pt x="801114" y="4382743"/>
                  <a:pt x="781208" y="4382743"/>
                </a:cubicBezTo>
                <a:cubicBezTo>
                  <a:pt x="773757" y="4382743"/>
                  <a:pt x="766909" y="4381881"/>
                  <a:pt x="760719" y="4380138"/>
                </a:cubicBezTo>
                <a:cubicBezTo>
                  <a:pt x="754510" y="4378397"/>
                  <a:pt x="748151" y="4375151"/>
                  <a:pt x="741678" y="4370410"/>
                </a:cubicBezTo>
                <a:cubicBezTo>
                  <a:pt x="735206" y="4365744"/>
                  <a:pt x="730540" y="4361995"/>
                  <a:pt x="727548" y="4359260"/>
                </a:cubicBezTo>
                <a:cubicBezTo>
                  <a:pt x="724557" y="4356541"/>
                  <a:pt x="719232" y="4351163"/>
                  <a:pt x="711500" y="4343236"/>
                </a:cubicBezTo>
                <a:cubicBezTo>
                  <a:pt x="703786" y="4335289"/>
                  <a:pt x="699213" y="4330567"/>
                  <a:pt x="697690" y="4329048"/>
                </a:cubicBezTo>
                <a:cubicBezTo>
                  <a:pt x="681320" y="4344473"/>
                  <a:pt x="673117" y="4362576"/>
                  <a:pt x="673117" y="4383456"/>
                </a:cubicBezTo>
                <a:cubicBezTo>
                  <a:pt x="673117" y="4403358"/>
                  <a:pt x="680079" y="4420264"/>
                  <a:pt x="694001" y="4434172"/>
                </a:cubicBezTo>
                <a:lnTo>
                  <a:pt x="847606" y="4588511"/>
                </a:lnTo>
                <a:cubicBezTo>
                  <a:pt x="861039" y="4601929"/>
                  <a:pt x="877897" y="4608619"/>
                  <a:pt x="898293" y="4608619"/>
                </a:cubicBezTo>
                <a:cubicBezTo>
                  <a:pt x="918180" y="4608619"/>
                  <a:pt x="935094" y="4602153"/>
                  <a:pt x="949017" y="4589260"/>
                </a:cubicBezTo>
                <a:lnTo>
                  <a:pt x="1058632" y="4480390"/>
                </a:lnTo>
                <a:cubicBezTo>
                  <a:pt x="1072555" y="4466465"/>
                  <a:pt x="1079517" y="4449840"/>
                  <a:pt x="1079517" y="4430423"/>
                </a:cubicBezTo>
                <a:cubicBezTo>
                  <a:pt x="1079517" y="4410593"/>
                  <a:pt x="1072555" y="4393688"/>
                  <a:pt x="1058632" y="4379763"/>
                </a:cubicBezTo>
                <a:lnTo>
                  <a:pt x="903504" y="4224679"/>
                </a:lnTo>
                <a:cubicBezTo>
                  <a:pt x="889581" y="4210754"/>
                  <a:pt x="872667" y="4203801"/>
                  <a:pt x="852836" y="4203801"/>
                </a:cubicBezTo>
                <a:close/>
                <a:moveTo>
                  <a:pt x="6902022" y="4197883"/>
                </a:moveTo>
                <a:lnTo>
                  <a:pt x="7184676" y="4197883"/>
                </a:lnTo>
                <a:cubicBezTo>
                  <a:pt x="7218816" y="4197883"/>
                  <a:pt x="7247397" y="4225815"/>
                  <a:pt x="7247397" y="4260929"/>
                </a:cubicBezTo>
                <a:lnTo>
                  <a:pt x="7247397" y="4285668"/>
                </a:lnTo>
                <a:cubicBezTo>
                  <a:pt x="7191819" y="4309610"/>
                  <a:pt x="7152920" y="4365472"/>
                  <a:pt x="7152920" y="4429322"/>
                </a:cubicBezTo>
                <a:lnTo>
                  <a:pt x="7152920" y="4757323"/>
                </a:lnTo>
                <a:cubicBezTo>
                  <a:pt x="7152920" y="4783658"/>
                  <a:pt x="7160856" y="4808395"/>
                  <a:pt x="7171971" y="4829941"/>
                </a:cubicBezTo>
                <a:lnTo>
                  <a:pt x="7171971" y="4845104"/>
                </a:lnTo>
                <a:cubicBezTo>
                  <a:pt x="7171971" y="4879420"/>
                  <a:pt x="7144184" y="4907353"/>
                  <a:pt x="7109249" y="4907353"/>
                </a:cubicBezTo>
                <a:lnTo>
                  <a:pt x="6977449" y="4907353"/>
                </a:lnTo>
                <a:cubicBezTo>
                  <a:pt x="6943310" y="4907353"/>
                  <a:pt x="6914729" y="4879420"/>
                  <a:pt x="6914729" y="4845104"/>
                </a:cubicBezTo>
                <a:lnTo>
                  <a:pt x="6914729" y="4594526"/>
                </a:lnTo>
                <a:lnTo>
                  <a:pt x="6902022" y="4594526"/>
                </a:lnTo>
                <a:cubicBezTo>
                  <a:pt x="6867090" y="4594526"/>
                  <a:pt x="6839298" y="4565802"/>
                  <a:pt x="6839298" y="4531482"/>
                </a:cubicBezTo>
                <a:lnTo>
                  <a:pt x="6839298" y="4260929"/>
                </a:lnTo>
                <a:cubicBezTo>
                  <a:pt x="6839298" y="4225815"/>
                  <a:pt x="6867883" y="4197883"/>
                  <a:pt x="6902022" y="4197883"/>
                </a:cubicBezTo>
                <a:close/>
                <a:moveTo>
                  <a:pt x="7776979" y="4197085"/>
                </a:moveTo>
                <a:lnTo>
                  <a:pt x="8059582" y="4197085"/>
                </a:lnTo>
                <a:cubicBezTo>
                  <a:pt x="8093723" y="4197085"/>
                  <a:pt x="8122306" y="4225016"/>
                  <a:pt x="8122306" y="4259332"/>
                </a:cubicBezTo>
                <a:lnTo>
                  <a:pt x="8122306" y="4529088"/>
                </a:lnTo>
                <a:cubicBezTo>
                  <a:pt x="8122306" y="4564202"/>
                  <a:pt x="8093723" y="4592131"/>
                  <a:pt x="8059582" y="4592131"/>
                </a:cubicBezTo>
                <a:lnTo>
                  <a:pt x="8046879" y="4592131"/>
                </a:lnTo>
                <a:lnTo>
                  <a:pt x="8046879" y="4842708"/>
                </a:lnTo>
                <a:cubicBezTo>
                  <a:pt x="8046879" y="4877026"/>
                  <a:pt x="8018296" y="4905756"/>
                  <a:pt x="7984155" y="4905756"/>
                </a:cubicBezTo>
                <a:lnTo>
                  <a:pt x="7852356" y="4905756"/>
                </a:lnTo>
                <a:cubicBezTo>
                  <a:pt x="7818216" y="4905756"/>
                  <a:pt x="7789682" y="4877026"/>
                  <a:pt x="7789682" y="4842708"/>
                </a:cubicBezTo>
                <a:lnTo>
                  <a:pt x="7789682" y="4828346"/>
                </a:lnTo>
                <a:cubicBezTo>
                  <a:pt x="7802385" y="4806001"/>
                  <a:pt x="7808688" y="4781263"/>
                  <a:pt x="7808688" y="4754929"/>
                </a:cubicBezTo>
                <a:lnTo>
                  <a:pt x="7808688" y="4427726"/>
                </a:lnTo>
                <a:cubicBezTo>
                  <a:pt x="7808688" y="4363875"/>
                  <a:pt x="7769831" y="4308812"/>
                  <a:pt x="7714252" y="4284869"/>
                </a:cubicBezTo>
                <a:lnTo>
                  <a:pt x="7714252" y="4259332"/>
                </a:lnTo>
                <a:cubicBezTo>
                  <a:pt x="7714252" y="4225016"/>
                  <a:pt x="7742836" y="4197085"/>
                  <a:pt x="7776979" y="4197085"/>
                </a:cubicBezTo>
                <a:close/>
                <a:moveTo>
                  <a:pt x="16226366" y="4159578"/>
                </a:moveTo>
                <a:cubicBezTo>
                  <a:pt x="16259712" y="4159578"/>
                  <a:pt x="16288296" y="4171547"/>
                  <a:pt x="16312116" y="4195489"/>
                </a:cubicBezTo>
                <a:lnTo>
                  <a:pt x="16926648" y="4809193"/>
                </a:lnTo>
                <a:cubicBezTo>
                  <a:pt x="16949674" y="4831536"/>
                  <a:pt x="16961584" y="4859471"/>
                  <a:pt x="16961584" y="4894582"/>
                </a:cubicBezTo>
                <a:cubicBezTo>
                  <a:pt x="16961584" y="4928104"/>
                  <a:pt x="16949674" y="4956831"/>
                  <a:pt x="16926648" y="4979976"/>
                </a:cubicBezTo>
                <a:lnTo>
                  <a:pt x="16312116" y="5594473"/>
                </a:lnTo>
                <a:cubicBezTo>
                  <a:pt x="16287502" y="5617614"/>
                  <a:pt x="16258920" y="5628783"/>
                  <a:pt x="16226366" y="5628783"/>
                </a:cubicBezTo>
                <a:cubicBezTo>
                  <a:pt x="16194608" y="5628783"/>
                  <a:pt x="16166025" y="5617614"/>
                  <a:pt x="16141412" y="5594473"/>
                </a:cubicBezTo>
                <a:lnTo>
                  <a:pt x="16070748" y="5523447"/>
                </a:lnTo>
                <a:cubicBezTo>
                  <a:pt x="16046929" y="5499505"/>
                  <a:pt x="16035019" y="5470776"/>
                  <a:pt x="16035019" y="5437260"/>
                </a:cubicBezTo>
                <a:cubicBezTo>
                  <a:pt x="16035019" y="5404540"/>
                  <a:pt x="16046929" y="5375812"/>
                  <a:pt x="16070748" y="5351868"/>
                </a:cubicBezTo>
                <a:lnTo>
                  <a:pt x="16347050" y="5075744"/>
                </a:lnTo>
                <a:lnTo>
                  <a:pt x="15683290" y="5075744"/>
                </a:lnTo>
                <a:cubicBezTo>
                  <a:pt x="15650738" y="5075744"/>
                  <a:pt x="15623743" y="5063775"/>
                  <a:pt x="15603893" y="5039831"/>
                </a:cubicBezTo>
                <a:cubicBezTo>
                  <a:pt x="15583250" y="5016690"/>
                  <a:pt x="15572928" y="4987958"/>
                  <a:pt x="15572928" y="4954438"/>
                </a:cubicBezTo>
                <a:lnTo>
                  <a:pt x="15572928" y="4833933"/>
                </a:lnTo>
                <a:cubicBezTo>
                  <a:pt x="15572928" y="4800415"/>
                  <a:pt x="15583250" y="4772483"/>
                  <a:pt x="15603893" y="4748543"/>
                </a:cubicBezTo>
                <a:cubicBezTo>
                  <a:pt x="15623743" y="4724604"/>
                  <a:pt x="15650738" y="4713429"/>
                  <a:pt x="15683290" y="4713429"/>
                </a:cubicBezTo>
                <a:lnTo>
                  <a:pt x="16347050" y="4713429"/>
                </a:lnTo>
                <a:lnTo>
                  <a:pt x="16070748" y="4435708"/>
                </a:lnTo>
                <a:cubicBezTo>
                  <a:pt x="16046929" y="4413359"/>
                  <a:pt x="16035019" y="4384627"/>
                  <a:pt x="16035019" y="4351107"/>
                </a:cubicBezTo>
                <a:cubicBezTo>
                  <a:pt x="16035019" y="4316792"/>
                  <a:pt x="16046929" y="4288860"/>
                  <a:pt x="16070748" y="4266514"/>
                </a:cubicBezTo>
                <a:lnTo>
                  <a:pt x="16141412" y="4195489"/>
                </a:lnTo>
                <a:cubicBezTo>
                  <a:pt x="16165231" y="4171547"/>
                  <a:pt x="16193814" y="4159578"/>
                  <a:pt x="16226366" y="4159578"/>
                </a:cubicBezTo>
                <a:close/>
                <a:moveTo>
                  <a:pt x="9152991" y="4051411"/>
                </a:moveTo>
                <a:cubicBezTo>
                  <a:pt x="9366103" y="4051411"/>
                  <a:pt x="9522464" y="4176001"/>
                  <a:pt x="9558515" y="4317876"/>
                </a:cubicBezTo>
                <a:lnTo>
                  <a:pt x="9747246" y="4405778"/>
                </a:lnTo>
                <a:cubicBezTo>
                  <a:pt x="9760235" y="4413480"/>
                  <a:pt x="9768084" y="4427594"/>
                  <a:pt x="9767876" y="4442705"/>
                </a:cubicBezTo>
                <a:cubicBezTo>
                  <a:pt x="9767598" y="4457816"/>
                  <a:pt x="9759471" y="4471693"/>
                  <a:pt x="9746204" y="4479101"/>
                </a:cubicBezTo>
                <a:lnTo>
                  <a:pt x="9618045" y="4617626"/>
                </a:lnTo>
                <a:cubicBezTo>
                  <a:pt x="9618878" y="5052656"/>
                  <a:pt x="9330955" y="5321410"/>
                  <a:pt x="8912372" y="5321410"/>
                </a:cubicBezTo>
                <a:cubicBezTo>
                  <a:pt x="8551444" y="5321410"/>
                  <a:pt x="8267688" y="4937587"/>
                  <a:pt x="8267688" y="4675828"/>
                </a:cubicBezTo>
                <a:cubicBezTo>
                  <a:pt x="8267688" y="4555015"/>
                  <a:pt x="8314784" y="4688881"/>
                  <a:pt x="8409323" y="4748150"/>
                </a:cubicBezTo>
                <a:cubicBezTo>
                  <a:pt x="8508238" y="4810003"/>
                  <a:pt x="8787061" y="4849393"/>
                  <a:pt x="8777684" y="4564481"/>
                </a:cubicBezTo>
                <a:cubicBezTo>
                  <a:pt x="8773724" y="4541197"/>
                  <a:pt x="8771224" y="4517558"/>
                  <a:pt x="8771224" y="4493393"/>
                </a:cubicBezTo>
                <a:cubicBezTo>
                  <a:pt x="8771224" y="4258610"/>
                  <a:pt x="8918554" y="4051411"/>
                  <a:pt x="9152991" y="4051411"/>
                </a:cubicBezTo>
                <a:close/>
                <a:moveTo>
                  <a:pt x="6023770" y="4026012"/>
                </a:moveTo>
                <a:cubicBezTo>
                  <a:pt x="5937407" y="4026012"/>
                  <a:pt x="5867439" y="4096016"/>
                  <a:pt x="5867439" y="4182378"/>
                </a:cubicBezTo>
                <a:cubicBezTo>
                  <a:pt x="5867439" y="4268702"/>
                  <a:pt x="5937407" y="4338747"/>
                  <a:pt x="6023770" y="4338747"/>
                </a:cubicBezTo>
                <a:cubicBezTo>
                  <a:pt x="6110096" y="4338747"/>
                  <a:pt x="6180170" y="4268702"/>
                  <a:pt x="6180170" y="4182378"/>
                </a:cubicBezTo>
                <a:cubicBezTo>
                  <a:pt x="6180170" y="4096016"/>
                  <a:pt x="6110096" y="4026012"/>
                  <a:pt x="6023770" y="4026012"/>
                </a:cubicBezTo>
                <a:close/>
                <a:moveTo>
                  <a:pt x="7481621" y="4023109"/>
                </a:moveTo>
                <a:cubicBezTo>
                  <a:pt x="7561812" y="4023109"/>
                  <a:pt x="7626915" y="4088550"/>
                  <a:pt x="7626915" y="4168356"/>
                </a:cubicBezTo>
                <a:cubicBezTo>
                  <a:pt x="7626915" y="4248957"/>
                  <a:pt x="7561812" y="4313599"/>
                  <a:pt x="7481621" y="4313599"/>
                </a:cubicBezTo>
                <a:cubicBezTo>
                  <a:pt x="7401428" y="4313599"/>
                  <a:pt x="7336325" y="4248957"/>
                  <a:pt x="7336325" y="4168356"/>
                </a:cubicBezTo>
                <a:cubicBezTo>
                  <a:pt x="7336325" y="4088550"/>
                  <a:pt x="7401428" y="4023109"/>
                  <a:pt x="7481621" y="4023109"/>
                </a:cubicBezTo>
                <a:close/>
                <a:moveTo>
                  <a:pt x="10853379" y="4013297"/>
                </a:moveTo>
                <a:cubicBezTo>
                  <a:pt x="10814469" y="4087209"/>
                  <a:pt x="10794988" y="4165304"/>
                  <a:pt x="10794988" y="4247453"/>
                </a:cubicBezTo>
                <a:cubicBezTo>
                  <a:pt x="10794988" y="4329602"/>
                  <a:pt x="10814469" y="4407634"/>
                  <a:pt x="10853379" y="4481613"/>
                </a:cubicBezTo>
                <a:lnTo>
                  <a:pt x="10979138" y="4355749"/>
                </a:lnTo>
                <a:cubicBezTo>
                  <a:pt x="10967032" y="4320344"/>
                  <a:pt x="10960987" y="4284203"/>
                  <a:pt x="10960987" y="4247453"/>
                </a:cubicBezTo>
                <a:cubicBezTo>
                  <a:pt x="10960987" y="4210705"/>
                  <a:pt x="10967032" y="4174561"/>
                  <a:pt x="10979138" y="4139155"/>
                </a:cubicBezTo>
                <a:close/>
                <a:moveTo>
                  <a:pt x="11733547" y="4013296"/>
                </a:moveTo>
                <a:lnTo>
                  <a:pt x="11607788" y="4139155"/>
                </a:lnTo>
                <a:cubicBezTo>
                  <a:pt x="11619894" y="4174561"/>
                  <a:pt x="11625939" y="4210703"/>
                  <a:pt x="11625939" y="4247452"/>
                </a:cubicBezTo>
                <a:cubicBezTo>
                  <a:pt x="11625939" y="4284201"/>
                  <a:pt x="11619894" y="4320343"/>
                  <a:pt x="11607788" y="4355749"/>
                </a:cubicBezTo>
                <a:lnTo>
                  <a:pt x="11733547" y="4481613"/>
                </a:lnTo>
                <a:cubicBezTo>
                  <a:pt x="11772457" y="4407632"/>
                  <a:pt x="11791938" y="4329602"/>
                  <a:pt x="11791938" y="4247452"/>
                </a:cubicBezTo>
                <a:cubicBezTo>
                  <a:pt x="11791938" y="4165302"/>
                  <a:pt x="11772457" y="4087207"/>
                  <a:pt x="11733547" y="4013296"/>
                </a:cubicBezTo>
                <a:close/>
                <a:moveTo>
                  <a:pt x="2257937" y="4008253"/>
                </a:moveTo>
                <a:cubicBezTo>
                  <a:pt x="2396934" y="4017143"/>
                  <a:pt x="2528083" y="4098276"/>
                  <a:pt x="2564557" y="4258535"/>
                </a:cubicBezTo>
                <a:cubicBezTo>
                  <a:pt x="2764638" y="4211450"/>
                  <a:pt x="3036176" y="4317589"/>
                  <a:pt x="3012356" y="4600909"/>
                </a:cubicBezTo>
                <a:cubicBezTo>
                  <a:pt x="3118749" y="4730189"/>
                  <a:pt x="3189412" y="5002323"/>
                  <a:pt x="2682065" y="5002323"/>
                </a:cubicBezTo>
                <a:lnTo>
                  <a:pt x="1655461" y="5002323"/>
                </a:lnTo>
                <a:cubicBezTo>
                  <a:pt x="1372007" y="5002323"/>
                  <a:pt x="1241796" y="4683100"/>
                  <a:pt x="1454580" y="4624049"/>
                </a:cubicBezTo>
                <a:cubicBezTo>
                  <a:pt x="1395826" y="4482798"/>
                  <a:pt x="1549067" y="4222621"/>
                  <a:pt x="1867450" y="4317589"/>
                </a:cubicBezTo>
                <a:cubicBezTo>
                  <a:pt x="1887548" y="4104810"/>
                  <a:pt x="2079227" y="3996822"/>
                  <a:pt x="2257937" y="4008253"/>
                </a:cubicBezTo>
                <a:close/>
                <a:moveTo>
                  <a:pt x="11285526" y="4000597"/>
                </a:moveTo>
                <a:cubicBezTo>
                  <a:pt x="11216708" y="4000597"/>
                  <a:pt x="11157976" y="4024920"/>
                  <a:pt x="11109328" y="4073568"/>
                </a:cubicBezTo>
                <a:cubicBezTo>
                  <a:pt x="11060612" y="4122284"/>
                  <a:pt x="11036288" y="4181017"/>
                  <a:pt x="11036288" y="4249835"/>
                </a:cubicBezTo>
                <a:cubicBezTo>
                  <a:pt x="11036288" y="4318651"/>
                  <a:pt x="11060612" y="4377382"/>
                  <a:pt x="11109328" y="4426032"/>
                </a:cubicBezTo>
                <a:cubicBezTo>
                  <a:pt x="11157976" y="4474752"/>
                  <a:pt x="11216708" y="4499077"/>
                  <a:pt x="11285526" y="4499077"/>
                </a:cubicBezTo>
                <a:cubicBezTo>
                  <a:pt x="11354343" y="4499077"/>
                  <a:pt x="11413075" y="4474752"/>
                  <a:pt x="11461723" y="4426032"/>
                </a:cubicBezTo>
                <a:cubicBezTo>
                  <a:pt x="11510439" y="4377382"/>
                  <a:pt x="11534763" y="4318651"/>
                  <a:pt x="11534763" y="4249835"/>
                </a:cubicBezTo>
                <a:cubicBezTo>
                  <a:pt x="11534763" y="4181017"/>
                  <a:pt x="11510439" y="4122284"/>
                  <a:pt x="11461723" y="4073568"/>
                </a:cubicBezTo>
                <a:cubicBezTo>
                  <a:pt x="11413075" y="4024920"/>
                  <a:pt x="11354343" y="4000597"/>
                  <a:pt x="11285526" y="4000597"/>
                </a:cubicBezTo>
                <a:close/>
                <a:moveTo>
                  <a:pt x="14033481" y="3962517"/>
                </a:moveTo>
                <a:cubicBezTo>
                  <a:pt x="13991402" y="3962517"/>
                  <a:pt x="13957288" y="3996644"/>
                  <a:pt x="13957288" y="4038660"/>
                </a:cubicBezTo>
                <a:cubicBezTo>
                  <a:pt x="13957288" y="4080796"/>
                  <a:pt x="13991402" y="4114915"/>
                  <a:pt x="14033481" y="4114915"/>
                </a:cubicBezTo>
                <a:cubicBezTo>
                  <a:pt x="14075546" y="4114915"/>
                  <a:pt x="14109688" y="4080796"/>
                  <a:pt x="14109688" y="4038660"/>
                </a:cubicBezTo>
                <a:cubicBezTo>
                  <a:pt x="14109688" y="3996644"/>
                  <a:pt x="14075546" y="3962517"/>
                  <a:pt x="14033481" y="3962517"/>
                </a:cubicBezTo>
                <a:close/>
                <a:moveTo>
                  <a:pt x="16805172" y="3952084"/>
                </a:moveTo>
                <a:lnTo>
                  <a:pt x="16849634" y="4042263"/>
                </a:lnTo>
                <a:cubicBezTo>
                  <a:pt x="16849634" y="4042263"/>
                  <a:pt x="16949674" y="4056627"/>
                  <a:pt x="16949674" y="4056627"/>
                </a:cubicBezTo>
                <a:lnTo>
                  <a:pt x="16877422" y="4127654"/>
                </a:lnTo>
                <a:lnTo>
                  <a:pt x="16894096" y="4226613"/>
                </a:lnTo>
                <a:lnTo>
                  <a:pt x="16805172" y="4179527"/>
                </a:lnTo>
                <a:lnTo>
                  <a:pt x="16715452" y="4226613"/>
                </a:lnTo>
                <a:lnTo>
                  <a:pt x="16732920" y="4127654"/>
                </a:lnTo>
                <a:lnTo>
                  <a:pt x="16660668" y="4056627"/>
                </a:lnTo>
                <a:lnTo>
                  <a:pt x="16759916" y="4042263"/>
                </a:lnTo>
                <a:close/>
                <a:moveTo>
                  <a:pt x="10262851" y="3940113"/>
                </a:moveTo>
                <a:cubicBezTo>
                  <a:pt x="10262851" y="3940113"/>
                  <a:pt x="10328751" y="4072588"/>
                  <a:pt x="10328751" y="4072588"/>
                </a:cubicBezTo>
                <a:lnTo>
                  <a:pt x="10474842" y="4094136"/>
                </a:lnTo>
                <a:lnTo>
                  <a:pt x="10369244" y="4197085"/>
                </a:lnTo>
                <a:lnTo>
                  <a:pt x="10393857" y="4343127"/>
                </a:lnTo>
                <a:lnTo>
                  <a:pt x="10262851" y="4274495"/>
                </a:lnTo>
                <a:lnTo>
                  <a:pt x="10131846" y="4343127"/>
                </a:lnTo>
                <a:lnTo>
                  <a:pt x="10157253" y="4197085"/>
                </a:lnTo>
                <a:lnTo>
                  <a:pt x="10050861" y="4094136"/>
                </a:lnTo>
                <a:lnTo>
                  <a:pt x="10197746" y="4072588"/>
                </a:lnTo>
                <a:close/>
                <a:moveTo>
                  <a:pt x="13024249" y="3899000"/>
                </a:moveTo>
                <a:cubicBezTo>
                  <a:pt x="13018577" y="3899000"/>
                  <a:pt x="13013924" y="3900811"/>
                  <a:pt x="13010244" y="3904465"/>
                </a:cubicBezTo>
                <a:cubicBezTo>
                  <a:pt x="13006607" y="3908080"/>
                  <a:pt x="13004788" y="3912709"/>
                  <a:pt x="13004788" y="3918341"/>
                </a:cubicBezTo>
                <a:cubicBezTo>
                  <a:pt x="13004788" y="3918341"/>
                  <a:pt x="13004788" y="4092381"/>
                  <a:pt x="13004788" y="4092381"/>
                </a:cubicBezTo>
                <a:cubicBezTo>
                  <a:pt x="13004788" y="4098024"/>
                  <a:pt x="13006607" y="4102643"/>
                  <a:pt x="13010244" y="4106257"/>
                </a:cubicBezTo>
                <a:cubicBezTo>
                  <a:pt x="13013924" y="4109911"/>
                  <a:pt x="13018577" y="4111723"/>
                  <a:pt x="13024249" y="4111723"/>
                </a:cubicBezTo>
                <a:lnTo>
                  <a:pt x="13063118" y="4111723"/>
                </a:lnTo>
                <a:cubicBezTo>
                  <a:pt x="13068790" y="4111723"/>
                  <a:pt x="13073490" y="4109911"/>
                  <a:pt x="13077124" y="4106257"/>
                </a:cubicBezTo>
                <a:cubicBezTo>
                  <a:pt x="13080761" y="4102643"/>
                  <a:pt x="13082576" y="4098024"/>
                  <a:pt x="13082576" y="4092381"/>
                </a:cubicBezTo>
                <a:lnTo>
                  <a:pt x="13082576" y="3918341"/>
                </a:lnTo>
                <a:cubicBezTo>
                  <a:pt x="13082576" y="3912709"/>
                  <a:pt x="13080761" y="3908080"/>
                  <a:pt x="13077124" y="3904465"/>
                </a:cubicBezTo>
                <a:cubicBezTo>
                  <a:pt x="13073490" y="3900811"/>
                  <a:pt x="13068790" y="3899000"/>
                  <a:pt x="13063118" y="3899000"/>
                </a:cubicBezTo>
                <a:close/>
                <a:moveTo>
                  <a:pt x="12567039" y="3899000"/>
                </a:moveTo>
                <a:cubicBezTo>
                  <a:pt x="12561367" y="3899000"/>
                  <a:pt x="12556714" y="3900811"/>
                  <a:pt x="12553084" y="3904466"/>
                </a:cubicBezTo>
                <a:cubicBezTo>
                  <a:pt x="12549403" y="3908080"/>
                  <a:pt x="12547588" y="3912709"/>
                  <a:pt x="12547588" y="3918341"/>
                </a:cubicBezTo>
                <a:cubicBezTo>
                  <a:pt x="12547588" y="3918341"/>
                  <a:pt x="12547588" y="4092382"/>
                  <a:pt x="12547588" y="4092382"/>
                </a:cubicBezTo>
                <a:cubicBezTo>
                  <a:pt x="12547588" y="4098025"/>
                  <a:pt x="12549403" y="4102644"/>
                  <a:pt x="12553084" y="4106257"/>
                </a:cubicBezTo>
                <a:cubicBezTo>
                  <a:pt x="12556714" y="4109911"/>
                  <a:pt x="12561367" y="4111723"/>
                  <a:pt x="12567039" y="4111723"/>
                </a:cubicBezTo>
                <a:lnTo>
                  <a:pt x="12605929" y="4111723"/>
                </a:lnTo>
                <a:cubicBezTo>
                  <a:pt x="12611597" y="4111723"/>
                  <a:pt x="12616250" y="4109911"/>
                  <a:pt x="12619884" y="4106257"/>
                </a:cubicBezTo>
                <a:cubicBezTo>
                  <a:pt x="12623561" y="4102644"/>
                  <a:pt x="12625376" y="4098025"/>
                  <a:pt x="12625376" y="4092382"/>
                </a:cubicBezTo>
                <a:lnTo>
                  <a:pt x="12625376" y="3918341"/>
                </a:lnTo>
                <a:cubicBezTo>
                  <a:pt x="12625376" y="3912709"/>
                  <a:pt x="12623561" y="3908080"/>
                  <a:pt x="12619884" y="3904466"/>
                </a:cubicBezTo>
                <a:cubicBezTo>
                  <a:pt x="12616250" y="3900811"/>
                  <a:pt x="12611597" y="3899000"/>
                  <a:pt x="12605929" y="3899000"/>
                </a:cubicBezTo>
                <a:close/>
                <a:moveTo>
                  <a:pt x="7919050" y="3897817"/>
                </a:moveTo>
                <a:cubicBezTo>
                  <a:pt x="7988919" y="3897817"/>
                  <a:pt x="8046085" y="3954478"/>
                  <a:pt x="8046085" y="4024706"/>
                </a:cubicBezTo>
                <a:cubicBezTo>
                  <a:pt x="8046085" y="4094136"/>
                  <a:pt x="7988919" y="4150798"/>
                  <a:pt x="7919050" y="4150798"/>
                </a:cubicBezTo>
                <a:cubicBezTo>
                  <a:pt x="7849180" y="4150798"/>
                  <a:pt x="7792857" y="4094136"/>
                  <a:pt x="7792857" y="4024706"/>
                </a:cubicBezTo>
                <a:cubicBezTo>
                  <a:pt x="7792857" y="3954478"/>
                  <a:pt x="7849180" y="3897817"/>
                  <a:pt x="7919050" y="3897817"/>
                </a:cubicBezTo>
                <a:close/>
                <a:moveTo>
                  <a:pt x="7043346" y="3897817"/>
                </a:moveTo>
                <a:cubicBezTo>
                  <a:pt x="7113217" y="3897817"/>
                  <a:pt x="7169591" y="3954478"/>
                  <a:pt x="7169591" y="4024706"/>
                </a:cubicBezTo>
                <a:cubicBezTo>
                  <a:pt x="7169591" y="4094136"/>
                  <a:pt x="7113217" y="4150798"/>
                  <a:pt x="7043346" y="4150798"/>
                </a:cubicBezTo>
                <a:cubicBezTo>
                  <a:pt x="6973479" y="4150798"/>
                  <a:pt x="6917111" y="4094136"/>
                  <a:pt x="6917111" y="4024706"/>
                </a:cubicBezTo>
                <a:cubicBezTo>
                  <a:pt x="6917111" y="3954478"/>
                  <a:pt x="6973479" y="3897817"/>
                  <a:pt x="7043346" y="3897817"/>
                </a:cubicBezTo>
                <a:close/>
                <a:moveTo>
                  <a:pt x="12559098" y="3822800"/>
                </a:moveTo>
                <a:lnTo>
                  <a:pt x="12598002" y="3822800"/>
                </a:lnTo>
                <a:cubicBezTo>
                  <a:pt x="12624688" y="3822800"/>
                  <a:pt x="12647628" y="3832329"/>
                  <a:pt x="12666682" y="3851337"/>
                </a:cubicBezTo>
                <a:cubicBezTo>
                  <a:pt x="12685690" y="3870394"/>
                  <a:pt x="12695193" y="3893284"/>
                  <a:pt x="12695193" y="3920006"/>
                </a:cubicBezTo>
                <a:lnTo>
                  <a:pt x="12695193" y="3978390"/>
                </a:lnTo>
                <a:lnTo>
                  <a:pt x="12928574" y="3978390"/>
                </a:lnTo>
                <a:lnTo>
                  <a:pt x="12928574" y="3920006"/>
                </a:lnTo>
                <a:cubicBezTo>
                  <a:pt x="12928574" y="3893284"/>
                  <a:pt x="12938078" y="3870394"/>
                  <a:pt x="12957132" y="3851337"/>
                </a:cubicBezTo>
                <a:cubicBezTo>
                  <a:pt x="12976186" y="3832329"/>
                  <a:pt x="12999080" y="3822800"/>
                  <a:pt x="13025812" y="3822800"/>
                </a:cubicBezTo>
                <a:lnTo>
                  <a:pt x="13064670" y="3822800"/>
                </a:lnTo>
                <a:cubicBezTo>
                  <a:pt x="13091449" y="3822800"/>
                  <a:pt x="13114295" y="3832329"/>
                  <a:pt x="13133350" y="3851337"/>
                </a:cubicBezTo>
                <a:cubicBezTo>
                  <a:pt x="13152404" y="3870394"/>
                  <a:pt x="13161954" y="3893284"/>
                  <a:pt x="13161954" y="3920006"/>
                </a:cubicBezTo>
                <a:lnTo>
                  <a:pt x="13161954" y="3978390"/>
                </a:lnTo>
                <a:lnTo>
                  <a:pt x="13239717" y="3978390"/>
                </a:lnTo>
                <a:cubicBezTo>
                  <a:pt x="13260784" y="3978390"/>
                  <a:pt x="13279043" y="3986102"/>
                  <a:pt x="13294399" y="4001480"/>
                </a:cubicBezTo>
                <a:cubicBezTo>
                  <a:pt x="13309801" y="4016856"/>
                  <a:pt x="13317526" y="4035109"/>
                  <a:pt x="13317526" y="4056132"/>
                </a:cubicBezTo>
                <a:lnTo>
                  <a:pt x="13317526" y="4834029"/>
                </a:lnTo>
                <a:cubicBezTo>
                  <a:pt x="13317526" y="4855103"/>
                  <a:pt x="13309801" y="4873305"/>
                  <a:pt x="13294399" y="4888731"/>
                </a:cubicBezTo>
                <a:cubicBezTo>
                  <a:pt x="13279043" y="4904111"/>
                  <a:pt x="13260784" y="4911824"/>
                  <a:pt x="13239717" y="4911824"/>
                </a:cubicBezTo>
                <a:lnTo>
                  <a:pt x="12384050" y="4911824"/>
                </a:lnTo>
                <a:cubicBezTo>
                  <a:pt x="12363030" y="4911824"/>
                  <a:pt x="12344771" y="4904111"/>
                  <a:pt x="12329369" y="4888731"/>
                </a:cubicBezTo>
                <a:cubicBezTo>
                  <a:pt x="12314013" y="4873305"/>
                  <a:pt x="12306288" y="4855103"/>
                  <a:pt x="12306288" y="4834029"/>
                </a:cubicBezTo>
                <a:lnTo>
                  <a:pt x="12306288" y="4056132"/>
                </a:lnTo>
                <a:cubicBezTo>
                  <a:pt x="12306288" y="4035109"/>
                  <a:pt x="12314013" y="4016856"/>
                  <a:pt x="12329369" y="4001480"/>
                </a:cubicBezTo>
                <a:cubicBezTo>
                  <a:pt x="12344771" y="3986102"/>
                  <a:pt x="12363030" y="3978390"/>
                  <a:pt x="12384050" y="3978390"/>
                </a:cubicBezTo>
                <a:lnTo>
                  <a:pt x="12461859" y="3978390"/>
                </a:lnTo>
                <a:lnTo>
                  <a:pt x="12461859" y="3920006"/>
                </a:lnTo>
                <a:cubicBezTo>
                  <a:pt x="12461859" y="3893284"/>
                  <a:pt x="12471410" y="3870394"/>
                  <a:pt x="12490418" y="3851337"/>
                </a:cubicBezTo>
                <a:cubicBezTo>
                  <a:pt x="12509472" y="3832329"/>
                  <a:pt x="12532365" y="3822800"/>
                  <a:pt x="12559098" y="3822800"/>
                </a:cubicBezTo>
                <a:close/>
                <a:moveTo>
                  <a:pt x="9487936" y="3798859"/>
                </a:moveTo>
                <a:lnTo>
                  <a:pt x="9580831" y="3798859"/>
                </a:lnTo>
                <a:cubicBezTo>
                  <a:pt x="9580831" y="3798859"/>
                  <a:pt x="9580831" y="3928940"/>
                  <a:pt x="9580831" y="3928940"/>
                </a:cubicBezTo>
                <a:lnTo>
                  <a:pt x="9487936" y="3928940"/>
                </a:lnTo>
                <a:close/>
                <a:moveTo>
                  <a:pt x="11295844" y="3759300"/>
                </a:moveTo>
                <a:cubicBezTo>
                  <a:pt x="11213695" y="3759300"/>
                  <a:pt x="11135664" y="3778780"/>
                  <a:pt x="11061688" y="3817690"/>
                </a:cubicBezTo>
                <a:lnTo>
                  <a:pt x="11187547" y="3943449"/>
                </a:lnTo>
                <a:cubicBezTo>
                  <a:pt x="11222952" y="3931342"/>
                  <a:pt x="11259095" y="3925290"/>
                  <a:pt x="11295844" y="3925290"/>
                </a:cubicBezTo>
                <a:cubicBezTo>
                  <a:pt x="11332594" y="3925290"/>
                  <a:pt x="11368672" y="3931342"/>
                  <a:pt x="11404142" y="3943449"/>
                </a:cubicBezTo>
                <a:lnTo>
                  <a:pt x="11530001" y="3817690"/>
                </a:lnTo>
                <a:cubicBezTo>
                  <a:pt x="11456025" y="3778780"/>
                  <a:pt x="11377994" y="3759300"/>
                  <a:pt x="11295844" y="3759300"/>
                </a:cubicBezTo>
                <a:close/>
                <a:moveTo>
                  <a:pt x="9333112" y="3750178"/>
                </a:moveTo>
                <a:cubicBezTo>
                  <a:pt x="9333112" y="3750178"/>
                  <a:pt x="9418860" y="3785291"/>
                  <a:pt x="9418860" y="3785291"/>
                </a:cubicBezTo>
                <a:lnTo>
                  <a:pt x="9369634" y="3905797"/>
                </a:lnTo>
                <a:lnTo>
                  <a:pt x="9283885" y="3870683"/>
                </a:lnTo>
                <a:close/>
                <a:moveTo>
                  <a:pt x="9738831" y="3748581"/>
                </a:moveTo>
                <a:lnTo>
                  <a:pt x="9788851" y="3869086"/>
                </a:lnTo>
                <a:lnTo>
                  <a:pt x="9703102" y="3904998"/>
                </a:lnTo>
                <a:lnTo>
                  <a:pt x="9653082" y="3784493"/>
                </a:lnTo>
                <a:cubicBezTo>
                  <a:pt x="9653082" y="3784493"/>
                  <a:pt x="9738831" y="3748581"/>
                  <a:pt x="9738831" y="3748581"/>
                </a:cubicBezTo>
                <a:close/>
                <a:moveTo>
                  <a:pt x="6016659" y="3746613"/>
                </a:moveTo>
                <a:cubicBezTo>
                  <a:pt x="6295479" y="3746613"/>
                  <a:pt x="6521482" y="3972538"/>
                  <a:pt x="6521482" y="4251166"/>
                </a:cubicBezTo>
                <a:cubicBezTo>
                  <a:pt x="6521482" y="4529805"/>
                  <a:pt x="6016659" y="5178536"/>
                  <a:pt x="6016659" y="5178536"/>
                </a:cubicBezTo>
                <a:cubicBezTo>
                  <a:pt x="6016659" y="5178536"/>
                  <a:pt x="5511822" y="4529805"/>
                  <a:pt x="5511822" y="4251166"/>
                </a:cubicBezTo>
                <a:cubicBezTo>
                  <a:pt x="5511822" y="3972538"/>
                  <a:pt x="5737788" y="3746613"/>
                  <a:pt x="6016659" y="3746613"/>
                </a:cubicBezTo>
                <a:close/>
                <a:moveTo>
                  <a:pt x="320904" y="3670404"/>
                </a:moveTo>
                <a:cubicBezTo>
                  <a:pt x="301544" y="3670404"/>
                  <a:pt x="284629" y="3677152"/>
                  <a:pt x="270217" y="3690569"/>
                </a:cubicBezTo>
                <a:lnTo>
                  <a:pt x="160602" y="3799400"/>
                </a:lnTo>
                <a:cubicBezTo>
                  <a:pt x="146623" y="3813306"/>
                  <a:pt x="139718" y="3829947"/>
                  <a:pt x="139718" y="3849345"/>
                </a:cubicBezTo>
                <a:cubicBezTo>
                  <a:pt x="139718" y="3869249"/>
                  <a:pt x="146623" y="3886153"/>
                  <a:pt x="160602" y="3900022"/>
                </a:cubicBezTo>
                <a:lnTo>
                  <a:pt x="315674" y="4055104"/>
                </a:lnTo>
                <a:cubicBezTo>
                  <a:pt x="329107" y="4068523"/>
                  <a:pt x="346022" y="4075213"/>
                  <a:pt x="366399" y="4075213"/>
                </a:cubicBezTo>
                <a:cubicBezTo>
                  <a:pt x="387283" y="4075213"/>
                  <a:pt x="405176" y="4067549"/>
                  <a:pt x="420077" y="4052106"/>
                </a:cubicBezTo>
                <a:cubicBezTo>
                  <a:pt x="418610" y="4050644"/>
                  <a:pt x="413887" y="4046016"/>
                  <a:pt x="405947" y="4038313"/>
                </a:cubicBezTo>
                <a:cubicBezTo>
                  <a:pt x="397951" y="4030648"/>
                  <a:pt x="392626" y="4025269"/>
                  <a:pt x="389898" y="4022325"/>
                </a:cubicBezTo>
                <a:cubicBezTo>
                  <a:pt x="387132" y="4019327"/>
                  <a:pt x="383426" y="4014605"/>
                  <a:pt x="378703" y="4008139"/>
                </a:cubicBezTo>
                <a:cubicBezTo>
                  <a:pt x="373962" y="4001673"/>
                  <a:pt x="370764" y="3995358"/>
                  <a:pt x="369014" y="3989117"/>
                </a:cubicBezTo>
                <a:cubicBezTo>
                  <a:pt x="367283" y="3982913"/>
                  <a:pt x="366399" y="3976074"/>
                  <a:pt x="366399" y="3968614"/>
                </a:cubicBezTo>
                <a:cubicBezTo>
                  <a:pt x="366399" y="3948767"/>
                  <a:pt x="373360" y="3931882"/>
                  <a:pt x="387283" y="3917957"/>
                </a:cubicBezTo>
                <a:cubicBezTo>
                  <a:pt x="401206" y="3904031"/>
                  <a:pt x="418064" y="3897078"/>
                  <a:pt x="437970" y="3897078"/>
                </a:cubicBezTo>
                <a:cubicBezTo>
                  <a:pt x="445421" y="3897078"/>
                  <a:pt x="452269" y="3897959"/>
                  <a:pt x="458459" y="3899684"/>
                </a:cubicBezTo>
                <a:cubicBezTo>
                  <a:pt x="464724" y="3901427"/>
                  <a:pt x="471028" y="3904632"/>
                  <a:pt x="477500" y="3909373"/>
                </a:cubicBezTo>
                <a:cubicBezTo>
                  <a:pt x="483972" y="3914095"/>
                  <a:pt x="488694" y="3917787"/>
                  <a:pt x="491686" y="3920561"/>
                </a:cubicBezTo>
                <a:cubicBezTo>
                  <a:pt x="494677" y="3923280"/>
                  <a:pt x="500002" y="3928602"/>
                  <a:pt x="507735" y="3936548"/>
                </a:cubicBezTo>
                <a:cubicBezTo>
                  <a:pt x="515393" y="3944532"/>
                  <a:pt x="520021" y="3949273"/>
                  <a:pt x="521489" y="3950735"/>
                </a:cubicBezTo>
                <a:cubicBezTo>
                  <a:pt x="537914" y="3935349"/>
                  <a:pt x="546117" y="3917188"/>
                  <a:pt x="546117" y="3896310"/>
                </a:cubicBezTo>
                <a:cubicBezTo>
                  <a:pt x="546117" y="3876426"/>
                  <a:pt x="539156" y="3859522"/>
                  <a:pt x="525233" y="3845597"/>
                </a:cubicBezTo>
                <a:lnTo>
                  <a:pt x="371629" y="3691281"/>
                </a:lnTo>
                <a:cubicBezTo>
                  <a:pt x="357706" y="3677414"/>
                  <a:pt x="340791" y="3670404"/>
                  <a:pt x="320904" y="3670404"/>
                </a:cubicBezTo>
                <a:close/>
                <a:moveTo>
                  <a:pt x="11288700" y="3670400"/>
                </a:moveTo>
                <a:cubicBezTo>
                  <a:pt x="11367623" y="3670400"/>
                  <a:pt x="11443039" y="3685829"/>
                  <a:pt x="11515002" y="3716577"/>
                </a:cubicBezTo>
                <a:cubicBezTo>
                  <a:pt x="11586912" y="3747327"/>
                  <a:pt x="11648949" y="3788756"/>
                  <a:pt x="11700953" y="3840760"/>
                </a:cubicBezTo>
                <a:cubicBezTo>
                  <a:pt x="11752956" y="3892762"/>
                  <a:pt x="11794387" y="3954800"/>
                  <a:pt x="11825136" y="4026708"/>
                </a:cubicBezTo>
                <a:cubicBezTo>
                  <a:pt x="11855884" y="4098672"/>
                  <a:pt x="11871313" y="4174142"/>
                  <a:pt x="11871313" y="4253011"/>
                </a:cubicBezTo>
                <a:cubicBezTo>
                  <a:pt x="11871313" y="4331932"/>
                  <a:pt x="11855884" y="4407350"/>
                  <a:pt x="11825136" y="4479262"/>
                </a:cubicBezTo>
                <a:cubicBezTo>
                  <a:pt x="11794387" y="4551230"/>
                  <a:pt x="11752956" y="4613262"/>
                  <a:pt x="11700953" y="4665265"/>
                </a:cubicBezTo>
                <a:cubicBezTo>
                  <a:pt x="11648949" y="4717269"/>
                  <a:pt x="11586912" y="4758699"/>
                  <a:pt x="11515002" y="4789447"/>
                </a:cubicBezTo>
                <a:cubicBezTo>
                  <a:pt x="11443039" y="4820194"/>
                  <a:pt x="11367623" y="4835622"/>
                  <a:pt x="11288700" y="4835622"/>
                </a:cubicBezTo>
                <a:cubicBezTo>
                  <a:pt x="11209778" y="4835622"/>
                  <a:pt x="11134362" y="4820194"/>
                  <a:pt x="11062399" y="4789447"/>
                </a:cubicBezTo>
                <a:cubicBezTo>
                  <a:pt x="10990489" y="4758699"/>
                  <a:pt x="10928452" y="4717269"/>
                  <a:pt x="10876448" y="4665265"/>
                </a:cubicBezTo>
                <a:cubicBezTo>
                  <a:pt x="10824445" y="4613262"/>
                  <a:pt x="10783014" y="4551230"/>
                  <a:pt x="10752265" y="4479262"/>
                </a:cubicBezTo>
                <a:cubicBezTo>
                  <a:pt x="10721462" y="4407350"/>
                  <a:pt x="10706088" y="4331932"/>
                  <a:pt x="10706088" y="4253011"/>
                </a:cubicBezTo>
                <a:cubicBezTo>
                  <a:pt x="10706088" y="4174142"/>
                  <a:pt x="10721462" y="4098672"/>
                  <a:pt x="10752265" y="4026708"/>
                </a:cubicBezTo>
                <a:cubicBezTo>
                  <a:pt x="10783014" y="3954800"/>
                  <a:pt x="10824445" y="3892762"/>
                  <a:pt x="10876448" y="3840760"/>
                </a:cubicBezTo>
                <a:cubicBezTo>
                  <a:pt x="10928452" y="3788756"/>
                  <a:pt x="10990489" y="3747327"/>
                  <a:pt x="11062399" y="3716577"/>
                </a:cubicBezTo>
                <a:cubicBezTo>
                  <a:pt x="11134362" y="3685829"/>
                  <a:pt x="11209778" y="3670400"/>
                  <a:pt x="11288700" y="3670400"/>
                </a:cubicBezTo>
                <a:close/>
                <a:moveTo>
                  <a:pt x="4088291" y="3645006"/>
                </a:moveTo>
                <a:cubicBezTo>
                  <a:pt x="4065640" y="3646204"/>
                  <a:pt x="4037041" y="3652195"/>
                  <a:pt x="4012035" y="3666508"/>
                </a:cubicBezTo>
                <a:cubicBezTo>
                  <a:pt x="3990557" y="3679617"/>
                  <a:pt x="3960784" y="3704639"/>
                  <a:pt x="3960784" y="3775048"/>
                </a:cubicBezTo>
                <a:cubicBezTo>
                  <a:pt x="3960784" y="3987409"/>
                  <a:pt x="4040631" y="4174750"/>
                  <a:pt x="4041808" y="4177148"/>
                </a:cubicBezTo>
                <a:cubicBezTo>
                  <a:pt x="4052575" y="4202167"/>
                  <a:pt x="4047807" y="4232053"/>
                  <a:pt x="4029920" y="4252280"/>
                </a:cubicBezTo>
                <a:cubicBezTo>
                  <a:pt x="4012035" y="4273778"/>
                  <a:pt x="3983437" y="4282094"/>
                  <a:pt x="3957195" y="4274976"/>
                </a:cubicBezTo>
                <a:cubicBezTo>
                  <a:pt x="3956018" y="4274976"/>
                  <a:pt x="3877293" y="4254677"/>
                  <a:pt x="3786738" y="4254677"/>
                </a:cubicBezTo>
                <a:cubicBezTo>
                  <a:pt x="3710424" y="4254677"/>
                  <a:pt x="3611458" y="4268986"/>
                  <a:pt x="3563794" y="4336999"/>
                </a:cubicBezTo>
                <a:cubicBezTo>
                  <a:pt x="3462471" y="4481425"/>
                  <a:pt x="3489890" y="4632889"/>
                  <a:pt x="3520898" y="4794008"/>
                </a:cubicBezTo>
                <a:cubicBezTo>
                  <a:pt x="3522075" y="4805919"/>
                  <a:pt x="3524430" y="4817829"/>
                  <a:pt x="3526842" y="4829810"/>
                </a:cubicBezTo>
                <a:cubicBezTo>
                  <a:pt x="3559028" y="5017083"/>
                  <a:pt x="3591212" y="5122101"/>
                  <a:pt x="3668707" y="5135210"/>
                </a:cubicBezTo>
                <a:cubicBezTo>
                  <a:pt x="3737845" y="5147121"/>
                  <a:pt x="3892825" y="5167419"/>
                  <a:pt x="4038275" y="5167419"/>
                </a:cubicBezTo>
                <a:cubicBezTo>
                  <a:pt x="4168194" y="5167419"/>
                  <a:pt x="4223032" y="5149518"/>
                  <a:pt x="4244453" y="5140002"/>
                </a:cubicBezTo>
                <a:cubicBezTo>
                  <a:pt x="4299298" y="5113713"/>
                  <a:pt x="4335072" y="5086297"/>
                  <a:pt x="4366079" y="5062404"/>
                </a:cubicBezTo>
                <a:cubicBezTo>
                  <a:pt x="4407794" y="5028994"/>
                  <a:pt x="4448332" y="4997983"/>
                  <a:pt x="4510289" y="4992059"/>
                </a:cubicBezTo>
                <a:cubicBezTo>
                  <a:pt x="4553243" y="4988466"/>
                  <a:pt x="4621200" y="4992059"/>
                  <a:pt x="4673626" y="4997983"/>
                </a:cubicBezTo>
                <a:lnTo>
                  <a:pt x="4673626" y="4395502"/>
                </a:lnTo>
                <a:cubicBezTo>
                  <a:pt x="4580662" y="4365616"/>
                  <a:pt x="4399435" y="4292878"/>
                  <a:pt x="4323183" y="4167632"/>
                </a:cubicBezTo>
                <a:cubicBezTo>
                  <a:pt x="4250453" y="4049504"/>
                  <a:pt x="4133597" y="3758345"/>
                  <a:pt x="4088291" y="3645006"/>
                </a:cubicBezTo>
                <a:close/>
                <a:moveTo>
                  <a:pt x="9862690" y="3644032"/>
                </a:moveTo>
                <a:lnTo>
                  <a:pt x="9954791" y="3735813"/>
                </a:lnTo>
                <a:lnTo>
                  <a:pt x="9888891" y="3801253"/>
                </a:lnTo>
                <a:lnTo>
                  <a:pt x="9796791" y="3709478"/>
                </a:lnTo>
                <a:cubicBezTo>
                  <a:pt x="9796791" y="3709478"/>
                  <a:pt x="9862690" y="3644032"/>
                  <a:pt x="9862690" y="3644032"/>
                </a:cubicBezTo>
                <a:close/>
                <a:moveTo>
                  <a:pt x="9206076" y="3644032"/>
                </a:moveTo>
                <a:lnTo>
                  <a:pt x="9271976" y="3709478"/>
                </a:lnTo>
                <a:cubicBezTo>
                  <a:pt x="9271976" y="3709478"/>
                  <a:pt x="9179875" y="3801253"/>
                  <a:pt x="9179875" y="3801253"/>
                </a:cubicBezTo>
                <a:lnTo>
                  <a:pt x="9113976" y="3735813"/>
                </a:lnTo>
                <a:close/>
                <a:moveTo>
                  <a:pt x="4896450" y="3584179"/>
                </a:moveTo>
                <a:lnTo>
                  <a:pt x="4961557" y="3716660"/>
                </a:lnTo>
                <a:lnTo>
                  <a:pt x="5108440" y="3738206"/>
                </a:lnTo>
                <a:lnTo>
                  <a:pt x="5002048" y="3841154"/>
                </a:lnTo>
                <a:lnTo>
                  <a:pt x="5027454" y="3987197"/>
                </a:lnTo>
                <a:lnTo>
                  <a:pt x="4896450" y="3918566"/>
                </a:lnTo>
                <a:lnTo>
                  <a:pt x="4765448" y="3987197"/>
                </a:lnTo>
                <a:lnTo>
                  <a:pt x="4790060" y="3841154"/>
                </a:lnTo>
                <a:cubicBezTo>
                  <a:pt x="4790060" y="3841154"/>
                  <a:pt x="4684461" y="3738206"/>
                  <a:pt x="4684461" y="3738206"/>
                </a:cubicBezTo>
                <a:lnTo>
                  <a:pt x="4830551" y="3716660"/>
                </a:lnTo>
                <a:close/>
                <a:moveTo>
                  <a:pt x="14982214" y="3539491"/>
                </a:moveTo>
                <a:cubicBezTo>
                  <a:pt x="14986978" y="3539491"/>
                  <a:pt x="14997300" y="3544279"/>
                  <a:pt x="15013179" y="3554655"/>
                </a:cubicBezTo>
                <a:cubicBezTo>
                  <a:pt x="15029852" y="3565827"/>
                  <a:pt x="15048114" y="3577795"/>
                  <a:pt x="15068757" y="3590564"/>
                </a:cubicBezTo>
                <a:cubicBezTo>
                  <a:pt x="15088606" y="3603331"/>
                  <a:pt x="15115601" y="3615301"/>
                  <a:pt x="15148154" y="3625677"/>
                </a:cubicBezTo>
                <a:cubicBezTo>
                  <a:pt x="15181501" y="3636850"/>
                  <a:pt x="15214054" y="3641639"/>
                  <a:pt x="15247400" y="3641639"/>
                </a:cubicBezTo>
                <a:cubicBezTo>
                  <a:pt x="15279953" y="3641639"/>
                  <a:pt x="15313300" y="3636850"/>
                  <a:pt x="15345853" y="3625677"/>
                </a:cubicBezTo>
                <a:cubicBezTo>
                  <a:pt x="15378406" y="3615301"/>
                  <a:pt x="15405401" y="3603331"/>
                  <a:pt x="15426044" y="3590564"/>
                </a:cubicBezTo>
                <a:cubicBezTo>
                  <a:pt x="15445893" y="3577795"/>
                  <a:pt x="15464154" y="3565827"/>
                  <a:pt x="15480828" y="3554655"/>
                </a:cubicBezTo>
                <a:cubicBezTo>
                  <a:pt x="15496707" y="3544279"/>
                  <a:pt x="15507029" y="3539491"/>
                  <a:pt x="15511793" y="3539491"/>
                </a:cubicBezTo>
                <a:cubicBezTo>
                  <a:pt x="15541964" y="3539491"/>
                  <a:pt x="15568959" y="3544279"/>
                  <a:pt x="15594366" y="3553857"/>
                </a:cubicBezTo>
                <a:cubicBezTo>
                  <a:pt x="15618979" y="3563435"/>
                  <a:pt x="15640416" y="3576997"/>
                  <a:pt x="15657089" y="3593756"/>
                </a:cubicBezTo>
                <a:cubicBezTo>
                  <a:pt x="15674557" y="3609716"/>
                  <a:pt x="15689642" y="3629668"/>
                  <a:pt x="15703140" y="3653608"/>
                </a:cubicBezTo>
                <a:cubicBezTo>
                  <a:pt x="15716637" y="3676757"/>
                  <a:pt x="15726959" y="3700698"/>
                  <a:pt x="15734898" y="3725438"/>
                </a:cubicBezTo>
                <a:cubicBezTo>
                  <a:pt x="15742838" y="3750178"/>
                  <a:pt x="15749190" y="3776513"/>
                  <a:pt x="15754748" y="3806042"/>
                </a:cubicBezTo>
                <a:cubicBezTo>
                  <a:pt x="15759512" y="3834772"/>
                  <a:pt x="15763481" y="3861106"/>
                  <a:pt x="15765069" y="3886644"/>
                </a:cubicBezTo>
                <a:cubicBezTo>
                  <a:pt x="15766657" y="3911383"/>
                  <a:pt x="15767451" y="3936922"/>
                  <a:pt x="15767451" y="3962458"/>
                </a:cubicBezTo>
                <a:cubicBezTo>
                  <a:pt x="15767451" y="4022312"/>
                  <a:pt x="15749984" y="4068598"/>
                  <a:pt x="15713461" y="4102913"/>
                </a:cubicBezTo>
                <a:cubicBezTo>
                  <a:pt x="15677733" y="4137231"/>
                  <a:pt x="15630094" y="4153989"/>
                  <a:pt x="15570546" y="4153989"/>
                </a:cubicBezTo>
                <a:lnTo>
                  <a:pt x="14924254" y="4153989"/>
                </a:lnTo>
                <a:cubicBezTo>
                  <a:pt x="14864706" y="4153989"/>
                  <a:pt x="14816274" y="4137231"/>
                  <a:pt x="14780546" y="4102913"/>
                </a:cubicBezTo>
                <a:cubicBezTo>
                  <a:pt x="14744817" y="4068598"/>
                  <a:pt x="14726555" y="4022312"/>
                  <a:pt x="14726555" y="3962458"/>
                </a:cubicBezTo>
                <a:cubicBezTo>
                  <a:pt x="14726555" y="3936922"/>
                  <a:pt x="14727349" y="3911383"/>
                  <a:pt x="14728937" y="3886644"/>
                </a:cubicBezTo>
                <a:cubicBezTo>
                  <a:pt x="14730525" y="3861106"/>
                  <a:pt x="14734495" y="3834772"/>
                  <a:pt x="14739259" y="3806042"/>
                </a:cubicBezTo>
                <a:cubicBezTo>
                  <a:pt x="14744817" y="3776513"/>
                  <a:pt x="14751169" y="3750178"/>
                  <a:pt x="14759108" y="3725438"/>
                </a:cubicBezTo>
                <a:cubicBezTo>
                  <a:pt x="14767048" y="3700698"/>
                  <a:pt x="14777370" y="3676757"/>
                  <a:pt x="14790867" y="3653608"/>
                </a:cubicBezTo>
                <a:cubicBezTo>
                  <a:pt x="14804365" y="3629668"/>
                  <a:pt x="14819450" y="3609716"/>
                  <a:pt x="14836917" y="3593756"/>
                </a:cubicBezTo>
                <a:cubicBezTo>
                  <a:pt x="14854385" y="3576997"/>
                  <a:pt x="14875028" y="3563435"/>
                  <a:pt x="14899641" y="3553857"/>
                </a:cubicBezTo>
                <a:cubicBezTo>
                  <a:pt x="14925048" y="3544279"/>
                  <a:pt x="14952043" y="3539491"/>
                  <a:pt x="14982214" y="3539491"/>
                </a:cubicBezTo>
                <a:close/>
                <a:moveTo>
                  <a:pt x="325025" y="3530702"/>
                </a:moveTo>
                <a:cubicBezTo>
                  <a:pt x="385251" y="3530702"/>
                  <a:pt x="436051" y="3551871"/>
                  <a:pt x="477425" y="3594202"/>
                </a:cubicBezTo>
                <a:lnTo>
                  <a:pt x="631292" y="3748862"/>
                </a:lnTo>
                <a:cubicBezTo>
                  <a:pt x="672666" y="3790179"/>
                  <a:pt x="693268" y="3840753"/>
                  <a:pt x="693268" y="3900527"/>
                </a:cubicBezTo>
                <a:cubicBezTo>
                  <a:pt x="693268" y="3961769"/>
                  <a:pt x="671368" y="4013810"/>
                  <a:pt x="627567" y="4056652"/>
                </a:cubicBezTo>
                <a:lnTo>
                  <a:pt x="693268" y="4122352"/>
                </a:lnTo>
                <a:cubicBezTo>
                  <a:pt x="736109" y="4078607"/>
                  <a:pt x="787925" y="4056652"/>
                  <a:pt x="848716" y="4056652"/>
                </a:cubicBezTo>
                <a:cubicBezTo>
                  <a:pt x="908434" y="4056652"/>
                  <a:pt x="959290" y="4077536"/>
                  <a:pt x="1001116" y="4119361"/>
                </a:cubicBezTo>
                <a:lnTo>
                  <a:pt x="1156451" y="4274808"/>
                </a:lnTo>
                <a:cubicBezTo>
                  <a:pt x="1198276" y="4316632"/>
                  <a:pt x="1219217" y="4367375"/>
                  <a:pt x="1219217" y="4427155"/>
                </a:cubicBezTo>
                <a:cubicBezTo>
                  <a:pt x="1219217" y="4486990"/>
                  <a:pt x="1198050" y="4537510"/>
                  <a:pt x="1155717" y="4578824"/>
                </a:cubicBezTo>
                <a:lnTo>
                  <a:pt x="1045876" y="4687926"/>
                </a:lnTo>
                <a:cubicBezTo>
                  <a:pt x="1004559" y="4729188"/>
                  <a:pt x="954041" y="4749902"/>
                  <a:pt x="894210" y="4749902"/>
                </a:cubicBezTo>
                <a:cubicBezTo>
                  <a:pt x="833984" y="4749902"/>
                  <a:pt x="783184" y="4728736"/>
                  <a:pt x="741866" y="4686402"/>
                </a:cubicBezTo>
                <a:lnTo>
                  <a:pt x="587999" y="4531751"/>
                </a:lnTo>
                <a:cubicBezTo>
                  <a:pt x="546626" y="4490432"/>
                  <a:pt x="525967" y="4439910"/>
                  <a:pt x="525967" y="4380077"/>
                </a:cubicBezTo>
                <a:cubicBezTo>
                  <a:pt x="525967" y="4318834"/>
                  <a:pt x="547868" y="4266851"/>
                  <a:pt x="591669" y="4223951"/>
                </a:cubicBezTo>
                <a:lnTo>
                  <a:pt x="525967" y="4158194"/>
                </a:lnTo>
                <a:cubicBezTo>
                  <a:pt x="483126" y="4202052"/>
                  <a:pt x="431310" y="4223951"/>
                  <a:pt x="370576" y="4223951"/>
                </a:cubicBezTo>
                <a:cubicBezTo>
                  <a:pt x="310858" y="4223951"/>
                  <a:pt x="260001" y="4203067"/>
                  <a:pt x="218176" y="4161241"/>
                </a:cubicBezTo>
                <a:cubicBezTo>
                  <a:pt x="218176" y="4161241"/>
                  <a:pt x="62785" y="4005851"/>
                  <a:pt x="62785" y="4005851"/>
                </a:cubicBezTo>
                <a:cubicBezTo>
                  <a:pt x="20960" y="3964026"/>
                  <a:pt x="19" y="3913227"/>
                  <a:pt x="19" y="3853453"/>
                </a:cubicBezTo>
                <a:cubicBezTo>
                  <a:pt x="19" y="3793678"/>
                  <a:pt x="21185" y="3743161"/>
                  <a:pt x="63519" y="3701787"/>
                </a:cubicBezTo>
                <a:lnTo>
                  <a:pt x="173359" y="3592734"/>
                </a:lnTo>
                <a:cubicBezTo>
                  <a:pt x="214677" y="3551418"/>
                  <a:pt x="265251" y="3530702"/>
                  <a:pt x="325025" y="3530702"/>
                </a:cubicBezTo>
                <a:close/>
                <a:moveTo>
                  <a:pt x="3178296" y="3513153"/>
                </a:moveTo>
                <a:lnTo>
                  <a:pt x="3267220" y="3693517"/>
                </a:lnTo>
                <a:lnTo>
                  <a:pt x="3465714" y="3722246"/>
                </a:lnTo>
                <a:lnTo>
                  <a:pt x="3322004" y="3861904"/>
                </a:lnTo>
                <a:lnTo>
                  <a:pt x="3356146" y="4059820"/>
                </a:lnTo>
                <a:lnTo>
                  <a:pt x="3178296" y="3966448"/>
                </a:lnTo>
                <a:lnTo>
                  <a:pt x="3000446" y="4059820"/>
                </a:lnTo>
                <a:lnTo>
                  <a:pt x="3034587" y="3861904"/>
                </a:lnTo>
                <a:lnTo>
                  <a:pt x="2890879" y="3722246"/>
                </a:lnTo>
                <a:cubicBezTo>
                  <a:pt x="2890879" y="3722246"/>
                  <a:pt x="3089372" y="3693517"/>
                  <a:pt x="3089372" y="3693517"/>
                </a:cubicBezTo>
                <a:close/>
                <a:moveTo>
                  <a:pt x="4113566" y="3505307"/>
                </a:moveTo>
                <a:cubicBezTo>
                  <a:pt x="4132632" y="3505307"/>
                  <a:pt x="4145724" y="3506479"/>
                  <a:pt x="4148096" y="3506479"/>
                </a:cubicBezTo>
                <a:cubicBezTo>
                  <a:pt x="4174367" y="3510079"/>
                  <a:pt x="4197036" y="3526740"/>
                  <a:pt x="4206614" y="3551853"/>
                </a:cubicBezTo>
                <a:cubicBezTo>
                  <a:pt x="4207758" y="3555370"/>
                  <a:pt x="4365218" y="3963293"/>
                  <a:pt x="4447543" y="4096895"/>
                </a:cubicBezTo>
                <a:cubicBezTo>
                  <a:pt x="4497624" y="4178011"/>
                  <a:pt x="4647964" y="4240042"/>
                  <a:pt x="4731435" y="4266243"/>
                </a:cubicBezTo>
                <a:cubicBezTo>
                  <a:pt x="4743386" y="4259126"/>
                  <a:pt x="4756478" y="4254355"/>
                  <a:pt x="4772031" y="4254355"/>
                </a:cubicBezTo>
                <a:lnTo>
                  <a:pt x="5141856" y="4254355"/>
                </a:lnTo>
                <a:cubicBezTo>
                  <a:pt x="5181129" y="4254355"/>
                  <a:pt x="5213378" y="4286500"/>
                  <a:pt x="5213378" y="4325927"/>
                </a:cubicBezTo>
                <a:lnTo>
                  <a:pt x="5213378" y="5184639"/>
                </a:lnTo>
                <a:cubicBezTo>
                  <a:pt x="5213378" y="5223981"/>
                  <a:pt x="5181129" y="5255038"/>
                  <a:pt x="5141856" y="5255038"/>
                </a:cubicBezTo>
                <a:lnTo>
                  <a:pt x="4760082" y="5256210"/>
                </a:lnTo>
                <a:cubicBezTo>
                  <a:pt x="4720717" y="5256210"/>
                  <a:pt x="4688468" y="5225237"/>
                  <a:pt x="4688468" y="5185811"/>
                </a:cubicBezTo>
                <a:cubicBezTo>
                  <a:pt x="4688468" y="5171580"/>
                  <a:pt x="4692069" y="5158437"/>
                  <a:pt x="4699276" y="5147724"/>
                </a:cubicBezTo>
                <a:cubicBezTo>
                  <a:pt x="4662285" y="5142867"/>
                  <a:pt x="4604998" y="5136924"/>
                  <a:pt x="4558428" y="5136924"/>
                </a:cubicBezTo>
                <a:cubicBezTo>
                  <a:pt x="4546569" y="5136924"/>
                  <a:pt x="4536988" y="5136924"/>
                  <a:pt x="4528643" y="5138180"/>
                </a:cubicBezTo>
                <a:cubicBezTo>
                  <a:pt x="4508349" y="5140523"/>
                  <a:pt x="4491649" y="5152494"/>
                  <a:pt x="4457121" y="5178695"/>
                </a:cubicBezTo>
                <a:cubicBezTo>
                  <a:pt x="4421271" y="5206151"/>
                  <a:pt x="4377167" y="5240724"/>
                  <a:pt x="4308015" y="5272953"/>
                </a:cubicBezTo>
                <a:cubicBezTo>
                  <a:pt x="4250725" y="5300328"/>
                  <a:pt x="4162418" y="5313468"/>
                  <a:pt x="4040727" y="5313468"/>
                </a:cubicBezTo>
                <a:cubicBezTo>
                  <a:pt x="3885645" y="5313468"/>
                  <a:pt x="3719844" y="5291955"/>
                  <a:pt x="3645949" y="5278896"/>
                </a:cubicBezTo>
                <a:cubicBezTo>
                  <a:pt x="3455014" y="5245495"/>
                  <a:pt x="3415650" y="5021236"/>
                  <a:pt x="3387008" y="4856659"/>
                </a:cubicBezTo>
                <a:cubicBezTo>
                  <a:pt x="3385865" y="4844687"/>
                  <a:pt x="3383493" y="4832799"/>
                  <a:pt x="3381120" y="4820912"/>
                </a:cubicBezTo>
                <a:cubicBezTo>
                  <a:pt x="3350102" y="4647971"/>
                  <a:pt x="3315482" y="4451165"/>
                  <a:pt x="3450269" y="4257873"/>
                </a:cubicBezTo>
                <a:cubicBezTo>
                  <a:pt x="3515904" y="4164869"/>
                  <a:pt x="3633999" y="4114808"/>
                  <a:pt x="3789083" y="4115981"/>
                </a:cubicBezTo>
                <a:cubicBezTo>
                  <a:pt x="3817725" y="4115981"/>
                  <a:pt x="3845139" y="4117153"/>
                  <a:pt x="3870180" y="4119580"/>
                </a:cubicBezTo>
                <a:cubicBezTo>
                  <a:pt x="3845139" y="4034867"/>
                  <a:pt x="3818867" y="3912063"/>
                  <a:pt x="3818867" y="3779633"/>
                </a:cubicBezTo>
                <a:cubicBezTo>
                  <a:pt x="3818867" y="3647197"/>
                  <a:pt x="3896450" y="3505307"/>
                  <a:pt x="4113566" y="3505307"/>
                </a:cubicBezTo>
                <a:close/>
                <a:moveTo>
                  <a:pt x="9130649" y="3499584"/>
                </a:moveTo>
                <a:lnTo>
                  <a:pt x="9166378" y="3585774"/>
                </a:lnTo>
                <a:lnTo>
                  <a:pt x="9046488" y="3635253"/>
                </a:lnTo>
                <a:lnTo>
                  <a:pt x="9010759" y="3549866"/>
                </a:lnTo>
                <a:cubicBezTo>
                  <a:pt x="9010759" y="3549866"/>
                  <a:pt x="9130649" y="3499584"/>
                  <a:pt x="9130649" y="3499584"/>
                </a:cubicBezTo>
                <a:close/>
                <a:moveTo>
                  <a:pt x="9938911" y="3497190"/>
                </a:moveTo>
                <a:lnTo>
                  <a:pt x="10059595" y="3545877"/>
                </a:lnTo>
                <a:cubicBezTo>
                  <a:pt x="10059595" y="3545877"/>
                  <a:pt x="10023866" y="3632062"/>
                  <a:pt x="10023866" y="3632062"/>
                </a:cubicBezTo>
                <a:lnTo>
                  <a:pt x="9903977" y="3582583"/>
                </a:lnTo>
                <a:close/>
                <a:moveTo>
                  <a:pt x="10502309" y="3454499"/>
                </a:moveTo>
                <a:lnTo>
                  <a:pt x="10439388" y="3517421"/>
                </a:lnTo>
                <a:lnTo>
                  <a:pt x="10439388" y="3591436"/>
                </a:lnTo>
                <a:lnTo>
                  <a:pt x="10527930" y="3591436"/>
                </a:lnTo>
                <a:lnTo>
                  <a:pt x="10527930" y="3679927"/>
                </a:lnTo>
                <a:lnTo>
                  <a:pt x="10601892" y="3679927"/>
                </a:lnTo>
                <a:cubicBezTo>
                  <a:pt x="10601892" y="3679927"/>
                  <a:pt x="10664813" y="3617004"/>
                  <a:pt x="10664813" y="3617004"/>
                </a:cubicBezTo>
                <a:close/>
                <a:moveTo>
                  <a:pt x="9952409" y="3334387"/>
                </a:moveTo>
                <a:lnTo>
                  <a:pt x="10082620" y="3334387"/>
                </a:lnTo>
                <a:lnTo>
                  <a:pt x="10082620" y="3427758"/>
                </a:lnTo>
                <a:lnTo>
                  <a:pt x="9952409" y="3427758"/>
                </a:lnTo>
                <a:cubicBezTo>
                  <a:pt x="9952409" y="3427758"/>
                  <a:pt x="9952409" y="3334387"/>
                  <a:pt x="9952409" y="3334387"/>
                </a:cubicBezTo>
                <a:close/>
                <a:moveTo>
                  <a:pt x="8986146" y="3334387"/>
                </a:moveTo>
                <a:lnTo>
                  <a:pt x="9116358" y="3334387"/>
                </a:lnTo>
                <a:lnTo>
                  <a:pt x="9116358" y="3427758"/>
                </a:lnTo>
                <a:lnTo>
                  <a:pt x="8986146" y="3427758"/>
                </a:lnTo>
                <a:cubicBezTo>
                  <a:pt x="8986146" y="3427758"/>
                  <a:pt x="8986146" y="3334387"/>
                  <a:pt x="8986146" y="3334387"/>
                </a:cubicBezTo>
                <a:close/>
                <a:moveTo>
                  <a:pt x="9044900" y="3130084"/>
                </a:moveTo>
                <a:lnTo>
                  <a:pt x="9165584" y="3179565"/>
                </a:lnTo>
                <a:lnTo>
                  <a:pt x="9129855" y="3265754"/>
                </a:lnTo>
                <a:lnTo>
                  <a:pt x="9009965" y="3216275"/>
                </a:lnTo>
                <a:cubicBezTo>
                  <a:pt x="9009965" y="3216275"/>
                  <a:pt x="9044900" y="3130084"/>
                  <a:pt x="9044900" y="3130084"/>
                </a:cubicBezTo>
                <a:close/>
                <a:moveTo>
                  <a:pt x="10022278" y="3126892"/>
                </a:moveTo>
                <a:lnTo>
                  <a:pt x="10058007" y="3212285"/>
                </a:lnTo>
                <a:lnTo>
                  <a:pt x="9938117" y="3262561"/>
                </a:lnTo>
                <a:lnTo>
                  <a:pt x="9902389" y="3177171"/>
                </a:lnTo>
                <a:cubicBezTo>
                  <a:pt x="9902389" y="3177171"/>
                  <a:pt x="10022278" y="3126892"/>
                  <a:pt x="10022278" y="3126892"/>
                </a:cubicBezTo>
                <a:close/>
                <a:moveTo>
                  <a:pt x="10944867" y="3022699"/>
                </a:moveTo>
                <a:cubicBezTo>
                  <a:pt x="10940276" y="3022699"/>
                  <a:pt x="10936363" y="3024355"/>
                  <a:pt x="10933126" y="3027535"/>
                </a:cubicBezTo>
                <a:lnTo>
                  <a:pt x="10558523" y="3402193"/>
                </a:lnTo>
                <a:cubicBezTo>
                  <a:pt x="10555306" y="3405411"/>
                  <a:pt x="10553688" y="3409287"/>
                  <a:pt x="10553688" y="3413934"/>
                </a:cubicBezTo>
                <a:cubicBezTo>
                  <a:pt x="10553688" y="3424056"/>
                  <a:pt x="10558730" y="3429098"/>
                  <a:pt x="10568909" y="3429098"/>
                </a:cubicBezTo>
                <a:cubicBezTo>
                  <a:pt x="10573500" y="3429098"/>
                  <a:pt x="10577432" y="3427537"/>
                  <a:pt x="10580650" y="3424263"/>
                </a:cubicBezTo>
                <a:lnTo>
                  <a:pt x="10955253" y="3049660"/>
                </a:lnTo>
                <a:cubicBezTo>
                  <a:pt x="10958470" y="3046424"/>
                  <a:pt x="10960088" y="3042548"/>
                  <a:pt x="10960088" y="3037921"/>
                </a:cubicBezTo>
                <a:cubicBezTo>
                  <a:pt x="10960088" y="3027779"/>
                  <a:pt x="10955008" y="3022699"/>
                  <a:pt x="10944867" y="3022699"/>
                </a:cubicBezTo>
                <a:close/>
                <a:moveTo>
                  <a:pt x="15247400" y="3018358"/>
                </a:moveTo>
                <a:cubicBezTo>
                  <a:pt x="15325209" y="3018358"/>
                  <a:pt x="15392697" y="3046289"/>
                  <a:pt x="15447481" y="3102153"/>
                </a:cubicBezTo>
                <a:cubicBezTo>
                  <a:pt x="15503059" y="3157218"/>
                  <a:pt x="15530848" y="3224255"/>
                  <a:pt x="15530848" y="3302464"/>
                </a:cubicBezTo>
                <a:cubicBezTo>
                  <a:pt x="15530848" y="3380673"/>
                  <a:pt x="15503059" y="3447709"/>
                  <a:pt x="15447481" y="3503575"/>
                </a:cubicBezTo>
                <a:cubicBezTo>
                  <a:pt x="15392697" y="3558646"/>
                  <a:pt x="15325209" y="3586573"/>
                  <a:pt x="15247400" y="3586573"/>
                </a:cubicBezTo>
                <a:cubicBezTo>
                  <a:pt x="15168797" y="3586573"/>
                  <a:pt x="15102104" y="3558646"/>
                  <a:pt x="15046526" y="3503575"/>
                </a:cubicBezTo>
                <a:cubicBezTo>
                  <a:pt x="14990948" y="3447709"/>
                  <a:pt x="14963159" y="3380673"/>
                  <a:pt x="14963159" y="3302464"/>
                </a:cubicBezTo>
                <a:cubicBezTo>
                  <a:pt x="14963159" y="3224255"/>
                  <a:pt x="14990948" y="3157218"/>
                  <a:pt x="15046526" y="3102153"/>
                </a:cubicBezTo>
                <a:cubicBezTo>
                  <a:pt x="15102104" y="3046289"/>
                  <a:pt x="15168797" y="3018358"/>
                  <a:pt x="15247400" y="3018358"/>
                </a:cubicBezTo>
                <a:close/>
                <a:moveTo>
                  <a:pt x="9534780" y="3015963"/>
                </a:moveTo>
                <a:cubicBezTo>
                  <a:pt x="9736449" y="3015963"/>
                  <a:pt x="9900007" y="3179565"/>
                  <a:pt x="9900007" y="3381471"/>
                </a:cubicBezTo>
                <a:cubicBezTo>
                  <a:pt x="9900007" y="3582583"/>
                  <a:pt x="9736449" y="3746987"/>
                  <a:pt x="9534780" y="3746987"/>
                </a:cubicBezTo>
                <a:cubicBezTo>
                  <a:pt x="9332318" y="3746987"/>
                  <a:pt x="9168760" y="3582583"/>
                  <a:pt x="9168760" y="3381471"/>
                </a:cubicBezTo>
                <a:cubicBezTo>
                  <a:pt x="9168760" y="3179565"/>
                  <a:pt x="9332318" y="3015963"/>
                  <a:pt x="9534780" y="3015963"/>
                </a:cubicBezTo>
                <a:close/>
                <a:moveTo>
                  <a:pt x="2827369" y="3010012"/>
                </a:moveTo>
                <a:cubicBezTo>
                  <a:pt x="2808531" y="3013242"/>
                  <a:pt x="2790912" y="3017941"/>
                  <a:pt x="2780108" y="3028830"/>
                </a:cubicBezTo>
                <a:cubicBezTo>
                  <a:pt x="2752776" y="3056004"/>
                  <a:pt x="2730531" y="3104600"/>
                  <a:pt x="2730531" y="3137158"/>
                </a:cubicBezTo>
                <a:cubicBezTo>
                  <a:pt x="2730531" y="3148123"/>
                  <a:pt x="2737775" y="3148123"/>
                  <a:pt x="2741259" y="3148123"/>
                </a:cubicBezTo>
                <a:cubicBezTo>
                  <a:pt x="2765477" y="3148123"/>
                  <a:pt x="2799945" y="3123974"/>
                  <a:pt x="2827369" y="3010012"/>
                </a:cubicBezTo>
                <a:close/>
                <a:moveTo>
                  <a:pt x="16301000" y="2991224"/>
                </a:moveTo>
                <a:lnTo>
                  <a:pt x="16584448" y="3274533"/>
                </a:lnTo>
                <a:lnTo>
                  <a:pt x="16772618" y="3117315"/>
                </a:lnTo>
                <a:lnTo>
                  <a:pt x="16898860" y="3557846"/>
                </a:lnTo>
                <a:lnTo>
                  <a:pt x="16081070" y="3557846"/>
                </a:lnTo>
                <a:lnTo>
                  <a:pt x="16081070" y="3274533"/>
                </a:lnTo>
                <a:cubicBezTo>
                  <a:pt x="16081070" y="3274533"/>
                  <a:pt x="16301000" y="2991224"/>
                  <a:pt x="16301000" y="2991224"/>
                </a:cubicBezTo>
                <a:close/>
                <a:moveTo>
                  <a:pt x="9888891" y="2960900"/>
                </a:moveTo>
                <a:lnTo>
                  <a:pt x="9954791" y="3026338"/>
                </a:lnTo>
                <a:lnTo>
                  <a:pt x="9862690" y="3118113"/>
                </a:lnTo>
                <a:lnTo>
                  <a:pt x="9796791" y="3052673"/>
                </a:lnTo>
                <a:cubicBezTo>
                  <a:pt x="9796791" y="3052673"/>
                  <a:pt x="9888891" y="2960900"/>
                  <a:pt x="9888891" y="2960900"/>
                </a:cubicBezTo>
                <a:close/>
                <a:moveTo>
                  <a:pt x="9179875" y="2960900"/>
                </a:moveTo>
                <a:lnTo>
                  <a:pt x="9271976" y="3052673"/>
                </a:lnTo>
                <a:cubicBezTo>
                  <a:pt x="9271976" y="3052673"/>
                  <a:pt x="9206076" y="3118113"/>
                  <a:pt x="9206076" y="3118113"/>
                </a:cubicBezTo>
                <a:lnTo>
                  <a:pt x="9113976" y="3026338"/>
                </a:lnTo>
                <a:close/>
                <a:moveTo>
                  <a:pt x="3788603" y="2946505"/>
                </a:moveTo>
                <a:cubicBezTo>
                  <a:pt x="3730256" y="2946505"/>
                  <a:pt x="3683024" y="2993715"/>
                  <a:pt x="3683024" y="3052062"/>
                </a:cubicBezTo>
                <a:cubicBezTo>
                  <a:pt x="3683024" y="3110407"/>
                  <a:pt x="3730256" y="3157640"/>
                  <a:pt x="3788603" y="3157640"/>
                </a:cubicBezTo>
                <a:cubicBezTo>
                  <a:pt x="3846948" y="3157640"/>
                  <a:pt x="3894161" y="3110427"/>
                  <a:pt x="3894161" y="3052062"/>
                </a:cubicBezTo>
                <a:cubicBezTo>
                  <a:pt x="3894161" y="2993715"/>
                  <a:pt x="3846948" y="2946505"/>
                  <a:pt x="3788603" y="2946505"/>
                </a:cubicBezTo>
                <a:close/>
                <a:moveTo>
                  <a:pt x="15955622" y="2928977"/>
                </a:moveTo>
                <a:cubicBezTo>
                  <a:pt x="15955622" y="2928977"/>
                  <a:pt x="16018346" y="2928977"/>
                  <a:pt x="16018346" y="2928977"/>
                </a:cubicBezTo>
                <a:lnTo>
                  <a:pt x="16018346" y="3620091"/>
                </a:lnTo>
                <a:lnTo>
                  <a:pt x="16961584" y="3620091"/>
                </a:lnTo>
                <a:lnTo>
                  <a:pt x="16961584" y="3683142"/>
                </a:lnTo>
                <a:lnTo>
                  <a:pt x="15955622" y="3683142"/>
                </a:lnTo>
                <a:close/>
                <a:moveTo>
                  <a:pt x="10925163" y="2908400"/>
                </a:moveTo>
                <a:lnTo>
                  <a:pt x="11212501" y="3195738"/>
                </a:lnTo>
                <a:lnTo>
                  <a:pt x="10637826" y="3770415"/>
                </a:lnTo>
                <a:lnTo>
                  <a:pt x="10350488" y="3770415"/>
                </a:lnTo>
                <a:lnTo>
                  <a:pt x="10350488" y="3483074"/>
                </a:lnTo>
                <a:cubicBezTo>
                  <a:pt x="10350488" y="3483074"/>
                  <a:pt x="10925163" y="2908400"/>
                  <a:pt x="10925163" y="2908400"/>
                </a:cubicBezTo>
                <a:close/>
                <a:moveTo>
                  <a:pt x="9365664" y="2857947"/>
                </a:moveTo>
                <a:cubicBezTo>
                  <a:pt x="9365664" y="2857947"/>
                  <a:pt x="9415685" y="2977657"/>
                  <a:pt x="9415685" y="2977657"/>
                </a:cubicBezTo>
                <a:lnTo>
                  <a:pt x="9329936" y="3013570"/>
                </a:lnTo>
                <a:lnTo>
                  <a:pt x="9279916" y="2893860"/>
                </a:lnTo>
                <a:close/>
                <a:moveTo>
                  <a:pt x="9699132" y="2856351"/>
                </a:moveTo>
                <a:cubicBezTo>
                  <a:pt x="9699132" y="2856351"/>
                  <a:pt x="9785675" y="2891465"/>
                  <a:pt x="9785675" y="2891465"/>
                </a:cubicBezTo>
                <a:lnTo>
                  <a:pt x="9735655" y="3011974"/>
                </a:lnTo>
                <a:lnTo>
                  <a:pt x="9649906" y="2976859"/>
                </a:lnTo>
                <a:close/>
                <a:moveTo>
                  <a:pt x="6650071" y="2844912"/>
                </a:moveTo>
                <a:cubicBezTo>
                  <a:pt x="6610608" y="2844912"/>
                  <a:pt x="6578635" y="2876906"/>
                  <a:pt x="6578635" y="2916345"/>
                </a:cubicBezTo>
                <a:cubicBezTo>
                  <a:pt x="6578635" y="2955818"/>
                  <a:pt x="6610608" y="2987789"/>
                  <a:pt x="6650071" y="2987789"/>
                </a:cubicBezTo>
                <a:cubicBezTo>
                  <a:pt x="6689541" y="2987789"/>
                  <a:pt x="6721507" y="2955818"/>
                  <a:pt x="6721507" y="2916345"/>
                </a:cubicBezTo>
                <a:cubicBezTo>
                  <a:pt x="6721507" y="2876906"/>
                  <a:pt x="6689541" y="2844912"/>
                  <a:pt x="6650071" y="2844912"/>
                </a:cubicBezTo>
                <a:close/>
                <a:moveTo>
                  <a:pt x="6459591" y="2844912"/>
                </a:moveTo>
                <a:cubicBezTo>
                  <a:pt x="6420150" y="2844912"/>
                  <a:pt x="6388137" y="2876906"/>
                  <a:pt x="6388137" y="2916345"/>
                </a:cubicBezTo>
                <a:cubicBezTo>
                  <a:pt x="6388137" y="2955818"/>
                  <a:pt x="6420150" y="2987788"/>
                  <a:pt x="6459591" y="2987788"/>
                </a:cubicBezTo>
                <a:cubicBezTo>
                  <a:pt x="6460882" y="2987788"/>
                  <a:pt x="6462197" y="2987669"/>
                  <a:pt x="6463494" y="2987551"/>
                </a:cubicBezTo>
                <a:cubicBezTo>
                  <a:pt x="6501120" y="2985526"/>
                  <a:pt x="6531008" y="2954488"/>
                  <a:pt x="6531008" y="2916345"/>
                </a:cubicBezTo>
                <a:cubicBezTo>
                  <a:pt x="6531008" y="2878216"/>
                  <a:pt x="6501120" y="2847174"/>
                  <a:pt x="6463494" y="2845150"/>
                </a:cubicBezTo>
                <a:cubicBezTo>
                  <a:pt x="6462197" y="2845097"/>
                  <a:pt x="6460882" y="2844912"/>
                  <a:pt x="6459591" y="2844912"/>
                </a:cubicBezTo>
                <a:close/>
                <a:moveTo>
                  <a:pt x="6256379" y="2844911"/>
                </a:moveTo>
                <a:cubicBezTo>
                  <a:pt x="6216887" y="2844911"/>
                  <a:pt x="6184934" y="2876906"/>
                  <a:pt x="6184934" y="2916345"/>
                </a:cubicBezTo>
                <a:cubicBezTo>
                  <a:pt x="6184934" y="2955818"/>
                  <a:pt x="6216887" y="2987788"/>
                  <a:pt x="6256379" y="2987788"/>
                </a:cubicBezTo>
                <a:cubicBezTo>
                  <a:pt x="6295853" y="2987788"/>
                  <a:pt x="6327809" y="2955818"/>
                  <a:pt x="6327809" y="2916345"/>
                </a:cubicBezTo>
                <a:cubicBezTo>
                  <a:pt x="6327809" y="2876906"/>
                  <a:pt x="6295853" y="2844911"/>
                  <a:pt x="6256379" y="2844911"/>
                </a:cubicBezTo>
                <a:close/>
                <a:moveTo>
                  <a:pt x="6053201" y="2844911"/>
                </a:moveTo>
                <a:cubicBezTo>
                  <a:pt x="6013737" y="2844911"/>
                  <a:pt x="5981735" y="2876906"/>
                  <a:pt x="5981735" y="2916344"/>
                </a:cubicBezTo>
                <a:cubicBezTo>
                  <a:pt x="5981735" y="2955816"/>
                  <a:pt x="6013737" y="2987788"/>
                  <a:pt x="6053201" y="2987788"/>
                </a:cubicBezTo>
                <a:cubicBezTo>
                  <a:pt x="6092650" y="2987788"/>
                  <a:pt x="6124611" y="2955816"/>
                  <a:pt x="6124611" y="2916344"/>
                </a:cubicBezTo>
                <a:cubicBezTo>
                  <a:pt x="6124611" y="2876906"/>
                  <a:pt x="6092650" y="2844911"/>
                  <a:pt x="6053201" y="2844911"/>
                </a:cubicBezTo>
                <a:close/>
                <a:moveTo>
                  <a:pt x="9487936" y="2833208"/>
                </a:moveTo>
                <a:lnTo>
                  <a:pt x="9580831" y="2833208"/>
                </a:lnTo>
                <a:cubicBezTo>
                  <a:pt x="9580831" y="2833208"/>
                  <a:pt x="9580831" y="2963294"/>
                  <a:pt x="9580831" y="2963294"/>
                </a:cubicBezTo>
                <a:lnTo>
                  <a:pt x="9487936" y="2963294"/>
                </a:lnTo>
                <a:close/>
                <a:moveTo>
                  <a:pt x="5550673" y="2831611"/>
                </a:moveTo>
                <a:cubicBezTo>
                  <a:pt x="5550673" y="2831611"/>
                  <a:pt x="5834932" y="2831611"/>
                  <a:pt x="5834932" y="2831611"/>
                </a:cubicBezTo>
                <a:lnTo>
                  <a:pt x="5834932" y="3257772"/>
                </a:lnTo>
                <a:lnTo>
                  <a:pt x="6457398" y="3257772"/>
                </a:lnTo>
                <a:lnTo>
                  <a:pt x="6457398" y="3440527"/>
                </a:lnTo>
                <a:lnTo>
                  <a:pt x="5805556" y="3440527"/>
                </a:lnTo>
                <a:lnTo>
                  <a:pt x="5645163" y="3611312"/>
                </a:lnTo>
                <a:lnTo>
                  <a:pt x="5645163" y="3440527"/>
                </a:lnTo>
                <a:lnTo>
                  <a:pt x="5550673" y="3440527"/>
                </a:lnTo>
                <a:close/>
                <a:moveTo>
                  <a:pt x="13677888" y="2819513"/>
                </a:moveTo>
                <a:lnTo>
                  <a:pt x="13677888" y="3894255"/>
                </a:lnTo>
                <a:lnTo>
                  <a:pt x="14392263" y="3894255"/>
                </a:lnTo>
                <a:cubicBezTo>
                  <a:pt x="14392263" y="3894255"/>
                  <a:pt x="14392263" y="2819513"/>
                  <a:pt x="14392263" y="2819513"/>
                </a:cubicBezTo>
                <a:close/>
                <a:moveTo>
                  <a:pt x="16772618" y="2763778"/>
                </a:moveTo>
                <a:lnTo>
                  <a:pt x="16828990" y="2763778"/>
                </a:lnTo>
                <a:lnTo>
                  <a:pt x="16828990" y="2842784"/>
                </a:lnTo>
                <a:lnTo>
                  <a:pt x="16772618" y="2842784"/>
                </a:lnTo>
                <a:cubicBezTo>
                  <a:pt x="16772618" y="2842784"/>
                  <a:pt x="16772618" y="2763778"/>
                  <a:pt x="16772618" y="2763778"/>
                </a:cubicBezTo>
                <a:close/>
                <a:moveTo>
                  <a:pt x="16678136" y="2734249"/>
                </a:moveTo>
                <a:lnTo>
                  <a:pt x="16730538" y="2755797"/>
                </a:lnTo>
                <a:lnTo>
                  <a:pt x="16700368" y="2829217"/>
                </a:lnTo>
                <a:cubicBezTo>
                  <a:pt x="16700368" y="2829217"/>
                  <a:pt x="16647964" y="2807670"/>
                  <a:pt x="16647964" y="2807670"/>
                </a:cubicBezTo>
                <a:close/>
                <a:moveTo>
                  <a:pt x="16925854" y="2732653"/>
                </a:moveTo>
                <a:lnTo>
                  <a:pt x="16956026" y="2806074"/>
                </a:lnTo>
                <a:lnTo>
                  <a:pt x="16903624" y="2828419"/>
                </a:lnTo>
                <a:cubicBezTo>
                  <a:pt x="16903624" y="2828419"/>
                  <a:pt x="16873452" y="2754999"/>
                  <a:pt x="16873452" y="2754999"/>
                </a:cubicBezTo>
                <a:close/>
                <a:moveTo>
                  <a:pt x="11144953" y="2715096"/>
                </a:moveTo>
                <a:cubicBezTo>
                  <a:pt x="11169566" y="2715096"/>
                  <a:pt x="11190209" y="2723875"/>
                  <a:pt x="11207677" y="2741432"/>
                </a:cubicBezTo>
                <a:cubicBezTo>
                  <a:pt x="11207677" y="2741432"/>
                  <a:pt x="11370441" y="2903438"/>
                  <a:pt x="11370441" y="2903438"/>
                </a:cubicBezTo>
                <a:cubicBezTo>
                  <a:pt x="11387114" y="2921795"/>
                  <a:pt x="11395848" y="2942546"/>
                  <a:pt x="11395848" y="2966486"/>
                </a:cubicBezTo>
                <a:cubicBezTo>
                  <a:pt x="11395848" y="2991224"/>
                  <a:pt x="11387114" y="3011974"/>
                  <a:pt x="11370441" y="3028731"/>
                </a:cubicBezTo>
                <a:lnTo>
                  <a:pt x="11255315" y="3143650"/>
                </a:lnTo>
                <a:lnTo>
                  <a:pt x="10967898" y="2855553"/>
                </a:lnTo>
                <a:lnTo>
                  <a:pt x="11082229" y="2741432"/>
                </a:lnTo>
                <a:cubicBezTo>
                  <a:pt x="11098903" y="2723875"/>
                  <a:pt x="11119546" y="2715096"/>
                  <a:pt x="11144953" y="2715096"/>
                </a:cubicBezTo>
                <a:close/>
                <a:moveTo>
                  <a:pt x="13881088" y="2703628"/>
                </a:moveTo>
                <a:cubicBezTo>
                  <a:pt x="13881088" y="2703628"/>
                  <a:pt x="13881088" y="2738552"/>
                  <a:pt x="13881088" y="2738552"/>
                </a:cubicBezTo>
                <a:lnTo>
                  <a:pt x="14185888" y="2738552"/>
                </a:lnTo>
                <a:lnTo>
                  <a:pt x="14185888" y="2703628"/>
                </a:lnTo>
                <a:close/>
                <a:moveTo>
                  <a:pt x="14290644" y="2692515"/>
                </a:moveTo>
                <a:cubicBezTo>
                  <a:pt x="14274838" y="2692515"/>
                  <a:pt x="14262088" y="2705323"/>
                  <a:pt x="14262088" y="2721090"/>
                </a:cubicBezTo>
                <a:cubicBezTo>
                  <a:pt x="14262088" y="2736915"/>
                  <a:pt x="14274838" y="2749665"/>
                  <a:pt x="14290644" y="2749665"/>
                </a:cubicBezTo>
                <a:cubicBezTo>
                  <a:pt x="14306411" y="2749665"/>
                  <a:pt x="14319238" y="2736915"/>
                  <a:pt x="14319238" y="2721090"/>
                </a:cubicBezTo>
                <a:cubicBezTo>
                  <a:pt x="14319238" y="2705323"/>
                  <a:pt x="14306411" y="2692515"/>
                  <a:pt x="14290644" y="2692515"/>
                </a:cubicBezTo>
                <a:close/>
                <a:moveTo>
                  <a:pt x="2819936" y="2692512"/>
                </a:moveTo>
                <a:cubicBezTo>
                  <a:pt x="2898641" y="2692512"/>
                  <a:pt x="2982351" y="2718925"/>
                  <a:pt x="3043812" y="2763164"/>
                </a:cubicBezTo>
                <a:cubicBezTo>
                  <a:pt x="3098564" y="2802661"/>
                  <a:pt x="3163919" y="2875804"/>
                  <a:pt x="3163919" y="3000078"/>
                </a:cubicBezTo>
                <a:cubicBezTo>
                  <a:pt x="3163919" y="3057644"/>
                  <a:pt x="3146468" y="3118985"/>
                  <a:pt x="3117162" y="3164193"/>
                </a:cubicBezTo>
                <a:cubicBezTo>
                  <a:pt x="3078159" y="3224461"/>
                  <a:pt x="3020590" y="3256273"/>
                  <a:pt x="2950750" y="3256273"/>
                </a:cubicBezTo>
                <a:cubicBezTo>
                  <a:pt x="2898502" y="3256273"/>
                  <a:pt x="2874272" y="3243223"/>
                  <a:pt x="2845174" y="3219754"/>
                </a:cubicBezTo>
                <a:cubicBezTo>
                  <a:pt x="2811976" y="3242149"/>
                  <a:pt x="2782358" y="3256273"/>
                  <a:pt x="2730594" y="3256273"/>
                </a:cubicBezTo>
                <a:cubicBezTo>
                  <a:pt x="2651577" y="3256273"/>
                  <a:pt x="2594217" y="3208192"/>
                  <a:pt x="2594217" y="3141900"/>
                </a:cubicBezTo>
                <a:cubicBezTo>
                  <a:pt x="2594217" y="3082397"/>
                  <a:pt x="2624636" y="3008975"/>
                  <a:pt x="2668228" y="2963319"/>
                </a:cubicBezTo>
                <a:cubicBezTo>
                  <a:pt x="2707407" y="2922504"/>
                  <a:pt x="2763480" y="2895364"/>
                  <a:pt x="2909903" y="2895364"/>
                </a:cubicBezTo>
                <a:cubicBezTo>
                  <a:pt x="2922662" y="2895364"/>
                  <a:pt x="2936185" y="2895570"/>
                  <a:pt x="2950160" y="2895987"/>
                </a:cubicBezTo>
                <a:lnTo>
                  <a:pt x="2976162" y="2896748"/>
                </a:lnTo>
                <a:lnTo>
                  <a:pt x="2970983" y="2922228"/>
                </a:lnTo>
                <a:lnTo>
                  <a:pt x="2939591" y="3077239"/>
                </a:lnTo>
                <a:cubicBezTo>
                  <a:pt x="2939105" y="3079731"/>
                  <a:pt x="2938479" y="3082743"/>
                  <a:pt x="2937853" y="3086066"/>
                </a:cubicBezTo>
                <a:cubicBezTo>
                  <a:pt x="2935385" y="3098665"/>
                  <a:pt x="2931145" y="3119781"/>
                  <a:pt x="2931145" y="3128539"/>
                </a:cubicBezTo>
                <a:cubicBezTo>
                  <a:pt x="2931145" y="3142350"/>
                  <a:pt x="2937019" y="3147785"/>
                  <a:pt x="2952037" y="3147785"/>
                </a:cubicBezTo>
                <a:cubicBezTo>
                  <a:pt x="2977831" y="3147785"/>
                  <a:pt x="2998377" y="3130823"/>
                  <a:pt x="3013186" y="3097454"/>
                </a:cubicBezTo>
                <a:cubicBezTo>
                  <a:pt x="3027056" y="3065987"/>
                  <a:pt x="3032062" y="3028083"/>
                  <a:pt x="3032062" y="3005235"/>
                </a:cubicBezTo>
                <a:cubicBezTo>
                  <a:pt x="3032062" y="2944938"/>
                  <a:pt x="3011447" y="2893771"/>
                  <a:pt x="2972443" y="2857319"/>
                </a:cubicBezTo>
                <a:cubicBezTo>
                  <a:pt x="2933092" y="2820488"/>
                  <a:pt x="2877749" y="2801068"/>
                  <a:pt x="2812323" y="2801068"/>
                </a:cubicBezTo>
                <a:cubicBezTo>
                  <a:pt x="2679423" y="2801068"/>
                  <a:pt x="2544854" y="2912500"/>
                  <a:pt x="2544854" y="3125458"/>
                </a:cubicBezTo>
                <a:cubicBezTo>
                  <a:pt x="2544854" y="3188358"/>
                  <a:pt x="2565643" y="3240593"/>
                  <a:pt x="2604891" y="3276559"/>
                </a:cubicBezTo>
                <a:cubicBezTo>
                  <a:pt x="2644277" y="3312630"/>
                  <a:pt x="2701253" y="3331703"/>
                  <a:pt x="2769601" y="3331703"/>
                </a:cubicBezTo>
                <a:cubicBezTo>
                  <a:pt x="2873194" y="3331703"/>
                  <a:pt x="2957113" y="3294870"/>
                  <a:pt x="3032409" y="3255097"/>
                </a:cubicBezTo>
                <a:lnTo>
                  <a:pt x="3052746" y="3244331"/>
                </a:lnTo>
                <a:lnTo>
                  <a:pt x="3062445" y="3265204"/>
                </a:lnTo>
                <a:lnTo>
                  <a:pt x="3092690" y="3329937"/>
                </a:lnTo>
                <a:lnTo>
                  <a:pt x="3101415" y="3348734"/>
                </a:lnTo>
                <a:lnTo>
                  <a:pt x="3083235" y="3358530"/>
                </a:lnTo>
                <a:cubicBezTo>
                  <a:pt x="2983671" y="3411977"/>
                  <a:pt x="2873055" y="3440224"/>
                  <a:pt x="2763307" y="3440224"/>
                </a:cubicBezTo>
                <a:cubicBezTo>
                  <a:pt x="2673443" y="3440224"/>
                  <a:pt x="2589422" y="3413777"/>
                  <a:pt x="2526776" y="3365730"/>
                </a:cubicBezTo>
                <a:cubicBezTo>
                  <a:pt x="2452349" y="3308614"/>
                  <a:pt x="2413032" y="3224842"/>
                  <a:pt x="2413032" y="3123415"/>
                </a:cubicBezTo>
                <a:cubicBezTo>
                  <a:pt x="2413032" y="3018772"/>
                  <a:pt x="2449533" y="2913642"/>
                  <a:pt x="2513185" y="2834957"/>
                </a:cubicBezTo>
                <a:cubicBezTo>
                  <a:pt x="2565816" y="2769984"/>
                  <a:pt x="2661763" y="2692512"/>
                  <a:pt x="2819936" y="2692512"/>
                </a:cubicBezTo>
                <a:close/>
                <a:moveTo>
                  <a:pt x="17001282" y="2668809"/>
                </a:moveTo>
                <a:lnTo>
                  <a:pt x="17057654" y="2724673"/>
                </a:lnTo>
                <a:lnTo>
                  <a:pt x="17017162" y="2765374"/>
                </a:lnTo>
                <a:lnTo>
                  <a:pt x="16961584" y="2708711"/>
                </a:lnTo>
                <a:cubicBezTo>
                  <a:pt x="16961584" y="2708711"/>
                  <a:pt x="17001282" y="2668809"/>
                  <a:pt x="17001282" y="2668809"/>
                </a:cubicBezTo>
                <a:close/>
                <a:moveTo>
                  <a:pt x="16600328" y="2668809"/>
                </a:moveTo>
                <a:lnTo>
                  <a:pt x="16640820" y="2708711"/>
                </a:lnTo>
                <a:cubicBezTo>
                  <a:pt x="16640820" y="2708711"/>
                  <a:pt x="16584448" y="2765374"/>
                  <a:pt x="16584448" y="2765374"/>
                </a:cubicBezTo>
                <a:lnTo>
                  <a:pt x="16543956" y="2724673"/>
                </a:lnTo>
                <a:close/>
                <a:moveTo>
                  <a:pt x="12135475" y="2641701"/>
                </a:moveTo>
                <a:lnTo>
                  <a:pt x="12135475" y="2899827"/>
                </a:lnTo>
                <a:lnTo>
                  <a:pt x="11887188" y="2899980"/>
                </a:lnTo>
                <a:cubicBezTo>
                  <a:pt x="11887188" y="2899980"/>
                  <a:pt x="11887188" y="3040314"/>
                  <a:pt x="11887188" y="3040314"/>
                </a:cubicBezTo>
                <a:lnTo>
                  <a:pt x="12135475" y="3040314"/>
                </a:lnTo>
                <a:lnTo>
                  <a:pt x="12135475" y="3300515"/>
                </a:lnTo>
                <a:lnTo>
                  <a:pt x="12280243" y="3300515"/>
                </a:lnTo>
                <a:lnTo>
                  <a:pt x="12280243" y="3040131"/>
                </a:lnTo>
                <a:lnTo>
                  <a:pt x="12499963" y="3040131"/>
                </a:lnTo>
                <a:lnTo>
                  <a:pt x="12499963" y="2899980"/>
                </a:lnTo>
                <a:lnTo>
                  <a:pt x="12280243" y="2899980"/>
                </a:lnTo>
                <a:lnTo>
                  <a:pt x="12280243" y="2641701"/>
                </a:lnTo>
                <a:close/>
                <a:moveTo>
                  <a:pt x="13702761" y="2629015"/>
                </a:moveTo>
                <a:lnTo>
                  <a:pt x="14360958" y="2629015"/>
                </a:lnTo>
                <a:cubicBezTo>
                  <a:pt x="14423914" y="2629015"/>
                  <a:pt x="14474895" y="2680053"/>
                  <a:pt x="14474813" y="2742890"/>
                </a:cubicBezTo>
                <a:lnTo>
                  <a:pt x="14474813" y="4078903"/>
                </a:lnTo>
                <a:cubicBezTo>
                  <a:pt x="14474813" y="4141740"/>
                  <a:pt x="14423832" y="4192704"/>
                  <a:pt x="14360958" y="4192704"/>
                </a:cubicBezTo>
                <a:lnTo>
                  <a:pt x="13702761" y="4192704"/>
                </a:lnTo>
                <a:cubicBezTo>
                  <a:pt x="13640010" y="4192704"/>
                  <a:pt x="13588988" y="4141740"/>
                  <a:pt x="13588988" y="4078903"/>
                </a:cubicBezTo>
                <a:lnTo>
                  <a:pt x="13588988" y="2742890"/>
                </a:lnTo>
                <a:cubicBezTo>
                  <a:pt x="13588988" y="2680053"/>
                  <a:pt x="13640010" y="2629015"/>
                  <a:pt x="13702761" y="2629015"/>
                </a:cubicBezTo>
                <a:close/>
                <a:moveTo>
                  <a:pt x="5867440" y="2603614"/>
                </a:moveTo>
                <a:lnTo>
                  <a:pt x="6807236" y="2603614"/>
                </a:lnTo>
                <a:lnTo>
                  <a:pt x="6807236" y="3232722"/>
                </a:lnTo>
                <a:lnTo>
                  <a:pt x="6705813" y="3232722"/>
                </a:lnTo>
                <a:lnTo>
                  <a:pt x="6705813" y="3413237"/>
                </a:lnTo>
                <a:lnTo>
                  <a:pt x="6542654" y="3232722"/>
                </a:lnTo>
                <a:lnTo>
                  <a:pt x="5867440" y="3232722"/>
                </a:lnTo>
                <a:cubicBezTo>
                  <a:pt x="5867440" y="3232722"/>
                  <a:pt x="5867440" y="2603614"/>
                  <a:pt x="5867440" y="2603614"/>
                </a:cubicBezTo>
                <a:close/>
                <a:moveTo>
                  <a:pt x="16554276" y="2581023"/>
                </a:moveTo>
                <a:lnTo>
                  <a:pt x="16576508" y="2632896"/>
                </a:lnTo>
                <a:lnTo>
                  <a:pt x="16503462" y="2664020"/>
                </a:lnTo>
                <a:lnTo>
                  <a:pt x="16481232" y="2611349"/>
                </a:lnTo>
                <a:cubicBezTo>
                  <a:pt x="16481232" y="2611349"/>
                  <a:pt x="16554276" y="2581023"/>
                  <a:pt x="16554276" y="2581023"/>
                </a:cubicBezTo>
                <a:close/>
                <a:moveTo>
                  <a:pt x="17048126" y="2579428"/>
                </a:moveTo>
                <a:cubicBezTo>
                  <a:pt x="17048126" y="2579428"/>
                  <a:pt x="17121172" y="2608955"/>
                  <a:pt x="17121172" y="2608955"/>
                </a:cubicBezTo>
                <a:lnTo>
                  <a:pt x="17099734" y="2661626"/>
                </a:lnTo>
                <a:lnTo>
                  <a:pt x="17025896" y="2631300"/>
                </a:lnTo>
                <a:close/>
                <a:moveTo>
                  <a:pt x="7765069" y="2533142"/>
                </a:moveTo>
                <a:cubicBezTo>
                  <a:pt x="7854738" y="2533142"/>
                  <a:pt x="7936517" y="2557880"/>
                  <a:pt x="8010356" y="2608157"/>
                </a:cubicBezTo>
                <a:cubicBezTo>
                  <a:pt x="8083402" y="2658433"/>
                  <a:pt x="8136598" y="2723875"/>
                  <a:pt x="8170738" y="2805276"/>
                </a:cubicBezTo>
                <a:cubicBezTo>
                  <a:pt x="8210437" y="2770162"/>
                  <a:pt x="8258075" y="2751807"/>
                  <a:pt x="8312859" y="2751807"/>
                </a:cubicBezTo>
                <a:cubicBezTo>
                  <a:pt x="8373201" y="2751807"/>
                  <a:pt x="8424809" y="2773354"/>
                  <a:pt x="8467683" y="2816449"/>
                </a:cubicBezTo>
                <a:cubicBezTo>
                  <a:pt x="8510558" y="2859543"/>
                  <a:pt x="8531995" y="2910621"/>
                  <a:pt x="8531995" y="2971273"/>
                </a:cubicBezTo>
                <a:cubicBezTo>
                  <a:pt x="8531995" y="3014367"/>
                  <a:pt x="8520085" y="3053470"/>
                  <a:pt x="8497060" y="3089384"/>
                </a:cubicBezTo>
                <a:cubicBezTo>
                  <a:pt x="8570900" y="3106941"/>
                  <a:pt x="8631241" y="3145247"/>
                  <a:pt x="8679674" y="3205102"/>
                </a:cubicBezTo>
                <a:cubicBezTo>
                  <a:pt x="8727312" y="3264158"/>
                  <a:pt x="8751131" y="3332790"/>
                  <a:pt x="8751131" y="3410201"/>
                </a:cubicBezTo>
                <a:cubicBezTo>
                  <a:pt x="8751131" y="3500382"/>
                  <a:pt x="8719372" y="3578594"/>
                  <a:pt x="8655061" y="3642436"/>
                </a:cubicBezTo>
                <a:cubicBezTo>
                  <a:pt x="8590749" y="3707083"/>
                  <a:pt x="8512940" y="3739005"/>
                  <a:pt x="8422427" y="3739005"/>
                </a:cubicBezTo>
                <a:lnTo>
                  <a:pt x="7490356" y="3739005"/>
                </a:lnTo>
                <a:cubicBezTo>
                  <a:pt x="7384756" y="3739005"/>
                  <a:pt x="7295037" y="3701497"/>
                  <a:pt x="7219610" y="3626476"/>
                </a:cubicBezTo>
                <a:cubicBezTo>
                  <a:pt x="7144184" y="3550664"/>
                  <a:pt x="7106868" y="3460478"/>
                  <a:pt x="7106868" y="3355136"/>
                </a:cubicBezTo>
                <a:cubicBezTo>
                  <a:pt x="7106868" y="3279321"/>
                  <a:pt x="7127510" y="3210689"/>
                  <a:pt x="7168000" y="3148438"/>
                </a:cubicBezTo>
                <a:cubicBezTo>
                  <a:pt x="7208491" y="3085393"/>
                  <a:pt x="7261689" y="3039107"/>
                  <a:pt x="7327591" y="3007982"/>
                </a:cubicBezTo>
                <a:cubicBezTo>
                  <a:pt x="7326796" y="2992022"/>
                  <a:pt x="7326002" y="2980052"/>
                  <a:pt x="7326002" y="2971273"/>
                </a:cubicBezTo>
                <a:cubicBezTo>
                  <a:pt x="7326002" y="2849967"/>
                  <a:pt x="7368878" y="2747019"/>
                  <a:pt x="7454625" y="2661626"/>
                </a:cubicBezTo>
                <a:cubicBezTo>
                  <a:pt x="7540375" y="2575436"/>
                  <a:pt x="7643592" y="2533142"/>
                  <a:pt x="7765069" y="2533142"/>
                </a:cubicBezTo>
                <a:close/>
                <a:moveTo>
                  <a:pt x="17056066" y="2480468"/>
                </a:moveTo>
                <a:cubicBezTo>
                  <a:pt x="17056066" y="2480468"/>
                  <a:pt x="17135464" y="2480468"/>
                  <a:pt x="17135464" y="2480468"/>
                </a:cubicBezTo>
                <a:lnTo>
                  <a:pt x="17135464" y="2537131"/>
                </a:lnTo>
                <a:lnTo>
                  <a:pt x="17056066" y="2537131"/>
                </a:lnTo>
                <a:close/>
                <a:moveTo>
                  <a:pt x="16466146" y="2480468"/>
                </a:moveTo>
                <a:lnTo>
                  <a:pt x="16545544" y="2480468"/>
                </a:lnTo>
                <a:lnTo>
                  <a:pt x="16545544" y="2537131"/>
                </a:lnTo>
                <a:lnTo>
                  <a:pt x="16466146" y="2537131"/>
                </a:lnTo>
                <a:cubicBezTo>
                  <a:pt x="16466146" y="2537131"/>
                  <a:pt x="16466146" y="2480468"/>
                  <a:pt x="16466146" y="2480468"/>
                </a:cubicBezTo>
                <a:close/>
                <a:moveTo>
                  <a:pt x="12842676" y="2462313"/>
                </a:moveTo>
                <a:cubicBezTo>
                  <a:pt x="12840847" y="2470926"/>
                  <a:pt x="12835430" y="2484050"/>
                  <a:pt x="12826401" y="2501731"/>
                </a:cubicBezTo>
                <a:cubicBezTo>
                  <a:pt x="12812002" y="2531122"/>
                  <a:pt x="12794356" y="2554634"/>
                  <a:pt x="12773556" y="2572314"/>
                </a:cubicBezTo>
                <a:cubicBezTo>
                  <a:pt x="12743842" y="2598059"/>
                  <a:pt x="12708642" y="2615283"/>
                  <a:pt x="12667979" y="2623850"/>
                </a:cubicBezTo>
                <a:cubicBezTo>
                  <a:pt x="12642631" y="2629318"/>
                  <a:pt x="12599133" y="2633373"/>
                  <a:pt x="12537259" y="2636107"/>
                </a:cubicBezTo>
                <a:cubicBezTo>
                  <a:pt x="12537259" y="2636107"/>
                  <a:pt x="12509488" y="2767797"/>
                  <a:pt x="12509488" y="2767797"/>
                </a:cubicBezTo>
                <a:lnTo>
                  <a:pt x="12740436" y="2767797"/>
                </a:lnTo>
                <a:lnTo>
                  <a:pt x="12596871" y="3446564"/>
                </a:lnTo>
                <a:lnTo>
                  <a:pt x="12794630" y="3446564"/>
                </a:lnTo>
                <a:lnTo>
                  <a:pt x="13003201" y="2462313"/>
                </a:lnTo>
                <a:close/>
                <a:moveTo>
                  <a:pt x="2181068" y="2431786"/>
                </a:moveTo>
                <a:cubicBezTo>
                  <a:pt x="2192185" y="2431786"/>
                  <a:pt x="2202506" y="2434978"/>
                  <a:pt x="2211240" y="2441363"/>
                </a:cubicBezTo>
                <a:cubicBezTo>
                  <a:pt x="2230294" y="2454929"/>
                  <a:pt x="2238235" y="2473285"/>
                  <a:pt x="2235058" y="2496431"/>
                </a:cubicBezTo>
                <a:lnTo>
                  <a:pt x="2015130" y="3811628"/>
                </a:lnTo>
                <a:cubicBezTo>
                  <a:pt x="2012746" y="3828386"/>
                  <a:pt x="2003219" y="3841154"/>
                  <a:pt x="1988134" y="3849935"/>
                </a:cubicBezTo>
                <a:cubicBezTo>
                  <a:pt x="1980194" y="3854722"/>
                  <a:pt x="1971460" y="3857116"/>
                  <a:pt x="1961139" y="3857116"/>
                </a:cubicBezTo>
                <a:cubicBezTo>
                  <a:pt x="1955581" y="3857116"/>
                  <a:pt x="1948435" y="3855520"/>
                  <a:pt x="1941289" y="3853126"/>
                </a:cubicBezTo>
                <a:lnTo>
                  <a:pt x="1553037" y="3694314"/>
                </a:lnTo>
                <a:lnTo>
                  <a:pt x="1345806" y="3947296"/>
                </a:lnTo>
                <a:cubicBezTo>
                  <a:pt x="1335485" y="3960064"/>
                  <a:pt x="1321193" y="3966448"/>
                  <a:pt x="1303726" y="3966448"/>
                </a:cubicBezTo>
                <a:cubicBezTo>
                  <a:pt x="1296580" y="3966448"/>
                  <a:pt x="1290228" y="3965651"/>
                  <a:pt x="1284670" y="3963256"/>
                </a:cubicBezTo>
                <a:cubicBezTo>
                  <a:pt x="1274349" y="3959265"/>
                  <a:pt x="1265615" y="3952882"/>
                  <a:pt x="1258469" y="3943305"/>
                </a:cubicBezTo>
                <a:cubicBezTo>
                  <a:pt x="1252118" y="3933729"/>
                  <a:pt x="1248942" y="3923353"/>
                  <a:pt x="1248942" y="3912181"/>
                </a:cubicBezTo>
                <a:cubicBezTo>
                  <a:pt x="1248942" y="3912181"/>
                  <a:pt x="1248942" y="3612907"/>
                  <a:pt x="1248942" y="3612907"/>
                </a:cubicBezTo>
                <a:lnTo>
                  <a:pt x="1988927" y="2706317"/>
                </a:lnTo>
                <a:lnTo>
                  <a:pt x="1073475" y="3497988"/>
                </a:lnTo>
                <a:lnTo>
                  <a:pt x="735244" y="3359126"/>
                </a:lnTo>
                <a:cubicBezTo>
                  <a:pt x="713807" y="3351145"/>
                  <a:pt x="702691" y="3335983"/>
                  <a:pt x="701104" y="3312041"/>
                </a:cubicBezTo>
                <a:cubicBezTo>
                  <a:pt x="699516" y="3289696"/>
                  <a:pt x="709043" y="3272936"/>
                  <a:pt x="728098" y="3261762"/>
                </a:cubicBezTo>
                <a:lnTo>
                  <a:pt x="2153280" y="2439767"/>
                </a:lnTo>
                <a:cubicBezTo>
                  <a:pt x="2162013" y="2434180"/>
                  <a:pt x="2170747" y="2431786"/>
                  <a:pt x="2181068" y="2431786"/>
                </a:cubicBezTo>
                <a:close/>
                <a:moveTo>
                  <a:pt x="3573361" y="2425802"/>
                </a:moveTo>
                <a:lnTo>
                  <a:pt x="4529284" y="2425802"/>
                </a:lnTo>
                <a:cubicBezTo>
                  <a:pt x="4588031" y="2425802"/>
                  <a:pt x="4635521" y="2473276"/>
                  <a:pt x="4635521" y="2531990"/>
                </a:cubicBezTo>
                <a:lnTo>
                  <a:pt x="3891967" y="2531990"/>
                </a:lnTo>
                <a:lnTo>
                  <a:pt x="3891967" y="2638174"/>
                </a:lnTo>
                <a:lnTo>
                  <a:pt x="4635521" y="2638174"/>
                </a:lnTo>
                <a:lnTo>
                  <a:pt x="4635521" y="3275292"/>
                </a:lnTo>
                <a:cubicBezTo>
                  <a:pt x="4635521" y="3334003"/>
                  <a:pt x="4587976" y="3381477"/>
                  <a:pt x="4529284" y="3381477"/>
                </a:cubicBezTo>
                <a:lnTo>
                  <a:pt x="3573361" y="3381477"/>
                </a:lnTo>
                <a:cubicBezTo>
                  <a:pt x="3514615" y="3381477"/>
                  <a:pt x="3467121" y="3334003"/>
                  <a:pt x="3467121" y="3275292"/>
                </a:cubicBezTo>
                <a:cubicBezTo>
                  <a:pt x="3467121" y="3275292"/>
                  <a:pt x="3467121" y="2531990"/>
                  <a:pt x="3467121" y="2531990"/>
                </a:cubicBezTo>
                <a:cubicBezTo>
                  <a:pt x="3467121" y="2473276"/>
                  <a:pt x="3514615" y="2425802"/>
                  <a:pt x="3573361" y="2425802"/>
                </a:cubicBezTo>
                <a:close/>
                <a:moveTo>
                  <a:pt x="492145" y="2425802"/>
                </a:moveTo>
                <a:cubicBezTo>
                  <a:pt x="408648" y="2425802"/>
                  <a:pt x="342920" y="2491531"/>
                  <a:pt x="342920" y="2575028"/>
                </a:cubicBezTo>
                <a:cubicBezTo>
                  <a:pt x="342920" y="2658524"/>
                  <a:pt x="408648" y="2724253"/>
                  <a:pt x="492145" y="2724253"/>
                </a:cubicBezTo>
                <a:cubicBezTo>
                  <a:pt x="575641" y="2724253"/>
                  <a:pt x="641370" y="2658524"/>
                  <a:pt x="641370" y="2575028"/>
                </a:cubicBezTo>
                <a:cubicBezTo>
                  <a:pt x="641370" y="2491531"/>
                  <a:pt x="575641" y="2425802"/>
                  <a:pt x="492145" y="2425802"/>
                </a:cubicBezTo>
                <a:close/>
                <a:moveTo>
                  <a:pt x="5116861" y="2355548"/>
                </a:moveTo>
                <a:cubicBezTo>
                  <a:pt x="5147345" y="2348889"/>
                  <a:pt x="5168780" y="2370735"/>
                  <a:pt x="5168780" y="2415027"/>
                </a:cubicBezTo>
                <a:lnTo>
                  <a:pt x="5168780" y="3371096"/>
                </a:lnTo>
                <a:cubicBezTo>
                  <a:pt x="5168780" y="3429354"/>
                  <a:pt x="5130672" y="3448507"/>
                  <a:pt x="5083827" y="3413393"/>
                </a:cubicBezTo>
                <a:lnTo>
                  <a:pt x="4828961" y="3221861"/>
                </a:lnTo>
                <a:cubicBezTo>
                  <a:pt x="4782120" y="3186748"/>
                  <a:pt x="4744006" y="3110931"/>
                  <a:pt x="4744006" y="3051874"/>
                </a:cubicBezTo>
                <a:lnTo>
                  <a:pt x="4744006" y="2733452"/>
                </a:lnTo>
                <a:cubicBezTo>
                  <a:pt x="4744006" y="2675193"/>
                  <a:pt x="4782120" y="2598581"/>
                  <a:pt x="4828961" y="2563466"/>
                </a:cubicBezTo>
                <a:lnTo>
                  <a:pt x="5083827" y="2371933"/>
                </a:lnTo>
                <a:cubicBezTo>
                  <a:pt x="5095538" y="2363154"/>
                  <a:pt x="5106701" y="2357767"/>
                  <a:pt x="5116861" y="2355548"/>
                </a:cubicBezTo>
                <a:close/>
                <a:moveTo>
                  <a:pt x="16501874" y="2355174"/>
                </a:moveTo>
                <a:lnTo>
                  <a:pt x="16575714" y="2385499"/>
                </a:lnTo>
                <a:lnTo>
                  <a:pt x="16554276" y="2438170"/>
                </a:lnTo>
                <a:lnTo>
                  <a:pt x="16480436" y="2407845"/>
                </a:lnTo>
                <a:cubicBezTo>
                  <a:pt x="16480436" y="2407845"/>
                  <a:pt x="16501874" y="2355174"/>
                  <a:pt x="16501874" y="2355174"/>
                </a:cubicBezTo>
                <a:close/>
                <a:moveTo>
                  <a:pt x="17098940" y="2353578"/>
                </a:moveTo>
                <a:lnTo>
                  <a:pt x="17120378" y="2405451"/>
                </a:lnTo>
                <a:lnTo>
                  <a:pt x="17047332" y="2436574"/>
                </a:lnTo>
                <a:cubicBezTo>
                  <a:pt x="17047332" y="2436574"/>
                  <a:pt x="17025102" y="2383904"/>
                  <a:pt x="17025102" y="2383904"/>
                </a:cubicBezTo>
                <a:close/>
                <a:moveTo>
                  <a:pt x="11657001" y="2335315"/>
                </a:moveTo>
                <a:lnTo>
                  <a:pt x="13265138" y="2335315"/>
                </a:lnTo>
                <a:lnTo>
                  <a:pt x="13265138" y="3543240"/>
                </a:lnTo>
                <a:cubicBezTo>
                  <a:pt x="13265138" y="3583688"/>
                  <a:pt x="13232380" y="3616427"/>
                  <a:pt x="13192027" y="3616427"/>
                </a:cubicBezTo>
                <a:lnTo>
                  <a:pt x="11730112" y="3616427"/>
                </a:lnTo>
                <a:cubicBezTo>
                  <a:pt x="11689759" y="3616427"/>
                  <a:pt x="11657001" y="3583688"/>
                  <a:pt x="11657001" y="3543240"/>
                </a:cubicBezTo>
                <a:close/>
                <a:moveTo>
                  <a:pt x="16801202" y="2285742"/>
                </a:moveTo>
                <a:cubicBezTo>
                  <a:pt x="16924266" y="2285742"/>
                  <a:pt x="17024308" y="2385499"/>
                  <a:pt x="17024308" y="2508403"/>
                </a:cubicBezTo>
                <a:cubicBezTo>
                  <a:pt x="17024308" y="2632098"/>
                  <a:pt x="16924266" y="2731855"/>
                  <a:pt x="16801202" y="2731855"/>
                </a:cubicBezTo>
                <a:cubicBezTo>
                  <a:pt x="16677342" y="2731855"/>
                  <a:pt x="16578096" y="2632098"/>
                  <a:pt x="16578096" y="2508403"/>
                </a:cubicBezTo>
                <a:cubicBezTo>
                  <a:pt x="16578096" y="2385499"/>
                  <a:pt x="16677342" y="2285742"/>
                  <a:pt x="16801202" y="2285742"/>
                </a:cubicBezTo>
                <a:close/>
                <a:moveTo>
                  <a:pt x="17017162" y="2252225"/>
                </a:moveTo>
                <a:cubicBezTo>
                  <a:pt x="17017162" y="2252225"/>
                  <a:pt x="17057654" y="2292126"/>
                  <a:pt x="17057654" y="2292126"/>
                </a:cubicBezTo>
                <a:lnTo>
                  <a:pt x="17001282" y="2347992"/>
                </a:lnTo>
                <a:lnTo>
                  <a:pt x="16961584" y="2308089"/>
                </a:lnTo>
                <a:close/>
                <a:moveTo>
                  <a:pt x="16584448" y="2252225"/>
                </a:moveTo>
                <a:lnTo>
                  <a:pt x="16640820" y="2308089"/>
                </a:lnTo>
                <a:lnTo>
                  <a:pt x="16600328" y="2347992"/>
                </a:lnTo>
                <a:lnTo>
                  <a:pt x="16543956" y="2292126"/>
                </a:lnTo>
                <a:cubicBezTo>
                  <a:pt x="16543956" y="2292126"/>
                  <a:pt x="16584448" y="2252225"/>
                  <a:pt x="16584448" y="2252225"/>
                </a:cubicBezTo>
                <a:close/>
                <a:moveTo>
                  <a:pt x="8850377" y="2247437"/>
                </a:moveTo>
                <a:lnTo>
                  <a:pt x="9015523" y="2247437"/>
                </a:lnTo>
                <a:cubicBezTo>
                  <a:pt x="9152086" y="2247437"/>
                  <a:pt x="9264036" y="2359164"/>
                  <a:pt x="9264036" y="2496431"/>
                </a:cubicBezTo>
                <a:lnTo>
                  <a:pt x="9264036" y="2697540"/>
                </a:lnTo>
                <a:lnTo>
                  <a:pt x="9262448" y="2697540"/>
                </a:lnTo>
                <a:lnTo>
                  <a:pt x="9249745" y="2703924"/>
                </a:lnTo>
                <a:cubicBezTo>
                  <a:pt x="9243393" y="2707913"/>
                  <a:pt x="9137001" y="2759787"/>
                  <a:pt x="8954388" y="2759787"/>
                </a:cubicBezTo>
                <a:cubicBezTo>
                  <a:pt x="8860699" y="2759787"/>
                  <a:pt x="8747161" y="2746221"/>
                  <a:pt x="8616156" y="2705519"/>
                </a:cubicBezTo>
                <a:lnTo>
                  <a:pt x="8601864" y="2700732"/>
                </a:lnTo>
                <a:lnTo>
                  <a:pt x="8601864" y="2697540"/>
                </a:lnTo>
                <a:lnTo>
                  <a:pt x="8601864" y="2496431"/>
                </a:lnTo>
                <a:cubicBezTo>
                  <a:pt x="8601864" y="2359164"/>
                  <a:pt x="8713020" y="2247437"/>
                  <a:pt x="8850377" y="2247437"/>
                </a:cubicBezTo>
                <a:close/>
                <a:moveTo>
                  <a:pt x="7202936" y="2234667"/>
                </a:moveTo>
                <a:lnTo>
                  <a:pt x="7268040" y="2365548"/>
                </a:lnTo>
                <a:lnTo>
                  <a:pt x="7411750" y="2386298"/>
                </a:lnTo>
                <a:lnTo>
                  <a:pt x="7307741" y="2487651"/>
                </a:lnTo>
                <a:lnTo>
                  <a:pt x="7332355" y="2631300"/>
                </a:lnTo>
                <a:lnTo>
                  <a:pt x="7202936" y="2563466"/>
                </a:lnTo>
                <a:lnTo>
                  <a:pt x="7074313" y="2631300"/>
                </a:lnTo>
                <a:cubicBezTo>
                  <a:pt x="7074313" y="2631300"/>
                  <a:pt x="7098927" y="2487651"/>
                  <a:pt x="7098927" y="2487651"/>
                </a:cubicBezTo>
                <a:lnTo>
                  <a:pt x="6994917" y="2386298"/>
                </a:lnTo>
                <a:lnTo>
                  <a:pt x="7138626" y="2365548"/>
                </a:lnTo>
                <a:close/>
                <a:moveTo>
                  <a:pt x="16697984" y="2189181"/>
                </a:moveTo>
                <a:cubicBezTo>
                  <a:pt x="16697984" y="2189181"/>
                  <a:pt x="16728156" y="2261801"/>
                  <a:pt x="16728156" y="2261801"/>
                </a:cubicBezTo>
                <a:lnTo>
                  <a:pt x="16676548" y="2284146"/>
                </a:lnTo>
                <a:lnTo>
                  <a:pt x="16645584" y="2210727"/>
                </a:lnTo>
                <a:close/>
                <a:moveTo>
                  <a:pt x="16901242" y="2188382"/>
                </a:moveTo>
                <a:cubicBezTo>
                  <a:pt x="16901242" y="2188382"/>
                  <a:pt x="16953644" y="2209928"/>
                  <a:pt x="16953644" y="2209928"/>
                </a:cubicBezTo>
                <a:lnTo>
                  <a:pt x="16924266" y="2283348"/>
                </a:lnTo>
                <a:lnTo>
                  <a:pt x="16871070" y="2261801"/>
                </a:lnTo>
                <a:close/>
                <a:moveTo>
                  <a:pt x="16772618" y="2174017"/>
                </a:moveTo>
                <a:lnTo>
                  <a:pt x="16828990" y="2174017"/>
                </a:lnTo>
                <a:cubicBezTo>
                  <a:pt x="16828990" y="2174017"/>
                  <a:pt x="16828990" y="2253023"/>
                  <a:pt x="16828990" y="2253023"/>
                </a:cubicBezTo>
                <a:lnTo>
                  <a:pt x="16772618" y="2253023"/>
                </a:lnTo>
                <a:close/>
                <a:moveTo>
                  <a:pt x="12896453" y="2133313"/>
                </a:moveTo>
                <a:lnTo>
                  <a:pt x="13191810" y="2133313"/>
                </a:lnTo>
                <a:cubicBezTo>
                  <a:pt x="13232302" y="2133313"/>
                  <a:pt x="13264855" y="2166035"/>
                  <a:pt x="13264855" y="2206737"/>
                </a:cubicBezTo>
                <a:lnTo>
                  <a:pt x="13264855" y="2288136"/>
                </a:lnTo>
                <a:lnTo>
                  <a:pt x="12896453" y="2288136"/>
                </a:lnTo>
                <a:cubicBezTo>
                  <a:pt x="12896453" y="2288136"/>
                  <a:pt x="12896453" y="2133313"/>
                  <a:pt x="12896453" y="2133313"/>
                </a:cubicBezTo>
                <a:close/>
                <a:moveTo>
                  <a:pt x="12484382" y="2133313"/>
                </a:moveTo>
                <a:lnTo>
                  <a:pt x="12850402" y="2133313"/>
                </a:lnTo>
                <a:lnTo>
                  <a:pt x="12850402" y="2288136"/>
                </a:lnTo>
                <a:lnTo>
                  <a:pt x="12484382" y="2288136"/>
                </a:lnTo>
                <a:cubicBezTo>
                  <a:pt x="12484382" y="2288136"/>
                  <a:pt x="12484382" y="2133313"/>
                  <a:pt x="12484382" y="2133313"/>
                </a:cubicBezTo>
                <a:close/>
                <a:moveTo>
                  <a:pt x="12071517" y="2133313"/>
                </a:moveTo>
                <a:lnTo>
                  <a:pt x="12438332" y="2133313"/>
                </a:lnTo>
                <a:lnTo>
                  <a:pt x="12438332" y="2288136"/>
                </a:lnTo>
                <a:lnTo>
                  <a:pt x="12071517" y="2288136"/>
                </a:lnTo>
                <a:cubicBezTo>
                  <a:pt x="12071517" y="2288136"/>
                  <a:pt x="12071517" y="2133313"/>
                  <a:pt x="12071517" y="2133313"/>
                </a:cubicBezTo>
                <a:close/>
                <a:moveTo>
                  <a:pt x="11730110" y="2133313"/>
                </a:moveTo>
                <a:lnTo>
                  <a:pt x="12026261" y="2133313"/>
                </a:lnTo>
                <a:cubicBezTo>
                  <a:pt x="12026261" y="2133313"/>
                  <a:pt x="12026261" y="2288136"/>
                  <a:pt x="12026261" y="2288136"/>
                </a:cubicBezTo>
                <a:lnTo>
                  <a:pt x="11657064" y="2288136"/>
                </a:lnTo>
                <a:lnTo>
                  <a:pt x="11657064" y="2206737"/>
                </a:lnTo>
                <a:cubicBezTo>
                  <a:pt x="11657064" y="2166035"/>
                  <a:pt x="11689617" y="2133313"/>
                  <a:pt x="11730110" y="2133313"/>
                </a:cubicBezTo>
                <a:close/>
                <a:moveTo>
                  <a:pt x="483414" y="2108302"/>
                </a:moveTo>
                <a:cubicBezTo>
                  <a:pt x="543968" y="2108302"/>
                  <a:pt x="579628" y="2118965"/>
                  <a:pt x="581373" y="2118965"/>
                </a:cubicBezTo>
                <a:cubicBezTo>
                  <a:pt x="595628" y="2122533"/>
                  <a:pt x="604565" y="2133195"/>
                  <a:pt x="606309" y="2147426"/>
                </a:cubicBezTo>
                <a:lnTo>
                  <a:pt x="616990" y="2222108"/>
                </a:lnTo>
                <a:cubicBezTo>
                  <a:pt x="627714" y="2225676"/>
                  <a:pt x="622352" y="2223892"/>
                  <a:pt x="633033" y="2229201"/>
                </a:cubicBezTo>
                <a:lnTo>
                  <a:pt x="693629" y="2182984"/>
                </a:lnTo>
                <a:cubicBezTo>
                  <a:pt x="704310" y="2174106"/>
                  <a:pt x="720311" y="2174106"/>
                  <a:pt x="732779" y="2181200"/>
                </a:cubicBezTo>
                <a:cubicBezTo>
                  <a:pt x="734566" y="2181200"/>
                  <a:pt x="764864" y="2200784"/>
                  <a:pt x="807631" y="2243433"/>
                </a:cubicBezTo>
                <a:cubicBezTo>
                  <a:pt x="850355" y="2286125"/>
                  <a:pt x="869972" y="2316371"/>
                  <a:pt x="869972" y="2318113"/>
                </a:cubicBezTo>
                <a:cubicBezTo>
                  <a:pt x="877079" y="2330603"/>
                  <a:pt x="877079" y="2346575"/>
                  <a:pt x="868185" y="2357238"/>
                </a:cubicBezTo>
                <a:lnTo>
                  <a:pt x="821844" y="2417729"/>
                </a:lnTo>
                <a:cubicBezTo>
                  <a:pt x="827206" y="2428391"/>
                  <a:pt x="825418" y="2423039"/>
                  <a:pt x="828993" y="2433701"/>
                </a:cubicBezTo>
                <a:lnTo>
                  <a:pt x="903802" y="2444406"/>
                </a:lnTo>
                <a:cubicBezTo>
                  <a:pt x="918058" y="2446148"/>
                  <a:pt x="928739" y="2455069"/>
                  <a:pt x="932313" y="2469258"/>
                </a:cubicBezTo>
                <a:cubicBezTo>
                  <a:pt x="932313" y="2471042"/>
                  <a:pt x="942994" y="2506642"/>
                  <a:pt x="942994" y="2567090"/>
                </a:cubicBezTo>
                <a:cubicBezTo>
                  <a:pt x="942994" y="2627540"/>
                  <a:pt x="932313" y="2663138"/>
                  <a:pt x="932313" y="2664880"/>
                </a:cubicBezTo>
                <a:cubicBezTo>
                  <a:pt x="928739" y="2679111"/>
                  <a:pt x="918058" y="2688032"/>
                  <a:pt x="903802" y="2689774"/>
                </a:cubicBezTo>
                <a:lnTo>
                  <a:pt x="828993" y="2700436"/>
                </a:lnTo>
                <a:cubicBezTo>
                  <a:pt x="825418" y="2711141"/>
                  <a:pt x="827206" y="2705789"/>
                  <a:pt x="821844" y="2716451"/>
                </a:cubicBezTo>
                <a:lnTo>
                  <a:pt x="868185" y="2776943"/>
                </a:lnTo>
                <a:cubicBezTo>
                  <a:pt x="877079" y="2787606"/>
                  <a:pt x="877079" y="2803578"/>
                  <a:pt x="869972" y="2816024"/>
                </a:cubicBezTo>
                <a:cubicBezTo>
                  <a:pt x="869972" y="2817809"/>
                  <a:pt x="850355" y="2848054"/>
                  <a:pt x="807631" y="2890747"/>
                </a:cubicBezTo>
                <a:cubicBezTo>
                  <a:pt x="764864" y="2933400"/>
                  <a:pt x="734566" y="2952984"/>
                  <a:pt x="732779" y="2952984"/>
                </a:cubicBezTo>
                <a:cubicBezTo>
                  <a:pt x="720311" y="2960077"/>
                  <a:pt x="704310" y="2960077"/>
                  <a:pt x="693629" y="2951201"/>
                </a:cubicBezTo>
                <a:lnTo>
                  <a:pt x="633033" y="2904937"/>
                </a:lnTo>
                <a:cubicBezTo>
                  <a:pt x="622352" y="2910289"/>
                  <a:pt x="627714" y="2908505"/>
                  <a:pt x="616990" y="2912074"/>
                </a:cubicBezTo>
                <a:lnTo>
                  <a:pt x="606309" y="2986754"/>
                </a:lnTo>
                <a:cubicBezTo>
                  <a:pt x="604565" y="3000984"/>
                  <a:pt x="595628" y="3011647"/>
                  <a:pt x="581373" y="3015215"/>
                </a:cubicBezTo>
                <a:cubicBezTo>
                  <a:pt x="579628" y="3015215"/>
                  <a:pt x="543968" y="3025878"/>
                  <a:pt x="483414" y="3025878"/>
                </a:cubicBezTo>
                <a:cubicBezTo>
                  <a:pt x="422860" y="3025878"/>
                  <a:pt x="387200" y="3015215"/>
                  <a:pt x="385455" y="3015215"/>
                </a:cubicBezTo>
                <a:cubicBezTo>
                  <a:pt x="371200" y="3011647"/>
                  <a:pt x="362264" y="3000984"/>
                  <a:pt x="360519" y="2986754"/>
                </a:cubicBezTo>
                <a:lnTo>
                  <a:pt x="351583" y="2912074"/>
                </a:lnTo>
                <a:cubicBezTo>
                  <a:pt x="340902" y="2908505"/>
                  <a:pt x="344476" y="2910289"/>
                  <a:pt x="333795" y="2904937"/>
                </a:cubicBezTo>
                <a:lnTo>
                  <a:pt x="273199" y="2951201"/>
                </a:lnTo>
                <a:cubicBezTo>
                  <a:pt x="262517" y="2960077"/>
                  <a:pt x="246517" y="2960077"/>
                  <a:pt x="234007" y="2952984"/>
                </a:cubicBezTo>
                <a:cubicBezTo>
                  <a:pt x="232262" y="2952984"/>
                  <a:pt x="201964" y="2933400"/>
                  <a:pt x="159197" y="2890747"/>
                </a:cubicBezTo>
                <a:cubicBezTo>
                  <a:pt x="116473" y="2848054"/>
                  <a:pt x="96856" y="2817809"/>
                  <a:pt x="96856" y="2816024"/>
                </a:cubicBezTo>
                <a:cubicBezTo>
                  <a:pt x="89749" y="2803578"/>
                  <a:pt x="89749" y="2787606"/>
                  <a:pt x="98643" y="2776943"/>
                </a:cubicBezTo>
                <a:lnTo>
                  <a:pt x="144942" y="2716451"/>
                </a:lnTo>
                <a:cubicBezTo>
                  <a:pt x="139623" y="2705789"/>
                  <a:pt x="141410" y="2711141"/>
                  <a:pt x="137835" y="2700436"/>
                </a:cubicBezTo>
                <a:lnTo>
                  <a:pt x="63026" y="2689774"/>
                </a:lnTo>
                <a:cubicBezTo>
                  <a:pt x="48770" y="2688032"/>
                  <a:pt x="38089" y="2679111"/>
                  <a:pt x="34515" y="2664880"/>
                </a:cubicBezTo>
                <a:cubicBezTo>
                  <a:pt x="34515" y="2663138"/>
                  <a:pt x="23834" y="2627540"/>
                  <a:pt x="23834" y="2567090"/>
                </a:cubicBezTo>
                <a:cubicBezTo>
                  <a:pt x="23834" y="2506642"/>
                  <a:pt x="34515" y="2471042"/>
                  <a:pt x="34515" y="2469258"/>
                </a:cubicBezTo>
                <a:cubicBezTo>
                  <a:pt x="38089" y="2455069"/>
                  <a:pt x="48770" y="2446148"/>
                  <a:pt x="63026" y="2444406"/>
                </a:cubicBezTo>
                <a:lnTo>
                  <a:pt x="137835" y="2435486"/>
                </a:lnTo>
                <a:cubicBezTo>
                  <a:pt x="141410" y="2424823"/>
                  <a:pt x="139623" y="2428391"/>
                  <a:pt x="144942" y="2417729"/>
                </a:cubicBezTo>
                <a:lnTo>
                  <a:pt x="98643" y="2357238"/>
                </a:lnTo>
                <a:cubicBezTo>
                  <a:pt x="89749" y="2346575"/>
                  <a:pt x="89749" y="2330603"/>
                  <a:pt x="96856" y="2318113"/>
                </a:cubicBezTo>
                <a:cubicBezTo>
                  <a:pt x="96856" y="2316371"/>
                  <a:pt x="116473" y="2286125"/>
                  <a:pt x="159197" y="2243433"/>
                </a:cubicBezTo>
                <a:cubicBezTo>
                  <a:pt x="201964" y="2200784"/>
                  <a:pt x="232262" y="2181200"/>
                  <a:pt x="234007" y="2181200"/>
                </a:cubicBezTo>
                <a:cubicBezTo>
                  <a:pt x="246517" y="2174106"/>
                  <a:pt x="262517" y="2174106"/>
                  <a:pt x="273199" y="2182984"/>
                </a:cubicBezTo>
                <a:lnTo>
                  <a:pt x="333795" y="2229201"/>
                </a:lnTo>
                <a:cubicBezTo>
                  <a:pt x="344476" y="2223892"/>
                  <a:pt x="339114" y="2225676"/>
                  <a:pt x="349795" y="2222108"/>
                </a:cubicBezTo>
                <a:lnTo>
                  <a:pt x="360519" y="2147426"/>
                </a:lnTo>
                <a:cubicBezTo>
                  <a:pt x="362264" y="2133195"/>
                  <a:pt x="371200" y="2122533"/>
                  <a:pt x="385455" y="2118965"/>
                </a:cubicBezTo>
                <a:cubicBezTo>
                  <a:pt x="387200" y="2118965"/>
                  <a:pt x="422860" y="2108302"/>
                  <a:pt x="483414" y="2108302"/>
                </a:cubicBezTo>
                <a:close/>
                <a:moveTo>
                  <a:pt x="9173523" y="2047125"/>
                </a:moveTo>
                <a:lnTo>
                  <a:pt x="9337081" y="2047125"/>
                </a:lnTo>
                <a:cubicBezTo>
                  <a:pt x="9473644" y="2047125"/>
                  <a:pt x="9585594" y="2158055"/>
                  <a:pt x="9585594" y="2295319"/>
                </a:cubicBezTo>
                <a:lnTo>
                  <a:pt x="9585594" y="2497229"/>
                </a:lnTo>
                <a:lnTo>
                  <a:pt x="9584006" y="2497229"/>
                </a:lnTo>
                <a:lnTo>
                  <a:pt x="9571303" y="2503614"/>
                </a:lnTo>
                <a:cubicBezTo>
                  <a:pt x="9564951" y="2506807"/>
                  <a:pt x="9472057" y="2552293"/>
                  <a:pt x="9310086" y="2558678"/>
                </a:cubicBezTo>
                <a:lnTo>
                  <a:pt x="9310086" y="2496431"/>
                </a:lnTo>
                <a:cubicBezTo>
                  <a:pt x="9310086" y="2363154"/>
                  <a:pt x="9221162" y="2249831"/>
                  <a:pt x="9098890" y="2213121"/>
                </a:cubicBezTo>
                <a:cubicBezTo>
                  <a:pt x="9143353" y="2170824"/>
                  <a:pt x="9171142" y="2112564"/>
                  <a:pt x="9173523" y="2047125"/>
                </a:cubicBezTo>
                <a:close/>
                <a:moveTo>
                  <a:pt x="8509764" y="2047125"/>
                </a:moveTo>
                <a:lnTo>
                  <a:pt x="8674116" y="2047125"/>
                </a:lnTo>
                <a:cubicBezTo>
                  <a:pt x="8680468" y="2047125"/>
                  <a:pt x="8686819" y="2047125"/>
                  <a:pt x="8692377" y="2047923"/>
                </a:cubicBezTo>
                <a:cubicBezTo>
                  <a:pt x="8694759" y="2112564"/>
                  <a:pt x="8722548" y="2171622"/>
                  <a:pt x="8766216" y="2213121"/>
                </a:cubicBezTo>
                <a:cubicBezTo>
                  <a:pt x="8644739" y="2249831"/>
                  <a:pt x="8555020" y="2363154"/>
                  <a:pt x="8555020" y="2496431"/>
                </a:cubicBezTo>
                <a:lnTo>
                  <a:pt x="8555020" y="2557082"/>
                </a:lnTo>
                <a:cubicBezTo>
                  <a:pt x="8474035" y="2552293"/>
                  <a:pt x="8380346" y="2537131"/>
                  <a:pt x="8274748" y="2504412"/>
                </a:cubicBezTo>
                <a:lnTo>
                  <a:pt x="8261251" y="2500422"/>
                </a:lnTo>
                <a:lnTo>
                  <a:pt x="8260457" y="2497229"/>
                </a:lnTo>
                <a:cubicBezTo>
                  <a:pt x="8260457" y="2497229"/>
                  <a:pt x="8260457" y="2295319"/>
                  <a:pt x="8260457" y="2295319"/>
                </a:cubicBezTo>
                <a:cubicBezTo>
                  <a:pt x="8260457" y="2158055"/>
                  <a:pt x="8372407" y="2047125"/>
                  <a:pt x="8509764" y="2047125"/>
                </a:cubicBezTo>
                <a:close/>
                <a:moveTo>
                  <a:pt x="3680883" y="1883523"/>
                </a:moveTo>
                <a:cubicBezTo>
                  <a:pt x="3798390" y="1883523"/>
                  <a:pt x="3893667" y="1978493"/>
                  <a:pt x="3893667" y="2095805"/>
                </a:cubicBezTo>
                <a:cubicBezTo>
                  <a:pt x="3893667" y="2213121"/>
                  <a:pt x="3798390" y="2308089"/>
                  <a:pt x="3680883" y="2308089"/>
                </a:cubicBezTo>
                <a:cubicBezTo>
                  <a:pt x="3564166" y="2308089"/>
                  <a:pt x="3468889" y="2213121"/>
                  <a:pt x="3468889" y="2095805"/>
                </a:cubicBezTo>
                <a:cubicBezTo>
                  <a:pt x="3468889" y="1978493"/>
                  <a:pt x="3564166" y="1883523"/>
                  <a:pt x="3680883" y="1883523"/>
                </a:cubicBezTo>
                <a:close/>
                <a:moveTo>
                  <a:pt x="8932950" y="1845217"/>
                </a:moveTo>
                <a:cubicBezTo>
                  <a:pt x="9040136" y="1845217"/>
                  <a:pt x="9127473" y="1932207"/>
                  <a:pt x="9127473" y="2039942"/>
                </a:cubicBezTo>
                <a:cubicBezTo>
                  <a:pt x="9127473" y="2146880"/>
                  <a:pt x="9040136" y="2233869"/>
                  <a:pt x="8932950" y="2233869"/>
                </a:cubicBezTo>
                <a:cubicBezTo>
                  <a:pt x="8825764" y="2233869"/>
                  <a:pt x="8738427" y="2146880"/>
                  <a:pt x="8738427" y="2039942"/>
                </a:cubicBezTo>
                <a:cubicBezTo>
                  <a:pt x="8738427" y="1932207"/>
                  <a:pt x="8825764" y="1845217"/>
                  <a:pt x="8932950" y="1845217"/>
                </a:cubicBezTo>
                <a:close/>
                <a:moveTo>
                  <a:pt x="4318448" y="1777382"/>
                </a:moveTo>
                <a:cubicBezTo>
                  <a:pt x="4465325" y="1777382"/>
                  <a:pt x="4584420" y="1896291"/>
                  <a:pt x="4584420" y="2043135"/>
                </a:cubicBezTo>
                <a:cubicBezTo>
                  <a:pt x="4584420" y="2189181"/>
                  <a:pt x="4465325" y="2308089"/>
                  <a:pt x="4318448" y="2308089"/>
                </a:cubicBezTo>
                <a:cubicBezTo>
                  <a:pt x="4172348" y="2308089"/>
                  <a:pt x="4053254" y="2189181"/>
                  <a:pt x="4053254" y="2043135"/>
                </a:cubicBezTo>
                <a:cubicBezTo>
                  <a:pt x="4053254" y="1896291"/>
                  <a:pt x="4172348" y="1777382"/>
                  <a:pt x="4318448" y="1777382"/>
                </a:cubicBezTo>
                <a:close/>
                <a:moveTo>
                  <a:pt x="10701917" y="1695979"/>
                </a:moveTo>
                <a:lnTo>
                  <a:pt x="10767817" y="1829256"/>
                </a:lnTo>
                <a:lnTo>
                  <a:pt x="10913908" y="1850005"/>
                </a:lnTo>
                <a:lnTo>
                  <a:pt x="10808309" y="1953753"/>
                </a:lnTo>
                <a:lnTo>
                  <a:pt x="10832923" y="2098997"/>
                </a:lnTo>
                <a:lnTo>
                  <a:pt x="10701917" y="2030366"/>
                </a:lnTo>
                <a:lnTo>
                  <a:pt x="10570912" y="2098997"/>
                </a:lnTo>
                <a:lnTo>
                  <a:pt x="10596319" y="1953753"/>
                </a:lnTo>
                <a:cubicBezTo>
                  <a:pt x="10596319" y="1953753"/>
                  <a:pt x="10489927" y="1850005"/>
                  <a:pt x="10489927" y="1850005"/>
                </a:cubicBezTo>
                <a:lnTo>
                  <a:pt x="10636812" y="1829256"/>
                </a:lnTo>
                <a:close/>
                <a:moveTo>
                  <a:pt x="9254509" y="1644905"/>
                </a:moveTo>
                <a:cubicBezTo>
                  <a:pt x="9361695" y="1644905"/>
                  <a:pt x="9448237" y="1731894"/>
                  <a:pt x="9448237" y="1838832"/>
                </a:cubicBezTo>
                <a:cubicBezTo>
                  <a:pt x="9448237" y="1946570"/>
                  <a:pt x="9361695" y="2033558"/>
                  <a:pt x="9254509" y="2033558"/>
                </a:cubicBezTo>
                <a:cubicBezTo>
                  <a:pt x="9225132" y="2033558"/>
                  <a:pt x="9197343" y="2026375"/>
                  <a:pt x="9171936" y="2015202"/>
                </a:cubicBezTo>
                <a:cubicBezTo>
                  <a:pt x="9163996" y="1939390"/>
                  <a:pt x="9121121" y="1874744"/>
                  <a:pt x="9059986" y="1836438"/>
                </a:cubicBezTo>
                <a:cubicBezTo>
                  <a:pt x="9061574" y="1730299"/>
                  <a:pt x="9148116" y="1644905"/>
                  <a:pt x="9254509" y="1644905"/>
                </a:cubicBezTo>
                <a:close/>
                <a:moveTo>
                  <a:pt x="8591543" y="1644905"/>
                </a:moveTo>
                <a:cubicBezTo>
                  <a:pt x="8699523" y="1644905"/>
                  <a:pt x="8786066" y="1731894"/>
                  <a:pt x="8786066" y="1838832"/>
                </a:cubicBezTo>
                <a:cubicBezTo>
                  <a:pt x="8786066" y="1842822"/>
                  <a:pt x="8786066" y="1846812"/>
                  <a:pt x="8786066" y="1850005"/>
                </a:cubicBezTo>
                <a:cubicBezTo>
                  <a:pt x="8738427" y="1886715"/>
                  <a:pt x="8705081" y="1941784"/>
                  <a:pt x="8695553" y="2003230"/>
                </a:cubicBezTo>
                <a:cubicBezTo>
                  <a:pt x="8665382" y="2022385"/>
                  <a:pt x="8629653" y="2033558"/>
                  <a:pt x="8591543" y="2033558"/>
                </a:cubicBezTo>
                <a:cubicBezTo>
                  <a:pt x="8484357" y="2033558"/>
                  <a:pt x="8397814" y="1946570"/>
                  <a:pt x="8397814" y="1838832"/>
                </a:cubicBezTo>
                <a:cubicBezTo>
                  <a:pt x="8397814" y="1731894"/>
                  <a:pt x="8484357" y="1644905"/>
                  <a:pt x="8591543" y="1644905"/>
                </a:cubicBezTo>
                <a:close/>
                <a:moveTo>
                  <a:pt x="2435933" y="1586648"/>
                </a:moveTo>
                <a:lnTo>
                  <a:pt x="3071111" y="1586648"/>
                </a:lnTo>
                <a:cubicBezTo>
                  <a:pt x="3080638" y="1586648"/>
                  <a:pt x="3089372" y="1588244"/>
                  <a:pt x="3098106" y="1592234"/>
                </a:cubicBezTo>
                <a:cubicBezTo>
                  <a:pt x="3110808" y="1597821"/>
                  <a:pt x="3121924" y="1605800"/>
                  <a:pt x="3129865" y="1616974"/>
                </a:cubicBezTo>
                <a:cubicBezTo>
                  <a:pt x="3137803" y="1628146"/>
                  <a:pt x="3140979" y="1640915"/>
                  <a:pt x="3140979" y="1654482"/>
                </a:cubicBezTo>
                <a:lnTo>
                  <a:pt x="3140979" y="2435776"/>
                </a:lnTo>
                <a:cubicBezTo>
                  <a:pt x="3140979" y="2449342"/>
                  <a:pt x="3137803" y="2462111"/>
                  <a:pt x="3129865" y="2473285"/>
                </a:cubicBezTo>
                <a:cubicBezTo>
                  <a:pt x="3121924" y="2484460"/>
                  <a:pt x="3110808" y="2493239"/>
                  <a:pt x="3098106" y="2498027"/>
                </a:cubicBezTo>
                <a:cubicBezTo>
                  <a:pt x="3090166" y="2501219"/>
                  <a:pt x="3081432" y="2502817"/>
                  <a:pt x="3071111" y="2502817"/>
                </a:cubicBezTo>
                <a:cubicBezTo>
                  <a:pt x="3052055" y="2502817"/>
                  <a:pt x="3034587" y="2496431"/>
                  <a:pt x="3021090" y="2483660"/>
                </a:cubicBezTo>
                <a:lnTo>
                  <a:pt x="2753522" y="2226687"/>
                </a:lnTo>
                <a:lnTo>
                  <a:pt x="2485954" y="2483660"/>
                </a:lnTo>
                <a:cubicBezTo>
                  <a:pt x="2471663" y="2497229"/>
                  <a:pt x="2454989" y="2503614"/>
                  <a:pt x="2435933" y="2503614"/>
                </a:cubicBezTo>
                <a:cubicBezTo>
                  <a:pt x="2426406" y="2503614"/>
                  <a:pt x="2417673" y="2502017"/>
                  <a:pt x="2408938" y="2498027"/>
                </a:cubicBezTo>
                <a:cubicBezTo>
                  <a:pt x="2396236" y="2493239"/>
                  <a:pt x="2385119" y="2484460"/>
                  <a:pt x="2377180" y="2473285"/>
                </a:cubicBezTo>
                <a:cubicBezTo>
                  <a:pt x="2369240" y="2462111"/>
                  <a:pt x="2366065" y="2449342"/>
                  <a:pt x="2366065" y="2435776"/>
                </a:cubicBezTo>
                <a:lnTo>
                  <a:pt x="2366065" y="1654482"/>
                </a:lnTo>
                <a:cubicBezTo>
                  <a:pt x="2366065" y="1640915"/>
                  <a:pt x="2369240" y="1628146"/>
                  <a:pt x="2377180" y="1616974"/>
                </a:cubicBezTo>
                <a:cubicBezTo>
                  <a:pt x="2385119" y="1605800"/>
                  <a:pt x="2396236" y="1597821"/>
                  <a:pt x="2408938" y="1592234"/>
                </a:cubicBezTo>
                <a:cubicBezTo>
                  <a:pt x="2417673" y="1588244"/>
                  <a:pt x="2426406" y="1586648"/>
                  <a:pt x="2435933" y="1586648"/>
                </a:cubicBezTo>
                <a:close/>
                <a:moveTo>
                  <a:pt x="15459063" y="1549499"/>
                </a:moveTo>
                <a:cubicBezTo>
                  <a:pt x="15279633" y="1549499"/>
                  <a:pt x="15138388" y="1690747"/>
                  <a:pt x="15138388" y="1870177"/>
                </a:cubicBezTo>
                <a:cubicBezTo>
                  <a:pt x="15138388" y="2049608"/>
                  <a:pt x="15279633" y="2190855"/>
                  <a:pt x="15459063" y="2190855"/>
                </a:cubicBezTo>
                <a:cubicBezTo>
                  <a:pt x="15638493" y="2190855"/>
                  <a:pt x="15779738" y="2049608"/>
                  <a:pt x="15779738" y="1870177"/>
                </a:cubicBezTo>
                <a:cubicBezTo>
                  <a:pt x="15779738" y="1690747"/>
                  <a:pt x="15638493" y="1549499"/>
                  <a:pt x="15459063" y="1549499"/>
                </a:cubicBezTo>
                <a:close/>
                <a:moveTo>
                  <a:pt x="1810151" y="1418816"/>
                </a:moveTo>
                <a:cubicBezTo>
                  <a:pt x="1985460" y="1404046"/>
                  <a:pt x="2166281" y="1531675"/>
                  <a:pt x="2170747" y="1789352"/>
                </a:cubicBezTo>
                <a:cubicBezTo>
                  <a:pt x="2173130" y="2157256"/>
                  <a:pt x="1723741" y="2415027"/>
                  <a:pt x="1494278" y="2632896"/>
                </a:cubicBezTo>
                <a:lnTo>
                  <a:pt x="1494278" y="2633694"/>
                </a:lnTo>
                <a:cubicBezTo>
                  <a:pt x="1493484" y="2633694"/>
                  <a:pt x="1493484" y="2632896"/>
                  <a:pt x="1493484" y="2632896"/>
                </a:cubicBezTo>
                <a:cubicBezTo>
                  <a:pt x="1493484" y="2632896"/>
                  <a:pt x="1493484" y="2633694"/>
                  <a:pt x="1492690" y="2633694"/>
                </a:cubicBezTo>
                <a:lnTo>
                  <a:pt x="1492690" y="2632896"/>
                </a:lnTo>
                <a:cubicBezTo>
                  <a:pt x="1257675" y="2420613"/>
                  <a:pt x="801937" y="2175613"/>
                  <a:pt x="793998" y="1807708"/>
                </a:cubicBezTo>
                <a:cubicBezTo>
                  <a:pt x="790028" y="1348821"/>
                  <a:pt x="1354540" y="1287371"/>
                  <a:pt x="1465695" y="1717528"/>
                </a:cubicBezTo>
                <a:lnTo>
                  <a:pt x="1483163" y="1782170"/>
                </a:lnTo>
                <a:cubicBezTo>
                  <a:pt x="1483163" y="1782170"/>
                  <a:pt x="1496660" y="1717528"/>
                  <a:pt x="1496660" y="1717528"/>
                </a:cubicBezTo>
                <a:cubicBezTo>
                  <a:pt x="1540780" y="1527934"/>
                  <a:pt x="1673799" y="1430304"/>
                  <a:pt x="1810151" y="1418816"/>
                </a:cubicBezTo>
                <a:close/>
                <a:moveTo>
                  <a:pt x="311265" y="1415060"/>
                </a:moveTo>
                <a:lnTo>
                  <a:pt x="375576" y="1545940"/>
                </a:lnTo>
                <a:cubicBezTo>
                  <a:pt x="375576" y="1545940"/>
                  <a:pt x="520079" y="1566697"/>
                  <a:pt x="520079" y="1566697"/>
                </a:cubicBezTo>
                <a:lnTo>
                  <a:pt x="415275" y="1668846"/>
                </a:lnTo>
                <a:lnTo>
                  <a:pt x="439888" y="1812497"/>
                </a:lnTo>
                <a:lnTo>
                  <a:pt x="311265" y="1744664"/>
                </a:lnTo>
                <a:lnTo>
                  <a:pt x="181848" y="1812497"/>
                </a:lnTo>
                <a:lnTo>
                  <a:pt x="206461" y="1668846"/>
                </a:lnTo>
                <a:lnTo>
                  <a:pt x="102451" y="1566697"/>
                </a:lnTo>
                <a:lnTo>
                  <a:pt x="246953" y="1545940"/>
                </a:lnTo>
                <a:close/>
                <a:moveTo>
                  <a:pt x="10574088" y="1411868"/>
                </a:moveTo>
                <a:cubicBezTo>
                  <a:pt x="10590761" y="1411868"/>
                  <a:pt x="10604259" y="1425434"/>
                  <a:pt x="10604259" y="1442193"/>
                </a:cubicBezTo>
                <a:cubicBezTo>
                  <a:pt x="10604259" y="1458953"/>
                  <a:pt x="10590761" y="1473318"/>
                  <a:pt x="10574088" y="1473318"/>
                </a:cubicBezTo>
                <a:cubicBezTo>
                  <a:pt x="10250942" y="1473318"/>
                  <a:pt x="9967494" y="1643309"/>
                  <a:pt x="9967494" y="1837236"/>
                </a:cubicBezTo>
                <a:cubicBezTo>
                  <a:pt x="9967494" y="1853995"/>
                  <a:pt x="9953203" y="1867562"/>
                  <a:pt x="9936529" y="1867562"/>
                </a:cubicBezTo>
                <a:cubicBezTo>
                  <a:pt x="9919856" y="1867562"/>
                  <a:pt x="9906359" y="1853995"/>
                  <a:pt x="9906359" y="1837236"/>
                </a:cubicBezTo>
                <a:cubicBezTo>
                  <a:pt x="9906359" y="1606599"/>
                  <a:pt x="10212037" y="1411868"/>
                  <a:pt x="10574088" y="1411868"/>
                </a:cubicBezTo>
                <a:close/>
                <a:moveTo>
                  <a:pt x="15455888" y="1397099"/>
                </a:moveTo>
                <a:cubicBezTo>
                  <a:pt x="15715682" y="1397099"/>
                  <a:pt x="15925788" y="1607210"/>
                  <a:pt x="15925788" y="1867003"/>
                </a:cubicBezTo>
                <a:cubicBezTo>
                  <a:pt x="15925788" y="2126796"/>
                  <a:pt x="15715682" y="2336904"/>
                  <a:pt x="15455888" y="2336904"/>
                </a:cubicBezTo>
                <a:cubicBezTo>
                  <a:pt x="15196094" y="2336904"/>
                  <a:pt x="14985988" y="2126796"/>
                  <a:pt x="14985988" y="1867003"/>
                </a:cubicBezTo>
                <a:cubicBezTo>
                  <a:pt x="14985988" y="1607210"/>
                  <a:pt x="15196094" y="1397099"/>
                  <a:pt x="15455888" y="1397099"/>
                </a:cubicBezTo>
                <a:close/>
                <a:moveTo>
                  <a:pt x="14127944" y="1257395"/>
                </a:moveTo>
                <a:cubicBezTo>
                  <a:pt x="14105219" y="1257395"/>
                  <a:pt x="14085916" y="1265336"/>
                  <a:pt x="14070026" y="1281241"/>
                </a:cubicBezTo>
                <a:cubicBezTo>
                  <a:pt x="14054137" y="1297138"/>
                  <a:pt x="14046188" y="1316449"/>
                  <a:pt x="14046188" y="1339182"/>
                </a:cubicBezTo>
                <a:cubicBezTo>
                  <a:pt x="14046188" y="1361907"/>
                  <a:pt x="14054137" y="1381226"/>
                  <a:pt x="14070026" y="1397062"/>
                </a:cubicBezTo>
                <a:cubicBezTo>
                  <a:pt x="14085916" y="1413020"/>
                  <a:pt x="14105219" y="1420908"/>
                  <a:pt x="14127944" y="1420908"/>
                </a:cubicBezTo>
                <a:cubicBezTo>
                  <a:pt x="14150662" y="1420908"/>
                  <a:pt x="14169913" y="1413020"/>
                  <a:pt x="14185863" y="1397062"/>
                </a:cubicBezTo>
                <a:cubicBezTo>
                  <a:pt x="14201692" y="1381226"/>
                  <a:pt x="14209701" y="1361907"/>
                  <a:pt x="14209701" y="1339182"/>
                </a:cubicBezTo>
                <a:cubicBezTo>
                  <a:pt x="14209701" y="1316449"/>
                  <a:pt x="14201692" y="1297138"/>
                  <a:pt x="14185863" y="1281241"/>
                </a:cubicBezTo>
                <a:cubicBezTo>
                  <a:pt x="14169913" y="1265336"/>
                  <a:pt x="14150662" y="1257395"/>
                  <a:pt x="14127944" y="1257395"/>
                </a:cubicBezTo>
                <a:close/>
                <a:moveTo>
                  <a:pt x="10577500" y="1232001"/>
                </a:moveTo>
                <a:cubicBezTo>
                  <a:pt x="10109120" y="1232001"/>
                  <a:pt x="9728188" y="1503834"/>
                  <a:pt x="9728188" y="1838472"/>
                </a:cubicBezTo>
                <a:cubicBezTo>
                  <a:pt x="9728188" y="2032629"/>
                  <a:pt x="9862348" y="2217473"/>
                  <a:pt x="10087180" y="2332014"/>
                </a:cubicBezTo>
                <a:cubicBezTo>
                  <a:pt x="10127758" y="2353098"/>
                  <a:pt x="10153237" y="2394555"/>
                  <a:pt x="10153237" y="2440086"/>
                </a:cubicBezTo>
                <a:cubicBezTo>
                  <a:pt x="10153237" y="2443643"/>
                  <a:pt x="10152923" y="2447524"/>
                  <a:pt x="10152687" y="2451405"/>
                </a:cubicBezTo>
                <a:cubicBezTo>
                  <a:pt x="10151507" y="2514144"/>
                  <a:pt x="10132870" y="2574807"/>
                  <a:pt x="10109120" y="2629005"/>
                </a:cubicBezTo>
                <a:cubicBezTo>
                  <a:pt x="10196489" y="2577266"/>
                  <a:pt x="10270568" y="2506705"/>
                  <a:pt x="10296362" y="2475077"/>
                </a:cubicBezTo>
                <a:cubicBezTo>
                  <a:pt x="10319718" y="2446942"/>
                  <a:pt x="10354084" y="2430902"/>
                  <a:pt x="10390259" y="2430902"/>
                </a:cubicBezTo>
                <a:cubicBezTo>
                  <a:pt x="10395842" y="2430902"/>
                  <a:pt x="10401819" y="2431226"/>
                  <a:pt x="10407717" y="2432131"/>
                </a:cubicBezTo>
                <a:cubicBezTo>
                  <a:pt x="10464573" y="2440410"/>
                  <a:pt x="10521745" y="2444872"/>
                  <a:pt x="10577500" y="2444872"/>
                </a:cubicBezTo>
                <a:cubicBezTo>
                  <a:pt x="11045881" y="2444872"/>
                  <a:pt x="11426813" y="2172718"/>
                  <a:pt x="11426813" y="1838472"/>
                </a:cubicBezTo>
                <a:cubicBezTo>
                  <a:pt x="11426813" y="1503834"/>
                  <a:pt x="11045566" y="1232001"/>
                  <a:pt x="10577500" y="1232001"/>
                </a:cubicBezTo>
                <a:close/>
                <a:moveTo>
                  <a:pt x="12353913" y="1130407"/>
                </a:moveTo>
                <a:cubicBezTo>
                  <a:pt x="12322413" y="1135788"/>
                  <a:pt x="12292951" y="1143621"/>
                  <a:pt x="12274885" y="1161780"/>
                </a:cubicBezTo>
                <a:cubicBezTo>
                  <a:pt x="12229178" y="1207061"/>
                  <a:pt x="12191988" y="1288042"/>
                  <a:pt x="12191988" y="1342328"/>
                </a:cubicBezTo>
                <a:cubicBezTo>
                  <a:pt x="12191988" y="1360594"/>
                  <a:pt x="12204102" y="1360594"/>
                  <a:pt x="12209927" y="1360594"/>
                </a:cubicBezTo>
                <a:cubicBezTo>
                  <a:pt x="12250423" y="1360594"/>
                  <a:pt x="12308057" y="1320343"/>
                  <a:pt x="12353913" y="1130407"/>
                </a:cubicBezTo>
                <a:close/>
                <a:moveTo>
                  <a:pt x="5695979" y="1125367"/>
                </a:moveTo>
                <a:lnTo>
                  <a:pt x="5969897" y="1125367"/>
                </a:lnTo>
                <a:cubicBezTo>
                  <a:pt x="6022303" y="1125367"/>
                  <a:pt x="6067562" y="1144520"/>
                  <a:pt x="6105672" y="1182028"/>
                </a:cubicBezTo>
                <a:cubicBezTo>
                  <a:pt x="6142986" y="1220335"/>
                  <a:pt x="6162042" y="1265026"/>
                  <a:pt x="6162042" y="1317697"/>
                </a:cubicBezTo>
                <a:lnTo>
                  <a:pt x="6162042" y="1344831"/>
                </a:lnTo>
                <a:lnTo>
                  <a:pt x="6737671" y="1344831"/>
                </a:lnTo>
                <a:cubicBezTo>
                  <a:pt x="6790072" y="1344831"/>
                  <a:pt x="6835330" y="1363984"/>
                  <a:pt x="6872645" y="1401493"/>
                </a:cubicBezTo>
                <a:cubicBezTo>
                  <a:pt x="6910757" y="1439002"/>
                  <a:pt x="6929021" y="1484490"/>
                  <a:pt x="6929021" y="1537162"/>
                </a:cubicBezTo>
                <a:lnTo>
                  <a:pt x="6929021" y="2139698"/>
                </a:lnTo>
                <a:cubicBezTo>
                  <a:pt x="6929021" y="2192373"/>
                  <a:pt x="6910757" y="2237062"/>
                  <a:pt x="6872645" y="2275367"/>
                </a:cubicBezTo>
                <a:cubicBezTo>
                  <a:pt x="6835330" y="2312877"/>
                  <a:pt x="6790072" y="2332031"/>
                  <a:pt x="6737671" y="2332031"/>
                </a:cubicBezTo>
                <a:lnTo>
                  <a:pt x="5695979" y="2332031"/>
                </a:lnTo>
                <a:cubicBezTo>
                  <a:pt x="5643572" y="2332031"/>
                  <a:pt x="5598312" y="2312877"/>
                  <a:pt x="5560992" y="2275367"/>
                </a:cubicBezTo>
                <a:cubicBezTo>
                  <a:pt x="5522883" y="2237062"/>
                  <a:pt x="5503831" y="2192373"/>
                  <a:pt x="5503831" y="2139698"/>
                </a:cubicBezTo>
                <a:lnTo>
                  <a:pt x="5503831" y="1317697"/>
                </a:lnTo>
                <a:cubicBezTo>
                  <a:pt x="5503831" y="1265026"/>
                  <a:pt x="5522883" y="1220335"/>
                  <a:pt x="5560992" y="1182028"/>
                </a:cubicBezTo>
                <a:cubicBezTo>
                  <a:pt x="5598312" y="1144520"/>
                  <a:pt x="5643572" y="1125367"/>
                  <a:pt x="5695979" y="1125367"/>
                </a:cubicBezTo>
                <a:close/>
                <a:moveTo>
                  <a:pt x="10571944" y="1117702"/>
                </a:moveTo>
                <a:cubicBezTo>
                  <a:pt x="11107748" y="1117702"/>
                  <a:pt x="11542701" y="1443586"/>
                  <a:pt x="11542701" y="1845912"/>
                </a:cubicBezTo>
                <a:cubicBezTo>
                  <a:pt x="11542701" y="2247842"/>
                  <a:pt x="11107748" y="2573727"/>
                  <a:pt x="10571944" y="2573727"/>
                </a:cubicBezTo>
                <a:cubicBezTo>
                  <a:pt x="10507677" y="2573727"/>
                  <a:pt x="10445117" y="2568693"/>
                  <a:pt x="10384714" y="2559886"/>
                </a:cubicBezTo>
                <a:cubicBezTo>
                  <a:pt x="10343188" y="2610530"/>
                  <a:pt x="10164676" y="2784639"/>
                  <a:pt x="9975019" y="2815780"/>
                </a:cubicBezTo>
                <a:cubicBezTo>
                  <a:pt x="9975379" y="2814915"/>
                  <a:pt x="9965312" y="2816330"/>
                  <a:pt x="9959649" y="2816330"/>
                </a:cubicBezTo>
                <a:cubicBezTo>
                  <a:pt x="9929088" y="2816330"/>
                  <a:pt x="9904549" y="2791795"/>
                  <a:pt x="9904549" y="2761597"/>
                </a:cubicBezTo>
                <a:cubicBezTo>
                  <a:pt x="9904549" y="2753811"/>
                  <a:pt x="9906257" y="2746499"/>
                  <a:pt x="9909044" y="2739971"/>
                </a:cubicBezTo>
                <a:cubicBezTo>
                  <a:pt x="9944458" y="2678318"/>
                  <a:pt x="10025984" y="2561302"/>
                  <a:pt x="10025984" y="2452620"/>
                </a:cubicBezTo>
                <a:cubicBezTo>
                  <a:pt x="10025984" y="2450811"/>
                  <a:pt x="10026254" y="2449631"/>
                  <a:pt x="10026254" y="2447822"/>
                </a:cubicBezTo>
                <a:cubicBezTo>
                  <a:pt x="9769722" y="2316967"/>
                  <a:pt x="9601188" y="2096145"/>
                  <a:pt x="9601188" y="1845912"/>
                </a:cubicBezTo>
                <a:cubicBezTo>
                  <a:pt x="9601188" y="1443586"/>
                  <a:pt x="10035691" y="1117702"/>
                  <a:pt x="10571944" y="1117702"/>
                </a:cubicBezTo>
                <a:close/>
                <a:moveTo>
                  <a:pt x="4946470" y="1069503"/>
                </a:moveTo>
                <a:lnTo>
                  <a:pt x="5013958" y="1069503"/>
                </a:lnTo>
                <a:cubicBezTo>
                  <a:pt x="5018721" y="1069503"/>
                  <a:pt x="5021899" y="1071099"/>
                  <a:pt x="5025073" y="1073493"/>
                </a:cubicBezTo>
                <a:cubicBezTo>
                  <a:pt x="5028251" y="1076686"/>
                  <a:pt x="5029839" y="1080676"/>
                  <a:pt x="5029839" y="1085464"/>
                </a:cubicBezTo>
                <a:lnTo>
                  <a:pt x="5029839" y="1173250"/>
                </a:lnTo>
                <a:cubicBezTo>
                  <a:pt x="5048891" y="1175644"/>
                  <a:pt x="5067153" y="1178836"/>
                  <a:pt x="5084622" y="1184423"/>
                </a:cubicBezTo>
                <a:cubicBezTo>
                  <a:pt x="5102882" y="1190807"/>
                  <a:pt x="5117172" y="1196393"/>
                  <a:pt x="5128288" y="1201182"/>
                </a:cubicBezTo>
                <a:cubicBezTo>
                  <a:pt x="5139405" y="1206768"/>
                  <a:pt x="5150521" y="1213153"/>
                  <a:pt x="5160048" y="1220335"/>
                </a:cubicBezTo>
                <a:cubicBezTo>
                  <a:pt x="5170369" y="1227517"/>
                  <a:pt x="5176721" y="1232306"/>
                  <a:pt x="5179898" y="1234700"/>
                </a:cubicBezTo>
                <a:cubicBezTo>
                  <a:pt x="5183071" y="1237892"/>
                  <a:pt x="5185456" y="1239488"/>
                  <a:pt x="5187044" y="1241882"/>
                </a:cubicBezTo>
                <a:cubicBezTo>
                  <a:pt x="5192601" y="1247469"/>
                  <a:pt x="5193397" y="1253853"/>
                  <a:pt x="5189427" y="1261036"/>
                </a:cubicBezTo>
                <a:lnTo>
                  <a:pt x="5148932" y="1333658"/>
                </a:lnTo>
                <a:cubicBezTo>
                  <a:pt x="5146551" y="1339245"/>
                  <a:pt x="5142578" y="1341639"/>
                  <a:pt x="5137819" y="1341639"/>
                </a:cubicBezTo>
                <a:cubicBezTo>
                  <a:pt x="5133052" y="1343235"/>
                  <a:pt x="5128288" y="1341639"/>
                  <a:pt x="5124319" y="1338447"/>
                </a:cubicBezTo>
                <a:cubicBezTo>
                  <a:pt x="5123525" y="1337649"/>
                  <a:pt x="5121141" y="1335255"/>
                  <a:pt x="5117172" y="1332062"/>
                </a:cubicBezTo>
                <a:cubicBezTo>
                  <a:pt x="5113204" y="1329668"/>
                  <a:pt x="5106852" y="1324880"/>
                  <a:pt x="5097325" y="1319293"/>
                </a:cubicBezTo>
                <a:cubicBezTo>
                  <a:pt x="5088590" y="1312909"/>
                  <a:pt x="5078269" y="1308121"/>
                  <a:pt x="5067946" y="1303332"/>
                </a:cubicBezTo>
                <a:cubicBezTo>
                  <a:pt x="5057626" y="1298544"/>
                  <a:pt x="5045716" y="1293756"/>
                  <a:pt x="5030631" y="1289765"/>
                </a:cubicBezTo>
                <a:cubicBezTo>
                  <a:pt x="5016338" y="1286573"/>
                  <a:pt x="5002048" y="1284179"/>
                  <a:pt x="4988549" y="1284179"/>
                </a:cubicBezTo>
                <a:cubicBezTo>
                  <a:pt x="4956794" y="1284179"/>
                  <a:pt x="4930591" y="1291362"/>
                  <a:pt x="4910746" y="1305727"/>
                </a:cubicBezTo>
                <a:cubicBezTo>
                  <a:pt x="4890895" y="1320092"/>
                  <a:pt x="4880570" y="1338447"/>
                  <a:pt x="4880570" y="1361590"/>
                </a:cubicBezTo>
                <a:cubicBezTo>
                  <a:pt x="4880570" y="1370369"/>
                  <a:pt x="4882159" y="1378349"/>
                  <a:pt x="4885338" y="1385532"/>
                </a:cubicBezTo>
                <a:cubicBezTo>
                  <a:pt x="4887718" y="1392714"/>
                  <a:pt x="4892482" y="1399897"/>
                  <a:pt x="4899629" y="1406281"/>
                </a:cubicBezTo>
                <a:cubicBezTo>
                  <a:pt x="4906774" y="1412666"/>
                  <a:pt x="4913126" y="1418252"/>
                  <a:pt x="4919477" y="1422242"/>
                </a:cubicBezTo>
                <a:cubicBezTo>
                  <a:pt x="4925829" y="1427030"/>
                  <a:pt x="4934563" y="1432617"/>
                  <a:pt x="4947266" y="1438203"/>
                </a:cubicBezTo>
                <a:cubicBezTo>
                  <a:pt x="4959970" y="1443790"/>
                  <a:pt x="4970290" y="1448578"/>
                  <a:pt x="4977435" y="1451770"/>
                </a:cubicBezTo>
                <a:cubicBezTo>
                  <a:pt x="4985375" y="1454962"/>
                  <a:pt x="4997285" y="1459751"/>
                  <a:pt x="5012370" y="1465337"/>
                </a:cubicBezTo>
                <a:cubicBezTo>
                  <a:pt x="5030631" y="1471722"/>
                  <a:pt x="5044127" y="1477308"/>
                  <a:pt x="5052861" y="1481298"/>
                </a:cubicBezTo>
                <a:cubicBezTo>
                  <a:pt x="5062391" y="1485288"/>
                  <a:pt x="5075093" y="1490875"/>
                  <a:pt x="5090973" y="1498855"/>
                </a:cubicBezTo>
                <a:cubicBezTo>
                  <a:pt x="5107645" y="1506836"/>
                  <a:pt x="5119555" y="1513220"/>
                  <a:pt x="5129086" y="1519605"/>
                </a:cubicBezTo>
                <a:cubicBezTo>
                  <a:pt x="5137819" y="1525989"/>
                  <a:pt x="5148139" y="1534768"/>
                  <a:pt x="5160048" y="1545142"/>
                </a:cubicBezTo>
                <a:cubicBezTo>
                  <a:pt x="5171163" y="1555517"/>
                  <a:pt x="5180691" y="1565899"/>
                  <a:pt x="5186251" y="1576275"/>
                </a:cubicBezTo>
                <a:cubicBezTo>
                  <a:pt x="5192601" y="1587447"/>
                  <a:pt x="5198160" y="1600214"/>
                  <a:pt x="5202130" y="1614580"/>
                </a:cubicBezTo>
                <a:cubicBezTo>
                  <a:pt x="5206893" y="1629743"/>
                  <a:pt x="5208481" y="1644905"/>
                  <a:pt x="5208481" y="1661664"/>
                </a:cubicBezTo>
                <a:cubicBezTo>
                  <a:pt x="5208481" y="1712740"/>
                  <a:pt x="5191807" y="1756634"/>
                  <a:pt x="5159252" y="1793343"/>
                </a:cubicBezTo>
                <a:cubicBezTo>
                  <a:pt x="5125908" y="1830852"/>
                  <a:pt x="5083032" y="1853197"/>
                  <a:pt x="5029839" y="1861975"/>
                </a:cubicBezTo>
                <a:lnTo>
                  <a:pt x="5029839" y="1949764"/>
                </a:lnTo>
                <a:cubicBezTo>
                  <a:pt x="5029839" y="1954552"/>
                  <a:pt x="5028251" y="1957743"/>
                  <a:pt x="5025073" y="1960936"/>
                </a:cubicBezTo>
                <a:cubicBezTo>
                  <a:pt x="5021899" y="1964129"/>
                  <a:pt x="5018721" y="1965724"/>
                  <a:pt x="5013958" y="1965724"/>
                </a:cubicBezTo>
                <a:lnTo>
                  <a:pt x="4946470" y="1965724"/>
                </a:lnTo>
                <a:cubicBezTo>
                  <a:pt x="4941707" y="1965724"/>
                  <a:pt x="4937737" y="1964129"/>
                  <a:pt x="4934563" y="1960936"/>
                </a:cubicBezTo>
                <a:cubicBezTo>
                  <a:pt x="4931386" y="1957743"/>
                  <a:pt x="4930591" y="1953753"/>
                  <a:pt x="4930591" y="1949764"/>
                </a:cubicBezTo>
                <a:lnTo>
                  <a:pt x="4930591" y="1861975"/>
                </a:lnTo>
                <a:cubicBezTo>
                  <a:pt x="4908360" y="1858783"/>
                  <a:pt x="4886925" y="1853995"/>
                  <a:pt x="4866279" y="1846812"/>
                </a:cubicBezTo>
                <a:cubicBezTo>
                  <a:pt x="4845639" y="1838832"/>
                  <a:pt x="4828961" y="1831650"/>
                  <a:pt x="4815464" y="1824467"/>
                </a:cubicBezTo>
                <a:cubicBezTo>
                  <a:pt x="4801970" y="1816487"/>
                  <a:pt x="4790060" y="1808506"/>
                  <a:pt x="4778945" y="1800526"/>
                </a:cubicBezTo>
                <a:cubicBezTo>
                  <a:pt x="4767033" y="1791747"/>
                  <a:pt x="4759888" y="1785363"/>
                  <a:pt x="4755123" y="1781372"/>
                </a:cubicBezTo>
                <a:cubicBezTo>
                  <a:pt x="4751155" y="1777382"/>
                  <a:pt x="4747978" y="1774189"/>
                  <a:pt x="4746391" y="1772595"/>
                </a:cubicBezTo>
                <a:cubicBezTo>
                  <a:pt x="4740834" y="1765412"/>
                  <a:pt x="4740834" y="1759028"/>
                  <a:pt x="4745596" y="1751845"/>
                </a:cubicBezTo>
                <a:lnTo>
                  <a:pt x="4797201" y="1684807"/>
                </a:lnTo>
                <a:cubicBezTo>
                  <a:pt x="4799589" y="1680817"/>
                  <a:pt x="4803556" y="1679220"/>
                  <a:pt x="4808319" y="1678423"/>
                </a:cubicBezTo>
                <a:cubicBezTo>
                  <a:pt x="4813879" y="1677625"/>
                  <a:pt x="4817849" y="1679220"/>
                  <a:pt x="4821022" y="1683211"/>
                </a:cubicBezTo>
                <a:lnTo>
                  <a:pt x="4821819" y="1684008"/>
                </a:lnTo>
                <a:cubicBezTo>
                  <a:pt x="4859134" y="1716731"/>
                  <a:pt x="4899629" y="1737481"/>
                  <a:pt x="4943295" y="1746259"/>
                </a:cubicBezTo>
                <a:cubicBezTo>
                  <a:pt x="4955205" y="1749452"/>
                  <a:pt x="4967907" y="1750249"/>
                  <a:pt x="4979816" y="1750249"/>
                </a:cubicBezTo>
                <a:cubicBezTo>
                  <a:pt x="5007605" y="1750249"/>
                  <a:pt x="5030631" y="1743068"/>
                  <a:pt x="5051273" y="1728703"/>
                </a:cubicBezTo>
                <a:cubicBezTo>
                  <a:pt x="5071916" y="1714336"/>
                  <a:pt x="5082240" y="1694383"/>
                  <a:pt x="5082240" y="1668048"/>
                </a:cubicBezTo>
                <a:cubicBezTo>
                  <a:pt x="5082240" y="1658471"/>
                  <a:pt x="5079856" y="1649693"/>
                  <a:pt x="5075093" y="1641713"/>
                </a:cubicBezTo>
                <a:cubicBezTo>
                  <a:pt x="5069536" y="1632934"/>
                  <a:pt x="5063977" y="1625752"/>
                  <a:pt x="5057626" y="1620166"/>
                </a:cubicBezTo>
                <a:cubicBezTo>
                  <a:pt x="5052069" y="1614580"/>
                  <a:pt x="5041749" y="1608196"/>
                  <a:pt x="5029042" y="1601810"/>
                </a:cubicBezTo>
                <a:cubicBezTo>
                  <a:pt x="5015544" y="1594628"/>
                  <a:pt x="5004429" y="1589840"/>
                  <a:pt x="4995697" y="1585850"/>
                </a:cubicBezTo>
                <a:cubicBezTo>
                  <a:pt x="4986963" y="1581859"/>
                  <a:pt x="4973465" y="1576275"/>
                  <a:pt x="4955997" y="1569091"/>
                </a:cubicBezTo>
                <a:cubicBezTo>
                  <a:pt x="4942500" y="1564303"/>
                  <a:pt x="4932180" y="1560305"/>
                  <a:pt x="4925036" y="1557113"/>
                </a:cubicBezTo>
                <a:cubicBezTo>
                  <a:pt x="4917096" y="1553921"/>
                  <a:pt x="4907567" y="1549133"/>
                  <a:pt x="4894069" y="1543546"/>
                </a:cubicBezTo>
                <a:cubicBezTo>
                  <a:pt x="4881368" y="1537960"/>
                  <a:pt x="4871044" y="1532374"/>
                  <a:pt x="4863104" y="1528383"/>
                </a:cubicBezTo>
                <a:cubicBezTo>
                  <a:pt x="4855164" y="1523595"/>
                  <a:pt x="4845639" y="1518009"/>
                  <a:pt x="4834522" y="1510028"/>
                </a:cubicBezTo>
                <a:cubicBezTo>
                  <a:pt x="4823405" y="1502846"/>
                  <a:pt x="4814672" y="1495663"/>
                  <a:pt x="4808319" y="1489279"/>
                </a:cubicBezTo>
                <a:cubicBezTo>
                  <a:pt x="4801174" y="1482096"/>
                  <a:pt x="4794030" y="1474116"/>
                  <a:pt x="4786090" y="1464539"/>
                </a:cubicBezTo>
                <a:cubicBezTo>
                  <a:pt x="4778152" y="1454962"/>
                  <a:pt x="4772590" y="1445386"/>
                  <a:pt x="4768623" y="1435809"/>
                </a:cubicBezTo>
                <a:cubicBezTo>
                  <a:pt x="4763858" y="1425434"/>
                  <a:pt x="4760680" y="1415060"/>
                  <a:pt x="4758299" y="1402291"/>
                </a:cubicBezTo>
                <a:cubicBezTo>
                  <a:pt x="4755123" y="1390320"/>
                  <a:pt x="4753539" y="1376753"/>
                  <a:pt x="4753539" y="1363187"/>
                </a:cubicBezTo>
                <a:cubicBezTo>
                  <a:pt x="4753539" y="1317697"/>
                  <a:pt x="4770209" y="1276997"/>
                  <a:pt x="4802762" y="1242680"/>
                </a:cubicBezTo>
                <a:cubicBezTo>
                  <a:pt x="4835319" y="1207566"/>
                  <a:pt x="4878191" y="1185221"/>
                  <a:pt x="4930591" y="1175644"/>
                </a:cubicBezTo>
                <a:lnTo>
                  <a:pt x="4930591" y="1085464"/>
                </a:lnTo>
                <a:cubicBezTo>
                  <a:pt x="4930591" y="1080676"/>
                  <a:pt x="4931386" y="1077484"/>
                  <a:pt x="4934563" y="1074292"/>
                </a:cubicBezTo>
                <a:cubicBezTo>
                  <a:pt x="4937737" y="1071099"/>
                  <a:pt x="4941707" y="1069503"/>
                  <a:pt x="4946470" y="1069503"/>
                </a:cubicBezTo>
                <a:close/>
                <a:moveTo>
                  <a:pt x="14361485" y="1066896"/>
                </a:moveTo>
                <a:cubicBezTo>
                  <a:pt x="14369528" y="1066896"/>
                  <a:pt x="14376405" y="1069612"/>
                  <a:pt x="14382048" y="1075045"/>
                </a:cubicBezTo>
                <a:cubicBezTo>
                  <a:pt x="14387822" y="1080478"/>
                  <a:pt x="14390676" y="1086881"/>
                  <a:pt x="14390676" y="1094318"/>
                </a:cubicBezTo>
                <a:cubicBezTo>
                  <a:pt x="14390676" y="1236411"/>
                  <a:pt x="14369074" y="1359231"/>
                  <a:pt x="14326001" y="1462776"/>
                </a:cubicBezTo>
                <a:cubicBezTo>
                  <a:pt x="14282863" y="1566391"/>
                  <a:pt x="14210533" y="1669290"/>
                  <a:pt x="14108883" y="1771414"/>
                </a:cubicBezTo>
                <a:cubicBezTo>
                  <a:pt x="14062631" y="1817075"/>
                  <a:pt x="14006972" y="1867263"/>
                  <a:pt x="13941843" y="1922045"/>
                </a:cubicBezTo>
                <a:lnTo>
                  <a:pt x="13924718" y="2246523"/>
                </a:lnTo>
                <a:cubicBezTo>
                  <a:pt x="13923615" y="2255643"/>
                  <a:pt x="13919009" y="2263015"/>
                  <a:pt x="13911095" y="2268707"/>
                </a:cubicBezTo>
                <a:lnTo>
                  <a:pt x="13582142" y="2460470"/>
                </a:lnTo>
                <a:cubicBezTo>
                  <a:pt x="13578120" y="2462799"/>
                  <a:pt x="13573579" y="2463898"/>
                  <a:pt x="13568454" y="2463898"/>
                </a:cubicBezTo>
                <a:cubicBezTo>
                  <a:pt x="13561578" y="2463898"/>
                  <a:pt x="13555026" y="2461311"/>
                  <a:pt x="13548734" y="2456201"/>
                </a:cubicBezTo>
                <a:lnTo>
                  <a:pt x="13493984" y="2401421"/>
                </a:lnTo>
                <a:cubicBezTo>
                  <a:pt x="13486524" y="2393402"/>
                  <a:pt x="13484189" y="2384347"/>
                  <a:pt x="13487108" y="2373999"/>
                </a:cubicBezTo>
                <a:lnTo>
                  <a:pt x="13559891" y="2137802"/>
                </a:lnTo>
                <a:lnTo>
                  <a:pt x="13319225" y="1897207"/>
                </a:lnTo>
                <a:lnTo>
                  <a:pt x="13082841" y="1969969"/>
                </a:lnTo>
                <a:cubicBezTo>
                  <a:pt x="13081089" y="1970551"/>
                  <a:pt x="13078559" y="1970875"/>
                  <a:pt x="13075121" y="1970875"/>
                </a:cubicBezTo>
                <a:cubicBezTo>
                  <a:pt x="13067142" y="1970875"/>
                  <a:pt x="13060590" y="1968223"/>
                  <a:pt x="13055466" y="1963114"/>
                </a:cubicBezTo>
                <a:lnTo>
                  <a:pt x="13000586" y="1908332"/>
                </a:lnTo>
                <a:cubicBezTo>
                  <a:pt x="12990920" y="1897531"/>
                  <a:pt x="12989493" y="1886407"/>
                  <a:pt x="12996369" y="1875024"/>
                </a:cubicBezTo>
                <a:lnTo>
                  <a:pt x="13188189" y="1546273"/>
                </a:lnTo>
                <a:cubicBezTo>
                  <a:pt x="13193897" y="1538253"/>
                  <a:pt x="13201292" y="1533726"/>
                  <a:pt x="13210439" y="1532561"/>
                </a:cubicBezTo>
                <a:lnTo>
                  <a:pt x="13535046" y="1515487"/>
                </a:lnTo>
                <a:cubicBezTo>
                  <a:pt x="13589861" y="1450359"/>
                  <a:pt x="13640070" y="1394737"/>
                  <a:pt x="13685803" y="1348494"/>
                </a:cubicBezTo>
                <a:cubicBezTo>
                  <a:pt x="13793098" y="1241844"/>
                  <a:pt x="13895332" y="1168178"/>
                  <a:pt x="13992377" y="1127691"/>
                </a:cubicBezTo>
                <a:cubicBezTo>
                  <a:pt x="14089487" y="1087204"/>
                  <a:pt x="14212479" y="1066896"/>
                  <a:pt x="14361485" y="1066896"/>
                </a:cubicBezTo>
                <a:close/>
                <a:moveTo>
                  <a:pt x="15455094" y="1028800"/>
                </a:moveTo>
                <a:cubicBezTo>
                  <a:pt x="15401594" y="1028800"/>
                  <a:pt x="15359491" y="1032599"/>
                  <a:pt x="15328941" y="1036476"/>
                </a:cubicBezTo>
                <a:lnTo>
                  <a:pt x="15309789" y="1189380"/>
                </a:lnTo>
                <a:cubicBezTo>
                  <a:pt x="15305990" y="1216131"/>
                  <a:pt x="15286838" y="1242958"/>
                  <a:pt x="15260087" y="1250557"/>
                </a:cubicBezTo>
                <a:cubicBezTo>
                  <a:pt x="15195111" y="1273508"/>
                  <a:pt x="15214185" y="1262033"/>
                  <a:pt x="15156807" y="1292660"/>
                </a:cubicBezTo>
                <a:cubicBezTo>
                  <a:pt x="15130057" y="1304135"/>
                  <a:pt x="15103306" y="1300259"/>
                  <a:pt x="15080355" y="1284984"/>
                </a:cubicBezTo>
                <a:lnTo>
                  <a:pt x="14958001" y="1193257"/>
                </a:lnTo>
                <a:cubicBezTo>
                  <a:pt x="14935050" y="1212331"/>
                  <a:pt x="14900623" y="1235282"/>
                  <a:pt x="14862397" y="1273508"/>
                </a:cubicBezTo>
                <a:cubicBezTo>
                  <a:pt x="14824171" y="1311734"/>
                  <a:pt x="14801220" y="1346161"/>
                  <a:pt x="14782145" y="1369112"/>
                </a:cubicBezTo>
                <a:lnTo>
                  <a:pt x="14873872" y="1491466"/>
                </a:lnTo>
                <a:cubicBezTo>
                  <a:pt x="14889147" y="1514417"/>
                  <a:pt x="14893024" y="1541168"/>
                  <a:pt x="14881549" y="1567923"/>
                </a:cubicBezTo>
                <a:cubicBezTo>
                  <a:pt x="14870073" y="1590875"/>
                  <a:pt x="14858597" y="1617625"/>
                  <a:pt x="14858597" y="1617625"/>
                </a:cubicBezTo>
                <a:cubicBezTo>
                  <a:pt x="14858597" y="1621502"/>
                  <a:pt x="14847122" y="1644452"/>
                  <a:pt x="14839446" y="1671202"/>
                </a:cubicBezTo>
                <a:cubicBezTo>
                  <a:pt x="14831847" y="1697952"/>
                  <a:pt x="14805019" y="1717106"/>
                  <a:pt x="14778268" y="1720905"/>
                </a:cubicBezTo>
                <a:lnTo>
                  <a:pt x="14625364" y="1740057"/>
                </a:lnTo>
                <a:cubicBezTo>
                  <a:pt x="14621487" y="1770606"/>
                  <a:pt x="14617688" y="1812709"/>
                  <a:pt x="14617688" y="1866209"/>
                </a:cubicBezTo>
                <a:cubicBezTo>
                  <a:pt x="14617688" y="1919711"/>
                  <a:pt x="14621487" y="1961814"/>
                  <a:pt x="14625364" y="1992364"/>
                </a:cubicBezTo>
                <a:lnTo>
                  <a:pt x="14778268" y="2011515"/>
                </a:lnTo>
                <a:cubicBezTo>
                  <a:pt x="14805019" y="2015315"/>
                  <a:pt x="14831847" y="2034467"/>
                  <a:pt x="14839446" y="2061217"/>
                </a:cubicBezTo>
                <a:cubicBezTo>
                  <a:pt x="14862397" y="2126193"/>
                  <a:pt x="14850921" y="2107119"/>
                  <a:pt x="14881549" y="2164497"/>
                </a:cubicBezTo>
                <a:cubicBezTo>
                  <a:pt x="14893024" y="2191249"/>
                  <a:pt x="14889147" y="2221798"/>
                  <a:pt x="14873872" y="2244749"/>
                </a:cubicBezTo>
                <a:lnTo>
                  <a:pt x="14782145" y="2367103"/>
                </a:lnTo>
                <a:cubicBezTo>
                  <a:pt x="14801220" y="2390054"/>
                  <a:pt x="14824171" y="2420603"/>
                  <a:pt x="14862397" y="2458906"/>
                </a:cubicBezTo>
                <a:cubicBezTo>
                  <a:pt x="14900623" y="2497135"/>
                  <a:pt x="14935050" y="2523888"/>
                  <a:pt x="14958001" y="2543038"/>
                </a:cubicBezTo>
                <a:lnTo>
                  <a:pt x="15080355" y="2447431"/>
                </a:lnTo>
                <a:cubicBezTo>
                  <a:pt x="15103306" y="2432157"/>
                  <a:pt x="15130057" y="2428280"/>
                  <a:pt x="15156807" y="2439755"/>
                </a:cubicBezTo>
                <a:cubicBezTo>
                  <a:pt x="15214185" y="2466506"/>
                  <a:pt x="15195111" y="2458906"/>
                  <a:pt x="15260087" y="2481858"/>
                </a:cubicBezTo>
                <a:cubicBezTo>
                  <a:pt x="15286838" y="2489459"/>
                  <a:pt x="15305990" y="2516211"/>
                  <a:pt x="15309789" y="2543038"/>
                </a:cubicBezTo>
                <a:lnTo>
                  <a:pt x="15328941" y="2695940"/>
                </a:lnTo>
                <a:cubicBezTo>
                  <a:pt x="15359491" y="2699817"/>
                  <a:pt x="15401594" y="2703617"/>
                  <a:pt x="15455094" y="2703617"/>
                </a:cubicBezTo>
                <a:cubicBezTo>
                  <a:pt x="15508673" y="2703617"/>
                  <a:pt x="15550698" y="2699817"/>
                  <a:pt x="15581248" y="2695940"/>
                </a:cubicBezTo>
                <a:lnTo>
                  <a:pt x="15600400" y="2543038"/>
                </a:lnTo>
                <a:cubicBezTo>
                  <a:pt x="15604199" y="2516211"/>
                  <a:pt x="15623351" y="2489459"/>
                  <a:pt x="15650102" y="2481858"/>
                </a:cubicBezTo>
                <a:cubicBezTo>
                  <a:pt x="15718955" y="2458906"/>
                  <a:pt x="15688328" y="2470382"/>
                  <a:pt x="15753382" y="2439755"/>
                </a:cubicBezTo>
                <a:cubicBezTo>
                  <a:pt x="15780132" y="2428280"/>
                  <a:pt x="15810682" y="2432157"/>
                  <a:pt x="15833633" y="2447431"/>
                </a:cubicBezTo>
                <a:lnTo>
                  <a:pt x="15955988" y="2543038"/>
                </a:lnTo>
                <a:cubicBezTo>
                  <a:pt x="15978939" y="2523888"/>
                  <a:pt x="16009489" y="2497135"/>
                  <a:pt x="16047792" y="2458906"/>
                </a:cubicBezTo>
                <a:cubicBezTo>
                  <a:pt x="16086018" y="2420603"/>
                  <a:pt x="16112769" y="2386255"/>
                  <a:pt x="16131920" y="2363304"/>
                </a:cubicBezTo>
                <a:lnTo>
                  <a:pt x="16036317" y="2244749"/>
                </a:lnTo>
                <a:cubicBezTo>
                  <a:pt x="16021042" y="2221798"/>
                  <a:pt x="16017165" y="2191249"/>
                  <a:pt x="16028640" y="2164497"/>
                </a:cubicBezTo>
                <a:cubicBezTo>
                  <a:pt x="16055391" y="2107119"/>
                  <a:pt x="16047792" y="2126193"/>
                  <a:pt x="16070743" y="2061217"/>
                </a:cubicBezTo>
                <a:cubicBezTo>
                  <a:pt x="16078342" y="2034467"/>
                  <a:pt x="16105092" y="2015315"/>
                  <a:pt x="16131920" y="2011515"/>
                </a:cubicBezTo>
                <a:lnTo>
                  <a:pt x="16284824" y="1992364"/>
                </a:lnTo>
                <a:cubicBezTo>
                  <a:pt x="16288702" y="1961814"/>
                  <a:pt x="16292500" y="1919711"/>
                  <a:pt x="16292500" y="1866209"/>
                </a:cubicBezTo>
                <a:cubicBezTo>
                  <a:pt x="16292500" y="1812709"/>
                  <a:pt x="16288702" y="1770606"/>
                  <a:pt x="16284824" y="1740057"/>
                </a:cubicBezTo>
                <a:lnTo>
                  <a:pt x="16131920" y="1720905"/>
                </a:lnTo>
                <a:cubicBezTo>
                  <a:pt x="16105092" y="1717106"/>
                  <a:pt x="16082219" y="1697952"/>
                  <a:pt x="16074543" y="1671202"/>
                </a:cubicBezTo>
                <a:cubicBezTo>
                  <a:pt x="16051592" y="1602349"/>
                  <a:pt x="16059268" y="1632977"/>
                  <a:pt x="16028640" y="1567923"/>
                </a:cubicBezTo>
                <a:cubicBezTo>
                  <a:pt x="16017165" y="1541168"/>
                  <a:pt x="16021042" y="1514417"/>
                  <a:pt x="16036317" y="1491466"/>
                </a:cubicBezTo>
                <a:lnTo>
                  <a:pt x="16131920" y="1369112"/>
                </a:lnTo>
                <a:cubicBezTo>
                  <a:pt x="16112769" y="1346161"/>
                  <a:pt x="16086018" y="1311734"/>
                  <a:pt x="16047792" y="1273508"/>
                </a:cubicBezTo>
                <a:cubicBezTo>
                  <a:pt x="16009489" y="1235282"/>
                  <a:pt x="15978939" y="1212331"/>
                  <a:pt x="15955988" y="1193257"/>
                </a:cubicBezTo>
                <a:lnTo>
                  <a:pt x="15833633" y="1284984"/>
                </a:lnTo>
                <a:cubicBezTo>
                  <a:pt x="15810682" y="1300259"/>
                  <a:pt x="15780132" y="1304135"/>
                  <a:pt x="15753382" y="1292660"/>
                </a:cubicBezTo>
                <a:cubicBezTo>
                  <a:pt x="15696004" y="1265910"/>
                  <a:pt x="15715078" y="1273508"/>
                  <a:pt x="15650102" y="1250557"/>
                </a:cubicBezTo>
                <a:cubicBezTo>
                  <a:pt x="15623351" y="1242958"/>
                  <a:pt x="15604199" y="1216131"/>
                  <a:pt x="15600400" y="1189380"/>
                </a:cubicBezTo>
                <a:lnTo>
                  <a:pt x="15581248" y="1036476"/>
                </a:lnTo>
                <a:cubicBezTo>
                  <a:pt x="15550698" y="1032599"/>
                  <a:pt x="15508673" y="1028800"/>
                  <a:pt x="15455094" y="1028800"/>
                </a:cubicBezTo>
                <a:close/>
                <a:moveTo>
                  <a:pt x="1826164" y="1024014"/>
                </a:moveTo>
                <a:cubicBezTo>
                  <a:pt x="1879360" y="1061523"/>
                  <a:pt x="1952405" y="1090252"/>
                  <a:pt x="2044506" y="1109406"/>
                </a:cubicBezTo>
                <a:cubicBezTo>
                  <a:pt x="2136606" y="1128559"/>
                  <a:pt x="2235853" y="1138136"/>
                  <a:pt x="2341451" y="1138136"/>
                </a:cubicBezTo>
                <a:cubicBezTo>
                  <a:pt x="2447842" y="1138136"/>
                  <a:pt x="2546295" y="1128559"/>
                  <a:pt x="2638396" y="1109406"/>
                </a:cubicBezTo>
                <a:cubicBezTo>
                  <a:pt x="2730497" y="1090252"/>
                  <a:pt x="2803542" y="1061523"/>
                  <a:pt x="2856738" y="1024014"/>
                </a:cubicBezTo>
                <a:lnTo>
                  <a:pt x="2856738" y="1138136"/>
                </a:lnTo>
                <a:cubicBezTo>
                  <a:pt x="2856738" y="1169260"/>
                  <a:pt x="2833712" y="1197990"/>
                  <a:pt x="2787663" y="1224325"/>
                </a:cubicBezTo>
                <a:cubicBezTo>
                  <a:pt x="2741612" y="1250661"/>
                  <a:pt x="2678888" y="1271410"/>
                  <a:pt x="2599492" y="1286573"/>
                </a:cubicBezTo>
                <a:cubicBezTo>
                  <a:pt x="2520888" y="1302534"/>
                  <a:pt x="2434345" y="1309717"/>
                  <a:pt x="2341451" y="1309717"/>
                </a:cubicBezTo>
                <a:cubicBezTo>
                  <a:pt x="2248555" y="1309717"/>
                  <a:pt x="2162013" y="1302534"/>
                  <a:pt x="2083410" y="1286573"/>
                </a:cubicBezTo>
                <a:cubicBezTo>
                  <a:pt x="2004013" y="1271410"/>
                  <a:pt x="1941289" y="1250661"/>
                  <a:pt x="1895240" y="1224325"/>
                </a:cubicBezTo>
                <a:cubicBezTo>
                  <a:pt x="1849189" y="1197990"/>
                  <a:pt x="1826164" y="1169260"/>
                  <a:pt x="1826164" y="1138136"/>
                </a:cubicBezTo>
                <a:close/>
                <a:moveTo>
                  <a:pt x="8657442" y="960968"/>
                </a:moveTo>
                <a:cubicBezTo>
                  <a:pt x="8672528" y="960968"/>
                  <a:pt x="8684437" y="963362"/>
                  <a:pt x="8693171" y="968150"/>
                </a:cubicBezTo>
                <a:cubicBezTo>
                  <a:pt x="8701905" y="972939"/>
                  <a:pt x="8713814" y="980919"/>
                  <a:pt x="8727312" y="992890"/>
                </a:cubicBezTo>
                <a:cubicBezTo>
                  <a:pt x="8740015" y="1003265"/>
                  <a:pt x="8750337" y="1011245"/>
                  <a:pt x="8757483" y="1016832"/>
                </a:cubicBezTo>
                <a:cubicBezTo>
                  <a:pt x="8765422" y="1022418"/>
                  <a:pt x="8778126" y="1028802"/>
                  <a:pt x="8795593" y="1034389"/>
                </a:cubicBezTo>
                <a:cubicBezTo>
                  <a:pt x="8812267" y="1040773"/>
                  <a:pt x="8831322" y="1043965"/>
                  <a:pt x="8851171" y="1043965"/>
                </a:cubicBezTo>
                <a:cubicBezTo>
                  <a:pt x="8870227" y="1043965"/>
                  <a:pt x="8888488" y="1040773"/>
                  <a:pt x="8905955" y="1034389"/>
                </a:cubicBezTo>
                <a:cubicBezTo>
                  <a:pt x="8923423" y="1028004"/>
                  <a:pt x="8936126" y="1022418"/>
                  <a:pt x="8944066" y="1016832"/>
                </a:cubicBezTo>
                <a:cubicBezTo>
                  <a:pt x="8951212" y="1011245"/>
                  <a:pt x="8961533" y="1003265"/>
                  <a:pt x="8975031" y="992890"/>
                </a:cubicBezTo>
                <a:cubicBezTo>
                  <a:pt x="8983764" y="984111"/>
                  <a:pt x="8990910" y="978525"/>
                  <a:pt x="8995674" y="975333"/>
                </a:cubicBezTo>
                <a:cubicBezTo>
                  <a:pt x="9000438" y="971343"/>
                  <a:pt x="9007584" y="968150"/>
                  <a:pt x="9016317" y="965756"/>
                </a:cubicBezTo>
                <a:cubicBezTo>
                  <a:pt x="9024257" y="962564"/>
                  <a:pt x="9033785" y="960968"/>
                  <a:pt x="9044106" y="960968"/>
                </a:cubicBezTo>
                <a:cubicBezTo>
                  <a:pt x="9059192" y="960968"/>
                  <a:pt x="9071101" y="963362"/>
                  <a:pt x="9080629" y="968150"/>
                </a:cubicBezTo>
                <a:cubicBezTo>
                  <a:pt x="9090157" y="972939"/>
                  <a:pt x="9101272" y="980919"/>
                  <a:pt x="9113976" y="992890"/>
                </a:cubicBezTo>
                <a:cubicBezTo>
                  <a:pt x="9125885" y="1003265"/>
                  <a:pt x="9136207" y="1011245"/>
                  <a:pt x="9144941" y="1016832"/>
                </a:cubicBezTo>
                <a:cubicBezTo>
                  <a:pt x="9152880" y="1022418"/>
                  <a:pt x="9165584" y="1028802"/>
                  <a:pt x="9183051" y="1034389"/>
                </a:cubicBezTo>
                <a:cubicBezTo>
                  <a:pt x="9199725" y="1040773"/>
                  <a:pt x="9218780" y="1043965"/>
                  <a:pt x="9237835" y="1043965"/>
                </a:cubicBezTo>
                <a:cubicBezTo>
                  <a:pt x="9256890" y="1043965"/>
                  <a:pt x="9275946" y="1040773"/>
                  <a:pt x="9292619" y="1034389"/>
                </a:cubicBezTo>
                <a:cubicBezTo>
                  <a:pt x="9310086" y="1028802"/>
                  <a:pt x="9322790" y="1022418"/>
                  <a:pt x="9330730" y="1016832"/>
                </a:cubicBezTo>
                <a:cubicBezTo>
                  <a:pt x="9339463" y="1011245"/>
                  <a:pt x="9349785" y="1003265"/>
                  <a:pt x="9361695" y="992890"/>
                </a:cubicBezTo>
                <a:cubicBezTo>
                  <a:pt x="9374398" y="980919"/>
                  <a:pt x="9385514" y="972939"/>
                  <a:pt x="9395041" y="968150"/>
                </a:cubicBezTo>
                <a:cubicBezTo>
                  <a:pt x="9404569" y="963362"/>
                  <a:pt x="9416479" y="960968"/>
                  <a:pt x="9431564" y="960968"/>
                </a:cubicBezTo>
                <a:cubicBezTo>
                  <a:pt x="9445855" y="960968"/>
                  <a:pt x="9458559" y="963362"/>
                  <a:pt x="9467293" y="968150"/>
                </a:cubicBezTo>
                <a:cubicBezTo>
                  <a:pt x="9476820" y="972939"/>
                  <a:pt x="9487936" y="980919"/>
                  <a:pt x="9500639" y="992890"/>
                </a:cubicBezTo>
                <a:cubicBezTo>
                  <a:pt x="9512549" y="1003265"/>
                  <a:pt x="9522871" y="1011245"/>
                  <a:pt x="9531604" y="1016832"/>
                </a:cubicBezTo>
                <a:cubicBezTo>
                  <a:pt x="9539544" y="1022418"/>
                  <a:pt x="9552248" y="1028802"/>
                  <a:pt x="9569715" y="1034389"/>
                </a:cubicBezTo>
                <a:cubicBezTo>
                  <a:pt x="9587182" y="1040773"/>
                  <a:pt x="9605444" y="1043965"/>
                  <a:pt x="9624499" y="1043965"/>
                </a:cubicBezTo>
                <a:cubicBezTo>
                  <a:pt x="9624499" y="1043965"/>
                  <a:pt x="9624499" y="1292160"/>
                  <a:pt x="9624499" y="1292160"/>
                </a:cubicBezTo>
                <a:lnTo>
                  <a:pt x="8463714" y="1292160"/>
                </a:lnTo>
                <a:lnTo>
                  <a:pt x="8463714" y="1043965"/>
                </a:lnTo>
                <a:cubicBezTo>
                  <a:pt x="8482769" y="1043965"/>
                  <a:pt x="8501824" y="1040773"/>
                  <a:pt x="8518498" y="1034389"/>
                </a:cubicBezTo>
                <a:cubicBezTo>
                  <a:pt x="8535965" y="1028802"/>
                  <a:pt x="8548668" y="1022418"/>
                  <a:pt x="8556608" y="1016832"/>
                </a:cubicBezTo>
                <a:cubicBezTo>
                  <a:pt x="8565342" y="1011245"/>
                  <a:pt x="8575663" y="1003265"/>
                  <a:pt x="8587573" y="992890"/>
                </a:cubicBezTo>
                <a:cubicBezTo>
                  <a:pt x="8600277" y="980919"/>
                  <a:pt x="8611392" y="972939"/>
                  <a:pt x="8620920" y="968150"/>
                </a:cubicBezTo>
                <a:cubicBezTo>
                  <a:pt x="8630447" y="963362"/>
                  <a:pt x="8642357" y="960968"/>
                  <a:pt x="8657442" y="960968"/>
                </a:cubicBezTo>
                <a:close/>
                <a:moveTo>
                  <a:pt x="16805966" y="950593"/>
                </a:moveTo>
                <a:cubicBezTo>
                  <a:pt x="16805966" y="950593"/>
                  <a:pt x="16888538" y="1116588"/>
                  <a:pt x="16888538" y="1116588"/>
                </a:cubicBezTo>
                <a:lnTo>
                  <a:pt x="17071946" y="1143722"/>
                </a:lnTo>
                <a:lnTo>
                  <a:pt x="16939352" y="1273006"/>
                </a:lnTo>
                <a:lnTo>
                  <a:pt x="16970318" y="1455761"/>
                </a:lnTo>
                <a:lnTo>
                  <a:pt x="16805966" y="1369571"/>
                </a:lnTo>
                <a:lnTo>
                  <a:pt x="16641612" y="1455761"/>
                </a:lnTo>
                <a:lnTo>
                  <a:pt x="16673372" y="1273006"/>
                </a:lnTo>
                <a:lnTo>
                  <a:pt x="16540780" y="1143722"/>
                </a:lnTo>
                <a:lnTo>
                  <a:pt x="16724186" y="1116588"/>
                </a:lnTo>
                <a:close/>
                <a:moveTo>
                  <a:pt x="15464620" y="876400"/>
                </a:moveTo>
                <a:cubicBezTo>
                  <a:pt x="15594617" y="876400"/>
                  <a:pt x="15671173" y="899330"/>
                  <a:pt x="15674918" y="899330"/>
                </a:cubicBezTo>
                <a:cubicBezTo>
                  <a:pt x="15705522" y="907004"/>
                  <a:pt x="15724706" y="929934"/>
                  <a:pt x="15728452" y="960538"/>
                </a:cubicBezTo>
                <a:lnTo>
                  <a:pt x="15751382" y="1121139"/>
                </a:lnTo>
                <a:cubicBezTo>
                  <a:pt x="15774404" y="1128813"/>
                  <a:pt x="15762893" y="1124976"/>
                  <a:pt x="15785823" y="1136396"/>
                </a:cubicBezTo>
                <a:lnTo>
                  <a:pt x="15915912" y="1037002"/>
                </a:lnTo>
                <a:cubicBezTo>
                  <a:pt x="15938842" y="1017909"/>
                  <a:pt x="15973192" y="1017909"/>
                  <a:pt x="15999958" y="1033165"/>
                </a:cubicBezTo>
                <a:cubicBezTo>
                  <a:pt x="16003795" y="1033165"/>
                  <a:pt x="16068840" y="1075280"/>
                  <a:pt x="16160652" y="1166999"/>
                </a:cubicBezTo>
                <a:cubicBezTo>
                  <a:pt x="16252372" y="1258811"/>
                  <a:pt x="16294486" y="1323855"/>
                  <a:pt x="16294486" y="1327601"/>
                </a:cubicBezTo>
                <a:cubicBezTo>
                  <a:pt x="16309742" y="1354459"/>
                  <a:pt x="16309742" y="1388808"/>
                  <a:pt x="16290650" y="1411738"/>
                </a:cubicBezTo>
                <a:lnTo>
                  <a:pt x="16191164" y="1541828"/>
                </a:lnTo>
                <a:cubicBezTo>
                  <a:pt x="16202674" y="1564763"/>
                  <a:pt x="16198838" y="1553246"/>
                  <a:pt x="16206512" y="1576182"/>
                </a:cubicBezTo>
                <a:lnTo>
                  <a:pt x="16367114" y="1599203"/>
                </a:lnTo>
                <a:cubicBezTo>
                  <a:pt x="16397718" y="1602948"/>
                  <a:pt x="16420648" y="1622133"/>
                  <a:pt x="16428320" y="1652737"/>
                </a:cubicBezTo>
                <a:cubicBezTo>
                  <a:pt x="16428320" y="1656482"/>
                  <a:pt x="16451252" y="1733038"/>
                  <a:pt x="16451252" y="1863035"/>
                </a:cubicBezTo>
                <a:cubicBezTo>
                  <a:pt x="16451252" y="1993033"/>
                  <a:pt x="16428320" y="2069588"/>
                  <a:pt x="16428320" y="2073333"/>
                </a:cubicBezTo>
                <a:cubicBezTo>
                  <a:pt x="16420648" y="2103937"/>
                  <a:pt x="16397718" y="2123122"/>
                  <a:pt x="16367114" y="2126867"/>
                </a:cubicBezTo>
                <a:lnTo>
                  <a:pt x="16206512" y="2149797"/>
                </a:lnTo>
                <a:cubicBezTo>
                  <a:pt x="16198838" y="2172821"/>
                  <a:pt x="16202674" y="2161308"/>
                  <a:pt x="16191164" y="2184240"/>
                </a:cubicBezTo>
                <a:lnTo>
                  <a:pt x="16290650" y="2314328"/>
                </a:lnTo>
                <a:cubicBezTo>
                  <a:pt x="16309742" y="2337258"/>
                  <a:pt x="16309742" y="2371608"/>
                  <a:pt x="16294486" y="2398374"/>
                </a:cubicBezTo>
                <a:cubicBezTo>
                  <a:pt x="16294486" y="2402211"/>
                  <a:pt x="16252372" y="2467255"/>
                  <a:pt x="16160652" y="2559068"/>
                </a:cubicBezTo>
                <a:cubicBezTo>
                  <a:pt x="16068840" y="2650787"/>
                  <a:pt x="16003795" y="2692902"/>
                  <a:pt x="15999958" y="2692902"/>
                </a:cubicBezTo>
                <a:cubicBezTo>
                  <a:pt x="15973192" y="2708158"/>
                  <a:pt x="15938842" y="2708158"/>
                  <a:pt x="15915912" y="2689066"/>
                </a:cubicBezTo>
                <a:lnTo>
                  <a:pt x="15785823" y="2589580"/>
                </a:lnTo>
                <a:cubicBezTo>
                  <a:pt x="15762893" y="2601090"/>
                  <a:pt x="15774404" y="2597253"/>
                  <a:pt x="15751382" y="2604927"/>
                </a:cubicBezTo>
                <a:lnTo>
                  <a:pt x="15728452" y="2765529"/>
                </a:lnTo>
                <a:cubicBezTo>
                  <a:pt x="15724706" y="2796132"/>
                  <a:pt x="15705522" y="2819062"/>
                  <a:pt x="15674918" y="2826736"/>
                </a:cubicBezTo>
                <a:cubicBezTo>
                  <a:pt x="15671173" y="2826736"/>
                  <a:pt x="15594617" y="2849666"/>
                  <a:pt x="15464620" y="2849666"/>
                </a:cubicBezTo>
                <a:cubicBezTo>
                  <a:pt x="15334622" y="2849666"/>
                  <a:pt x="15258066" y="2826736"/>
                  <a:pt x="15254321" y="2826736"/>
                </a:cubicBezTo>
                <a:cubicBezTo>
                  <a:pt x="15223717" y="2819062"/>
                  <a:pt x="15204532" y="2796132"/>
                  <a:pt x="15200787" y="2765529"/>
                </a:cubicBezTo>
                <a:lnTo>
                  <a:pt x="15181602" y="2604927"/>
                </a:lnTo>
                <a:cubicBezTo>
                  <a:pt x="15158672" y="2597253"/>
                  <a:pt x="15166346" y="2601090"/>
                  <a:pt x="15143416" y="2589580"/>
                </a:cubicBezTo>
                <a:lnTo>
                  <a:pt x="15013327" y="2689066"/>
                </a:lnTo>
                <a:cubicBezTo>
                  <a:pt x="14990397" y="2708158"/>
                  <a:pt x="14956048" y="2708158"/>
                  <a:pt x="14929189" y="2692902"/>
                </a:cubicBezTo>
                <a:cubicBezTo>
                  <a:pt x="14925444" y="2692902"/>
                  <a:pt x="14860399" y="2650787"/>
                  <a:pt x="14768588" y="2559068"/>
                </a:cubicBezTo>
                <a:cubicBezTo>
                  <a:pt x="14676867" y="2467255"/>
                  <a:pt x="14634753" y="2402211"/>
                  <a:pt x="14634753" y="2398374"/>
                </a:cubicBezTo>
                <a:cubicBezTo>
                  <a:pt x="14619497" y="2371608"/>
                  <a:pt x="14619497" y="2337258"/>
                  <a:pt x="14638590" y="2314328"/>
                </a:cubicBezTo>
                <a:lnTo>
                  <a:pt x="14737984" y="2184240"/>
                </a:lnTo>
                <a:cubicBezTo>
                  <a:pt x="14726564" y="2161308"/>
                  <a:pt x="14730401" y="2172821"/>
                  <a:pt x="14722727" y="2149797"/>
                </a:cubicBezTo>
                <a:lnTo>
                  <a:pt x="14562126" y="2126867"/>
                </a:lnTo>
                <a:cubicBezTo>
                  <a:pt x="14531522" y="2123122"/>
                  <a:pt x="14508592" y="2103937"/>
                  <a:pt x="14500918" y="2073333"/>
                </a:cubicBezTo>
                <a:cubicBezTo>
                  <a:pt x="14500918" y="2069588"/>
                  <a:pt x="14477988" y="1993033"/>
                  <a:pt x="14477988" y="1863035"/>
                </a:cubicBezTo>
                <a:cubicBezTo>
                  <a:pt x="14477988" y="1733038"/>
                  <a:pt x="14500918" y="1656482"/>
                  <a:pt x="14500918" y="1652737"/>
                </a:cubicBezTo>
                <a:cubicBezTo>
                  <a:pt x="14508592" y="1622133"/>
                  <a:pt x="14531522" y="1602948"/>
                  <a:pt x="14562126" y="1599203"/>
                </a:cubicBezTo>
                <a:lnTo>
                  <a:pt x="14722727" y="1580019"/>
                </a:lnTo>
                <a:cubicBezTo>
                  <a:pt x="14730401" y="1557084"/>
                  <a:pt x="14726564" y="1564763"/>
                  <a:pt x="14737984" y="1541828"/>
                </a:cubicBezTo>
                <a:lnTo>
                  <a:pt x="14638590" y="1411738"/>
                </a:lnTo>
                <a:cubicBezTo>
                  <a:pt x="14619497" y="1388808"/>
                  <a:pt x="14619497" y="1354459"/>
                  <a:pt x="14634753" y="1327601"/>
                </a:cubicBezTo>
                <a:cubicBezTo>
                  <a:pt x="14634753" y="1323855"/>
                  <a:pt x="14676867" y="1258811"/>
                  <a:pt x="14768588" y="1166999"/>
                </a:cubicBezTo>
                <a:cubicBezTo>
                  <a:pt x="14860399" y="1075280"/>
                  <a:pt x="14925444" y="1033165"/>
                  <a:pt x="14929189" y="1033165"/>
                </a:cubicBezTo>
                <a:cubicBezTo>
                  <a:pt x="14956048" y="1017909"/>
                  <a:pt x="14990397" y="1017909"/>
                  <a:pt x="15013327" y="1037002"/>
                </a:cubicBezTo>
                <a:lnTo>
                  <a:pt x="15143416" y="1136396"/>
                </a:lnTo>
                <a:cubicBezTo>
                  <a:pt x="15166346" y="1124976"/>
                  <a:pt x="15154836" y="1128813"/>
                  <a:pt x="15177766" y="1121139"/>
                </a:cubicBezTo>
                <a:lnTo>
                  <a:pt x="15200787" y="960538"/>
                </a:lnTo>
                <a:cubicBezTo>
                  <a:pt x="15204532" y="929934"/>
                  <a:pt x="15223717" y="907004"/>
                  <a:pt x="15254321" y="899330"/>
                </a:cubicBezTo>
                <a:cubicBezTo>
                  <a:pt x="15258066" y="899330"/>
                  <a:pt x="15334622" y="876400"/>
                  <a:pt x="15464620" y="876400"/>
                </a:cubicBezTo>
                <a:close/>
                <a:moveTo>
                  <a:pt x="1826164" y="766243"/>
                </a:moveTo>
                <a:cubicBezTo>
                  <a:pt x="1879360" y="803752"/>
                  <a:pt x="1952405" y="832482"/>
                  <a:pt x="2044506" y="851635"/>
                </a:cubicBezTo>
                <a:cubicBezTo>
                  <a:pt x="2136606" y="870788"/>
                  <a:pt x="2235853" y="880365"/>
                  <a:pt x="2341451" y="880365"/>
                </a:cubicBezTo>
                <a:cubicBezTo>
                  <a:pt x="2447842" y="880365"/>
                  <a:pt x="2546295" y="870788"/>
                  <a:pt x="2638396" y="851635"/>
                </a:cubicBezTo>
                <a:cubicBezTo>
                  <a:pt x="2730497" y="832482"/>
                  <a:pt x="2803542" y="803752"/>
                  <a:pt x="2856738" y="766243"/>
                </a:cubicBezTo>
                <a:lnTo>
                  <a:pt x="2856738" y="880365"/>
                </a:lnTo>
                <a:cubicBezTo>
                  <a:pt x="2856738" y="911489"/>
                  <a:pt x="2833712" y="940218"/>
                  <a:pt x="2787663" y="966554"/>
                </a:cubicBezTo>
                <a:cubicBezTo>
                  <a:pt x="2741612" y="992890"/>
                  <a:pt x="2678888" y="1013639"/>
                  <a:pt x="2599492" y="1028802"/>
                </a:cubicBezTo>
                <a:cubicBezTo>
                  <a:pt x="2520888" y="1044763"/>
                  <a:pt x="2434345" y="1051946"/>
                  <a:pt x="2341451" y="1051946"/>
                </a:cubicBezTo>
                <a:cubicBezTo>
                  <a:pt x="2248555" y="1051946"/>
                  <a:pt x="2162013" y="1044763"/>
                  <a:pt x="2083410" y="1028802"/>
                </a:cubicBezTo>
                <a:cubicBezTo>
                  <a:pt x="2004013" y="1013639"/>
                  <a:pt x="1941289" y="992890"/>
                  <a:pt x="1895240" y="966554"/>
                </a:cubicBezTo>
                <a:cubicBezTo>
                  <a:pt x="1849189" y="940218"/>
                  <a:pt x="1826164" y="911489"/>
                  <a:pt x="1826164" y="880365"/>
                </a:cubicBezTo>
                <a:close/>
                <a:moveTo>
                  <a:pt x="12348316" y="609708"/>
                </a:moveTo>
                <a:cubicBezTo>
                  <a:pt x="12479267" y="609708"/>
                  <a:pt x="12618548" y="653616"/>
                  <a:pt x="12720811" y="727219"/>
                </a:cubicBezTo>
                <a:cubicBezTo>
                  <a:pt x="12811910" y="792822"/>
                  <a:pt x="12920651" y="914418"/>
                  <a:pt x="12920651" y="1121011"/>
                </a:cubicBezTo>
                <a:cubicBezTo>
                  <a:pt x="12920651" y="1216711"/>
                  <a:pt x="12891615" y="1318684"/>
                  <a:pt x="12842855" y="1393840"/>
                </a:cubicBezTo>
                <a:cubicBezTo>
                  <a:pt x="12777958" y="1494029"/>
                  <a:pt x="12682173" y="1546914"/>
                  <a:pt x="12565971" y="1546914"/>
                </a:cubicBezTo>
                <a:cubicBezTo>
                  <a:pt x="12479036" y="1546914"/>
                  <a:pt x="12438721" y="1525220"/>
                  <a:pt x="12390308" y="1486203"/>
                </a:cubicBezTo>
                <a:cubicBezTo>
                  <a:pt x="12335070" y="1523436"/>
                  <a:pt x="12285790" y="1546914"/>
                  <a:pt x="12199664" y="1546914"/>
                </a:cubicBezTo>
                <a:cubicBezTo>
                  <a:pt x="12068192" y="1546914"/>
                  <a:pt x="11972755" y="1466982"/>
                  <a:pt x="11972755" y="1356780"/>
                </a:cubicBezTo>
                <a:cubicBezTo>
                  <a:pt x="11972755" y="1257857"/>
                  <a:pt x="12023365" y="1135801"/>
                  <a:pt x="12095898" y="1059896"/>
                </a:cubicBezTo>
                <a:cubicBezTo>
                  <a:pt x="12161085" y="992106"/>
                  <a:pt x="12254382" y="946932"/>
                  <a:pt x="12498008" y="946932"/>
                </a:cubicBezTo>
                <a:cubicBezTo>
                  <a:pt x="12519235" y="946932"/>
                  <a:pt x="12541735" y="947277"/>
                  <a:pt x="12564987" y="947968"/>
                </a:cubicBezTo>
                <a:lnTo>
                  <a:pt x="12608252" y="949234"/>
                </a:lnTo>
                <a:lnTo>
                  <a:pt x="12599634" y="991588"/>
                </a:lnTo>
                <a:lnTo>
                  <a:pt x="12547404" y="1249283"/>
                </a:lnTo>
                <a:cubicBezTo>
                  <a:pt x="12546594" y="1253426"/>
                  <a:pt x="12545553" y="1258433"/>
                  <a:pt x="12544512" y="1263957"/>
                </a:cubicBezTo>
                <a:cubicBezTo>
                  <a:pt x="12540405" y="1284904"/>
                  <a:pt x="12533348" y="1320008"/>
                  <a:pt x="12533348" y="1334567"/>
                </a:cubicBezTo>
                <a:cubicBezTo>
                  <a:pt x="12533348" y="1357528"/>
                  <a:pt x="12543124" y="1366563"/>
                  <a:pt x="12568111" y="1366563"/>
                </a:cubicBezTo>
                <a:cubicBezTo>
                  <a:pt x="12611029" y="1366563"/>
                  <a:pt x="12645213" y="1338365"/>
                  <a:pt x="12669853" y="1282890"/>
                </a:cubicBezTo>
                <a:cubicBezTo>
                  <a:pt x="12692931" y="1230580"/>
                  <a:pt x="12701261" y="1167566"/>
                  <a:pt x="12701261" y="1129586"/>
                </a:cubicBezTo>
                <a:cubicBezTo>
                  <a:pt x="12701261" y="1029339"/>
                  <a:pt x="12666961" y="944285"/>
                  <a:pt x="12602063" y="883688"/>
                </a:cubicBezTo>
                <a:cubicBezTo>
                  <a:pt x="12536588" y="822458"/>
                  <a:pt x="12444505" y="790175"/>
                  <a:pt x="12335648" y="790175"/>
                </a:cubicBezTo>
                <a:cubicBezTo>
                  <a:pt x="12114523" y="790175"/>
                  <a:pt x="11890621" y="975418"/>
                  <a:pt x="11890621" y="1329445"/>
                </a:cubicBezTo>
                <a:cubicBezTo>
                  <a:pt x="11890621" y="1434008"/>
                  <a:pt x="11925209" y="1520846"/>
                  <a:pt x="11990512" y="1580643"/>
                </a:cubicBezTo>
                <a:cubicBezTo>
                  <a:pt x="12056046" y="1640607"/>
                  <a:pt x="12150847" y="1672314"/>
                  <a:pt x="12264562" y="1672314"/>
                </a:cubicBezTo>
                <a:cubicBezTo>
                  <a:pt x="12436928" y="1672314"/>
                  <a:pt x="12576556" y="1611086"/>
                  <a:pt x="12701839" y="1544958"/>
                </a:cubicBezTo>
                <a:lnTo>
                  <a:pt x="12735676" y="1527061"/>
                </a:lnTo>
                <a:lnTo>
                  <a:pt x="12751814" y="1561762"/>
                </a:lnTo>
                <a:lnTo>
                  <a:pt x="12802135" y="1669379"/>
                </a:lnTo>
                <a:lnTo>
                  <a:pt x="12816653" y="1700626"/>
                </a:lnTo>
                <a:lnTo>
                  <a:pt x="12786402" y="1716914"/>
                </a:lnTo>
                <a:cubicBezTo>
                  <a:pt x="12620746" y="1805767"/>
                  <a:pt x="12436638" y="1852724"/>
                  <a:pt x="12254093" y="1852724"/>
                </a:cubicBezTo>
                <a:cubicBezTo>
                  <a:pt x="12104574" y="1852724"/>
                  <a:pt x="11964773" y="1808758"/>
                  <a:pt x="11860543" y="1728884"/>
                </a:cubicBezTo>
                <a:cubicBezTo>
                  <a:pt x="11736706" y="1633931"/>
                  <a:pt x="11671288" y="1494662"/>
                  <a:pt x="11671288" y="1326050"/>
                </a:cubicBezTo>
                <a:cubicBezTo>
                  <a:pt x="11671288" y="1152086"/>
                  <a:pt x="11732021" y="977317"/>
                  <a:pt x="11837928" y="846513"/>
                </a:cubicBezTo>
                <a:cubicBezTo>
                  <a:pt x="11925499" y="738498"/>
                  <a:pt x="12085140" y="609708"/>
                  <a:pt x="12348316" y="609708"/>
                </a:cubicBezTo>
                <a:close/>
                <a:moveTo>
                  <a:pt x="13495107" y="522837"/>
                </a:moveTo>
                <a:cubicBezTo>
                  <a:pt x="13542745" y="522837"/>
                  <a:pt x="13594353" y="542789"/>
                  <a:pt x="13649931" y="581893"/>
                </a:cubicBezTo>
                <a:cubicBezTo>
                  <a:pt x="13705509" y="621796"/>
                  <a:pt x="13751559" y="669679"/>
                  <a:pt x="13788876" y="726341"/>
                </a:cubicBezTo>
                <a:cubicBezTo>
                  <a:pt x="13826193" y="782204"/>
                  <a:pt x="13844454" y="834078"/>
                  <a:pt x="13844454" y="880365"/>
                </a:cubicBezTo>
                <a:cubicBezTo>
                  <a:pt x="13844454" y="898720"/>
                  <a:pt x="13841278" y="914681"/>
                  <a:pt x="13834132" y="926652"/>
                </a:cubicBezTo>
                <a:cubicBezTo>
                  <a:pt x="13826987" y="939420"/>
                  <a:pt x="13817459" y="948199"/>
                  <a:pt x="13804755" y="953785"/>
                </a:cubicBezTo>
                <a:cubicBezTo>
                  <a:pt x="13792052" y="960170"/>
                  <a:pt x="13779348" y="964160"/>
                  <a:pt x="13765851" y="966554"/>
                </a:cubicBezTo>
                <a:cubicBezTo>
                  <a:pt x="13752353" y="968150"/>
                  <a:pt x="13737268" y="969746"/>
                  <a:pt x="13719800" y="969746"/>
                </a:cubicBezTo>
                <a:cubicBezTo>
                  <a:pt x="13692011" y="969746"/>
                  <a:pt x="13653901" y="960170"/>
                  <a:pt x="13605469" y="942613"/>
                </a:cubicBezTo>
                <a:cubicBezTo>
                  <a:pt x="13557036" y="924257"/>
                  <a:pt x="13520514" y="914681"/>
                  <a:pt x="13495107" y="914681"/>
                </a:cubicBezTo>
                <a:cubicBezTo>
                  <a:pt x="13468112" y="914681"/>
                  <a:pt x="13429207" y="924257"/>
                  <a:pt x="13378393" y="941815"/>
                </a:cubicBezTo>
                <a:cubicBezTo>
                  <a:pt x="13326785" y="960170"/>
                  <a:pt x="13286292" y="968949"/>
                  <a:pt x="13256915" y="968949"/>
                </a:cubicBezTo>
                <a:cubicBezTo>
                  <a:pt x="13182282" y="968949"/>
                  <a:pt x="13145760" y="939420"/>
                  <a:pt x="13145760" y="880365"/>
                </a:cubicBezTo>
                <a:cubicBezTo>
                  <a:pt x="13145760" y="845250"/>
                  <a:pt x="13156875" y="806944"/>
                  <a:pt x="13179106" y="763849"/>
                </a:cubicBezTo>
                <a:cubicBezTo>
                  <a:pt x="13202131" y="721552"/>
                  <a:pt x="13230714" y="682448"/>
                  <a:pt x="13264061" y="647333"/>
                </a:cubicBezTo>
                <a:cubicBezTo>
                  <a:pt x="13298202" y="612219"/>
                  <a:pt x="13335519" y="582691"/>
                  <a:pt x="13377599" y="558750"/>
                </a:cubicBezTo>
                <a:cubicBezTo>
                  <a:pt x="13419679" y="534808"/>
                  <a:pt x="13458584" y="522837"/>
                  <a:pt x="13495107" y="522837"/>
                </a:cubicBezTo>
                <a:close/>
                <a:moveTo>
                  <a:pt x="1826164" y="508472"/>
                </a:moveTo>
                <a:cubicBezTo>
                  <a:pt x="1879360" y="545981"/>
                  <a:pt x="1952405" y="574711"/>
                  <a:pt x="2044506" y="593864"/>
                </a:cubicBezTo>
                <a:cubicBezTo>
                  <a:pt x="2136606" y="613017"/>
                  <a:pt x="2235853" y="622594"/>
                  <a:pt x="2341451" y="622594"/>
                </a:cubicBezTo>
                <a:cubicBezTo>
                  <a:pt x="2447842" y="622594"/>
                  <a:pt x="2546295" y="613017"/>
                  <a:pt x="2638396" y="593864"/>
                </a:cubicBezTo>
                <a:cubicBezTo>
                  <a:pt x="2730497" y="574711"/>
                  <a:pt x="2803542" y="545981"/>
                  <a:pt x="2856738" y="508472"/>
                </a:cubicBezTo>
                <a:lnTo>
                  <a:pt x="2856738" y="622594"/>
                </a:lnTo>
                <a:cubicBezTo>
                  <a:pt x="2856738" y="653718"/>
                  <a:pt x="2833712" y="682448"/>
                  <a:pt x="2787663" y="708783"/>
                </a:cubicBezTo>
                <a:cubicBezTo>
                  <a:pt x="2741612" y="735119"/>
                  <a:pt x="2678888" y="755869"/>
                  <a:pt x="2599492" y="771830"/>
                </a:cubicBezTo>
                <a:cubicBezTo>
                  <a:pt x="2520888" y="786993"/>
                  <a:pt x="2434345" y="794973"/>
                  <a:pt x="2341451" y="794973"/>
                </a:cubicBezTo>
                <a:cubicBezTo>
                  <a:pt x="2248555" y="794973"/>
                  <a:pt x="2162013" y="786993"/>
                  <a:pt x="2083410" y="771830"/>
                </a:cubicBezTo>
                <a:cubicBezTo>
                  <a:pt x="2004013" y="755869"/>
                  <a:pt x="1941289" y="735119"/>
                  <a:pt x="1895240" y="708783"/>
                </a:cubicBezTo>
                <a:cubicBezTo>
                  <a:pt x="1849189" y="682448"/>
                  <a:pt x="1826164" y="653718"/>
                  <a:pt x="1826164" y="622594"/>
                </a:cubicBezTo>
                <a:close/>
                <a:moveTo>
                  <a:pt x="11094139" y="490915"/>
                </a:moveTo>
                <a:cubicBezTo>
                  <a:pt x="11096521" y="490915"/>
                  <a:pt x="11103667" y="494107"/>
                  <a:pt x="11114782" y="501290"/>
                </a:cubicBezTo>
                <a:cubicBezTo>
                  <a:pt x="11125898" y="509270"/>
                  <a:pt x="11138601" y="517251"/>
                  <a:pt x="11152893" y="526030"/>
                </a:cubicBezTo>
                <a:cubicBezTo>
                  <a:pt x="11167184" y="534808"/>
                  <a:pt x="11185446" y="542789"/>
                  <a:pt x="11207677" y="550769"/>
                </a:cubicBezTo>
                <a:cubicBezTo>
                  <a:pt x="11230702" y="557951"/>
                  <a:pt x="11252933" y="561144"/>
                  <a:pt x="11275958" y="561144"/>
                </a:cubicBezTo>
                <a:cubicBezTo>
                  <a:pt x="11298189" y="561144"/>
                  <a:pt x="11321215" y="557951"/>
                  <a:pt x="11343446" y="550769"/>
                </a:cubicBezTo>
                <a:cubicBezTo>
                  <a:pt x="11365677" y="542789"/>
                  <a:pt x="11383938" y="534808"/>
                  <a:pt x="11398230" y="526030"/>
                </a:cubicBezTo>
                <a:cubicBezTo>
                  <a:pt x="11412521" y="517251"/>
                  <a:pt x="11425225" y="509270"/>
                  <a:pt x="11436340" y="501290"/>
                </a:cubicBezTo>
                <a:cubicBezTo>
                  <a:pt x="11447456" y="494107"/>
                  <a:pt x="11454602" y="490915"/>
                  <a:pt x="11457778" y="490915"/>
                </a:cubicBezTo>
                <a:cubicBezTo>
                  <a:pt x="11478421" y="490915"/>
                  <a:pt x="11496682" y="494107"/>
                  <a:pt x="11514149" y="500492"/>
                </a:cubicBezTo>
                <a:cubicBezTo>
                  <a:pt x="11531617" y="507674"/>
                  <a:pt x="11545908" y="516453"/>
                  <a:pt x="11557818" y="528424"/>
                </a:cubicBezTo>
                <a:cubicBezTo>
                  <a:pt x="11569727" y="539596"/>
                  <a:pt x="11580049" y="553163"/>
                  <a:pt x="11588783" y="569124"/>
                </a:cubicBezTo>
                <a:cubicBezTo>
                  <a:pt x="11598310" y="585085"/>
                  <a:pt x="11605456" y="601844"/>
                  <a:pt x="11611014" y="618604"/>
                </a:cubicBezTo>
                <a:cubicBezTo>
                  <a:pt x="11616572" y="635362"/>
                  <a:pt x="11620542" y="653718"/>
                  <a:pt x="11624511" y="673669"/>
                </a:cubicBezTo>
                <a:cubicBezTo>
                  <a:pt x="11627687" y="693620"/>
                  <a:pt x="11630069" y="711975"/>
                  <a:pt x="11631657" y="729533"/>
                </a:cubicBezTo>
                <a:cubicBezTo>
                  <a:pt x="11632451" y="746292"/>
                  <a:pt x="11633245" y="763849"/>
                  <a:pt x="11633245" y="781406"/>
                </a:cubicBezTo>
                <a:cubicBezTo>
                  <a:pt x="11633245" y="822107"/>
                  <a:pt x="11620542" y="854827"/>
                  <a:pt x="11595928" y="877971"/>
                </a:cubicBezTo>
                <a:cubicBezTo>
                  <a:pt x="11571315" y="901912"/>
                  <a:pt x="11538763" y="913085"/>
                  <a:pt x="11497476" y="913085"/>
                </a:cubicBezTo>
                <a:lnTo>
                  <a:pt x="11053646" y="913085"/>
                </a:lnTo>
                <a:cubicBezTo>
                  <a:pt x="11012360" y="913085"/>
                  <a:pt x="10979807" y="901912"/>
                  <a:pt x="10955194" y="877971"/>
                </a:cubicBezTo>
                <a:cubicBezTo>
                  <a:pt x="10930581" y="854827"/>
                  <a:pt x="10917877" y="822107"/>
                  <a:pt x="10917877" y="781406"/>
                </a:cubicBezTo>
                <a:cubicBezTo>
                  <a:pt x="10917877" y="763849"/>
                  <a:pt x="10918671" y="746292"/>
                  <a:pt x="10919465" y="729533"/>
                </a:cubicBezTo>
                <a:cubicBezTo>
                  <a:pt x="10921053" y="711975"/>
                  <a:pt x="10923435" y="693620"/>
                  <a:pt x="10926611" y="673669"/>
                </a:cubicBezTo>
                <a:cubicBezTo>
                  <a:pt x="10930581" y="653718"/>
                  <a:pt x="10934551" y="635362"/>
                  <a:pt x="10940109" y="618604"/>
                </a:cubicBezTo>
                <a:cubicBezTo>
                  <a:pt x="10945666" y="601844"/>
                  <a:pt x="10952812" y="585085"/>
                  <a:pt x="10962340" y="569124"/>
                </a:cubicBezTo>
                <a:cubicBezTo>
                  <a:pt x="10971073" y="553163"/>
                  <a:pt x="10982189" y="539596"/>
                  <a:pt x="10993305" y="528424"/>
                </a:cubicBezTo>
                <a:cubicBezTo>
                  <a:pt x="11005214" y="516453"/>
                  <a:pt x="11020300" y="507674"/>
                  <a:pt x="11036973" y="500492"/>
                </a:cubicBezTo>
                <a:cubicBezTo>
                  <a:pt x="11054440" y="494107"/>
                  <a:pt x="11072702" y="490915"/>
                  <a:pt x="11094139" y="490915"/>
                </a:cubicBezTo>
                <a:close/>
                <a:moveTo>
                  <a:pt x="4548693" y="478146"/>
                </a:moveTo>
                <a:cubicBezTo>
                  <a:pt x="4632057" y="526030"/>
                  <a:pt x="4730511" y="553961"/>
                  <a:pt x="4833729" y="553961"/>
                </a:cubicBezTo>
                <a:cubicBezTo>
                  <a:pt x="4936944" y="553961"/>
                  <a:pt x="5035394" y="526030"/>
                  <a:pt x="5118762" y="478146"/>
                </a:cubicBezTo>
                <a:cubicBezTo>
                  <a:pt x="5106060" y="636959"/>
                  <a:pt x="4982993" y="761455"/>
                  <a:pt x="4833729" y="761455"/>
                </a:cubicBezTo>
                <a:cubicBezTo>
                  <a:pt x="4685253" y="761455"/>
                  <a:pt x="4561399" y="636959"/>
                  <a:pt x="4548693" y="478146"/>
                </a:cubicBezTo>
                <a:close/>
                <a:moveTo>
                  <a:pt x="8629653" y="421485"/>
                </a:moveTo>
                <a:lnTo>
                  <a:pt x="8795593" y="421485"/>
                </a:lnTo>
                <a:lnTo>
                  <a:pt x="8795593" y="711975"/>
                </a:lnTo>
                <a:lnTo>
                  <a:pt x="8961533" y="711975"/>
                </a:lnTo>
                <a:lnTo>
                  <a:pt x="8961533" y="421485"/>
                </a:lnTo>
                <a:lnTo>
                  <a:pt x="9126679" y="421485"/>
                </a:lnTo>
                <a:lnTo>
                  <a:pt x="9126679" y="711975"/>
                </a:lnTo>
                <a:lnTo>
                  <a:pt x="9292619" y="711975"/>
                </a:lnTo>
                <a:lnTo>
                  <a:pt x="9292619" y="421485"/>
                </a:lnTo>
                <a:lnTo>
                  <a:pt x="9458559" y="421485"/>
                </a:lnTo>
                <a:lnTo>
                  <a:pt x="9458559" y="711975"/>
                </a:lnTo>
                <a:lnTo>
                  <a:pt x="9499845" y="711975"/>
                </a:lnTo>
                <a:cubicBezTo>
                  <a:pt x="9534780" y="711975"/>
                  <a:pt x="9564157" y="723946"/>
                  <a:pt x="9587976" y="748686"/>
                </a:cubicBezTo>
                <a:cubicBezTo>
                  <a:pt x="9612589" y="772628"/>
                  <a:pt x="9624499" y="802156"/>
                  <a:pt x="9624499" y="836472"/>
                </a:cubicBezTo>
                <a:lnTo>
                  <a:pt x="9624499" y="960968"/>
                </a:lnTo>
                <a:cubicBezTo>
                  <a:pt x="9609413" y="960968"/>
                  <a:pt x="9597504" y="958574"/>
                  <a:pt x="9588770" y="953785"/>
                </a:cubicBezTo>
                <a:cubicBezTo>
                  <a:pt x="9580037" y="948997"/>
                  <a:pt x="9568127" y="941017"/>
                  <a:pt x="9554629" y="929046"/>
                </a:cubicBezTo>
                <a:cubicBezTo>
                  <a:pt x="9541926" y="918671"/>
                  <a:pt x="9531604" y="909893"/>
                  <a:pt x="9524459" y="904306"/>
                </a:cubicBezTo>
                <a:cubicBezTo>
                  <a:pt x="9516519" y="898720"/>
                  <a:pt x="9503815" y="893134"/>
                  <a:pt x="9486348" y="886749"/>
                </a:cubicBezTo>
                <a:cubicBezTo>
                  <a:pt x="9469675" y="881163"/>
                  <a:pt x="9450619" y="877971"/>
                  <a:pt x="9431564" y="877971"/>
                </a:cubicBezTo>
                <a:cubicBezTo>
                  <a:pt x="9411715" y="877971"/>
                  <a:pt x="9393453" y="881163"/>
                  <a:pt x="9375986" y="886749"/>
                </a:cubicBezTo>
                <a:cubicBezTo>
                  <a:pt x="9358519" y="893134"/>
                  <a:pt x="9345815" y="898720"/>
                  <a:pt x="9337875" y="904306"/>
                </a:cubicBezTo>
                <a:cubicBezTo>
                  <a:pt x="9330730" y="909893"/>
                  <a:pt x="9320408" y="918671"/>
                  <a:pt x="9307705" y="929046"/>
                </a:cubicBezTo>
                <a:cubicBezTo>
                  <a:pt x="9298177" y="937026"/>
                  <a:pt x="9291031" y="943411"/>
                  <a:pt x="9286267" y="946603"/>
                </a:cubicBezTo>
                <a:cubicBezTo>
                  <a:pt x="9281504" y="949795"/>
                  <a:pt x="9275152" y="952987"/>
                  <a:pt x="9266418" y="956180"/>
                </a:cubicBezTo>
                <a:cubicBezTo>
                  <a:pt x="9257684" y="959372"/>
                  <a:pt x="9248157" y="960968"/>
                  <a:pt x="9237835" y="960968"/>
                </a:cubicBezTo>
                <a:cubicBezTo>
                  <a:pt x="9222750" y="960968"/>
                  <a:pt x="9210840" y="958574"/>
                  <a:pt x="9201312" y="953785"/>
                </a:cubicBezTo>
                <a:cubicBezTo>
                  <a:pt x="9191785" y="948997"/>
                  <a:pt x="9180669" y="941017"/>
                  <a:pt x="9167966" y="929046"/>
                </a:cubicBezTo>
                <a:cubicBezTo>
                  <a:pt x="9155262" y="918671"/>
                  <a:pt x="9144941" y="909893"/>
                  <a:pt x="9137795" y="904306"/>
                </a:cubicBezTo>
                <a:cubicBezTo>
                  <a:pt x="9129855" y="898720"/>
                  <a:pt x="9117152" y="893134"/>
                  <a:pt x="9099684" y="886749"/>
                </a:cubicBezTo>
                <a:cubicBezTo>
                  <a:pt x="9082217" y="881163"/>
                  <a:pt x="9063956" y="877971"/>
                  <a:pt x="9044106" y="877971"/>
                </a:cubicBezTo>
                <a:cubicBezTo>
                  <a:pt x="9025051" y="877971"/>
                  <a:pt x="9005996" y="881163"/>
                  <a:pt x="8989322" y="887547"/>
                </a:cubicBezTo>
                <a:cubicBezTo>
                  <a:pt x="8971855" y="893931"/>
                  <a:pt x="8959151" y="899518"/>
                  <a:pt x="8951212" y="905104"/>
                </a:cubicBezTo>
                <a:cubicBezTo>
                  <a:pt x="8944066" y="909893"/>
                  <a:pt x="8933744" y="918671"/>
                  <a:pt x="8920247" y="929046"/>
                </a:cubicBezTo>
                <a:cubicBezTo>
                  <a:pt x="8911513" y="937026"/>
                  <a:pt x="8904367" y="943411"/>
                  <a:pt x="8899604" y="946603"/>
                </a:cubicBezTo>
                <a:cubicBezTo>
                  <a:pt x="8894046" y="949795"/>
                  <a:pt x="8887694" y="952987"/>
                  <a:pt x="8878960" y="956180"/>
                </a:cubicBezTo>
                <a:cubicBezTo>
                  <a:pt x="8871021" y="959372"/>
                  <a:pt x="8861493" y="960968"/>
                  <a:pt x="8851171" y="960968"/>
                </a:cubicBezTo>
                <a:cubicBezTo>
                  <a:pt x="8836086" y="960968"/>
                  <a:pt x="8823382" y="958574"/>
                  <a:pt x="8814649" y="953785"/>
                </a:cubicBezTo>
                <a:cubicBezTo>
                  <a:pt x="8805121" y="948997"/>
                  <a:pt x="8794005" y="941017"/>
                  <a:pt x="8781302" y="929046"/>
                </a:cubicBezTo>
                <a:cubicBezTo>
                  <a:pt x="8769392" y="918671"/>
                  <a:pt x="8759071" y="910691"/>
                  <a:pt x="8750337" y="905104"/>
                </a:cubicBezTo>
                <a:cubicBezTo>
                  <a:pt x="8742397" y="898720"/>
                  <a:pt x="8729694" y="893134"/>
                  <a:pt x="8712226" y="886749"/>
                </a:cubicBezTo>
                <a:cubicBezTo>
                  <a:pt x="8694759" y="881163"/>
                  <a:pt x="8676498" y="877971"/>
                  <a:pt x="8657442" y="877971"/>
                </a:cubicBezTo>
                <a:cubicBezTo>
                  <a:pt x="8637593" y="877971"/>
                  <a:pt x="8619332" y="881163"/>
                  <a:pt x="8601864" y="886749"/>
                </a:cubicBezTo>
                <a:cubicBezTo>
                  <a:pt x="8584397" y="893134"/>
                  <a:pt x="8571694" y="898720"/>
                  <a:pt x="8563754" y="904306"/>
                </a:cubicBezTo>
                <a:cubicBezTo>
                  <a:pt x="8556608" y="909893"/>
                  <a:pt x="8546287" y="918671"/>
                  <a:pt x="8533583" y="929046"/>
                </a:cubicBezTo>
                <a:cubicBezTo>
                  <a:pt x="8520879" y="941017"/>
                  <a:pt x="8509764" y="948997"/>
                  <a:pt x="8500236" y="953785"/>
                </a:cubicBezTo>
                <a:cubicBezTo>
                  <a:pt x="8490709" y="958574"/>
                  <a:pt x="8478799" y="960968"/>
                  <a:pt x="8463714" y="960968"/>
                </a:cubicBezTo>
                <a:lnTo>
                  <a:pt x="8463714" y="836472"/>
                </a:lnTo>
                <a:cubicBezTo>
                  <a:pt x="8463714" y="802156"/>
                  <a:pt x="8475623" y="772628"/>
                  <a:pt x="8500236" y="748686"/>
                </a:cubicBezTo>
                <a:cubicBezTo>
                  <a:pt x="8524055" y="723946"/>
                  <a:pt x="8553432" y="711975"/>
                  <a:pt x="8588367" y="711975"/>
                </a:cubicBezTo>
                <a:lnTo>
                  <a:pt x="8629653" y="711975"/>
                </a:lnTo>
                <a:close/>
                <a:moveTo>
                  <a:pt x="6494493" y="406505"/>
                </a:moveTo>
                <a:cubicBezTo>
                  <a:pt x="6386630" y="406505"/>
                  <a:pt x="6299230" y="495342"/>
                  <a:pt x="6299230" y="604960"/>
                </a:cubicBezTo>
                <a:cubicBezTo>
                  <a:pt x="6299230" y="714542"/>
                  <a:pt x="6386630" y="803379"/>
                  <a:pt x="6494493" y="803379"/>
                </a:cubicBezTo>
                <a:cubicBezTo>
                  <a:pt x="6602355" y="803379"/>
                  <a:pt x="6689751" y="714542"/>
                  <a:pt x="6689751" y="604960"/>
                </a:cubicBezTo>
                <a:cubicBezTo>
                  <a:pt x="6689751" y="495342"/>
                  <a:pt x="6602355" y="406505"/>
                  <a:pt x="6494493" y="406505"/>
                </a:cubicBezTo>
                <a:close/>
                <a:moveTo>
                  <a:pt x="3958771" y="342477"/>
                </a:moveTo>
                <a:lnTo>
                  <a:pt x="4108832" y="342477"/>
                </a:lnTo>
                <a:cubicBezTo>
                  <a:pt x="4119154" y="342477"/>
                  <a:pt x="4127886" y="345669"/>
                  <a:pt x="4135826" y="353650"/>
                </a:cubicBezTo>
                <a:cubicBezTo>
                  <a:pt x="4142972" y="360832"/>
                  <a:pt x="4146941" y="369611"/>
                  <a:pt x="4146941" y="379986"/>
                </a:cubicBezTo>
                <a:lnTo>
                  <a:pt x="4146941" y="1320890"/>
                </a:lnTo>
                <a:cubicBezTo>
                  <a:pt x="4146941" y="1341639"/>
                  <a:pt x="4139002" y="1359196"/>
                  <a:pt x="4124711" y="1373561"/>
                </a:cubicBezTo>
                <a:cubicBezTo>
                  <a:pt x="4109624" y="1388724"/>
                  <a:pt x="4092159" y="1395906"/>
                  <a:pt x="4071515" y="1395906"/>
                </a:cubicBezTo>
                <a:lnTo>
                  <a:pt x="3996088" y="1395906"/>
                </a:lnTo>
                <a:cubicBezTo>
                  <a:pt x="3976238" y="1395906"/>
                  <a:pt x="3957978" y="1388724"/>
                  <a:pt x="3943687" y="1373561"/>
                </a:cubicBezTo>
                <a:cubicBezTo>
                  <a:pt x="3928600" y="1359196"/>
                  <a:pt x="3920660" y="1341639"/>
                  <a:pt x="3920660" y="1320890"/>
                </a:cubicBezTo>
                <a:lnTo>
                  <a:pt x="3920660" y="1020024"/>
                </a:lnTo>
                <a:lnTo>
                  <a:pt x="3788862" y="1020024"/>
                </a:lnTo>
                <a:cubicBezTo>
                  <a:pt x="3784098" y="1020024"/>
                  <a:pt x="3780129" y="1017630"/>
                  <a:pt x="3776159" y="1014437"/>
                </a:cubicBezTo>
                <a:cubicBezTo>
                  <a:pt x="3772189" y="1010447"/>
                  <a:pt x="3770602" y="1005659"/>
                  <a:pt x="3770602" y="1000870"/>
                </a:cubicBezTo>
                <a:lnTo>
                  <a:pt x="3770602" y="530020"/>
                </a:lnTo>
                <a:cubicBezTo>
                  <a:pt x="3770602" y="478944"/>
                  <a:pt x="3788862" y="434254"/>
                  <a:pt x="3825385" y="397543"/>
                </a:cubicBezTo>
                <a:cubicBezTo>
                  <a:pt x="3862701" y="360832"/>
                  <a:pt x="3907164" y="342477"/>
                  <a:pt x="3958771" y="342477"/>
                </a:cubicBezTo>
                <a:close/>
                <a:moveTo>
                  <a:pt x="3356146" y="342477"/>
                </a:moveTo>
                <a:cubicBezTo>
                  <a:pt x="3366468" y="342477"/>
                  <a:pt x="3375203" y="345669"/>
                  <a:pt x="3383144" y="353650"/>
                </a:cubicBezTo>
                <a:cubicBezTo>
                  <a:pt x="3390289" y="360832"/>
                  <a:pt x="3394258" y="369611"/>
                  <a:pt x="3394258" y="379986"/>
                </a:cubicBezTo>
                <a:lnTo>
                  <a:pt x="3394258" y="624190"/>
                </a:lnTo>
                <a:cubicBezTo>
                  <a:pt x="3394258" y="634564"/>
                  <a:pt x="3397433" y="643343"/>
                  <a:pt x="3405373" y="651324"/>
                </a:cubicBezTo>
                <a:cubicBezTo>
                  <a:pt x="3412518" y="658506"/>
                  <a:pt x="3421252" y="662496"/>
                  <a:pt x="3431573" y="662496"/>
                </a:cubicBezTo>
                <a:cubicBezTo>
                  <a:pt x="3441895" y="662496"/>
                  <a:pt x="3450628" y="658506"/>
                  <a:pt x="3457774" y="651324"/>
                </a:cubicBezTo>
                <a:cubicBezTo>
                  <a:pt x="3465714" y="643343"/>
                  <a:pt x="3469683" y="634564"/>
                  <a:pt x="3469683" y="624190"/>
                </a:cubicBezTo>
                <a:lnTo>
                  <a:pt x="3469683" y="379986"/>
                </a:lnTo>
                <a:cubicBezTo>
                  <a:pt x="3469683" y="369611"/>
                  <a:pt x="3472859" y="360832"/>
                  <a:pt x="3480798" y="353650"/>
                </a:cubicBezTo>
                <a:cubicBezTo>
                  <a:pt x="3487945" y="345669"/>
                  <a:pt x="3496679" y="342477"/>
                  <a:pt x="3507000" y="342477"/>
                </a:cubicBezTo>
                <a:cubicBezTo>
                  <a:pt x="3517321" y="342477"/>
                  <a:pt x="3526055" y="345669"/>
                  <a:pt x="3533202" y="353650"/>
                </a:cubicBezTo>
                <a:cubicBezTo>
                  <a:pt x="3541142" y="360832"/>
                  <a:pt x="3544317" y="369611"/>
                  <a:pt x="3544317" y="379986"/>
                </a:cubicBezTo>
                <a:lnTo>
                  <a:pt x="3544317" y="624190"/>
                </a:lnTo>
                <a:cubicBezTo>
                  <a:pt x="3544317" y="634564"/>
                  <a:pt x="3548286" y="643343"/>
                  <a:pt x="3555432" y="651324"/>
                </a:cubicBezTo>
                <a:cubicBezTo>
                  <a:pt x="3563372" y="658506"/>
                  <a:pt x="3572107" y="662496"/>
                  <a:pt x="3582428" y="662496"/>
                </a:cubicBezTo>
                <a:cubicBezTo>
                  <a:pt x="3592748" y="662496"/>
                  <a:pt x="3601483" y="658506"/>
                  <a:pt x="3608628" y="651324"/>
                </a:cubicBezTo>
                <a:cubicBezTo>
                  <a:pt x="3615779" y="643343"/>
                  <a:pt x="3619748" y="634564"/>
                  <a:pt x="3619748" y="624190"/>
                </a:cubicBezTo>
                <a:lnTo>
                  <a:pt x="3619748" y="379986"/>
                </a:lnTo>
                <a:cubicBezTo>
                  <a:pt x="3619748" y="369611"/>
                  <a:pt x="3623719" y="360832"/>
                  <a:pt x="3630864" y="353650"/>
                </a:cubicBezTo>
                <a:cubicBezTo>
                  <a:pt x="3638803" y="345669"/>
                  <a:pt x="3647538" y="342477"/>
                  <a:pt x="3657860" y="342477"/>
                </a:cubicBezTo>
                <a:cubicBezTo>
                  <a:pt x="3667387" y="342477"/>
                  <a:pt x="3676913" y="345669"/>
                  <a:pt x="3684059" y="353650"/>
                </a:cubicBezTo>
                <a:cubicBezTo>
                  <a:pt x="3691206" y="360832"/>
                  <a:pt x="3695176" y="369611"/>
                  <a:pt x="3695176" y="379986"/>
                </a:cubicBezTo>
                <a:lnTo>
                  <a:pt x="3695176" y="755869"/>
                </a:lnTo>
                <a:cubicBezTo>
                  <a:pt x="3695176" y="779810"/>
                  <a:pt x="3688029" y="802156"/>
                  <a:pt x="3674531" y="821309"/>
                </a:cubicBezTo>
                <a:cubicBezTo>
                  <a:pt x="3660241" y="841260"/>
                  <a:pt x="3641979" y="854827"/>
                  <a:pt x="3619748" y="862808"/>
                </a:cubicBezTo>
                <a:lnTo>
                  <a:pt x="3619748" y="1320890"/>
                </a:lnTo>
                <a:cubicBezTo>
                  <a:pt x="3619748" y="1341639"/>
                  <a:pt x="3612602" y="1359196"/>
                  <a:pt x="3597513" y="1373561"/>
                </a:cubicBezTo>
                <a:cubicBezTo>
                  <a:pt x="3582428" y="1388724"/>
                  <a:pt x="3564960" y="1395906"/>
                  <a:pt x="3544317" y="1395906"/>
                </a:cubicBezTo>
                <a:lnTo>
                  <a:pt x="3469683" y="1395906"/>
                </a:lnTo>
                <a:cubicBezTo>
                  <a:pt x="3449040" y="1395906"/>
                  <a:pt x="3431573" y="1388724"/>
                  <a:pt x="3416487" y="1373561"/>
                </a:cubicBezTo>
                <a:cubicBezTo>
                  <a:pt x="3401402" y="1359196"/>
                  <a:pt x="3394258" y="1341639"/>
                  <a:pt x="3394258" y="1320890"/>
                </a:cubicBezTo>
                <a:lnTo>
                  <a:pt x="3394258" y="862808"/>
                </a:lnTo>
                <a:cubicBezTo>
                  <a:pt x="3372026" y="854827"/>
                  <a:pt x="3353764" y="841260"/>
                  <a:pt x="3339472" y="821309"/>
                </a:cubicBezTo>
                <a:cubicBezTo>
                  <a:pt x="3325974" y="802156"/>
                  <a:pt x="3318828" y="779810"/>
                  <a:pt x="3318828" y="755869"/>
                </a:cubicBezTo>
                <a:lnTo>
                  <a:pt x="3318828" y="379986"/>
                </a:lnTo>
                <a:cubicBezTo>
                  <a:pt x="3318828" y="369611"/>
                  <a:pt x="3322798" y="360832"/>
                  <a:pt x="3329944" y="353650"/>
                </a:cubicBezTo>
                <a:cubicBezTo>
                  <a:pt x="3337090" y="345669"/>
                  <a:pt x="3345824" y="342477"/>
                  <a:pt x="3356146" y="342477"/>
                </a:cubicBezTo>
                <a:close/>
                <a:moveTo>
                  <a:pt x="13902414" y="332103"/>
                </a:moveTo>
                <a:cubicBezTo>
                  <a:pt x="13933379" y="332103"/>
                  <a:pt x="13957198" y="344073"/>
                  <a:pt x="13974665" y="368015"/>
                </a:cubicBezTo>
                <a:cubicBezTo>
                  <a:pt x="13991338" y="391957"/>
                  <a:pt x="14000072" y="420686"/>
                  <a:pt x="14000072" y="452608"/>
                </a:cubicBezTo>
                <a:cubicBezTo>
                  <a:pt x="14000072" y="482935"/>
                  <a:pt x="13992926" y="513261"/>
                  <a:pt x="13978635" y="545183"/>
                </a:cubicBezTo>
                <a:cubicBezTo>
                  <a:pt x="13964343" y="576307"/>
                  <a:pt x="13943700" y="603441"/>
                  <a:pt x="13917499" y="625786"/>
                </a:cubicBezTo>
                <a:cubicBezTo>
                  <a:pt x="13891298" y="648131"/>
                  <a:pt x="13862715" y="659304"/>
                  <a:pt x="13831750" y="659304"/>
                </a:cubicBezTo>
                <a:cubicBezTo>
                  <a:pt x="13800785" y="659304"/>
                  <a:pt x="13776172" y="647333"/>
                  <a:pt x="13759499" y="623392"/>
                </a:cubicBezTo>
                <a:cubicBezTo>
                  <a:pt x="13742826" y="600248"/>
                  <a:pt x="13734092" y="571519"/>
                  <a:pt x="13734092" y="539596"/>
                </a:cubicBezTo>
                <a:cubicBezTo>
                  <a:pt x="13734092" y="509270"/>
                  <a:pt x="13741238" y="478944"/>
                  <a:pt x="13755529" y="447022"/>
                </a:cubicBezTo>
                <a:cubicBezTo>
                  <a:pt x="13769821" y="415100"/>
                  <a:pt x="13789670" y="387966"/>
                  <a:pt x="13815871" y="365621"/>
                </a:cubicBezTo>
                <a:cubicBezTo>
                  <a:pt x="13842866" y="343275"/>
                  <a:pt x="13871449" y="332103"/>
                  <a:pt x="13902414" y="332103"/>
                </a:cubicBezTo>
                <a:close/>
                <a:moveTo>
                  <a:pt x="13087800" y="332103"/>
                </a:moveTo>
                <a:cubicBezTo>
                  <a:pt x="13118765" y="332103"/>
                  <a:pt x="13147348" y="343275"/>
                  <a:pt x="13173549" y="365621"/>
                </a:cubicBezTo>
                <a:cubicBezTo>
                  <a:pt x="13200544" y="387966"/>
                  <a:pt x="13220393" y="415100"/>
                  <a:pt x="13234684" y="447022"/>
                </a:cubicBezTo>
                <a:cubicBezTo>
                  <a:pt x="13248976" y="478944"/>
                  <a:pt x="13256122" y="509270"/>
                  <a:pt x="13256122" y="539596"/>
                </a:cubicBezTo>
                <a:cubicBezTo>
                  <a:pt x="13256122" y="571519"/>
                  <a:pt x="13247388" y="600248"/>
                  <a:pt x="13230714" y="623392"/>
                </a:cubicBezTo>
                <a:cubicBezTo>
                  <a:pt x="13213247" y="647333"/>
                  <a:pt x="13189428" y="659304"/>
                  <a:pt x="13158463" y="659304"/>
                </a:cubicBezTo>
                <a:cubicBezTo>
                  <a:pt x="13127498" y="659304"/>
                  <a:pt x="13098915" y="648131"/>
                  <a:pt x="13072714" y="625786"/>
                </a:cubicBezTo>
                <a:cubicBezTo>
                  <a:pt x="13045719" y="603441"/>
                  <a:pt x="13025870" y="576307"/>
                  <a:pt x="13011578" y="545183"/>
                </a:cubicBezTo>
                <a:cubicBezTo>
                  <a:pt x="12997287" y="513261"/>
                  <a:pt x="12990141" y="482935"/>
                  <a:pt x="12990141" y="452608"/>
                </a:cubicBezTo>
                <a:cubicBezTo>
                  <a:pt x="12990141" y="420686"/>
                  <a:pt x="12998875" y="391957"/>
                  <a:pt x="13015548" y="368015"/>
                </a:cubicBezTo>
                <a:cubicBezTo>
                  <a:pt x="13033016" y="344073"/>
                  <a:pt x="13056835" y="332103"/>
                  <a:pt x="13087800" y="332103"/>
                </a:cubicBezTo>
                <a:close/>
                <a:moveTo>
                  <a:pt x="5005223" y="248307"/>
                </a:moveTo>
                <a:cubicBezTo>
                  <a:pt x="5036189" y="248307"/>
                  <a:pt x="5062391" y="286614"/>
                  <a:pt x="5062391" y="333699"/>
                </a:cubicBezTo>
                <a:cubicBezTo>
                  <a:pt x="5062391" y="380784"/>
                  <a:pt x="5036189" y="419091"/>
                  <a:pt x="5005223" y="419091"/>
                </a:cubicBezTo>
                <a:cubicBezTo>
                  <a:pt x="4973465" y="419091"/>
                  <a:pt x="4948058" y="380784"/>
                  <a:pt x="4948058" y="333699"/>
                </a:cubicBezTo>
                <a:cubicBezTo>
                  <a:pt x="4948058" y="286614"/>
                  <a:pt x="4973465" y="248307"/>
                  <a:pt x="5005223" y="248307"/>
                </a:cubicBezTo>
                <a:close/>
                <a:moveTo>
                  <a:pt x="4663022" y="248307"/>
                </a:moveTo>
                <a:cubicBezTo>
                  <a:pt x="4693985" y="248307"/>
                  <a:pt x="4720186" y="286614"/>
                  <a:pt x="4720186" y="333699"/>
                </a:cubicBezTo>
                <a:cubicBezTo>
                  <a:pt x="4720186" y="380784"/>
                  <a:pt x="4693985" y="419091"/>
                  <a:pt x="4663022" y="419091"/>
                </a:cubicBezTo>
                <a:cubicBezTo>
                  <a:pt x="4631264" y="419091"/>
                  <a:pt x="4605858" y="380784"/>
                  <a:pt x="4605858" y="333699"/>
                </a:cubicBezTo>
                <a:cubicBezTo>
                  <a:pt x="4605858" y="286614"/>
                  <a:pt x="4631264" y="248307"/>
                  <a:pt x="4663022" y="248307"/>
                </a:cubicBezTo>
                <a:close/>
                <a:moveTo>
                  <a:pt x="10602671" y="224365"/>
                </a:moveTo>
                <a:lnTo>
                  <a:pt x="10764641" y="386370"/>
                </a:lnTo>
                <a:lnTo>
                  <a:pt x="10350982" y="799761"/>
                </a:lnTo>
                <a:lnTo>
                  <a:pt x="10189012" y="961766"/>
                </a:lnTo>
                <a:cubicBezTo>
                  <a:pt x="10189012" y="961766"/>
                  <a:pt x="10027042" y="799761"/>
                  <a:pt x="10027042" y="799761"/>
                </a:cubicBezTo>
                <a:lnTo>
                  <a:pt x="9870630" y="643343"/>
                </a:lnTo>
                <a:lnTo>
                  <a:pt x="10032600" y="481338"/>
                </a:lnTo>
                <a:lnTo>
                  <a:pt x="10189012" y="637757"/>
                </a:lnTo>
                <a:close/>
                <a:moveTo>
                  <a:pt x="14855973" y="198828"/>
                </a:moveTo>
                <a:lnTo>
                  <a:pt x="15060023" y="403129"/>
                </a:lnTo>
                <a:cubicBezTo>
                  <a:pt x="15060023" y="403129"/>
                  <a:pt x="15060023" y="622594"/>
                  <a:pt x="15060023" y="622594"/>
                </a:cubicBezTo>
                <a:lnTo>
                  <a:pt x="14369269" y="622594"/>
                </a:lnTo>
                <a:lnTo>
                  <a:pt x="14369269" y="528424"/>
                </a:lnTo>
                <a:lnTo>
                  <a:pt x="14525681" y="371207"/>
                </a:lnTo>
                <a:lnTo>
                  <a:pt x="14604284" y="450214"/>
                </a:lnTo>
                <a:close/>
                <a:moveTo>
                  <a:pt x="6352648" y="152539"/>
                </a:moveTo>
                <a:cubicBezTo>
                  <a:pt x="6423364" y="151438"/>
                  <a:pt x="6492140" y="201535"/>
                  <a:pt x="6492140" y="335533"/>
                </a:cubicBezTo>
                <a:cubicBezTo>
                  <a:pt x="6492140" y="-21796"/>
                  <a:pt x="6981220" y="217505"/>
                  <a:pt x="6691901" y="433312"/>
                </a:cubicBezTo>
                <a:cubicBezTo>
                  <a:pt x="6981220" y="217505"/>
                  <a:pt x="7101935" y="755232"/>
                  <a:pt x="6741253" y="652923"/>
                </a:cubicBezTo>
                <a:cubicBezTo>
                  <a:pt x="7101935" y="755232"/>
                  <a:pt x="6763557" y="1186455"/>
                  <a:pt x="6602972" y="829070"/>
                </a:cubicBezTo>
                <a:cubicBezTo>
                  <a:pt x="6763557" y="1186455"/>
                  <a:pt x="6220721" y="1186455"/>
                  <a:pt x="6381303" y="829070"/>
                </a:cubicBezTo>
                <a:cubicBezTo>
                  <a:pt x="6220721" y="1186455"/>
                  <a:pt x="5882346" y="755232"/>
                  <a:pt x="6243027" y="652923"/>
                </a:cubicBezTo>
                <a:cubicBezTo>
                  <a:pt x="5882346" y="755232"/>
                  <a:pt x="6003060" y="217505"/>
                  <a:pt x="6292374" y="433312"/>
                </a:cubicBezTo>
                <a:cubicBezTo>
                  <a:pt x="6111555" y="298433"/>
                  <a:pt x="6234792" y="154376"/>
                  <a:pt x="6352648" y="152539"/>
                </a:cubicBezTo>
                <a:close/>
                <a:moveTo>
                  <a:pt x="11275958" y="133388"/>
                </a:moveTo>
                <a:cubicBezTo>
                  <a:pt x="11329154" y="133388"/>
                  <a:pt x="11375205" y="151743"/>
                  <a:pt x="11413315" y="190049"/>
                </a:cubicBezTo>
                <a:cubicBezTo>
                  <a:pt x="11451426" y="228356"/>
                  <a:pt x="11470481" y="274643"/>
                  <a:pt x="11470481" y="328112"/>
                </a:cubicBezTo>
                <a:cubicBezTo>
                  <a:pt x="11470481" y="381582"/>
                  <a:pt x="11451426" y="427869"/>
                  <a:pt x="11413315" y="466175"/>
                </a:cubicBezTo>
                <a:cubicBezTo>
                  <a:pt x="11375205" y="504482"/>
                  <a:pt x="11329154" y="522837"/>
                  <a:pt x="11275958" y="522837"/>
                </a:cubicBezTo>
                <a:cubicBezTo>
                  <a:pt x="11221968" y="522837"/>
                  <a:pt x="11175918" y="504482"/>
                  <a:pt x="11137807" y="466175"/>
                </a:cubicBezTo>
                <a:cubicBezTo>
                  <a:pt x="11099697" y="427869"/>
                  <a:pt x="11080641" y="381582"/>
                  <a:pt x="11080641" y="328112"/>
                </a:cubicBezTo>
                <a:cubicBezTo>
                  <a:pt x="11080641" y="274643"/>
                  <a:pt x="11099697" y="228356"/>
                  <a:pt x="11137807" y="190049"/>
                </a:cubicBezTo>
                <a:cubicBezTo>
                  <a:pt x="11175918" y="151743"/>
                  <a:pt x="11221968" y="133388"/>
                  <a:pt x="11275958" y="133388"/>
                </a:cubicBezTo>
                <a:close/>
                <a:moveTo>
                  <a:pt x="9375986" y="131792"/>
                </a:moveTo>
                <a:cubicBezTo>
                  <a:pt x="9391865" y="131792"/>
                  <a:pt x="9410127" y="147753"/>
                  <a:pt x="9429976" y="179675"/>
                </a:cubicBezTo>
                <a:cubicBezTo>
                  <a:pt x="9449031" y="211597"/>
                  <a:pt x="9458559" y="243519"/>
                  <a:pt x="9458559" y="277037"/>
                </a:cubicBezTo>
                <a:cubicBezTo>
                  <a:pt x="9458559" y="309757"/>
                  <a:pt x="9450619" y="335295"/>
                  <a:pt x="9435534" y="353650"/>
                </a:cubicBezTo>
                <a:cubicBezTo>
                  <a:pt x="9419654" y="371207"/>
                  <a:pt x="9399805" y="379986"/>
                  <a:pt x="9375986" y="379986"/>
                </a:cubicBezTo>
                <a:cubicBezTo>
                  <a:pt x="9352961" y="379986"/>
                  <a:pt x="9333112" y="372005"/>
                  <a:pt x="9317232" y="356044"/>
                </a:cubicBezTo>
                <a:cubicBezTo>
                  <a:pt x="9301353" y="340083"/>
                  <a:pt x="9292619" y="320132"/>
                  <a:pt x="9292619" y="297787"/>
                </a:cubicBezTo>
                <a:cubicBezTo>
                  <a:pt x="9292619" y="285018"/>
                  <a:pt x="9295001" y="273845"/>
                  <a:pt x="9298971" y="264268"/>
                </a:cubicBezTo>
                <a:cubicBezTo>
                  <a:pt x="9302941" y="254692"/>
                  <a:pt x="9308499" y="247509"/>
                  <a:pt x="9314056" y="242721"/>
                </a:cubicBezTo>
                <a:cubicBezTo>
                  <a:pt x="9320408" y="237134"/>
                  <a:pt x="9326760" y="231548"/>
                  <a:pt x="9334700" y="224365"/>
                </a:cubicBezTo>
                <a:cubicBezTo>
                  <a:pt x="9341845" y="217183"/>
                  <a:pt x="9348197" y="210799"/>
                  <a:pt x="9354549" y="203616"/>
                </a:cubicBezTo>
                <a:cubicBezTo>
                  <a:pt x="9360107" y="197232"/>
                  <a:pt x="9365664" y="187655"/>
                  <a:pt x="9369634" y="174886"/>
                </a:cubicBezTo>
                <a:cubicBezTo>
                  <a:pt x="9373604" y="162916"/>
                  <a:pt x="9375986" y="147753"/>
                  <a:pt x="9375986" y="131792"/>
                </a:cubicBezTo>
                <a:close/>
                <a:moveTo>
                  <a:pt x="9044106" y="131792"/>
                </a:moveTo>
                <a:cubicBezTo>
                  <a:pt x="9060780" y="131792"/>
                  <a:pt x="9078247" y="147753"/>
                  <a:pt x="9098096" y="179675"/>
                </a:cubicBezTo>
                <a:cubicBezTo>
                  <a:pt x="9117152" y="211597"/>
                  <a:pt x="9126679" y="243519"/>
                  <a:pt x="9126679" y="277037"/>
                </a:cubicBezTo>
                <a:cubicBezTo>
                  <a:pt x="9126679" y="309757"/>
                  <a:pt x="9119533" y="335295"/>
                  <a:pt x="9103654" y="353650"/>
                </a:cubicBezTo>
                <a:cubicBezTo>
                  <a:pt x="9088569" y="371207"/>
                  <a:pt x="9067925" y="379986"/>
                  <a:pt x="9044106" y="379986"/>
                </a:cubicBezTo>
                <a:cubicBezTo>
                  <a:pt x="9021081" y="379986"/>
                  <a:pt x="9002026" y="372005"/>
                  <a:pt x="8985352" y="356044"/>
                </a:cubicBezTo>
                <a:cubicBezTo>
                  <a:pt x="8969473" y="340083"/>
                  <a:pt x="8961533" y="320132"/>
                  <a:pt x="8961533" y="297787"/>
                </a:cubicBezTo>
                <a:cubicBezTo>
                  <a:pt x="8961533" y="285018"/>
                  <a:pt x="8963121" y="273845"/>
                  <a:pt x="8967091" y="264268"/>
                </a:cubicBezTo>
                <a:cubicBezTo>
                  <a:pt x="8971855" y="254692"/>
                  <a:pt x="8976619" y="247509"/>
                  <a:pt x="8982970" y="242721"/>
                </a:cubicBezTo>
                <a:cubicBezTo>
                  <a:pt x="8988528" y="237134"/>
                  <a:pt x="8995674" y="231548"/>
                  <a:pt x="9002820" y="224365"/>
                </a:cubicBezTo>
                <a:cubicBezTo>
                  <a:pt x="9009965" y="217183"/>
                  <a:pt x="9016317" y="210799"/>
                  <a:pt x="9022669" y="203616"/>
                </a:cubicBezTo>
                <a:cubicBezTo>
                  <a:pt x="9029021" y="197232"/>
                  <a:pt x="9033785" y="187655"/>
                  <a:pt x="9037754" y="174886"/>
                </a:cubicBezTo>
                <a:cubicBezTo>
                  <a:pt x="9041724" y="162916"/>
                  <a:pt x="9044106" y="147753"/>
                  <a:pt x="9044106" y="131792"/>
                </a:cubicBezTo>
                <a:close/>
                <a:moveTo>
                  <a:pt x="8712226" y="131792"/>
                </a:moveTo>
                <a:cubicBezTo>
                  <a:pt x="8728900" y="131792"/>
                  <a:pt x="8747161" y="147753"/>
                  <a:pt x="8766216" y="179675"/>
                </a:cubicBezTo>
                <a:cubicBezTo>
                  <a:pt x="8785272" y="211597"/>
                  <a:pt x="8795593" y="243519"/>
                  <a:pt x="8795593" y="277037"/>
                </a:cubicBezTo>
                <a:cubicBezTo>
                  <a:pt x="8795593" y="309757"/>
                  <a:pt x="8787654" y="335295"/>
                  <a:pt x="8771774" y="353650"/>
                </a:cubicBezTo>
                <a:cubicBezTo>
                  <a:pt x="8756689" y="371207"/>
                  <a:pt x="8736840" y="379986"/>
                  <a:pt x="8712226" y="379986"/>
                </a:cubicBezTo>
                <a:cubicBezTo>
                  <a:pt x="8689201" y="379986"/>
                  <a:pt x="8670146" y="372005"/>
                  <a:pt x="8653473" y="356044"/>
                </a:cubicBezTo>
                <a:cubicBezTo>
                  <a:pt x="8637593" y="340083"/>
                  <a:pt x="8629653" y="320132"/>
                  <a:pt x="8629653" y="297787"/>
                </a:cubicBezTo>
                <a:cubicBezTo>
                  <a:pt x="8629653" y="285018"/>
                  <a:pt x="8631241" y="273845"/>
                  <a:pt x="8636005" y="264268"/>
                </a:cubicBezTo>
                <a:cubicBezTo>
                  <a:pt x="8639975" y="254692"/>
                  <a:pt x="8644739" y="247509"/>
                  <a:pt x="8651091" y="242721"/>
                </a:cubicBezTo>
                <a:cubicBezTo>
                  <a:pt x="8656648" y="237134"/>
                  <a:pt x="8663794" y="231548"/>
                  <a:pt x="8670940" y="224365"/>
                </a:cubicBezTo>
                <a:cubicBezTo>
                  <a:pt x="8678086" y="217183"/>
                  <a:pt x="8685231" y="210799"/>
                  <a:pt x="8690789" y="203616"/>
                </a:cubicBezTo>
                <a:cubicBezTo>
                  <a:pt x="8697141" y="197232"/>
                  <a:pt x="8701905" y="187655"/>
                  <a:pt x="8706669" y="174886"/>
                </a:cubicBezTo>
                <a:cubicBezTo>
                  <a:pt x="8710638" y="162916"/>
                  <a:pt x="8712226" y="147753"/>
                  <a:pt x="8712226" y="131792"/>
                </a:cubicBezTo>
                <a:close/>
                <a:moveTo>
                  <a:pt x="14462957" y="119821"/>
                </a:moveTo>
                <a:cubicBezTo>
                  <a:pt x="14489158" y="119821"/>
                  <a:pt x="14511389" y="129397"/>
                  <a:pt x="14529651" y="147753"/>
                </a:cubicBezTo>
                <a:cubicBezTo>
                  <a:pt x="14547912" y="166108"/>
                  <a:pt x="14557440" y="188453"/>
                  <a:pt x="14557440" y="213991"/>
                </a:cubicBezTo>
                <a:cubicBezTo>
                  <a:pt x="14557440" y="240327"/>
                  <a:pt x="14547912" y="262672"/>
                  <a:pt x="14529651" y="281027"/>
                </a:cubicBezTo>
                <a:cubicBezTo>
                  <a:pt x="14511389" y="299383"/>
                  <a:pt x="14489158" y="308161"/>
                  <a:pt x="14462957" y="308161"/>
                </a:cubicBezTo>
                <a:cubicBezTo>
                  <a:pt x="14436756" y="308161"/>
                  <a:pt x="14414525" y="299383"/>
                  <a:pt x="14396264" y="281027"/>
                </a:cubicBezTo>
                <a:cubicBezTo>
                  <a:pt x="14378002" y="262672"/>
                  <a:pt x="14369269" y="240327"/>
                  <a:pt x="14369269" y="213991"/>
                </a:cubicBezTo>
                <a:cubicBezTo>
                  <a:pt x="14369269" y="188453"/>
                  <a:pt x="14378002" y="166108"/>
                  <a:pt x="14396264" y="147753"/>
                </a:cubicBezTo>
                <a:cubicBezTo>
                  <a:pt x="14414525" y="129397"/>
                  <a:pt x="14436756" y="119821"/>
                  <a:pt x="14462957" y="119821"/>
                </a:cubicBezTo>
                <a:close/>
                <a:moveTo>
                  <a:pt x="4841083" y="112824"/>
                </a:moveTo>
                <a:cubicBezTo>
                  <a:pt x="4636384" y="112824"/>
                  <a:pt x="4470434" y="279127"/>
                  <a:pt x="4470434" y="484298"/>
                </a:cubicBezTo>
                <a:cubicBezTo>
                  <a:pt x="4470434" y="689469"/>
                  <a:pt x="4636384" y="855772"/>
                  <a:pt x="4841083" y="855772"/>
                </a:cubicBezTo>
                <a:cubicBezTo>
                  <a:pt x="5045850" y="855772"/>
                  <a:pt x="5211796" y="689469"/>
                  <a:pt x="5211796" y="484298"/>
                </a:cubicBezTo>
                <a:cubicBezTo>
                  <a:pt x="5211796" y="279127"/>
                  <a:pt x="5045850" y="112824"/>
                  <a:pt x="4841083" y="112824"/>
                </a:cubicBezTo>
                <a:close/>
                <a:moveTo>
                  <a:pt x="2341451" y="107850"/>
                </a:moveTo>
                <a:cubicBezTo>
                  <a:pt x="2434345" y="107850"/>
                  <a:pt x="2520888" y="115032"/>
                  <a:pt x="2599492" y="130993"/>
                </a:cubicBezTo>
                <a:cubicBezTo>
                  <a:pt x="2678888" y="146156"/>
                  <a:pt x="2741612" y="166906"/>
                  <a:pt x="2787663" y="193242"/>
                </a:cubicBezTo>
                <a:cubicBezTo>
                  <a:pt x="2833712" y="219577"/>
                  <a:pt x="2856738" y="248307"/>
                  <a:pt x="2856738" y="279431"/>
                </a:cubicBezTo>
                <a:lnTo>
                  <a:pt x="2856738" y="364823"/>
                </a:lnTo>
                <a:cubicBezTo>
                  <a:pt x="2856738" y="395947"/>
                  <a:pt x="2833712" y="424677"/>
                  <a:pt x="2787663" y="451012"/>
                </a:cubicBezTo>
                <a:cubicBezTo>
                  <a:pt x="2741612" y="477348"/>
                  <a:pt x="2678888" y="498098"/>
                  <a:pt x="2599492" y="514059"/>
                </a:cubicBezTo>
                <a:cubicBezTo>
                  <a:pt x="2520888" y="529222"/>
                  <a:pt x="2434345" y="537202"/>
                  <a:pt x="2341451" y="537202"/>
                </a:cubicBezTo>
                <a:cubicBezTo>
                  <a:pt x="2248555" y="537202"/>
                  <a:pt x="2162013" y="529222"/>
                  <a:pt x="2083410" y="514059"/>
                </a:cubicBezTo>
                <a:cubicBezTo>
                  <a:pt x="2004013" y="498098"/>
                  <a:pt x="1941289" y="477348"/>
                  <a:pt x="1895240" y="451012"/>
                </a:cubicBezTo>
                <a:cubicBezTo>
                  <a:pt x="1849189" y="424677"/>
                  <a:pt x="1826164" y="395947"/>
                  <a:pt x="1826164" y="364823"/>
                </a:cubicBezTo>
                <a:lnTo>
                  <a:pt x="1826164" y="279431"/>
                </a:lnTo>
                <a:cubicBezTo>
                  <a:pt x="1826164" y="248307"/>
                  <a:pt x="1849189" y="219577"/>
                  <a:pt x="1895240" y="193242"/>
                </a:cubicBezTo>
                <a:cubicBezTo>
                  <a:pt x="1941289" y="166906"/>
                  <a:pt x="2004013" y="146156"/>
                  <a:pt x="2083410" y="130993"/>
                </a:cubicBezTo>
                <a:cubicBezTo>
                  <a:pt x="2162013" y="115032"/>
                  <a:pt x="2248555" y="107850"/>
                  <a:pt x="2341451" y="107850"/>
                </a:cubicBezTo>
                <a:close/>
                <a:moveTo>
                  <a:pt x="15648356" y="93485"/>
                </a:moveTo>
                <a:lnTo>
                  <a:pt x="15713461" y="225962"/>
                </a:lnTo>
                <a:lnTo>
                  <a:pt x="15860346" y="247509"/>
                </a:lnTo>
                <a:lnTo>
                  <a:pt x="15753954" y="350458"/>
                </a:lnTo>
                <a:lnTo>
                  <a:pt x="15779361" y="496501"/>
                </a:lnTo>
                <a:lnTo>
                  <a:pt x="15648356" y="427869"/>
                </a:lnTo>
                <a:lnTo>
                  <a:pt x="15517350" y="496501"/>
                </a:lnTo>
                <a:cubicBezTo>
                  <a:pt x="15517350" y="496501"/>
                  <a:pt x="15541964" y="350458"/>
                  <a:pt x="15541964" y="350458"/>
                </a:cubicBezTo>
                <a:lnTo>
                  <a:pt x="15436365" y="247509"/>
                </a:lnTo>
                <a:lnTo>
                  <a:pt x="15582456" y="225962"/>
                </a:lnTo>
                <a:close/>
                <a:moveTo>
                  <a:pt x="16800408" y="79918"/>
                </a:moveTo>
                <a:lnTo>
                  <a:pt x="17003664" y="283422"/>
                </a:lnTo>
                <a:lnTo>
                  <a:pt x="16485996" y="800559"/>
                </a:lnTo>
                <a:lnTo>
                  <a:pt x="16283532" y="1003265"/>
                </a:lnTo>
                <a:cubicBezTo>
                  <a:pt x="16283532" y="1003265"/>
                  <a:pt x="16080276" y="800559"/>
                  <a:pt x="16080276" y="800559"/>
                </a:cubicBezTo>
                <a:lnTo>
                  <a:pt x="15884959" y="605037"/>
                </a:lnTo>
                <a:lnTo>
                  <a:pt x="16087421" y="402331"/>
                </a:lnTo>
                <a:lnTo>
                  <a:pt x="16283532" y="597854"/>
                </a:lnTo>
                <a:close/>
                <a:moveTo>
                  <a:pt x="14328603" y="63599"/>
                </a:moveTo>
                <a:cubicBezTo>
                  <a:pt x="14324334" y="63599"/>
                  <a:pt x="14320632" y="65138"/>
                  <a:pt x="14317572" y="68244"/>
                </a:cubicBezTo>
                <a:cubicBezTo>
                  <a:pt x="14314475" y="71350"/>
                  <a:pt x="14312888" y="75037"/>
                  <a:pt x="14312888" y="79276"/>
                </a:cubicBezTo>
                <a:cubicBezTo>
                  <a:pt x="14312888" y="79276"/>
                  <a:pt x="14312888" y="674984"/>
                  <a:pt x="14312888" y="674984"/>
                </a:cubicBezTo>
                <a:cubicBezTo>
                  <a:pt x="14312888" y="679223"/>
                  <a:pt x="14314475" y="682910"/>
                  <a:pt x="14317572" y="686016"/>
                </a:cubicBezTo>
                <a:cubicBezTo>
                  <a:pt x="14320632" y="689122"/>
                  <a:pt x="14324334" y="690661"/>
                  <a:pt x="14328603" y="690661"/>
                </a:cubicBezTo>
                <a:lnTo>
                  <a:pt x="15113186" y="690661"/>
                </a:lnTo>
                <a:cubicBezTo>
                  <a:pt x="15117417" y="690661"/>
                  <a:pt x="15121119" y="689122"/>
                  <a:pt x="15124216" y="686016"/>
                </a:cubicBezTo>
                <a:cubicBezTo>
                  <a:pt x="15127276" y="682910"/>
                  <a:pt x="15128863" y="679223"/>
                  <a:pt x="15128863" y="674984"/>
                </a:cubicBezTo>
                <a:lnTo>
                  <a:pt x="15128863" y="79276"/>
                </a:lnTo>
                <a:cubicBezTo>
                  <a:pt x="15128863" y="75037"/>
                  <a:pt x="15127276" y="71350"/>
                  <a:pt x="15124216" y="68244"/>
                </a:cubicBezTo>
                <a:cubicBezTo>
                  <a:pt x="15121119" y="65138"/>
                  <a:pt x="15117417" y="63599"/>
                  <a:pt x="15113186" y="63599"/>
                </a:cubicBezTo>
                <a:close/>
                <a:moveTo>
                  <a:pt x="5671366" y="61563"/>
                </a:moveTo>
                <a:lnTo>
                  <a:pt x="5736476" y="192443"/>
                </a:lnTo>
                <a:lnTo>
                  <a:pt x="5880186" y="213193"/>
                </a:lnTo>
                <a:lnTo>
                  <a:pt x="5776180" y="315343"/>
                </a:lnTo>
                <a:lnTo>
                  <a:pt x="5800793" y="458993"/>
                </a:lnTo>
                <a:lnTo>
                  <a:pt x="5671366" y="391158"/>
                </a:lnTo>
                <a:lnTo>
                  <a:pt x="5542733" y="458993"/>
                </a:lnTo>
                <a:cubicBezTo>
                  <a:pt x="5542733" y="458993"/>
                  <a:pt x="5567345" y="315343"/>
                  <a:pt x="5567345" y="315343"/>
                </a:cubicBezTo>
                <a:lnTo>
                  <a:pt x="5462547" y="213193"/>
                </a:lnTo>
                <a:lnTo>
                  <a:pt x="5607045" y="192443"/>
                </a:lnTo>
                <a:close/>
                <a:moveTo>
                  <a:pt x="13684072" y="37621"/>
                </a:moveTo>
                <a:cubicBezTo>
                  <a:pt x="13708685" y="37621"/>
                  <a:pt x="13730122" y="45602"/>
                  <a:pt x="13748383" y="61563"/>
                </a:cubicBezTo>
                <a:cubicBezTo>
                  <a:pt x="13765851" y="76726"/>
                  <a:pt x="13778554" y="95879"/>
                  <a:pt x="13786494" y="117426"/>
                </a:cubicBezTo>
                <a:cubicBezTo>
                  <a:pt x="13793640" y="138974"/>
                  <a:pt x="13797610" y="162118"/>
                  <a:pt x="13797610" y="186059"/>
                </a:cubicBezTo>
                <a:cubicBezTo>
                  <a:pt x="13797610" y="215587"/>
                  <a:pt x="13792052" y="246711"/>
                  <a:pt x="13779348" y="277835"/>
                </a:cubicBezTo>
                <a:cubicBezTo>
                  <a:pt x="13767439" y="309757"/>
                  <a:pt x="13749177" y="336891"/>
                  <a:pt x="13723770" y="360035"/>
                </a:cubicBezTo>
                <a:cubicBezTo>
                  <a:pt x="13698363" y="383178"/>
                  <a:pt x="13670574" y="395149"/>
                  <a:pt x="13639609" y="395149"/>
                </a:cubicBezTo>
                <a:cubicBezTo>
                  <a:pt x="13614996" y="395149"/>
                  <a:pt x="13594353" y="387168"/>
                  <a:pt x="13576092" y="371207"/>
                </a:cubicBezTo>
                <a:cubicBezTo>
                  <a:pt x="13558624" y="355246"/>
                  <a:pt x="13545921" y="336891"/>
                  <a:pt x="13537981" y="315343"/>
                </a:cubicBezTo>
                <a:cubicBezTo>
                  <a:pt x="13530041" y="293796"/>
                  <a:pt x="13526866" y="270653"/>
                  <a:pt x="13526866" y="246711"/>
                </a:cubicBezTo>
                <a:cubicBezTo>
                  <a:pt x="13526866" y="216385"/>
                  <a:pt x="13532423" y="186059"/>
                  <a:pt x="13545127" y="154137"/>
                </a:cubicBezTo>
                <a:cubicBezTo>
                  <a:pt x="13557036" y="123013"/>
                  <a:pt x="13575298" y="95879"/>
                  <a:pt x="13599911" y="72736"/>
                </a:cubicBezTo>
                <a:cubicBezTo>
                  <a:pt x="13625318" y="49592"/>
                  <a:pt x="13653107" y="37621"/>
                  <a:pt x="13684072" y="37621"/>
                </a:cubicBezTo>
                <a:close/>
                <a:moveTo>
                  <a:pt x="13305348" y="37621"/>
                </a:moveTo>
                <a:cubicBezTo>
                  <a:pt x="13337107" y="37621"/>
                  <a:pt x="13364896" y="49592"/>
                  <a:pt x="13389509" y="72736"/>
                </a:cubicBezTo>
                <a:cubicBezTo>
                  <a:pt x="13414916" y="95879"/>
                  <a:pt x="13433177" y="123013"/>
                  <a:pt x="13445087" y="154137"/>
                </a:cubicBezTo>
                <a:cubicBezTo>
                  <a:pt x="13456996" y="186059"/>
                  <a:pt x="13463348" y="216385"/>
                  <a:pt x="13463348" y="246711"/>
                </a:cubicBezTo>
                <a:cubicBezTo>
                  <a:pt x="13463348" y="270653"/>
                  <a:pt x="13459378" y="293796"/>
                  <a:pt x="13452232" y="315343"/>
                </a:cubicBezTo>
                <a:cubicBezTo>
                  <a:pt x="13444293" y="336891"/>
                  <a:pt x="13431589" y="355246"/>
                  <a:pt x="13413328" y="371207"/>
                </a:cubicBezTo>
                <a:cubicBezTo>
                  <a:pt x="13395860" y="387168"/>
                  <a:pt x="13374423" y="395149"/>
                  <a:pt x="13349810" y="395149"/>
                </a:cubicBezTo>
                <a:cubicBezTo>
                  <a:pt x="13319639" y="395149"/>
                  <a:pt x="13291056" y="383178"/>
                  <a:pt x="13266443" y="360035"/>
                </a:cubicBezTo>
                <a:cubicBezTo>
                  <a:pt x="13241036" y="336891"/>
                  <a:pt x="13222775" y="309757"/>
                  <a:pt x="13210071" y="277835"/>
                </a:cubicBezTo>
                <a:cubicBezTo>
                  <a:pt x="13198162" y="246711"/>
                  <a:pt x="13192604" y="215587"/>
                  <a:pt x="13192604" y="186059"/>
                </a:cubicBezTo>
                <a:cubicBezTo>
                  <a:pt x="13192604" y="162118"/>
                  <a:pt x="13195780" y="138974"/>
                  <a:pt x="13203719" y="117426"/>
                </a:cubicBezTo>
                <a:cubicBezTo>
                  <a:pt x="13211659" y="95879"/>
                  <a:pt x="13224363" y="76726"/>
                  <a:pt x="13241830" y="61563"/>
                </a:cubicBezTo>
                <a:cubicBezTo>
                  <a:pt x="13260091" y="45602"/>
                  <a:pt x="13280735" y="37621"/>
                  <a:pt x="13305348" y="37621"/>
                </a:cubicBezTo>
                <a:close/>
                <a:moveTo>
                  <a:pt x="4837150" y="23925"/>
                </a:moveTo>
                <a:cubicBezTo>
                  <a:pt x="5088788" y="23925"/>
                  <a:pt x="5292757" y="228250"/>
                  <a:pt x="5292757" y="480330"/>
                </a:cubicBezTo>
                <a:cubicBezTo>
                  <a:pt x="5292757" y="732367"/>
                  <a:pt x="5088788" y="936734"/>
                  <a:pt x="4837150" y="936734"/>
                </a:cubicBezTo>
                <a:cubicBezTo>
                  <a:pt x="4585548" y="936734"/>
                  <a:pt x="4381534" y="732367"/>
                  <a:pt x="4381534" y="480330"/>
                </a:cubicBezTo>
                <a:cubicBezTo>
                  <a:pt x="4381534" y="228250"/>
                  <a:pt x="4585507" y="23925"/>
                  <a:pt x="4837150" y="23925"/>
                </a:cubicBezTo>
                <a:close/>
                <a:moveTo>
                  <a:pt x="12501055" y="22458"/>
                </a:moveTo>
                <a:lnTo>
                  <a:pt x="12566161" y="154935"/>
                </a:lnTo>
                <a:lnTo>
                  <a:pt x="12713045" y="176482"/>
                </a:lnTo>
                <a:lnTo>
                  <a:pt x="12606653" y="279431"/>
                </a:lnTo>
                <a:lnTo>
                  <a:pt x="12632060" y="425475"/>
                </a:lnTo>
                <a:lnTo>
                  <a:pt x="12501055" y="356044"/>
                </a:lnTo>
                <a:lnTo>
                  <a:pt x="12370050" y="425475"/>
                </a:lnTo>
                <a:cubicBezTo>
                  <a:pt x="12370050" y="425475"/>
                  <a:pt x="12394663" y="279431"/>
                  <a:pt x="12394663" y="279431"/>
                </a:cubicBezTo>
                <a:lnTo>
                  <a:pt x="12289065" y="176482"/>
                </a:lnTo>
                <a:lnTo>
                  <a:pt x="12435156" y="154935"/>
                </a:lnTo>
                <a:close/>
                <a:moveTo>
                  <a:pt x="7633270" y="13680"/>
                </a:moveTo>
                <a:lnTo>
                  <a:pt x="7805512" y="13680"/>
                </a:lnTo>
                <a:cubicBezTo>
                  <a:pt x="7817422" y="13680"/>
                  <a:pt x="7826949" y="17670"/>
                  <a:pt x="7834094" y="25650"/>
                </a:cubicBezTo>
                <a:cubicBezTo>
                  <a:pt x="7842034" y="32833"/>
                  <a:pt x="7846004" y="43208"/>
                  <a:pt x="7846004" y="54381"/>
                </a:cubicBezTo>
                <a:lnTo>
                  <a:pt x="7846004" y="279431"/>
                </a:lnTo>
                <a:cubicBezTo>
                  <a:pt x="7894436" y="284220"/>
                  <a:pt x="7941280" y="293796"/>
                  <a:pt x="7986537" y="308161"/>
                </a:cubicBezTo>
                <a:cubicBezTo>
                  <a:pt x="8032588" y="322526"/>
                  <a:pt x="8069110" y="336891"/>
                  <a:pt x="8097693" y="351256"/>
                </a:cubicBezTo>
                <a:cubicBezTo>
                  <a:pt x="8126276" y="364823"/>
                  <a:pt x="8153271" y="381582"/>
                  <a:pt x="8178678" y="399139"/>
                </a:cubicBezTo>
                <a:cubicBezTo>
                  <a:pt x="8204085" y="416696"/>
                  <a:pt x="8220758" y="429465"/>
                  <a:pt x="8228698" y="435850"/>
                </a:cubicBezTo>
                <a:cubicBezTo>
                  <a:pt x="8235844" y="443032"/>
                  <a:pt x="8242990" y="448618"/>
                  <a:pt x="8247754" y="454205"/>
                </a:cubicBezTo>
                <a:cubicBezTo>
                  <a:pt x="8262045" y="469368"/>
                  <a:pt x="8264427" y="485329"/>
                  <a:pt x="8254106" y="502088"/>
                </a:cubicBezTo>
                <a:lnTo>
                  <a:pt x="8150889" y="688832"/>
                </a:lnTo>
                <a:cubicBezTo>
                  <a:pt x="8143744" y="701601"/>
                  <a:pt x="8134216" y="707985"/>
                  <a:pt x="8121512" y="708783"/>
                </a:cubicBezTo>
                <a:cubicBezTo>
                  <a:pt x="8109602" y="711177"/>
                  <a:pt x="8098487" y="708783"/>
                  <a:pt x="8087372" y="700005"/>
                </a:cubicBezTo>
                <a:cubicBezTo>
                  <a:pt x="8084196" y="697611"/>
                  <a:pt x="8078638" y="692024"/>
                  <a:pt x="8068316" y="684842"/>
                </a:cubicBezTo>
                <a:cubicBezTo>
                  <a:pt x="8058788" y="676861"/>
                  <a:pt x="8042115" y="665689"/>
                  <a:pt x="8019090" y="650525"/>
                </a:cubicBezTo>
                <a:cubicBezTo>
                  <a:pt x="7995271" y="636161"/>
                  <a:pt x="7970658" y="622594"/>
                  <a:pt x="7944456" y="609825"/>
                </a:cubicBezTo>
                <a:cubicBezTo>
                  <a:pt x="7917462" y="597854"/>
                  <a:pt x="7886497" y="586681"/>
                  <a:pt x="7849180" y="577105"/>
                </a:cubicBezTo>
                <a:cubicBezTo>
                  <a:pt x="7811864" y="567528"/>
                  <a:pt x="7776185" y="561942"/>
                  <a:pt x="7740455" y="561942"/>
                </a:cubicBezTo>
                <a:cubicBezTo>
                  <a:pt x="7659471" y="561942"/>
                  <a:pt x="7593569" y="580297"/>
                  <a:pt x="7542757" y="617007"/>
                </a:cubicBezTo>
                <a:cubicBezTo>
                  <a:pt x="7491148" y="653718"/>
                  <a:pt x="7465741" y="700803"/>
                  <a:pt x="7465741" y="759061"/>
                </a:cubicBezTo>
                <a:cubicBezTo>
                  <a:pt x="7465741" y="780608"/>
                  <a:pt x="7469710" y="801358"/>
                  <a:pt x="7476858" y="819713"/>
                </a:cubicBezTo>
                <a:cubicBezTo>
                  <a:pt x="7484003" y="838866"/>
                  <a:pt x="7496707" y="856423"/>
                  <a:pt x="7514171" y="872384"/>
                </a:cubicBezTo>
                <a:cubicBezTo>
                  <a:pt x="7532434" y="889143"/>
                  <a:pt x="7549107" y="903508"/>
                  <a:pt x="7564987" y="914681"/>
                </a:cubicBezTo>
                <a:cubicBezTo>
                  <a:pt x="7580866" y="926652"/>
                  <a:pt x="7604686" y="939420"/>
                  <a:pt x="7636446" y="954583"/>
                </a:cubicBezTo>
                <a:cubicBezTo>
                  <a:pt x="7668204" y="968949"/>
                  <a:pt x="7693612" y="980919"/>
                  <a:pt x="7713460" y="988900"/>
                </a:cubicBezTo>
                <a:cubicBezTo>
                  <a:pt x="7733310" y="996880"/>
                  <a:pt x="7762689" y="1008851"/>
                  <a:pt x="7802385" y="1024014"/>
                </a:cubicBezTo>
                <a:cubicBezTo>
                  <a:pt x="7847592" y="1040773"/>
                  <a:pt x="7881733" y="1054340"/>
                  <a:pt x="7905552" y="1063917"/>
                </a:cubicBezTo>
                <a:cubicBezTo>
                  <a:pt x="7929371" y="1074292"/>
                  <a:pt x="7961924" y="1088656"/>
                  <a:pt x="8003210" y="1108608"/>
                </a:cubicBezTo>
                <a:cubicBezTo>
                  <a:pt x="8043703" y="1128559"/>
                  <a:pt x="8075462" y="1146914"/>
                  <a:pt x="8099281" y="1162875"/>
                </a:cubicBezTo>
                <a:cubicBezTo>
                  <a:pt x="8122306" y="1178836"/>
                  <a:pt x="8148507" y="1200384"/>
                  <a:pt x="8177884" y="1226719"/>
                </a:cubicBezTo>
                <a:cubicBezTo>
                  <a:pt x="8207261" y="1253055"/>
                  <a:pt x="8230286" y="1280189"/>
                  <a:pt x="8245372" y="1307323"/>
                </a:cubicBezTo>
                <a:cubicBezTo>
                  <a:pt x="8261251" y="1335255"/>
                  <a:pt x="8274748" y="1367975"/>
                  <a:pt x="8285864" y="1405483"/>
                </a:cubicBezTo>
                <a:cubicBezTo>
                  <a:pt x="8296980" y="1442992"/>
                  <a:pt x="8302538" y="1482894"/>
                  <a:pt x="8302538" y="1525191"/>
                </a:cubicBezTo>
                <a:cubicBezTo>
                  <a:pt x="8302538" y="1655280"/>
                  <a:pt x="8260457" y="1767008"/>
                  <a:pt x="8175502" y="1861178"/>
                </a:cubicBezTo>
                <a:cubicBezTo>
                  <a:pt x="8091341" y="1955350"/>
                  <a:pt x="7980980" y="2012808"/>
                  <a:pt x="7846004" y="2035155"/>
                </a:cubicBezTo>
                <a:lnTo>
                  <a:pt x="7846004" y="2258609"/>
                </a:lnTo>
                <a:cubicBezTo>
                  <a:pt x="7846004" y="2270580"/>
                  <a:pt x="7842034" y="2280157"/>
                  <a:pt x="7834094" y="2288136"/>
                </a:cubicBezTo>
                <a:cubicBezTo>
                  <a:pt x="7826949" y="2295319"/>
                  <a:pt x="7817422" y="2299310"/>
                  <a:pt x="7805512" y="2299310"/>
                </a:cubicBezTo>
                <a:lnTo>
                  <a:pt x="7633270" y="2299310"/>
                </a:lnTo>
                <a:cubicBezTo>
                  <a:pt x="7622153" y="2299310"/>
                  <a:pt x="7612626" y="2295319"/>
                  <a:pt x="7604686" y="2287338"/>
                </a:cubicBezTo>
                <a:cubicBezTo>
                  <a:pt x="7595954" y="2279359"/>
                  <a:pt x="7591982" y="2269781"/>
                  <a:pt x="7591982" y="2258609"/>
                </a:cubicBezTo>
                <a:lnTo>
                  <a:pt x="7591982" y="2035155"/>
                </a:lnTo>
                <a:cubicBezTo>
                  <a:pt x="7536405" y="2027971"/>
                  <a:pt x="7481621" y="2014404"/>
                  <a:pt x="7430012" y="1996049"/>
                </a:cubicBezTo>
                <a:cubicBezTo>
                  <a:pt x="7377611" y="1976897"/>
                  <a:pt x="7333944" y="1957743"/>
                  <a:pt x="7299803" y="1939390"/>
                </a:cubicBezTo>
                <a:cubicBezTo>
                  <a:pt x="7266455" y="1920235"/>
                  <a:pt x="7234695" y="1899483"/>
                  <a:pt x="7206112" y="1877936"/>
                </a:cubicBezTo>
                <a:cubicBezTo>
                  <a:pt x="7176737" y="1856389"/>
                  <a:pt x="7156887" y="1840428"/>
                  <a:pt x="7146568" y="1830054"/>
                </a:cubicBezTo>
                <a:cubicBezTo>
                  <a:pt x="7136243" y="1819679"/>
                  <a:pt x="7128303" y="1811699"/>
                  <a:pt x="7124334" y="1806910"/>
                </a:cubicBezTo>
                <a:cubicBezTo>
                  <a:pt x="7110041" y="1789352"/>
                  <a:pt x="7109249" y="1771796"/>
                  <a:pt x="7121952" y="1755038"/>
                </a:cubicBezTo>
                <a:lnTo>
                  <a:pt x="7252956" y="1582658"/>
                </a:lnTo>
                <a:cubicBezTo>
                  <a:pt x="7259307" y="1573880"/>
                  <a:pt x="7268836" y="1569091"/>
                  <a:pt x="7282335" y="1567495"/>
                </a:cubicBezTo>
                <a:cubicBezTo>
                  <a:pt x="7295037" y="1565899"/>
                  <a:pt x="7305360" y="1569091"/>
                  <a:pt x="7313300" y="1578668"/>
                </a:cubicBezTo>
                <a:lnTo>
                  <a:pt x="7315682" y="1581062"/>
                </a:lnTo>
                <a:cubicBezTo>
                  <a:pt x="7411750" y="1665654"/>
                  <a:pt x="7514963" y="1718327"/>
                  <a:pt x="7625329" y="1740674"/>
                </a:cubicBezTo>
                <a:cubicBezTo>
                  <a:pt x="7657088" y="1747855"/>
                  <a:pt x="7688053" y="1751046"/>
                  <a:pt x="7719812" y="1751046"/>
                </a:cubicBezTo>
                <a:cubicBezTo>
                  <a:pt x="7788888" y="1751046"/>
                  <a:pt x="7849180" y="1732693"/>
                  <a:pt x="7901582" y="1695979"/>
                </a:cubicBezTo>
                <a:cubicBezTo>
                  <a:pt x="7953984" y="1659270"/>
                  <a:pt x="7980186" y="1607396"/>
                  <a:pt x="7980186" y="1540354"/>
                </a:cubicBezTo>
                <a:cubicBezTo>
                  <a:pt x="7980186" y="1516412"/>
                  <a:pt x="7973834" y="1494067"/>
                  <a:pt x="7961130" y="1472520"/>
                </a:cubicBezTo>
                <a:cubicBezTo>
                  <a:pt x="7947632" y="1451770"/>
                  <a:pt x="7934135" y="1433415"/>
                  <a:pt x="7918256" y="1419050"/>
                </a:cubicBezTo>
                <a:cubicBezTo>
                  <a:pt x="7902376" y="1404685"/>
                  <a:pt x="7877763" y="1388724"/>
                  <a:pt x="7843622" y="1371167"/>
                </a:cubicBezTo>
                <a:cubicBezTo>
                  <a:pt x="7809482" y="1353610"/>
                  <a:pt x="7781741" y="1340043"/>
                  <a:pt x="7759511" y="1330466"/>
                </a:cubicBezTo>
                <a:cubicBezTo>
                  <a:pt x="7737280" y="1320890"/>
                  <a:pt x="7703140" y="1307323"/>
                  <a:pt x="7657088" y="1288968"/>
                </a:cubicBezTo>
                <a:cubicBezTo>
                  <a:pt x="7624536" y="1275401"/>
                  <a:pt x="7598334" y="1265026"/>
                  <a:pt x="7579277" y="1257045"/>
                </a:cubicBezTo>
                <a:cubicBezTo>
                  <a:pt x="7559430" y="1249863"/>
                  <a:pt x="7533229" y="1238690"/>
                  <a:pt x="7500675" y="1223527"/>
                </a:cubicBezTo>
                <a:cubicBezTo>
                  <a:pt x="7467330" y="1208364"/>
                  <a:pt x="7440334" y="1195595"/>
                  <a:pt x="7420485" y="1183624"/>
                </a:cubicBezTo>
                <a:cubicBezTo>
                  <a:pt x="7400634" y="1172452"/>
                  <a:pt x="7376816" y="1157289"/>
                  <a:pt x="7349029" y="1138934"/>
                </a:cubicBezTo>
                <a:cubicBezTo>
                  <a:pt x="7320446" y="1119781"/>
                  <a:pt x="7298213" y="1102223"/>
                  <a:pt x="7280746" y="1084666"/>
                </a:cubicBezTo>
                <a:cubicBezTo>
                  <a:pt x="7263279" y="1067109"/>
                  <a:pt x="7244220" y="1046360"/>
                  <a:pt x="7225166" y="1021620"/>
                </a:cubicBezTo>
                <a:cubicBezTo>
                  <a:pt x="7205317" y="997678"/>
                  <a:pt x="7190232" y="972939"/>
                  <a:pt x="7179909" y="948199"/>
                </a:cubicBezTo>
                <a:cubicBezTo>
                  <a:pt x="7168798" y="922661"/>
                  <a:pt x="7160060" y="894730"/>
                  <a:pt x="7152920" y="863606"/>
                </a:cubicBezTo>
                <a:cubicBezTo>
                  <a:pt x="7145770" y="831683"/>
                  <a:pt x="7141804" y="798963"/>
                  <a:pt x="7141804" y="763849"/>
                </a:cubicBezTo>
                <a:cubicBezTo>
                  <a:pt x="7141804" y="646535"/>
                  <a:pt x="7183880" y="543587"/>
                  <a:pt x="7267247" y="455003"/>
                </a:cubicBezTo>
                <a:cubicBezTo>
                  <a:pt x="7350616" y="366419"/>
                  <a:pt x="7458595" y="309757"/>
                  <a:pt x="7591982" y="284220"/>
                </a:cubicBezTo>
                <a:lnTo>
                  <a:pt x="7591982" y="54381"/>
                </a:lnTo>
                <a:cubicBezTo>
                  <a:pt x="7591982" y="44006"/>
                  <a:pt x="7595954" y="34429"/>
                  <a:pt x="7604686" y="25650"/>
                </a:cubicBezTo>
                <a:cubicBezTo>
                  <a:pt x="7612626" y="17670"/>
                  <a:pt x="7622153" y="13680"/>
                  <a:pt x="7633270" y="13680"/>
                </a:cubicBezTo>
                <a:close/>
                <a:moveTo>
                  <a:pt x="1346600" y="13680"/>
                </a:moveTo>
                <a:lnTo>
                  <a:pt x="1410912" y="144560"/>
                </a:lnTo>
                <a:lnTo>
                  <a:pt x="1555419" y="165310"/>
                </a:lnTo>
                <a:lnTo>
                  <a:pt x="1450610" y="266662"/>
                </a:lnTo>
                <a:lnTo>
                  <a:pt x="1475223" y="410312"/>
                </a:lnTo>
                <a:lnTo>
                  <a:pt x="1346600" y="342477"/>
                </a:lnTo>
                <a:lnTo>
                  <a:pt x="1217183" y="410312"/>
                </a:lnTo>
                <a:cubicBezTo>
                  <a:pt x="1217183" y="410312"/>
                  <a:pt x="1241796" y="266662"/>
                  <a:pt x="1241796" y="266662"/>
                </a:cubicBezTo>
                <a:lnTo>
                  <a:pt x="1137786" y="165310"/>
                </a:lnTo>
                <a:lnTo>
                  <a:pt x="1282288" y="144560"/>
                </a:lnTo>
                <a:close/>
                <a:moveTo>
                  <a:pt x="348108" y="281"/>
                </a:moveTo>
                <a:cubicBezTo>
                  <a:pt x="417049" y="5998"/>
                  <a:pt x="423909" y="98173"/>
                  <a:pt x="478792" y="214789"/>
                </a:cubicBezTo>
                <a:cubicBezTo>
                  <a:pt x="540722" y="348064"/>
                  <a:pt x="759857" y="348064"/>
                  <a:pt x="940088" y="566730"/>
                </a:cubicBezTo>
                <a:lnTo>
                  <a:pt x="1362479" y="644939"/>
                </a:lnTo>
                <a:cubicBezTo>
                  <a:pt x="1440288" y="668082"/>
                  <a:pt x="1409324" y="879567"/>
                  <a:pt x="1393444" y="1051946"/>
                </a:cubicBezTo>
                <a:cubicBezTo>
                  <a:pt x="1377565" y="1223527"/>
                  <a:pt x="1330721" y="1184423"/>
                  <a:pt x="1330721" y="1184423"/>
                </a:cubicBezTo>
                <a:cubicBezTo>
                  <a:pt x="1330721" y="1184423"/>
                  <a:pt x="1064741" y="1106214"/>
                  <a:pt x="900390" y="1130155"/>
                </a:cubicBezTo>
                <a:cubicBezTo>
                  <a:pt x="603445" y="1223527"/>
                  <a:pt x="196933" y="1293756"/>
                  <a:pt x="134210" y="1208364"/>
                </a:cubicBezTo>
                <a:cubicBezTo>
                  <a:pt x="71486" y="1122174"/>
                  <a:pt x="48461" y="832482"/>
                  <a:pt x="16703" y="676063"/>
                </a:cubicBezTo>
                <a:cubicBezTo>
                  <a:pt x="-14262" y="519645"/>
                  <a:pt x="150089" y="543587"/>
                  <a:pt x="251717" y="543587"/>
                </a:cubicBezTo>
                <a:cubicBezTo>
                  <a:pt x="353345" y="543587"/>
                  <a:pt x="470852" y="527626"/>
                  <a:pt x="345405" y="410312"/>
                </a:cubicBezTo>
                <a:cubicBezTo>
                  <a:pt x="220752" y="292998"/>
                  <a:pt x="212813" y="27247"/>
                  <a:pt x="314441" y="3305"/>
                </a:cubicBezTo>
                <a:cubicBezTo>
                  <a:pt x="327144" y="412"/>
                  <a:pt x="338259" y="-536"/>
                  <a:pt x="348108" y="281"/>
                </a:cubicBezTo>
                <a:close/>
                <a:moveTo>
                  <a:pt x="14327837" y="100"/>
                </a:moveTo>
                <a:lnTo>
                  <a:pt x="15112327" y="100"/>
                </a:lnTo>
                <a:cubicBezTo>
                  <a:pt x="15133944" y="100"/>
                  <a:pt x="15152380" y="7798"/>
                  <a:pt x="15167764" y="23126"/>
                </a:cubicBezTo>
                <a:cubicBezTo>
                  <a:pt x="15183105" y="38490"/>
                  <a:pt x="15190776" y="56918"/>
                  <a:pt x="15190776" y="78517"/>
                </a:cubicBezTo>
                <a:lnTo>
                  <a:pt x="15190776" y="674190"/>
                </a:lnTo>
                <a:cubicBezTo>
                  <a:pt x="15190776" y="695789"/>
                  <a:pt x="15183105" y="714218"/>
                  <a:pt x="15167764" y="729581"/>
                </a:cubicBezTo>
                <a:cubicBezTo>
                  <a:pt x="15152380" y="744909"/>
                  <a:pt x="15133944" y="752573"/>
                  <a:pt x="15112327" y="752573"/>
                </a:cubicBezTo>
                <a:lnTo>
                  <a:pt x="14327837" y="752573"/>
                </a:lnTo>
                <a:cubicBezTo>
                  <a:pt x="14306264" y="752573"/>
                  <a:pt x="14287784" y="744909"/>
                  <a:pt x="14272443" y="729581"/>
                </a:cubicBezTo>
                <a:cubicBezTo>
                  <a:pt x="14257059" y="714218"/>
                  <a:pt x="14249388" y="695789"/>
                  <a:pt x="14249388" y="674190"/>
                </a:cubicBezTo>
                <a:lnTo>
                  <a:pt x="14249388" y="78517"/>
                </a:lnTo>
                <a:cubicBezTo>
                  <a:pt x="14249388" y="56918"/>
                  <a:pt x="14257059" y="38490"/>
                  <a:pt x="14272443" y="23126"/>
                </a:cubicBezTo>
                <a:cubicBezTo>
                  <a:pt x="14287784" y="7798"/>
                  <a:pt x="14306264" y="100"/>
                  <a:pt x="14327837" y="100"/>
                </a:cubicBezTo>
                <a:close/>
              </a:path>
            </a:pathLst>
          </a:custGeom>
          <a:solidFill>
            <a:srgbClr val="FFFFFF">
              <a:alpha val="14901"/>
            </a:srgbClr>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32" name="Google Shape;332;p58"/>
          <p:cNvSpPr/>
          <p:nvPr/>
        </p:nvSpPr>
        <p:spPr>
          <a:xfrm>
            <a:off x="3919128" y="0"/>
            <a:ext cx="2365607" cy="5149516"/>
          </a:xfrm>
          <a:custGeom>
            <a:pathLst>
              <a:path extrusionOk="0" h="21600" w="21600">
                <a:moveTo>
                  <a:pt x="16381" y="17885"/>
                </a:moveTo>
                <a:cubicBezTo>
                  <a:pt x="16667" y="17623"/>
                  <a:pt x="16828" y="17333"/>
                  <a:pt x="16828" y="17028"/>
                </a:cubicBezTo>
                <a:cubicBezTo>
                  <a:pt x="16828" y="15911"/>
                  <a:pt x="14705" y="14997"/>
                  <a:pt x="12008" y="14910"/>
                </a:cubicBezTo>
                <a:cubicBezTo>
                  <a:pt x="12162" y="14710"/>
                  <a:pt x="12244" y="14497"/>
                  <a:pt x="12244" y="14277"/>
                </a:cubicBezTo>
                <a:cubicBezTo>
                  <a:pt x="12244" y="14141"/>
                  <a:pt x="12209" y="14008"/>
                  <a:pt x="12149" y="13879"/>
                </a:cubicBezTo>
                <a:cubicBezTo>
                  <a:pt x="16948" y="13805"/>
                  <a:pt x="20784" y="12204"/>
                  <a:pt x="20784" y="10240"/>
                </a:cubicBezTo>
                <a:cubicBezTo>
                  <a:pt x="20784" y="8518"/>
                  <a:pt x="17839" y="7077"/>
                  <a:pt x="13882" y="6696"/>
                </a:cubicBezTo>
                <a:cubicBezTo>
                  <a:pt x="14237" y="6409"/>
                  <a:pt x="14442" y="6087"/>
                  <a:pt x="14442" y="5744"/>
                </a:cubicBezTo>
                <a:cubicBezTo>
                  <a:pt x="14442" y="5364"/>
                  <a:pt x="14194" y="5008"/>
                  <a:pt x="13764" y="4700"/>
                </a:cubicBezTo>
                <a:cubicBezTo>
                  <a:pt x="15230" y="4107"/>
                  <a:pt x="16137" y="3287"/>
                  <a:pt x="16137" y="2382"/>
                </a:cubicBezTo>
                <a:cubicBezTo>
                  <a:pt x="16137" y="1442"/>
                  <a:pt x="15155" y="597"/>
                  <a:pt x="13592" y="0"/>
                </a:cubicBezTo>
                <a:lnTo>
                  <a:pt x="2545" y="0"/>
                </a:lnTo>
                <a:cubicBezTo>
                  <a:pt x="982" y="597"/>
                  <a:pt x="0" y="1442"/>
                  <a:pt x="0" y="2382"/>
                </a:cubicBezTo>
                <a:cubicBezTo>
                  <a:pt x="0" y="3606"/>
                  <a:pt x="1660" y="4672"/>
                  <a:pt x="4114" y="5233"/>
                </a:cubicBezTo>
                <a:cubicBezTo>
                  <a:pt x="4015" y="5397"/>
                  <a:pt x="3956" y="5567"/>
                  <a:pt x="3956" y="5744"/>
                </a:cubicBezTo>
                <a:cubicBezTo>
                  <a:pt x="3956" y="6439"/>
                  <a:pt x="4782" y="7055"/>
                  <a:pt x="6054" y="7443"/>
                </a:cubicBezTo>
                <a:cubicBezTo>
                  <a:pt x="4081" y="8111"/>
                  <a:pt x="2826" y="9116"/>
                  <a:pt x="2826" y="10240"/>
                </a:cubicBezTo>
                <a:cubicBezTo>
                  <a:pt x="2826" y="11046"/>
                  <a:pt x="3473" y="11791"/>
                  <a:pt x="4566" y="12394"/>
                </a:cubicBezTo>
                <a:cubicBezTo>
                  <a:pt x="2897" y="12750"/>
                  <a:pt x="1758" y="13459"/>
                  <a:pt x="1758" y="14277"/>
                </a:cubicBezTo>
                <a:cubicBezTo>
                  <a:pt x="1758" y="15394"/>
                  <a:pt x="3881" y="16307"/>
                  <a:pt x="6578" y="16395"/>
                </a:cubicBezTo>
                <a:cubicBezTo>
                  <a:pt x="6424" y="16595"/>
                  <a:pt x="6342" y="16807"/>
                  <a:pt x="6342" y="17028"/>
                </a:cubicBezTo>
                <a:cubicBezTo>
                  <a:pt x="6342" y="17486"/>
                  <a:pt x="6702" y="17909"/>
                  <a:pt x="7309" y="18256"/>
                </a:cubicBezTo>
                <a:cubicBezTo>
                  <a:pt x="5086" y="18919"/>
                  <a:pt x="3642" y="19987"/>
                  <a:pt x="3642" y="21192"/>
                </a:cubicBezTo>
                <a:cubicBezTo>
                  <a:pt x="3642" y="21330"/>
                  <a:pt x="3662" y="21466"/>
                  <a:pt x="3699" y="21600"/>
                </a:cubicBezTo>
                <a:lnTo>
                  <a:pt x="21543" y="21600"/>
                </a:lnTo>
                <a:cubicBezTo>
                  <a:pt x="21579" y="21466"/>
                  <a:pt x="21600" y="21330"/>
                  <a:pt x="21600" y="21192"/>
                </a:cubicBezTo>
                <a:cubicBezTo>
                  <a:pt x="21600" y="19726"/>
                  <a:pt x="19461" y="18462"/>
                  <a:pt x="16381" y="17885"/>
                </a:cubicBezTo>
                <a:close/>
                <a:moveTo>
                  <a:pt x="16381" y="17885"/>
                </a:moveTo>
              </a:path>
            </a:pathLst>
          </a:custGeom>
          <a:solidFill>
            <a:srgbClr val="93E4FF">
              <a:alpha val="80000"/>
            </a:srgbClr>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pic>
        <p:nvPicPr>
          <p:cNvPr id="333" name="Google Shape;333;p58"/>
          <p:cNvPicPr preferRelativeResize="0"/>
          <p:nvPr/>
        </p:nvPicPr>
        <p:blipFill rotWithShape="1">
          <a:blip r:embed="rId3">
            <a:alphaModFix/>
          </a:blip>
          <a:srcRect b="0" l="0" r="0" t="0"/>
          <a:stretch/>
        </p:blipFill>
        <p:spPr>
          <a:xfrm>
            <a:off x="-222001" y="3281305"/>
            <a:ext cx="5534781" cy="2359387"/>
          </a:xfrm>
          <a:prstGeom prst="rect">
            <a:avLst/>
          </a:prstGeom>
          <a:noFill/>
          <a:ln>
            <a:noFill/>
          </a:ln>
        </p:spPr>
      </p:pic>
      <p:sp>
        <p:nvSpPr>
          <p:cNvPr id="334" name="Google Shape;334;p58"/>
          <p:cNvSpPr/>
          <p:nvPr/>
        </p:nvSpPr>
        <p:spPr>
          <a:xfrm>
            <a:off x="4154549" y="0"/>
            <a:ext cx="2275972" cy="5149516"/>
          </a:xfrm>
          <a:custGeom>
            <a:pathLst>
              <a:path extrusionOk="0" h="21600" w="21600">
                <a:moveTo>
                  <a:pt x="2545" y="1414"/>
                </a:moveTo>
                <a:cubicBezTo>
                  <a:pt x="2545" y="1455"/>
                  <a:pt x="2556" y="1495"/>
                  <a:pt x="2561" y="1535"/>
                </a:cubicBezTo>
                <a:cubicBezTo>
                  <a:pt x="1035" y="1862"/>
                  <a:pt x="0" y="2495"/>
                  <a:pt x="0" y="3222"/>
                </a:cubicBezTo>
                <a:cubicBezTo>
                  <a:pt x="0" y="4249"/>
                  <a:pt x="2065" y="5086"/>
                  <a:pt x="4661" y="5140"/>
                </a:cubicBezTo>
                <a:cubicBezTo>
                  <a:pt x="4562" y="5293"/>
                  <a:pt x="4503" y="5452"/>
                  <a:pt x="4503" y="5617"/>
                </a:cubicBezTo>
                <a:cubicBezTo>
                  <a:pt x="4503" y="6162"/>
                  <a:pt x="5088" y="6654"/>
                  <a:pt x="6024" y="7004"/>
                </a:cubicBezTo>
                <a:cubicBezTo>
                  <a:pt x="4048" y="7430"/>
                  <a:pt x="2708" y="8252"/>
                  <a:pt x="2708" y="9195"/>
                </a:cubicBezTo>
                <a:cubicBezTo>
                  <a:pt x="2708" y="10535"/>
                  <a:pt x="5407" y="11625"/>
                  <a:pt x="8797" y="11692"/>
                </a:cubicBezTo>
                <a:cubicBezTo>
                  <a:pt x="8789" y="11742"/>
                  <a:pt x="8777" y="11793"/>
                  <a:pt x="8777" y="11844"/>
                </a:cubicBezTo>
                <a:cubicBezTo>
                  <a:pt x="8777" y="12273"/>
                  <a:pt x="9054" y="12676"/>
                  <a:pt x="9540" y="13028"/>
                </a:cubicBezTo>
                <a:cubicBezTo>
                  <a:pt x="7714" y="13469"/>
                  <a:pt x="6493" y="14256"/>
                  <a:pt x="6493" y="15156"/>
                </a:cubicBezTo>
                <a:cubicBezTo>
                  <a:pt x="6493" y="15893"/>
                  <a:pt x="7314" y="16553"/>
                  <a:pt x="8613" y="17011"/>
                </a:cubicBezTo>
                <a:cubicBezTo>
                  <a:pt x="8027" y="17346"/>
                  <a:pt x="7684" y="17751"/>
                  <a:pt x="7684" y="18187"/>
                </a:cubicBezTo>
                <a:cubicBezTo>
                  <a:pt x="7684" y="18196"/>
                  <a:pt x="7687" y="18205"/>
                  <a:pt x="7688" y="18214"/>
                </a:cubicBezTo>
                <a:cubicBezTo>
                  <a:pt x="6418" y="18596"/>
                  <a:pt x="5596" y="19194"/>
                  <a:pt x="5596" y="19868"/>
                </a:cubicBezTo>
                <a:cubicBezTo>
                  <a:pt x="5596" y="19880"/>
                  <a:pt x="5600" y="19891"/>
                  <a:pt x="5600" y="19903"/>
                </a:cubicBezTo>
                <a:cubicBezTo>
                  <a:pt x="3952" y="20218"/>
                  <a:pt x="2778" y="20852"/>
                  <a:pt x="2615" y="21600"/>
                </a:cubicBezTo>
                <a:lnTo>
                  <a:pt x="13927" y="21600"/>
                </a:lnTo>
                <a:cubicBezTo>
                  <a:pt x="15356" y="21225"/>
                  <a:pt x="16298" y="20590"/>
                  <a:pt x="16298" y="19868"/>
                </a:cubicBezTo>
                <a:cubicBezTo>
                  <a:pt x="16298" y="19859"/>
                  <a:pt x="16295" y="19850"/>
                  <a:pt x="16294" y="19841"/>
                </a:cubicBezTo>
                <a:cubicBezTo>
                  <a:pt x="17564" y="19459"/>
                  <a:pt x="18386" y="18861"/>
                  <a:pt x="18386" y="18187"/>
                </a:cubicBezTo>
                <a:cubicBezTo>
                  <a:pt x="18386" y="17726"/>
                  <a:pt x="17999" y="17301"/>
                  <a:pt x="17352" y="16956"/>
                </a:cubicBezTo>
                <a:cubicBezTo>
                  <a:pt x="18561" y="16501"/>
                  <a:pt x="19316" y="15863"/>
                  <a:pt x="19316" y="15156"/>
                </a:cubicBezTo>
                <a:cubicBezTo>
                  <a:pt x="19316" y="14727"/>
                  <a:pt x="19039" y="14324"/>
                  <a:pt x="18553" y="13972"/>
                </a:cubicBezTo>
                <a:cubicBezTo>
                  <a:pt x="20379" y="13531"/>
                  <a:pt x="21600" y="12744"/>
                  <a:pt x="21600" y="11844"/>
                </a:cubicBezTo>
                <a:cubicBezTo>
                  <a:pt x="21600" y="10505"/>
                  <a:pt x="18901" y="9414"/>
                  <a:pt x="15511" y="9348"/>
                </a:cubicBezTo>
                <a:cubicBezTo>
                  <a:pt x="15519" y="9297"/>
                  <a:pt x="15531" y="9247"/>
                  <a:pt x="15531" y="9195"/>
                </a:cubicBezTo>
                <a:cubicBezTo>
                  <a:pt x="15531" y="8903"/>
                  <a:pt x="15396" y="8623"/>
                  <a:pt x="15159" y="8362"/>
                </a:cubicBezTo>
                <a:cubicBezTo>
                  <a:pt x="16947" y="8073"/>
                  <a:pt x="18207" y="7387"/>
                  <a:pt x="18207" y="6584"/>
                </a:cubicBezTo>
                <a:cubicBezTo>
                  <a:pt x="18207" y="5580"/>
                  <a:pt x="16232" y="4756"/>
                  <a:pt x="13715" y="4670"/>
                </a:cubicBezTo>
                <a:cubicBezTo>
                  <a:pt x="13392" y="4447"/>
                  <a:pt x="12958" y="4253"/>
                  <a:pt x="12442" y="4097"/>
                </a:cubicBezTo>
                <a:cubicBezTo>
                  <a:pt x="15235" y="3692"/>
                  <a:pt x="17228" y="2645"/>
                  <a:pt x="17228" y="1414"/>
                </a:cubicBezTo>
                <a:cubicBezTo>
                  <a:pt x="17228" y="899"/>
                  <a:pt x="16876" y="417"/>
                  <a:pt x="16267" y="0"/>
                </a:cubicBezTo>
                <a:lnTo>
                  <a:pt x="3505" y="0"/>
                </a:lnTo>
                <a:cubicBezTo>
                  <a:pt x="2897" y="417"/>
                  <a:pt x="2545" y="899"/>
                  <a:pt x="2545" y="1414"/>
                </a:cubicBezTo>
                <a:close/>
                <a:moveTo>
                  <a:pt x="2545" y="1414"/>
                </a:moveTo>
              </a:path>
            </a:pathLst>
          </a:custGeom>
          <a:solidFill>
            <a:srgbClr val="C9F1FE"/>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35" name="Google Shape;335;p58"/>
          <p:cNvSpPr/>
          <p:nvPr/>
        </p:nvSpPr>
        <p:spPr>
          <a:xfrm>
            <a:off x="4613472" y="0"/>
            <a:ext cx="5430765" cy="5149516"/>
          </a:xfrm>
          <a:custGeom>
            <a:pathLst>
              <a:path extrusionOk="0" h="21600" w="21600">
                <a:moveTo>
                  <a:pt x="21600" y="0"/>
                </a:moveTo>
                <a:lnTo>
                  <a:pt x="20" y="0"/>
                </a:lnTo>
                <a:cubicBezTo>
                  <a:pt x="8" y="105"/>
                  <a:pt x="0" y="211"/>
                  <a:pt x="0" y="318"/>
                </a:cubicBezTo>
                <a:cubicBezTo>
                  <a:pt x="0" y="1829"/>
                  <a:pt x="1256" y="3064"/>
                  <a:pt x="2848" y="3173"/>
                </a:cubicBezTo>
                <a:cubicBezTo>
                  <a:pt x="2794" y="3385"/>
                  <a:pt x="2763" y="3606"/>
                  <a:pt x="2763" y="3833"/>
                </a:cubicBezTo>
                <a:cubicBezTo>
                  <a:pt x="2763" y="4790"/>
                  <a:pt x="3268" y="5636"/>
                  <a:pt x="4042" y="6156"/>
                </a:cubicBezTo>
                <a:cubicBezTo>
                  <a:pt x="4030" y="6246"/>
                  <a:pt x="4021" y="6338"/>
                  <a:pt x="4021" y="6432"/>
                </a:cubicBezTo>
                <a:cubicBezTo>
                  <a:pt x="4021" y="6719"/>
                  <a:pt x="4083" y="6994"/>
                  <a:pt x="4195" y="7244"/>
                </a:cubicBezTo>
                <a:cubicBezTo>
                  <a:pt x="3508" y="7679"/>
                  <a:pt x="3023" y="8366"/>
                  <a:pt x="2887" y="9163"/>
                </a:cubicBezTo>
                <a:cubicBezTo>
                  <a:pt x="2284" y="9543"/>
                  <a:pt x="1887" y="10185"/>
                  <a:pt x="1887" y="10915"/>
                </a:cubicBezTo>
                <a:cubicBezTo>
                  <a:pt x="1887" y="11890"/>
                  <a:pt x="2598" y="12709"/>
                  <a:pt x="3563" y="12953"/>
                </a:cubicBezTo>
                <a:cubicBezTo>
                  <a:pt x="3604" y="13812"/>
                  <a:pt x="4048" y="14572"/>
                  <a:pt x="4727" y="15072"/>
                </a:cubicBezTo>
                <a:cubicBezTo>
                  <a:pt x="4556" y="15428"/>
                  <a:pt x="4459" y="15822"/>
                  <a:pt x="4459" y="16238"/>
                </a:cubicBezTo>
                <a:cubicBezTo>
                  <a:pt x="4459" y="16338"/>
                  <a:pt x="4464" y="16436"/>
                  <a:pt x="4475" y="16534"/>
                </a:cubicBezTo>
                <a:cubicBezTo>
                  <a:pt x="2664" y="16560"/>
                  <a:pt x="1204" y="17933"/>
                  <a:pt x="1204" y="19626"/>
                </a:cubicBezTo>
                <a:cubicBezTo>
                  <a:pt x="1204" y="20376"/>
                  <a:pt x="1491" y="21064"/>
                  <a:pt x="1968" y="21600"/>
                </a:cubicBezTo>
                <a:lnTo>
                  <a:pt x="21600" y="21600"/>
                </a:lnTo>
                <a:cubicBezTo>
                  <a:pt x="21600" y="21600"/>
                  <a:pt x="21600" y="0"/>
                  <a:pt x="21600" y="0"/>
                </a:cubicBezTo>
                <a:close/>
                <a:moveTo>
                  <a:pt x="21600" y="0"/>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pic>
        <p:nvPicPr>
          <p:cNvPr id="336" name="Google Shape;336;p58"/>
          <p:cNvPicPr preferRelativeResize="0"/>
          <p:nvPr/>
        </p:nvPicPr>
        <p:blipFill rotWithShape="1">
          <a:blip r:embed="rId4">
            <a:alphaModFix/>
          </a:blip>
          <a:srcRect b="0" l="0" r="0" t="0"/>
          <a:stretch/>
        </p:blipFill>
        <p:spPr>
          <a:xfrm>
            <a:off x="6382015" y="1680279"/>
            <a:ext cx="1562060" cy="1852893"/>
          </a:xfrm>
          <a:prstGeom prst="rect">
            <a:avLst/>
          </a:prstGeom>
          <a:noFill/>
          <a:ln>
            <a:noFill/>
          </a:ln>
        </p:spPr>
      </p:pic>
      <p:sp>
        <p:nvSpPr>
          <p:cNvPr id="337" name="Google Shape;337;p58"/>
          <p:cNvSpPr txBox="1"/>
          <p:nvPr/>
        </p:nvSpPr>
        <p:spPr>
          <a:xfrm>
            <a:off x="1163256" y="1276107"/>
            <a:ext cx="1979325" cy="64642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3800">
                <a:solidFill>
                  <a:srgbClr val="FFFFFF"/>
                </a:solidFill>
                <a:latin typeface="Montserrat"/>
                <a:ea typeface="Montserrat"/>
                <a:cs typeface="Montserrat"/>
                <a:sym typeface="Montserrat"/>
              </a:rPr>
              <a:t>SOCIAL</a:t>
            </a:r>
            <a:endParaRPr sz="1100"/>
          </a:p>
        </p:txBody>
      </p:sp>
      <p:sp>
        <p:nvSpPr>
          <p:cNvPr id="338" name="Google Shape;338;p58"/>
          <p:cNvSpPr txBox="1"/>
          <p:nvPr/>
        </p:nvSpPr>
        <p:spPr>
          <a:xfrm>
            <a:off x="1163256" y="1649390"/>
            <a:ext cx="1979325" cy="64642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3800">
                <a:solidFill>
                  <a:schemeClr val="accent5"/>
                </a:solidFill>
                <a:latin typeface="Montserrat"/>
                <a:ea typeface="Montserrat"/>
                <a:cs typeface="Montserrat"/>
                <a:sym typeface="Montserrat"/>
              </a:rPr>
              <a:t>MEDIA</a:t>
            </a:r>
            <a:endParaRPr sz="1100"/>
          </a:p>
        </p:txBody>
      </p:sp>
      <p:sp>
        <p:nvSpPr>
          <p:cNvPr id="339" name="Google Shape;339;p58"/>
          <p:cNvSpPr txBox="1"/>
          <p:nvPr/>
        </p:nvSpPr>
        <p:spPr>
          <a:xfrm>
            <a:off x="1163250" y="2031350"/>
            <a:ext cx="2755800" cy="6465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3800">
                <a:solidFill>
                  <a:srgbClr val="FFFFFF"/>
                </a:solidFill>
                <a:latin typeface="Montserrat Light"/>
                <a:ea typeface="Montserrat Light"/>
                <a:cs typeface="Montserrat Light"/>
                <a:sym typeface="Montserrat Light"/>
              </a:rPr>
              <a:t>BUSINESS</a:t>
            </a:r>
            <a:endParaRPr sz="1100"/>
          </a:p>
        </p:txBody>
      </p:sp>
      <p:sp>
        <p:nvSpPr>
          <p:cNvPr id="340" name="Google Shape;340;p58"/>
          <p:cNvSpPr/>
          <p:nvPr/>
        </p:nvSpPr>
        <p:spPr>
          <a:xfrm>
            <a:off x="2951545" y="1823011"/>
            <a:ext cx="685800" cy="329850"/>
          </a:xfrm>
          <a:prstGeom prst="rect">
            <a:avLst/>
          </a:prstGeom>
          <a:solidFill>
            <a:schemeClr val="accent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41" name="Google Shape;341;p58"/>
          <p:cNvSpPr/>
          <p:nvPr/>
        </p:nvSpPr>
        <p:spPr>
          <a:xfrm>
            <a:off x="1284790" y="2734517"/>
            <a:ext cx="685800" cy="52200"/>
          </a:xfrm>
          <a:prstGeom prst="rect">
            <a:avLst/>
          </a:prstGeom>
          <a:solidFill>
            <a:srgbClr val="FFFFF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42" name="Google Shape;342;p58"/>
          <p:cNvSpPr txBox="1"/>
          <p:nvPr/>
        </p:nvSpPr>
        <p:spPr>
          <a:xfrm>
            <a:off x="2899459" y="1823011"/>
            <a:ext cx="816075" cy="3231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700">
                <a:solidFill>
                  <a:schemeClr val="accent1"/>
                </a:solidFill>
                <a:latin typeface="Montserrat"/>
                <a:ea typeface="Montserrat"/>
                <a:cs typeface="Montserrat"/>
                <a:sym typeface="Montserrat"/>
              </a:rPr>
              <a:t>FOR</a:t>
            </a:r>
            <a:endParaRPr sz="1100"/>
          </a:p>
        </p:txBody>
      </p:sp>
    </p:spTree>
  </p:cSld>
  <p:clrMapOvr>
    <a:masterClrMapping/>
  </p:clrMapOvr>
  <mc:AlternateContent>
    <mc:Choice Requires="p14">
      <p:transition spd="slow" p14:dur="1500">
        <p:fade thruBlk="1"/>
      </p:transition>
    </mc:Choice>
    <mc:Fallback>
      <p:transition spd="slow">
        <p:fade/>
      </p:transition>
    </mc:Fallback>
  </mc:AlternateContent>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38" name="Shape 1338"/>
        <p:cNvGrpSpPr/>
        <p:nvPr/>
      </p:nvGrpSpPr>
      <p:grpSpPr>
        <a:xfrm>
          <a:off x="0" y="0"/>
          <a:ext cx="0" cy="0"/>
          <a:chOff x="0" y="0"/>
          <a:chExt cx="0" cy="0"/>
        </a:xfrm>
      </p:grpSpPr>
      <p:sp>
        <p:nvSpPr>
          <p:cNvPr id="1339" name="Google Shape;1339;p85"/>
          <p:cNvSpPr txBox="1"/>
          <p:nvPr>
            <p:ph idx="12" type="sldNum"/>
          </p:nvPr>
        </p:nvSpPr>
        <p:spPr>
          <a:xfrm>
            <a:off x="8064662" y="4767263"/>
            <a:ext cx="450688" cy="27384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1" i="0" lang="en" sz="800">
                <a:solidFill>
                  <a:srgbClr val="FFFFFF"/>
                </a:solidFill>
                <a:latin typeface="Lato"/>
                <a:ea typeface="Lato"/>
                <a:cs typeface="Lato"/>
                <a:sym typeface="Lato"/>
              </a:rPr>
              <a:t>‹#›</a:t>
            </a:fld>
            <a:endParaRPr b="1" i="0" sz="800">
              <a:solidFill>
                <a:srgbClr val="FFFFFF"/>
              </a:solidFill>
              <a:latin typeface="Lato"/>
              <a:ea typeface="Lato"/>
              <a:cs typeface="Lato"/>
              <a:sym typeface="Lato"/>
            </a:endParaRPr>
          </a:p>
        </p:txBody>
      </p:sp>
      <p:sp>
        <p:nvSpPr>
          <p:cNvPr id="1340" name="Google Shape;1340;p85"/>
          <p:cNvSpPr txBox="1"/>
          <p:nvPr>
            <p:ph type="title"/>
          </p:nvPr>
        </p:nvSpPr>
        <p:spPr>
          <a:xfrm>
            <a:off x="628650" y="361242"/>
            <a:ext cx="7886700" cy="376645"/>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1900"/>
              <a:buFont typeface="Montserrat"/>
              <a:buNone/>
            </a:pPr>
            <a:r>
              <a:rPr b="1" i="0" lang="en" sz="1900" u="none" cap="none" strike="noStrike">
                <a:solidFill>
                  <a:schemeClr val="dk1"/>
                </a:solidFill>
                <a:latin typeface="Montserrat"/>
                <a:ea typeface="Montserrat"/>
                <a:cs typeface="Montserrat"/>
                <a:sym typeface="Montserrat"/>
              </a:rPr>
              <a:t>Google+ Infographic</a:t>
            </a:r>
            <a:endParaRPr sz="1100"/>
          </a:p>
        </p:txBody>
      </p:sp>
      <p:sp>
        <p:nvSpPr>
          <p:cNvPr id="1341" name="Google Shape;1341;p85"/>
          <p:cNvSpPr txBox="1"/>
          <p:nvPr>
            <p:ph idx="1" type="body"/>
          </p:nvPr>
        </p:nvSpPr>
        <p:spPr>
          <a:xfrm>
            <a:off x="628650" y="734269"/>
            <a:ext cx="7886700" cy="238005"/>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757070"/>
              </a:buClr>
              <a:buSzPts val="800"/>
              <a:buFont typeface="Arial"/>
              <a:buNone/>
            </a:pPr>
            <a:r>
              <a:rPr b="0" i="0" lang="en" sz="800" u="none" cap="none" strike="noStrike">
                <a:solidFill>
                  <a:srgbClr val="757070"/>
                </a:solidFill>
                <a:latin typeface="Lato"/>
                <a:ea typeface="Lato"/>
                <a:cs typeface="Lato"/>
                <a:sym typeface="Lato"/>
              </a:rPr>
              <a:t>Lorem ipsum dolor sit amet agam facer modo data lorem ipsum dolor sit amet agam facer modo data.</a:t>
            </a:r>
            <a:endParaRPr sz="1100"/>
          </a:p>
        </p:txBody>
      </p:sp>
      <p:sp>
        <p:nvSpPr>
          <p:cNvPr id="1342" name="Google Shape;1342;p85"/>
          <p:cNvSpPr txBox="1"/>
          <p:nvPr>
            <p:ph idx="11" type="ftr"/>
          </p:nvPr>
        </p:nvSpPr>
        <p:spPr>
          <a:xfrm>
            <a:off x="638735" y="4790515"/>
            <a:ext cx="1630456" cy="231961"/>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i="0" lang="en" sz="800">
                <a:solidFill>
                  <a:srgbClr val="757070"/>
                </a:solidFill>
                <a:latin typeface="Lato"/>
                <a:ea typeface="Lato"/>
                <a:cs typeface="Lato"/>
                <a:sym typeface="Lato"/>
              </a:rPr>
              <a:t>www.website.com</a:t>
            </a:r>
            <a:endParaRPr b="1" i="0" sz="800">
              <a:solidFill>
                <a:srgbClr val="757070"/>
              </a:solidFill>
              <a:latin typeface="Lato"/>
              <a:ea typeface="Lato"/>
              <a:cs typeface="Lato"/>
              <a:sym typeface="Lato"/>
            </a:endParaRPr>
          </a:p>
        </p:txBody>
      </p:sp>
      <p:sp>
        <p:nvSpPr>
          <p:cNvPr id="1343" name="Google Shape;1343;p85"/>
          <p:cNvSpPr/>
          <p:nvPr/>
        </p:nvSpPr>
        <p:spPr>
          <a:xfrm>
            <a:off x="5688840" y="2909467"/>
            <a:ext cx="476181" cy="618533"/>
          </a:xfrm>
          <a:custGeom>
            <a:pathLst>
              <a:path extrusionOk="0" h="371" w="285">
                <a:moveTo>
                  <a:pt x="143" y="146"/>
                </a:moveTo>
                <a:cubicBezTo>
                  <a:pt x="183" y="146"/>
                  <a:pt x="216" y="113"/>
                  <a:pt x="216" y="73"/>
                </a:cubicBezTo>
                <a:cubicBezTo>
                  <a:pt x="216" y="33"/>
                  <a:pt x="183" y="0"/>
                  <a:pt x="143" y="0"/>
                </a:cubicBezTo>
                <a:cubicBezTo>
                  <a:pt x="102" y="0"/>
                  <a:pt x="69" y="33"/>
                  <a:pt x="69" y="73"/>
                </a:cubicBezTo>
                <a:cubicBezTo>
                  <a:pt x="69" y="113"/>
                  <a:pt x="102" y="146"/>
                  <a:pt x="143" y="146"/>
                </a:cubicBezTo>
                <a:close/>
                <a:moveTo>
                  <a:pt x="241" y="182"/>
                </a:moveTo>
                <a:cubicBezTo>
                  <a:pt x="241" y="182"/>
                  <a:pt x="241" y="182"/>
                  <a:pt x="241" y="182"/>
                </a:cubicBezTo>
                <a:cubicBezTo>
                  <a:pt x="231" y="179"/>
                  <a:pt x="202" y="175"/>
                  <a:pt x="202" y="175"/>
                </a:cubicBezTo>
                <a:cubicBezTo>
                  <a:pt x="199" y="174"/>
                  <a:pt x="195" y="176"/>
                  <a:pt x="194" y="179"/>
                </a:cubicBezTo>
                <a:cubicBezTo>
                  <a:pt x="150" y="300"/>
                  <a:pt x="150" y="300"/>
                  <a:pt x="150" y="300"/>
                </a:cubicBezTo>
                <a:cubicBezTo>
                  <a:pt x="148" y="307"/>
                  <a:pt x="138" y="307"/>
                  <a:pt x="135" y="300"/>
                </a:cubicBezTo>
                <a:cubicBezTo>
                  <a:pt x="91" y="179"/>
                  <a:pt x="91" y="179"/>
                  <a:pt x="91" y="179"/>
                </a:cubicBezTo>
                <a:cubicBezTo>
                  <a:pt x="90" y="177"/>
                  <a:pt x="88" y="175"/>
                  <a:pt x="85" y="175"/>
                </a:cubicBezTo>
                <a:cubicBezTo>
                  <a:pt x="85" y="175"/>
                  <a:pt x="55" y="179"/>
                  <a:pt x="45" y="182"/>
                </a:cubicBezTo>
                <a:cubicBezTo>
                  <a:pt x="17" y="188"/>
                  <a:pt x="0" y="215"/>
                  <a:pt x="0" y="243"/>
                </a:cubicBezTo>
                <a:cubicBezTo>
                  <a:pt x="0" y="344"/>
                  <a:pt x="0" y="344"/>
                  <a:pt x="0" y="344"/>
                </a:cubicBezTo>
                <a:cubicBezTo>
                  <a:pt x="0" y="359"/>
                  <a:pt x="12" y="371"/>
                  <a:pt x="27" y="371"/>
                </a:cubicBezTo>
                <a:cubicBezTo>
                  <a:pt x="258" y="371"/>
                  <a:pt x="258" y="371"/>
                  <a:pt x="258" y="371"/>
                </a:cubicBezTo>
                <a:cubicBezTo>
                  <a:pt x="273" y="371"/>
                  <a:pt x="285" y="359"/>
                  <a:pt x="285" y="344"/>
                </a:cubicBezTo>
                <a:cubicBezTo>
                  <a:pt x="285" y="243"/>
                  <a:pt x="285" y="243"/>
                  <a:pt x="285" y="243"/>
                </a:cubicBezTo>
                <a:cubicBezTo>
                  <a:pt x="285" y="215"/>
                  <a:pt x="267" y="190"/>
                  <a:pt x="241" y="182"/>
                </a:cubicBezTo>
                <a:close/>
                <a:moveTo>
                  <a:pt x="159" y="173"/>
                </a:moveTo>
                <a:cubicBezTo>
                  <a:pt x="158" y="171"/>
                  <a:pt x="155" y="170"/>
                  <a:pt x="152" y="170"/>
                </a:cubicBezTo>
                <a:cubicBezTo>
                  <a:pt x="133" y="170"/>
                  <a:pt x="133" y="170"/>
                  <a:pt x="133" y="170"/>
                </a:cubicBezTo>
                <a:cubicBezTo>
                  <a:pt x="130" y="170"/>
                  <a:pt x="128" y="171"/>
                  <a:pt x="126" y="173"/>
                </a:cubicBezTo>
                <a:cubicBezTo>
                  <a:pt x="123" y="176"/>
                  <a:pt x="123" y="180"/>
                  <a:pt x="125" y="184"/>
                </a:cubicBezTo>
                <a:cubicBezTo>
                  <a:pt x="135" y="199"/>
                  <a:pt x="135" y="199"/>
                  <a:pt x="135" y="199"/>
                </a:cubicBezTo>
                <a:cubicBezTo>
                  <a:pt x="130" y="240"/>
                  <a:pt x="130" y="240"/>
                  <a:pt x="130" y="240"/>
                </a:cubicBezTo>
                <a:cubicBezTo>
                  <a:pt x="140" y="265"/>
                  <a:pt x="140" y="265"/>
                  <a:pt x="140" y="265"/>
                </a:cubicBezTo>
                <a:cubicBezTo>
                  <a:pt x="141" y="268"/>
                  <a:pt x="144" y="268"/>
                  <a:pt x="145" y="265"/>
                </a:cubicBezTo>
                <a:cubicBezTo>
                  <a:pt x="155" y="240"/>
                  <a:pt x="155" y="240"/>
                  <a:pt x="155" y="240"/>
                </a:cubicBezTo>
                <a:cubicBezTo>
                  <a:pt x="150" y="199"/>
                  <a:pt x="150" y="199"/>
                  <a:pt x="150" y="199"/>
                </a:cubicBezTo>
                <a:cubicBezTo>
                  <a:pt x="160" y="184"/>
                  <a:pt x="160" y="184"/>
                  <a:pt x="160" y="184"/>
                </a:cubicBezTo>
                <a:cubicBezTo>
                  <a:pt x="162" y="180"/>
                  <a:pt x="162" y="176"/>
                  <a:pt x="159" y="173"/>
                </a:cubicBezTo>
                <a:close/>
              </a:path>
            </a:pathLst>
          </a:custGeom>
          <a:solidFill>
            <a:schemeClr val="dk1">
              <a:alpha val="40000"/>
            </a:scheme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344" name="Google Shape;1344;p85"/>
          <p:cNvSpPr/>
          <p:nvPr/>
        </p:nvSpPr>
        <p:spPr>
          <a:xfrm>
            <a:off x="6257249" y="2909467"/>
            <a:ext cx="476181" cy="618533"/>
          </a:xfrm>
          <a:custGeom>
            <a:pathLst>
              <a:path extrusionOk="0" h="371" w="285">
                <a:moveTo>
                  <a:pt x="143" y="146"/>
                </a:moveTo>
                <a:cubicBezTo>
                  <a:pt x="183" y="146"/>
                  <a:pt x="216" y="113"/>
                  <a:pt x="216" y="73"/>
                </a:cubicBezTo>
                <a:cubicBezTo>
                  <a:pt x="216" y="33"/>
                  <a:pt x="183" y="0"/>
                  <a:pt x="143" y="0"/>
                </a:cubicBezTo>
                <a:cubicBezTo>
                  <a:pt x="102" y="0"/>
                  <a:pt x="69" y="33"/>
                  <a:pt x="69" y="73"/>
                </a:cubicBezTo>
                <a:cubicBezTo>
                  <a:pt x="69" y="113"/>
                  <a:pt x="102" y="146"/>
                  <a:pt x="143" y="146"/>
                </a:cubicBezTo>
                <a:close/>
                <a:moveTo>
                  <a:pt x="241" y="182"/>
                </a:moveTo>
                <a:cubicBezTo>
                  <a:pt x="241" y="182"/>
                  <a:pt x="241" y="182"/>
                  <a:pt x="241" y="182"/>
                </a:cubicBezTo>
                <a:cubicBezTo>
                  <a:pt x="231" y="179"/>
                  <a:pt x="202" y="175"/>
                  <a:pt x="202" y="175"/>
                </a:cubicBezTo>
                <a:cubicBezTo>
                  <a:pt x="199" y="174"/>
                  <a:pt x="195" y="176"/>
                  <a:pt x="194" y="179"/>
                </a:cubicBezTo>
                <a:cubicBezTo>
                  <a:pt x="150" y="300"/>
                  <a:pt x="150" y="300"/>
                  <a:pt x="150" y="300"/>
                </a:cubicBezTo>
                <a:cubicBezTo>
                  <a:pt x="148" y="307"/>
                  <a:pt x="138" y="307"/>
                  <a:pt x="135" y="300"/>
                </a:cubicBezTo>
                <a:cubicBezTo>
                  <a:pt x="91" y="179"/>
                  <a:pt x="91" y="179"/>
                  <a:pt x="91" y="179"/>
                </a:cubicBezTo>
                <a:cubicBezTo>
                  <a:pt x="90" y="177"/>
                  <a:pt x="88" y="175"/>
                  <a:pt x="85" y="175"/>
                </a:cubicBezTo>
                <a:cubicBezTo>
                  <a:pt x="85" y="175"/>
                  <a:pt x="55" y="179"/>
                  <a:pt x="45" y="182"/>
                </a:cubicBezTo>
                <a:cubicBezTo>
                  <a:pt x="17" y="188"/>
                  <a:pt x="0" y="215"/>
                  <a:pt x="0" y="243"/>
                </a:cubicBezTo>
                <a:cubicBezTo>
                  <a:pt x="0" y="344"/>
                  <a:pt x="0" y="344"/>
                  <a:pt x="0" y="344"/>
                </a:cubicBezTo>
                <a:cubicBezTo>
                  <a:pt x="0" y="359"/>
                  <a:pt x="12" y="371"/>
                  <a:pt x="27" y="371"/>
                </a:cubicBezTo>
                <a:cubicBezTo>
                  <a:pt x="258" y="371"/>
                  <a:pt x="258" y="371"/>
                  <a:pt x="258" y="371"/>
                </a:cubicBezTo>
                <a:cubicBezTo>
                  <a:pt x="273" y="371"/>
                  <a:pt x="285" y="359"/>
                  <a:pt x="285" y="344"/>
                </a:cubicBezTo>
                <a:cubicBezTo>
                  <a:pt x="285" y="243"/>
                  <a:pt x="285" y="243"/>
                  <a:pt x="285" y="243"/>
                </a:cubicBezTo>
                <a:cubicBezTo>
                  <a:pt x="285" y="215"/>
                  <a:pt x="267" y="190"/>
                  <a:pt x="241" y="182"/>
                </a:cubicBezTo>
                <a:close/>
                <a:moveTo>
                  <a:pt x="159" y="173"/>
                </a:moveTo>
                <a:cubicBezTo>
                  <a:pt x="158" y="171"/>
                  <a:pt x="155" y="170"/>
                  <a:pt x="152" y="170"/>
                </a:cubicBezTo>
                <a:cubicBezTo>
                  <a:pt x="133" y="170"/>
                  <a:pt x="133" y="170"/>
                  <a:pt x="133" y="170"/>
                </a:cubicBezTo>
                <a:cubicBezTo>
                  <a:pt x="130" y="170"/>
                  <a:pt x="128" y="171"/>
                  <a:pt x="126" y="173"/>
                </a:cubicBezTo>
                <a:cubicBezTo>
                  <a:pt x="123" y="176"/>
                  <a:pt x="123" y="180"/>
                  <a:pt x="125" y="184"/>
                </a:cubicBezTo>
                <a:cubicBezTo>
                  <a:pt x="135" y="199"/>
                  <a:pt x="135" y="199"/>
                  <a:pt x="135" y="199"/>
                </a:cubicBezTo>
                <a:cubicBezTo>
                  <a:pt x="130" y="240"/>
                  <a:pt x="130" y="240"/>
                  <a:pt x="130" y="240"/>
                </a:cubicBezTo>
                <a:cubicBezTo>
                  <a:pt x="140" y="265"/>
                  <a:pt x="140" y="265"/>
                  <a:pt x="140" y="265"/>
                </a:cubicBezTo>
                <a:cubicBezTo>
                  <a:pt x="141" y="268"/>
                  <a:pt x="144" y="268"/>
                  <a:pt x="145" y="265"/>
                </a:cubicBezTo>
                <a:cubicBezTo>
                  <a:pt x="155" y="240"/>
                  <a:pt x="155" y="240"/>
                  <a:pt x="155" y="240"/>
                </a:cubicBezTo>
                <a:cubicBezTo>
                  <a:pt x="150" y="199"/>
                  <a:pt x="150" y="199"/>
                  <a:pt x="150" y="199"/>
                </a:cubicBezTo>
                <a:cubicBezTo>
                  <a:pt x="160" y="184"/>
                  <a:pt x="160" y="184"/>
                  <a:pt x="160" y="184"/>
                </a:cubicBezTo>
                <a:cubicBezTo>
                  <a:pt x="162" y="180"/>
                  <a:pt x="162" y="176"/>
                  <a:pt x="159" y="173"/>
                </a:cubicBezTo>
                <a:close/>
              </a:path>
            </a:pathLst>
          </a:custGeom>
          <a:solidFill>
            <a:schemeClr val="dk1">
              <a:alpha val="40000"/>
            </a:scheme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345" name="Google Shape;1345;p85"/>
          <p:cNvSpPr/>
          <p:nvPr/>
        </p:nvSpPr>
        <p:spPr>
          <a:xfrm>
            <a:off x="6824655" y="2909467"/>
            <a:ext cx="476181" cy="618533"/>
          </a:xfrm>
          <a:custGeom>
            <a:pathLst>
              <a:path extrusionOk="0" h="371" w="285">
                <a:moveTo>
                  <a:pt x="143" y="146"/>
                </a:moveTo>
                <a:cubicBezTo>
                  <a:pt x="183" y="146"/>
                  <a:pt x="216" y="113"/>
                  <a:pt x="216" y="73"/>
                </a:cubicBezTo>
                <a:cubicBezTo>
                  <a:pt x="216" y="33"/>
                  <a:pt x="183" y="0"/>
                  <a:pt x="143" y="0"/>
                </a:cubicBezTo>
                <a:cubicBezTo>
                  <a:pt x="102" y="0"/>
                  <a:pt x="69" y="33"/>
                  <a:pt x="69" y="73"/>
                </a:cubicBezTo>
                <a:cubicBezTo>
                  <a:pt x="69" y="113"/>
                  <a:pt x="102" y="146"/>
                  <a:pt x="143" y="146"/>
                </a:cubicBezTo>
                <a:close/>
                <a:moveTo>
                  <a:pt x="241" y="182"/>
                </a:moveTo>
                <a:cubicBezTo>
                  <a:pt x="241" y="182"/>
                  <a:pt x="241" y="182"/>
                  <a:pt x="241" y="182"/>
                </a:cubicBezTo>
                <a:cubicBezTo>
                  <a:pt x="231" y="179"/>
                  <a:pt x="202" y="175"/>
                  <a:pt x="202" y="175"/>
                </a:cubicBezTo>
                <a:cubicBezTo>
                  <a:pt x="199" y="174"/>
                  <a:pt x="195" y="176"/>
                  <a:pt x="194" y="179"/>
                </a:cubicBezTo>
                <a:cubicBezTo>
                  <a:pt x="150" y="300"/>
                  <a:pt x="150" y="300"/>
                  <a:pt x="150" y="300"/>
                </a:cubicBezTo>
                <a:cubicBezTo>
                  <a:pt x="148" y="307"/>
                  <a:pt x="138" y="307"/>
                  <a:pt x="135" y="300"/>
                </a:cubicBezTo>
                <a:cubicBezTo>
                  <a:pt x="91" y="179"/>
                  <a:pt x="91" y="179"/>
                  <a:pt x="91" y="179"/>
                </a:cubicBezTo>
                <a:cubicBezTo>
                  <a:pt x="90" y="177"/>
                  <a:pt x="88" y="175"/>
                  <a:pt x="85" y="175"/>
                </a:cubicBezTo>
                <a:cubicBezTo>
                  <a:pt x="85" y="175"/>
                  <a:pt x="55" y="179"/>
                  <a:pt x="45" y="182"/>
                </a:cubicBezTo>
                <a:cubicBezTo>
                  <a:pt x="17" y="188"/>
                  <a:pt x="0" y="215"/>
                  <a:pt x="0" y="243"/>
                </a:cubicBezTo>
                <a:cubicBezTo>
                  <a:pt x="0" y="344"/>
                  <a:pt x="0" y="344"/>
                  <a:pt x="0" y="344"/>
                </a:cubicBezTo>
                <a:cubicBezTo>
                  <a:pt x="0" y="359"/>
                  <a:pt x="12" y="371"/>
                  <a:pt x="27" y="371"/>
                </a:cubicBezTo>
                <a:cubicBezTo>
                  <a:pt x="258" y="371"/>
                  <a:pt x="258" y="371"/>
                  <a:pt x="258" y="371"/>
                </a:cubicBezTo>
                <a:cubicBezTo>
                  <a:pt x="273" y="371"/>
                  <a:pt x="285" y="359"/>
                  <a:pt x="285" y="344"/>
                </a:cubicBezTo>
                <a:cubicBezTo>
                  <a:pt x="285" y="243"/>
                  <a:pt x="285" y="243"/>
                  <a:pt x="285" y="243"/>
                </a:cubicBezTo>
                <a:cubicBezTo>
                  <a:pt x="285" y="215"/>
                  <a:pt x="267" y="190"/>
                  <a:pt x="241" y="182"/>
                </a:cubicBezTo>
                <a:close/>
                <a:moveTo>
                  <a:pt x="159" y="173"/>
                </a:moveTo>
                <a:cubicBezTo>
                  <a:pt x="158" y="171"/>
                  <a:pt x="155" y="170"/>
                  <a:pt x="152" y="170"/>
                </a:cubicBezTo>
                <a:cubicBezTo>
                  <a:pt x="133" y="170"/>
                  <a:pt x="133" y="170"/>
                  <a:pt x="133" y="170"/>
                </a:cubicBezTo>
                <a:cubicBezTo>
                  <a:pt x="130" y="170"/>
                  <a:pt x="128" y="171"/>
                  <a:pt x="126" y="173"/>
                </a:cubicBezTo>
                <a:cubicBezTo>
                  <a:pt x="123" y="176"/>
                  <a:pt x="123" y="180"/>
                  <a:pt x="125" y="184"/>
                </a:cubicBezTo>
                <a:cubicBezTo>
                  <a:pt x="135" y="199"/>
                  <a:pt x="135" y="199"/>
                  <a:pt x="135" y="199"/>
                </a:cubicBezTo>
                <a:cubicBezTo>
                  <a:pt x="130" y="240"/>
                  <a:pt x="130" y="240"/>
                  <a:pt x="130" y="240"/>
                </a:cubicBezTo>
                <a:cubicBezTo>
                  <a:pt x="140" y="265"/>
                  <a:pt x="140" y="265"/>
                  <a:pt x="140" y="265"/>
                </a:cubicBezTo>
                <a:cubicBezTo>
                  <a:pt x="141" y="268"/>
                  <a:pt x="144" y="268"/>
                  <a:pt x="145" y="265"/>
                </a:cubicBezTo>
                <a:cubicBezTo>
                  <a:pt x="155" y="240"/>
                  <a:pt x="155" y="240"/>
                  <a:pt x="155" y="240"/>
                </a:cubicBezTo>
                <a:cubicBezTo>
                  <a:pt x="150" y="199"/>
                  <a:pt x="150" y="199"/>
                  <a:pt x="150" y="199"/>
                </a:cubicBezTo>
                <a:cubicBezTo>
                  <a:pt x="160" y="184"/>
                  <a:pt x="160" y="184"/>
                  <a:pt x="160" y="184"/>
                </a:cubicBezTo>
                <a:cubicBezTo>
                  <a:pt x="162" y="180"/>
                  <a:pt x="162" y="176"/>
                  <a:pt x="159" y="173"/>
                </a:cubicBezTo>
                <a:close/>
              </a:path>
            </a:pathLst>
          </a:custGeom>
          <a:solidFill>
            <a:schemeClr val="dk1">
              <a:alpha val="40000"/>
            </a:scheme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346" name="Google Shape;1346;p85"/>
          <p:cNvSpPr/>
          <p:nvPr/>
        </p:nvSpPr>
        <p:spPr>
          <a:xfrm>
            <a:off x="7393065" y="2909467"/>
            <a:ext cx="476181" cy="618533"/>
          </a:xfrm>
          <a:custGeom>
            <a:pathLst>
              <a:path extrusionOk="0" h="371" w="285">
                <a:moveTo>
                  <a:pt x="143" y="146"/>
                </a:moveTo>
                <a:cubicBezTo>
                  <a:pt x="183" y="146"/>
                  <a:pt x="216" y="113"/>
                  <a:pt x="216" y="73"/>
                </a:cubicBezTo>
                <a:cubicBezTo>
                  <a:pt x="216" y="33"/>
                  <a:pt x="183" y="0"/>
                  <a:pt x="143" y="0"/>
                </a:cubicBezTo>
                <a:cubicBezTo>
                  <a:pt x="102" y="0"/>
                  <a:pt x="69" y="33"/>
                  <a:pt x="69" y="73"/>
                </a:cubicBezTo>
                <a:cubicBezTo>
                  <a:pt x="69" y="113"/>
                  <a:pt x="102" y="146"/>
                  <a:pt x="143" y="146"/>
                </a:cubicBezTo>
                <a:close/>
                <a:moveTo>
                  <a:pt x="241" y="182"/>
                </a:moveTo>
                <a:cubicBezTo>
                  <a:pt x="241" y="182"/>
                  <a:pt x="241" y="182"/>
                  <a:pt x="241" y="182"/>
                </a:cubicBezTo>
                <a:cubicBezTo>
                  <a:pt x="231" y="179"/>
                  <a:pt x="202" y="175"/>
                  <a:pt x="202" y="175"/>
                </a:cubicBezTo>
                <a:cubicBezTo>
                  <a:pt x="199" y="174"/>
                  <a:pt x="195" y="176"/>
                  <a:pt x="194" y="179"/>
                </a:cubicBezTo>
                <a:cubicBezTo>
                  <a:pt x="150" y="300"/>
                  <a:pt x="150" y="300"/>
                  <a:pt x="150" y="300"/>
                </a:cubicBezTo>
                <a:cubicBezTo>
                  <a:pt x="148" y="307"/>
                  <a:pt x="138" y="307"/>
                  <a:pt x="135" y="300"/>
                </a:cubicBezTo>
                <a:cubicBezTo>
                  <a:pt x="91" y="179"/>
                  <a:pt x="91" y="179"/>
                  <a:pt x="91" y="179"/>
                </a:cubicBezTo>
                <a:cubicBezTo>
                  <a:pt x="90" y="177"/>
                  <a:pt x="88" y="175"/>
                  <a:pt x="85" y="175"/>
                </a:cubicBezTo>
                <a:cubicBezTo>
                  <a:pt x="85" y="175"/>
                  <a:pt x="55" y="179"/>
                  <a:pt x="45" y="182"/>
                </a:cubicBezTo>
                <a:cubicBezTo>
                  <a:pt x="17" y="188"/>
                  <a:pt x="0" y="215"/>
                  <a:pt x="0" y="243"/>
                </a:cubicBezTo>
                <a:cubicBezTo>
                  <a:pt x="0" y="344"/>
                  <a:pt x="0" y="344"/>
                  <a:pt x="0" y="344"/>
                </a:cubicBezTo>
                <a:cubicBezTo>
                  <a:pt x="0" y="359"/>
                  <a:pt x="12" y="371"/>
                  <a:pt x="27" y="371"/>
                </a:cubicBezTo>
                <a:cubicBezTo>
                  <a:pt x="258" y="371"/>
                  <a:pt x="258" y="371"/>
                  <a:pt x="258" y="371"/>
                </a:cubicBezTo>
                <a:cubicBezTo>
                  <a:pt x="273" y="371"/>
                  <a:pt x="285" y="359"/>
                  <a:pt x="285" y="344"/>
                </a:cubicBezTo>
                <a:cubicBezTo>
                  <a:pt x="285" y="243"/>
                  <a:pt x="285" y="243"/>
                  <a:pt x="285" y="243"/>
                </a:cubicBezTo>
                <a:cubicBezTo>
                  <a:pt x="285" y="215"/>
                  <a:pt x="267" y="190"/>
                  <a:pt x="241" y="182"/>
                </a:cubicBezTo>
                <a:close/>
                <a:moveTo>
                  <a:pt x="159" y="173"/>
                </a:moveTo>
                <a:cubicBezTo>
                  <a:pt x="158" y="171"/>
                  <a:pt x="155" y="170"/>
                  <a:pt x="152" y="170"/>
                </a:cubicBezTo>
                <a:cubicBezTo>
                  <a:pt x="133" y="170"/>
                  <a:pt x="133" y="170"/>
                  <a:pt x="133" y="170"/>
                </a:cubicBezTo>
                <a:cubicBezTo>
                  <a:pt x="130" y="170"/>
                  <a:pt x="128" y="171"/>
                  <a:pt x="126" y="173"/>
                </a:cubicBezTo>
                <a:cubicBezTo>
                  <a:pt x="123" y="176"/>
                  <a:pt x="123" y="180"/>
                  <a:pt x="125" y="184"/>
                </a:cubicBezTo>
                <a:cubicBezTo>
                  <a:pt x="135" y="199"/>
                  <a:pt x="135" y="199"/>
                  <a:pt x="135" y="199"/>
                </a:cubicBezTo>
                <a:cubicBezTo>
                  <a:pt x="130" y="240"/>
                  <a:pt x="130" y="240"/>
                  <a:pt x="130" y="240"/>
                </a:cubicBezTo>
                <a:cubicBezTo>
                  <a:pt x="140" y="265"/>
                  <a:pt x="140" y="265"/>
                  <a:pt x="140" y="265"/>
                </a:cubicBezTo>
                <a:cubicBezTo>
                  <a:pt x="141" y="268"/>
                  <a:pt x="144" y="268"/>
                  <a:pt x="145" y="265"/>
                </a:cubicBezTo>
                <a:cubicBezTo>
                  <a:pt x="155" y="240"/>
                  <a:pt x="155" y="240"/>
                  <a:pt x="155" y="240"/>
                </a:cubicBezTo>
                <a:cubicBezTo>
                  <a:pt x="150" y="199"/>
                  <a:pt x="150" y="199"/>
                  <a:pt x="150" y="199"/>
                </a:cubicBezTo>
                <a:cubicBezTo>
                  <a:pt x="160" y="184"/>
                  <a:pt x="160" y="184"/>
                  <a:pt x="160" y="184"/>
                </a:cubicBezTo>
                <a:cubicBezTo>
                  <a:pt x="162" y="180"/>
                  <a:pt x="162" y="176"/>
                  <a:pt x="159" y="173"/>
                </a:cubicBezTo>
                <a:close/>
              </a:path>
            </a:pathLst>
          </a:custGeom>
          <a:solidFill>
            <a:schemeClr val="dk1">
              <a:alpha val="40000"/>
            </a:scheme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347" name="Google Shape;1347;p85"/>
          <p:cNvSpPr/>
          <p:nvPr/>
        </p:nvSpPr>
        <p:spPr>
          <a:xfrm>
            <a:off x="3862313" y="1948085"/>
            <a:ext cx="822038" cy="823040"/>
          </a:xfrm>
          <a:custGeom>
            <a:pathLst>
              <a:path extrusionOk="0" h="493" w="492">
                <a:moveTo>
                  <a:pt x="246" y="0"/>
                </a:moveTo>
                <a:cubicBezTo>
                  <a:pt x="110" y="0"/>
                  <a:pt x="0" y="110"/>
                  <a:pt x="0" y="246"/>
                </a:cubicBezTo>
                <a:cubicBezTo>
                  <a:pt x="0" y="382"/>
                  <a:pt x="110" y="493"/>
                  <a:pt x="246" y="493"/>
                </a:cubicBezTo>
                <a:cubicBezTo>
                  <a:pt x="382" y="493"/>
                  <a:pt x="492" y="382"/>
                  <a:pt x="492" y="246"/>
                </a:cubicBezTo>
                <a:cubicBezTo>
                  <a:pt x="492" y="110"/>
                  <a:pt x="382" y="0"/>
                  <a:pt x="246" y="0"/>
                </a:cubicBezTo>
                <a:close/>
                <a:moveTo>
                  <a:pt x="135" y="377"/>
                </a:moveTo>
                <a:cubicBezTo>
                  <a:pt x="135" y="291"/>
                  <a:pt x="199" y="291"/>
                  <a:pt x="217" y="269"/>
                </a:cubicBezTo>
                <a:cubicBezTo>
                  <a:pt x="219" y="258"/>
                  <a:pt x="219" y="258"/>
                  <a:pt x="219" y="258"/>
                </a:cubicBezTo>
                <a:cubicBezTo>
                  <a:pt x="194" y="246"/>
                  <a:pt x="176" y="218"/>
                  <a:pt x="176" y="184"/>
                </a:cubicBezTo>
                <a:cubicBezTo>
                  <a:pt x="176" y="140"/>
                  <a:pt x="207" y="104"/>
                  <a:pt x="246" y="104"/>
                </a:cubicBezTo>
                <a:cubicBezTo>
                  <a:pt x="285" y="104"/>
                  <a:pt x="316" y="140"/>
                  <a:pt x="316" y="184"/>
                </a:cubicBezTo>
                <a:cubicBezTo>
                  <a:pt x="316" y="217"/>
                  <a:pt x="298" y="246"/>
                  <a:pt x="273" y="258"/>
                </a:cubicBezTo>
                <a:cubicBezTo>
                  <a:pt x="275" y="270"/>
                  <a:pt x="275" y="270"/>
                  <a:pt x="275" y="270"/>
                </a:cubicBezTo>
                <a:cubicBezTo>
                  <a:pt x="295" y="291"/>
                  <a:pt x="357" y="293"/>
                  <a:pt x="357" y="377"/>
                </a:cubicBezTo>
                <a:lnTo>
                  <a:pt x="135" y="377"/>
                </a:lnTo>
                <a:close/>
              </a:path>
            </a:pathLst>
          </a:custGeom>
          <a:solidFill>
            <a:srgbClr val="FF00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348" name="Google Shape;1348;p85"/>
          <p:cNvSpPr/>
          <p:nvPr/>
        </p:nvSpPr>
        <p:spPr>
          <a:xfrm>
            <a:off x="5182586" y="1459874"/>
            <a:ext cx="2718739" cy="1170902"/>
          </a:xfrm>
          <a:custGeom>
            <a:pathLst>
              <a:path extrusionOk="0" h="702" w="1627">
                <a:moveTo>
                  <a:pt x="1627" y="662"/>
                </a:moveTo>
                <a:cubicBezTo>
                  <a:pt x="1627" y="684"/>
                  <a:pt x="1609" y="702"/>
                  <a:pt x="1588" y="702"/>
                </a:cubicBezTo>
                <a:cubicBezTo>
                  <a:pt x="40" y="702"/>
                  <a:pt x="40" y="702"/>
                  <a:pt x="40" y="702"/>
                </a:cubicBezTo>
                <a:cubicBezTo>
                  <a:pt x="18" y="702"/>
                  <a:pt x="0" y="684"/>
                  <a:pt x="0" y="662"/>
                </a:cubicBezTo>
                <a:cubicBezTo>
                  <a:pt x="0" y="40"/>
                  <a:pt x="0" y="40"/>
                  <a:pt x="0" y="40"/>
                </a:cubicBezTo>
                <a:cubicBezTo>
                  <a:pt x="0" y="18"/>
                  <a:pt x="18" y="0"/>
                  <a:pt x="40" y="0"/>
                </a:cubicBezTo>
                <a:cubicBezTo>
                  <a:pt x="1588" y="0"/>
                  <a:pt x="1588" y="0"/>
                  <a:pt x="1588" y="0"/>
                </a:cubicBezTo>
                <a:cubicBezTo>
                  <a:pt x="1609" y="0"/>
                  <a:pt x="1627" y="18"/>
                  <a:pt x="1627" y="40"/>
                </a:cubicBezTo>
                <a:lnTo>
                  <a:pt x="1627" y="662"/>
                </a:lnTo>
                <a:close/>
              </a:path>
            </a:pathLst>
          </a:custGeom>
          <a:solidFill>
            <a:schemeClr val="dk1">
              <a:alpha val="9803"/>
            </a:scheme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349" name="Google Shape;1349;p85"/>
          <p:cNvSpPr/>
          <p:nvPr/>
        </p:nvSpPr>
        <p:spPr>
          <a:xfrm>
            <a:off x="5473307" y="1878913"/>
            <a:ext cx="320795" cy="319793"/>
          </a:xfrm>
          <a:custGeom>
            <a:pathLst>
              <a:path extrusionOk="0" h="319" w="320">
                <a:moveTo>
                  <a:pt x="198" y="197"/>
                </a:moveTo>
                <a:lnTo>
                  <a:pt x="198" y="319"/>
                </a:lnTo>
                <a:lnTo>
                  <a:pt x="120" y="319"/>
                </a:lnTo>
                <a:lnTo>
                  <a:pt x="120" y="197"/>
                </a:lnTo>
                <a:lnTo>
                  <a:pt x="0" y="197"/>
                </a:lnTo>
                <a:lnTo>
                  <a:pt x="0" y="119"/>
                </a:lnTo>
                <a:lnTo>
                  <a:pt x="120" y="119"/>
                </a:lnTo>
                <a:lnTo>
                  <a:pt x="120" y="0"/>
                </a:lnTo>
                <a:lnTo>
                  <a:pt x="198" y="0"/>
                </a:lnTo>
                <a:lnTo>
                  <a:pt x="198" y="119"/>
                </a:lnTo>
                <a:lnTo>
                  <a:pt x="320" y="119"/>
                </a:lnTo>
                <a:lnTo>
                  <a:pt x="320" y="197"/>
                </a:lnTo>
                <a:lnTo>
                  <a:pt x="198" y="197"/>
                </a:lnTo>
                <a:close/>
              </a:path>
            </a:pathLst>
          </a:custGeom>
          <a:solidFill>
            <a:srgbClr val="FF00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350" name="Google Shape;1350;p85"/>
          <p:cNvSpPr/>
          <p:nvPr/>
        </p:nvSpPr>
        <p:spPr>
          <a:xfrm>
            <a:off x="4974497" y="1814754"/>
            <a:ext cx="208517" cy="343852"/>
          </a:xfrm>
          <a:custGeom>
            <a:pathLst>
              <a:path extrusionOk="0" h="343" w="208">
                <a:moveTo>
                  <a:pt x="0" y="172"/>
                </a:moveTo>
                <a:lnTo>
                  <a:pt x="208" y="343"/>
                </a:lnTo>
                <a:lnTo>
                  <a:pt x="208" y="0"/>
                </a:lnTo>
                <a:lnTo>
                  <a:pt x="0" y="172"/>
                </a:lnTo>
                <a:close/>
              </a:path>
            </a:pathLst>
          </a:custGeom>
          <a:solidFill>
            <a:schemeClr val="dk1">
              <a:alpha val="9803"/>
            </a:scheme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351" name="Google Shape;1351;p85"/>
          <p:cNvSpPr/>
          <p:nvPr/>
        </p:nvSpPr>
        <p:spPr>
          <a:xfrm>
            <a:off x="945874" y="1613255"/>
            <a:ext cx="1691192" cy="1507737"/>
          </a:xfrm>
          <a:custGeom>
            <a:pathLst>
              <a:path extrusionOk="0" h="904" w="1012">
                <a:moveTo>
                  <a:pt x="1012" y="834"/>
                </a:moveTo>
                <a:cubicBezTo>
                  <a:pt x="1012" y="872"/>
                  <a:pt x="981" y="904"/>
                  <a:pt x="942" y="904"/>
                </a:cubicBezTo>
                <a:cubicBezTo>
                  <a:pt x="71" y="904"/>
                  <a:pt x="71" y="904"/>
                  <a:pt x="71" y="904"/>
                </a:cubicBezTo>
                <a:cubicBezTo>
                  <a:pt x="32" y="904"/>
                  <a:pt x="0" y="872"/>
                  <a:pt x="0" y="834"/>
                </a:cubicBezTo>
                <a:cubicBezTo>
                  <a:pt x="0" y="70"/>
                  <a:pt x="0" y="70"/>
                  <a:pt x="0" y="70"/>
                </a:cubicBezTo>
                <a:cubicBezTo>
                  <a:pt x="0" y="31"/>
                  <a:pt x="32" y="0"/>
                  <a:pt x="71" y="0"/>
                </a:cubicBezTo>
                <a:cubicBezTo>
                  <a:pt x="942" y="0"/>
                  <a:pt x="942" y="0"/>
                  <a:pt x="942" y="0"/>
                </a:cubicBezTo>
                <a:cubicBezTo>
                  <a:pt x="981" y="0"/>
                  <a:pt x="1012" y="31"/>
                  <a:pt x="1012" y="70"/>
                </a:cubicBezTo>
                <a:lnTo>
                  <a:pt x="1012" y="834"/>
                </a:lnTo>
                <a:close/>
              </a:path>
            </a:pathLst>
          </a:custGeom>
          <a:solidFill>
            <a:srgbClr val="FF00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352" name="Google Shape;1352;p85"/>
          <p:cNvSpPr/>
          <p:nvPr/>
        </p:nvSpPr>
        <p:spPr>
          <a:xfrm>
            <a:off x="1309776" y="2003221"/>
            <a:ext cx="997473" cy="740837"/>
          </a:xfrm>
          <a:custGeom>
            <a:pathLst>
              <a:path extrusionOk="0" h="739" w="995">
                <a:moveTo>
                  <a:pt x="394" y="325"/>
                </a:moveTo>
                <a:lnTo>
                  <a:pt x="454" y="110"/>
                </a:lnTo>
                <a:lnTo>
                  <a:pt x="315" y="110"/>
                </a:lnTo>
                <a:lnTo>
                  <a:pt x="254" y="325"/>
                </a:lnTo>
                <a:lnTo>
                  <a:pt x="40" y="325"/>
                </a:lnTo>
                <a:lnTo>
                  <a:pt x="0" y="464"/>
                </a:lnTo>
                <a:lnTo>
                  <a:pt x="214" y="464"/>
                </a:lnTo>
                <a:lnTo>
                  <a:pt x="152" y="679"/>
                </a:lnTo>
                <a:lnTo>
                  <a:pt x="292" y="679"/>
                </a:lnTo>
                <a:lnTo>
                  <a:pt x="354" y="464"/>
                </a:lnTo>
                <a:lnTo>
                  <a:pt x="567" y="464"/>
                </a:lnTo>
                <a:lnTo>
                  <a:pt x="607" y="325"/>
                </a:lnTo>
                <a:lnTo>
                  <a:pt x="394" y="325"/>
                </a:lnTo>
                <a:close/>
                <a:moveTo>
                  <a:pt x="670" y="0"/>
                </a:moveTo>
                <a:lnTo>
                  <a:pt x="627" y="150"/>
                </a:lnTo>
                <a:lnTo>
                  <a:pt x="764" y="150"/>
                </a:lnTo>
                <a:lnTo>
                  <a:pt x="595" y="739"/>
                </a:lnTo>
                <a:lnTo>
                  <a:pt x="784" y="739"/>
                </a:lnTo>
                <a:lnTo>
                  <a:pt x="995" y="0"/>
                </a:lnTo>
                <a:lnTo>
                  <a:pt x="670" y="0"/>
                </a:ln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lt2"/>
              </a:solidFill>
              <a:latin typeface="Calibri"/>
              <a:ea typeface="Calibri"/>
              <a:cs typeface="Calibri"/>
              <a:sym typeface="Calibri"/>
            </a:endParaRPr>
          </a:p>
        </p:txBody>
      </p:sp>
      <p:sp>
        <p:nvSpPr>
          <p:cNvPr id="1353" name="Google Shape;1353;p85"/>
          <p:cNvSpPr/>
          <p:nvPr/>
        </p:nvSpPr>
        <p:spPr>
          <a:xfrm>
            <a:off x="2961606" y="2158606"/>
            <a:ext cx="446106" cy="410017"/>
          </a:xfrm>
          <a:custGeom>
            <a:pathLst>
              <a:path extrusionOk="0" h="246" w="267">
                <a:moveTo>
                  <a:pt x="257" y="107"/>
                </a:moveTo>
                <a:cubicBezTo>
                  <a:pt x="160" y="9"/>
                  <a:pt x="160" y="9"/>
                  <a:pt x="160" y="9"/>
                </a:cubicBezTo>
                <a:cubicBezTo>
                  <a:pt x="151" y="0"/>
                  <a:pt x="135" y="0"/>
                  <a:pt x="125" y="9"/>
                </a:cubicBezTo>
                <a:cubicBezTo>
                  <a:pt x="116" y="19"/>
                  <a:pt x="116" y="35"/>
                  <a:pt x="125" y="44"/>
                </a:cubicBezTo>
                <a:cubicBezTo>
                  <a:pt x="180" y="99"/>
                  <a:pt x="180" y="99"/>
                  <a:pt x="180" y="99"/>
                </a:cubicBezTo>
                <a:cubicBezTo>
                  <a:pt x="25" y="99"/>
                  <a:pt x="25" y="99"/>
                  <a:pt x="25" y="99"/>
                </a:cubicBezTo>
                <a:cubicBezTo>
                  <a:pt x="11" y="99"/>
                  <a:pt x="0" y="110"/>
                  <a:pt x="0" y="124"/>
                </a:cubicBezTo>
                <a:cubicBezTo>
                  <a:pt x="0" y="138"/>
                  <a:pt x="11" y="149"/>
                  <a:pt x="25" y="149"/>
                </a:cubicBezTo>
                <a:cubicBezTo>
                  <a:pt x="180" y="149"/>
                  <a:pt x="180" y="149"/>
                  <a:pt x="180" y="149"/>
                </a:cubicBezTo>
                <a:cubicBezTo>
                  <a:pt x="125" y="204"/>
                  <a:pt x="125" y="204"/>
                  <a:pt x="125" y="204"/>
                </a:cubicBezTo>
                <a:cubicBezTo>
                  <a:pt x="116" y="213"/>
                  <a:pt x="116" y="229"/>
                  <a:pt x="125" y="239"/>
                </a:cubicBezTo>
                <a:cubicBezTo>
                  <a:pt x="130" y="244"/>
                  <a:pt x="136" y="246"/>
                  <a:pt x="143" y="246"/>
                </a:cubicBezTo>
                <a:cubicBezTo>
                  <a:pt x="149" y="246"/>
                  <a:pt x="155" y="244"/>
                  <a:pt x="160" y="239"/>
                </a:cubicBezTo>
                <a:cubicBezTo>
                  <a:pt x="257" y="141"/>
                  <a:pt x="257" y="141"/>
                  <a:pt x="257" y="141"/>
                </a:cubicBezTo>
                <a:cubicBezTo>
                  <a:pt x="267" y="132"/>
                  <a:pt x="267" y="116"/>
                  <a:pt x="257" y="107"/>
                </a:cubicBezTo>
                <a:close/>
              </a:path>
            </a:pathLst>
          </a:custGeom>
          <a:solidFill>
            <a:schemeClr val="dk1">
              <a:alpha val="14901"/>
            </a:scheme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354" name="Google Shape;1354;p85"/>
          <p:cNvSpPr/>
          <p:nvPr/>
        </p:nvSpPr>
        <p:spPr>
          <a:xfrm>
            <a:off x="4245262" y="2855333"/>
            <a:ext cx="1291201" cy="574424"/>
          </a:xfrm>
          <a:custGeom>
            <a:pathLst>
              <a:path extrusionOk="0" h="344" w="773">
                <a:moveTo>
                  <a:pt x="770" y="262"/>
                </a:moveTo>
                <a:cubicBezTo>
                  <a:pt x="708" y="200"/>
                  <a:pt x="708" y="200"/>
                  <a:pt x="708" y="200"/>
                </a:cubicBezTo>
                <a:cubicBezTo>
                  <a:pt x="703" y="195"/>
                  <a:pt x="696" y="195"/>
                  <a:pt x="691" y="200"/>
                </a:cubicBezTo>
                <a:cubicBezTo>
                  <a:pt x="686" y="204"/>
                  <a:pt x="686" y="212"/>
                  <a:pt x="691" y="217"/>
                </a:cubicBezTo>
                <a:cubicBezTo>
                  <a:pt x="730" y="256"/>
                  <a:pt x="730" y="256"/>
                  <a:pt x="730" y="256"/>
                </a:cubicBezTo>
                <a:cubicBezTo>
                  <a:pt x="60" y="256"/>
                  <a:pt x="60" y="256"/>
                  <a:pt x="60" y="256"/>
                </a:cubicBezTo>
                <a:cubicBezTo>
                  <a:pt x="25" y="256"/>
                  <a:pt x="24" y="243"/>
                  <a:pt x="24" y="211"/>
                </a:cubicBezTo>
                <a:cubicBezTo>
                  <a:pt x="24" y="12"/>
                  <a:pt x="24" y="12"/>
                  <a:pt x="24" y="12"/>
                </a:cubicBezTo>
                <a:cubicBezTo>
                  <a:pt x="24" y="6"/>
                  <a:pt x="18" y="0"/>
                  <a:pt x="12" y="0"/>
                </a:cubicBezTo>
                <a:cubicBezTo>
                  <a:pt x="5" y="0"/>
                  <a:pt x="0" y="6"/>
                  <a:pt x="0" y="12"/>
                </a:cubicBezTo>
                <a:cubicBezTo>
                  <a:pt x="0" y="211"/>
                  <a:pt x="0" y="211"/>
                  <a:pt x="0" y="211"/>
                </a:cubicBezTo>
                <a:cubicBezTo>
                  <a:pt x="0" y="240"/>
                  <a:pt x="0" y="280"/>
                  <a:pt x="60" y="280"/>
                </a:cubicBezTo>
                <a:cubicBezTo>
                  <a:pt x="735" y="280"/>
                  <a:pt x="735" y="280"/>
                  <a:pt x="735" y="280"/>
                </a:cubicBezTo>
                <a:cubicBezTo>
                  <a:pt x="691" y="324"/>
                  <a:pt x="691" y="324"/>
                  <a:pt x="691" y="324"/>
                </a:cubicBezTo>
                <a:cubicBezTo>
                  <a:pt x="686" y="329"/>
                  <a:pt x="686" y="336"/>
                  <a:pt x="691" y="341"/>
                </a:cubicBezTo>
                <a:cubicBezTo>
                  <a:pt x="693" y="343"/>
                  <a:pt x="696" y="344"/>
                  <a:pt x="699" y="344"/>
                </a:cubicBezTo>
                <a:cubicBezTo>
                  <a:pt x="702" y="344"/>
                  <a:pt x="706" y="343"/>
                  <a:pt x="708" y="341"/>
                </a:cubicBezTo>
                <a:cubicBezTo>
                  <a:pt x="770" y="279"/>
                  <a:pt x="770" y="279"/>
                  <a:pt x="770" y="279"/>
                </a:cubicBezTo>
                <a:cubicBezTo>
                  <a:pt x="772" y="277"/>
                  <a:pt x="773" y="274"/>
                  <a:pt x="773" y="270"/>
                </a:cubicBezTo>
                <a:cubicBezTo>
                  <a:pt x="773" y="267"/>
                  <a:pt x="772" y="264"/>
                  <a:pt x="770" y="262"/>
                </a:cubicBezTo>
                <a:close/>
              </a:path>
            </a:pathLst>
          </a:custGeom>
          <a:solidFill>
            <a:srgbClr val="FF00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355" name="Google Shape;1355;p85"/>
          <p:cNvSpPr txBox="1"/>
          <p:nvPr/>
        </p:nvSpPr>
        <p:spPr>
          <a:xfrm>
            <a:off x="945874" y="3677917"/>
            <a:ext cx="1713953" cy="450123"/>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i="1" lang="en" sz="800">
                <a:solidFill>
                  <a:schemeClr val="dk1"/>
                </a:solidFill>
                <a:latin typeface="Lato"/>
                <a:ea typeface="Lato"/>
                <a:cs typeface="Lato"/>
                <a:sym typeface="Lato"/>
              </a:rPr>
              <a:t>Lorem ipsum dolor sit amet,</a:t>
            </a:r>
            <a:endParaRPr sz="1100"/>
          </a:p>
          <a:p>
            <a:pPr indent="0" lvl="0" marL="0" marR="0" rtl="0" algn="l">
              <a:spcBef>
                <a:spcPts val="0"/>
              </a:spcBef>
              <a:spcAft>
                <a:spcPts val="0"/>
              </a:spcAft>
              <a:buNone/>
            </a:pPr>
            <a:r>
              <a:rPr i="1" lang="en" sz="800">
                <a:solidFill>
                  <a:schemeClr val="dk1"/>
                </a:solidFill>
                <a:latin typeface="Lato"/>
                <a:ea typeface="Lato"/>
                <a:cs typeface="Lato"/>
                <a:sym typeface="Lato"/>
              </a:rPr>
              <a:t>dolor sit amet, Lorem ipsum dolor.</a:t>
            </a:r>
            <a:endParaRPr sz="1100"/>
          </a:p>
          <a:p>
            <a:pPr indent="0" lvl="0" marL="0" marR="0" rtl="0" algn="l">
              <a:spcBef>
                <a:spcPts val="0"/>
              </a:spcBef>
              <a:spcAft>
                <a:spcPts val="0"/>
              </a:spcAft>
              <a:buNone/>
            </a:pPr>
            <a:r>
              <a:rPr i="1" lang="en" sz="800">
                <a:solidFill>
                  <a:schemeClr val="dk1"/>
                </a:solidFill>
                <a:latin typeface="Lato"/>
                <a:ea typeface="Lato"/>
                <a:cs typeface="Lato"/>
                <a:sym typeface="Lato"/>
              </a:rPr>
              <a:t>Lorem ipsum dolor sit amet.</a:t>
            </a:r>
            <a:endParaRPr sz="1100"/>
          </a:p>
        </p:txBody>
      </p:sp>
      <p:sp>
        <p:nvSpPr>
          <p:cNvPr id="1356" name="Google Shape;1356;p85"/>
          <p:cNvSpPr txBox="1"/>
          <p:nvPr/>
        </p:nvSpPr>
        <p:spPr>
          <a:xfrm>
            <a:off x="945925" y="3501400"/>
            <a:ext cx="1361400" cy="2769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400">
                <a:solidFill>
                  <a:schemeClr val="accent4"/>
                </a:solidFill>
                <a:latin typeface="Arial"/>
                <a:ea typeface="Arial"/>
                <a:cs typeface="Arial"/>
                <a:sym typeface="Arial"/>
              </a:rPr>
              <a:t>INTITLE HERE</a:t>
            </a:r>
            <a:endParaRPr sz="1100"/>
          </a:p>
        </p:txBody>
      </p:sp>
      <p:sp>
        <p:nvSpPr>
          <p:cNvPr id="1357" name="Google Shape;1357;p85"/>
          <p:cNvSpPr/>
          <p:nvPr/>
        </p:nvSpPr>
        <p:spPr>
          <a:xfrm>
            <a:off x="6281700" y="3814725"/>
            <a:ext cx="2027100" cy="4155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800">
                <a:solidFill>
                  <a:schemeClr val="dk1"/>
                </a:solidFill>
                <a:latin typeface="Lato"/>
                <a:ea typeface="Lato"/>
                <a:cs typeface="Lato"/>
                <a:sym typeface="Lato"/>
              </a:rPr>
              <a:t>Lorem ipsum dolor sit amet, Lorem</a:t>
            </a:r>
            <a:endParaRPr sz="1100"/>
          </a:p>
          <a:p>
            <a:pPr indent="0" lvl="0" marL="0" marR="0" rtl="0" algn="l">
              <a:spcBef>
                <a:spcPts val="0"/>
              </a:spcBef>
              <a:spcAft>
                <a:spcPts val="0"/>
              </a:spcAft>
              <a:buNone/>
            </a:pPr>
            <a:r>
              <a:rPr lang="en" sz="800">
                <a:solidFill>
                  <a:schemeClr val="dk1"/>
                </a:solidFill>
                <a:latin typeface="Lato"/>
                <a:ea typeface="Lato"/>
                <a:cs typeface="Lato"/>
                <a:sym typeface="Lato"/>
              </a:rPr>
              <a:t> Lorem ipsum dolor. Lorem ipsum dolor sit</a:t>
            </a:r>
            <a:endParaRPr sz="1100"/>
          </a:p>
          <a:p>
            <a:pPr indent="0" lvl="0" marL="0" marR="0" rtl="0" algn="l">
              <a:spcBef>
                <a:spcPts val="0"/>
              </a:spcBef>
              <a:spcAft>
                <a:spcPts val="0"/>
              </a:spcAft>
              <a:buNone/>
            </a:pPr>
            <a:r>
              <a:rPr lang="en" sz="800">
                <a:solidFill>
                  <a:schemeClr val="dk1"/>
                </a:solidFill>
                <a:latin typeface="Lato"/>
                <a:ea typeface="Lato"/>
                <a:cs typeface="Lato"/>
                <a:sym typeface="Lato"/>
              </a:rPr>
              <a:t>dolor sit amet, Lorem ipsum dolor.</a:t>
            </a:r>
            <a:endParaRPr sz="1100"/>
          </a:p>
        </p:txBody>
      </p:sp>
      <p:grpSp>
        <p:nvGrpSpPr>
          <p:cNvPr id="1358" name="Google Shape;1358;p85"/>
          <p:cNvGrpSpPr/>
          <p:nvPr/>
        </p:nvGrpSpPr>
        <p:grpSpPr>
          <a:xfrm>
            <a:off x="3630449" y="3705068"/>
            <a:ext cx="2651259" cy="584102"/>
            <a:chOff x="4129396" y="4940091"/>
            <a:chExt cx="3535012" cy="778803"/>
          </a:xfrm>
        </p:grpSpPr>
        <p:sp>
          <p:nvSpPr>
            <p:cNvPr id="1359" name="Google Shape;1359;p85"/>
            <p:cNvSpPr/>
            <p:nvPr/>
          </p:nvSpPr>
          <p:spPr>
            <a:xfrm>
              <a:off x="4863641" y="4940091"/>
              <a:ext cx="2800767" cy="778803"/>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3300">
                  <a:solidFill>
                    <a:srgbClr val="FF0000"/>
                  </a:solidFill>
                  <a:latin typeface="Arial"/>
                  <a:ea typeface="Arial"/>
                  <a:cs typeface="Arial"/>
                  <a:sym typeface="Arial"/>
                </a:rPr>
                <a:t>78,010,08</a:t>
              </a:r>
              <a:endParaRPr sz="1100"/>
            </a:p>
          </p:txBody>
        </p:sp>
        <p:sp>
          <p:nvSpPr>
            <p:cNvPr id="1360" name="Google Shape;1360;p85"/>
            <p:cNvSpPr/>
            <p:nvPr/>
          </p:nvSpPr>
          <p:spPr>
            <a:xfrm>
              <a:off x="4129396" y="5116355"/>
              <a:ext cx="664982" cy="493891"/>
            </a:xfrm>
            <a:custGeom>
              <a:pathLst>
                <a:path extrusionOk="0" h="739" w="995">
                  <a:moveTo>
                    <a:pt x="394" y="325"/>
                  </a:moveTo>
                  <a:lnTo>
                    <a:pt x="454" y="110"/>
                  </a:lnTo>
                  <a:lnTo>
                    <a:pt x="315" y="110"/>
                  </a:lnTo>
                  <a:lnTo>
                    <a:pt x="254" y="325"/>
                  </a:lnTo>
                  <a:lnTo>
                    <a:pt x="40" y="325"/>
                  </a:lnTo>
                  <a:lnTo>
                    <a:pt x="0" y="464"/>
                  </a:lnTo>
                  <a:lnTo>
                    <a:pt x="214" y="464"/>
                  </a:lnTo>
                  <a:lnTo>
                    <a:pt x="152" y="679"/>
                  </a:lnTo>
                  <a:lnTo>
                    <a:pt x="292" y="679"/>
                  </a:lnTo>
                  <a:lnTo>
                    <a:pt x="354" y="464"/>
                  </a:lnTo>
                  <a:lnTo>
                    <a:pt x="567" y="464"/>
                  </a:lnTo>
                  <a:lnTo>
                    <a:pt x="607" y="325"/>
                  </a:lnTo>
                  <a:lnTo>
                    <a:pt x="394" y="325"/>
                  </a:lnTo>
                  <a:close/>
                  <a:moveTo>
                    <a:pt x="670" y="0"/>
                  </a:moveTo>
                  <a:lnTo>
                    <a:pt x="627" y="150"/>
                  </a:lnTo>
                  <a:lnTo>
                    <a:pt x="764" y="150"/>
                  </a:lnTo>
                  <a:lnTo>
                    <a:pt x="595" y="739"/>
                  </a:lnTo>
                  <a:lnTo>
                    <a:pt x="784" y="739"/>
                  </a:lnTo>
                  <a:lnTo>
                    <a:pt x="995" y="0"/>
                  </a:lnTo>
                  <a:lnTo>
                    <a:pt x="670" y="0"/>
                  </a:lnTo>
                  <a:close/>
                </a:path>
              </a:pathLst>
            </a:custGeom>
            <a:solidFill>
              <a:srgbClr val="FF00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lt2"/>
                </a:solidFill>
                <a:latin typeface="Calibri"/>
                <a:ea typeface="Calibri"/>
                <a:cs typeface="Calibri"/>
                <a:sym typeface="Calibri"/>
              </a:endParaRPr>
            </a:p>
          </p:txBody>
        </p:sp>
      </p:grpSp>
      <p:sp>
        <p:nvSpPr>
          <p:cNvPr id="1361" name="Google Shape;1361;p85"/>
          <p:cNvSpPr/>
          <p:nvPr/>
        </p:nvSpPr>
        <p:spPr>
          <a:xfrm>
            <a:off x="5926925" y="1779875"/>
            <a:ext cx="1714200" cy="5310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800">
                <a:solidFill>
                  <a:schemeClr val="dk1"/>
                </a:solidFill>
                <a:latin typeface="Lato"/>
                <a:ea typeface="Lato"/>
                <a:cs typeface="Lato"/>
                <a:sym typeface="Lato"/>
              </a:rPr>
              <a:t>Lorem ipsum dolor sit amet, dolor</a:t>
            </a:r>
            <a:endParaRPr sz="1100"/>
          </a:p>
          <a:p>
            <a:pPr indent="0" lvl="0" marL="0" marR="0" rtl="0" algn="l">
              <a:spcBef>
                <a:spcPts val="0"/>
              </a:spcBef>
              <a:spcAft>
                <a:spcPts val="0"/>
              </a:spcAft>
              <a:buNone/>
            </a:pPr>
            <a:r>
              <a:rPr lang="en" sz="800">
                <a:solidFill>
                  <a:schemeClr val="dk1"/>
                </a:solidFill>
                <a:latin typeface="Lato"/>
                <a:ea typeface="Lato"/>
                <a:cs typeface="Lato"/>
                <a:sym typeface="Lato"/>
              </a:rPr>
              <a:t>ipsum dolor lorem ipsum dolor</a:t>
            </a:r>
            <a:endParaRPr sz="1100"/>
          </a:p>
          <a:p>
            <a:pPr indent="0" lvl="0" marL="0" marR="0" rtl="0" algn="l">
              <a:spcBef>
                <a:spcPts val="0"/>
              </a:spcBef>
              <a:spcAft>
                <a:spcPts val="0"/>
              </a:spcAft>
              <a:buNone/>
            </a:pPr>
            <a:r>
              <a:rPr lang="en" sz="800">
                <a:solidFill>
                  <a:schemeClr val="dk1"/>
                </a:solidFill>
                <a:latin typeface="Lato"/>
                <a:ea typeface="Lato"/>
                <a:cs typeface="Lato"/>
                <a:sym typeface="Lato"/>
              </a:rPr>
              <a:t>dolor sit amet, dolor sit amet lorem</a:t>
            </a:r>
            <a:endParaRPr sz="1100"/>
          </a:p>
          <a:p>
            <a:pPr indent="0" lvl="0" marL="0" marR="0" rtl="0" algn="l">
              <a:spcBef>
                <a:spcPts val="0"/>
              </a:spcBef>
              <a:spcAft>
                <a:spcPts val="0"/>
              </a:spcAft>
              <a:buNone/>
            </a:pPr>
            <a:r>
              <a:rPr lang="en" sz="800">
                <a:solidFill>
                  <a:schemeClr val="dk1"/>
                </a:solidFill>
                <a:latin typeface="Lato"/>
                <a:ea typeface="Lato"/>
                <a:cs typeface="Lato"/>
                <a:sym typeface="Lato"/>
              </a:rPr>
              <a:t>dolor lorem ipsum dolor sit amet.</a:t>
            </a:r>
            <a:endParaRPr sz="1100"/>
          </a:p>
        </p:txBody>
      </p:sp>
    </p:spTree>
  </p:cSld>
  <p:clrMapOvr>
    <a:masterClrMapping/>
  </p:clrMapOvr>
  <mc:AlternateContent>
    <mc:Choice Requires="p14">
      <p:transition spd="slow" p14:dur="1250">
        <p14:flip dir="l"/>
      </p:transition>
    </mc:Choice>
    <mc:Fallback>
      <p:transition spd="slow">
        <p:fade/>
      </p:transition>
    </mc:Fallback>
  </mc:AlternateContent>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66" name="Shape 1366"/>
        <p:cNvGrpSpPr/>
        <p:nvPr/>
      </p:nvGrpSpPr>
      <p:grpSpPr>
        <a:xfrm>
          <a:off x="0" y="0"/>
          <a:ext cx="0" cy="0"/>
          <a:chOff x="0" y="0"/>
          <a:chExt cx="0" cy="0"/>
        </a:xfrm>
      </p:grpSpPr>
      <p:sp>
        <p:nvSpPr>
          <p:cNvPr id="1367" name="Google Shape;1367;p86"/>
          <p:cNvSpPr txBox="1"/>
          <p:nvPr>
            <p:ph idx="12" type="sldNum"/>
          </p:nvPr>
        </p:nvSpPr>
        <p:spPr>
          <a:xfrm>
            <a:off x="8064662" y="4767263"/>
            <a:ext cx="450688" cy="27384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1" i="0" lang="en" sz="800">
                <a:solidFill>
                  <a:srgbClr val="FFFFFF"/>
                </a:solidFill>
                <a:latin typeface="Lato"/>
                <a:ea typeface="Lato"/>
                <a:cs typeface="Lato"/>
                <a:sym typeface="Lato"/>
              </a:rPr>
              <a:t>‹#›</a:t>
            </a:fld>
            <a:endParaRPr b="1" i="0" sz="800">
              <a:solidFill>
                <a:srgbClr val="FFFFFF"/>
              </a:solidFill>
              <a:latin typeface="Lato"/>
              <a:ea typeface="Lato"/>
              <a:cs typeface="Lato"/>
              <a:sym typeface="Lato"/>
            </a:endParaRPr>
          </a:p>
        </p:txBody>
      </p:sp>
      <p:sp>
        <p:nvSpPr>
          <p:cNvPr id="1368" name="Google Shape;1368;p86"/>
          <p:cNvSpPr txBox="1"/>
          <p:nvPr>
            <p:ph type="title"/>
          </p:nvPr>
        </p:nvSpPr>
        <p:spPr>
          <a:xfrm>
            <a:off x="628650" y="361242"/>
            <a:ext cx="7886700" cy="376645"/>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300"/>
              <a:buFont typeface="Montserrat"/>
              <a:buNone/>
            </a:pPr>
            <a:r>
              <a:rPr b="1" i="0" lang="en" sz="2300" u="none" cap="none" strike="noStrike">
                <a:solidFill>
                  <a:schemeClr val="dk1"/>
                </a:solidFill>
                <a:latin typeface="Montserrat"/>
                <a:ea typeface="Montserrat"/>
                <a:cs typeface="Montserrat"/>
                <a:sym typeface="Montserrat"/>
              </a:rPr>
              <a:t>Google +</a:t>
            </a:r>
            <a:endParaRPr sz="1100"/>
          </a:p>
        </p:txBody>
      </p:sp>
      <p:sp>
        <p:nvSpPr>
          <p:cNvPr id="1369" name="Google Shape;1369;p86"/>
          <p:cNvSpPr txBox="1"/>
          <p:nvPr>
            <p:ph idx="1" type="body"/>
          </p:nvPr>
        </p:nvSpPr>
        <p:spPr>
          <a:xfrm>
            <a:off x="628650" y="734269"/>
            <a:ext cx="7886700" cy="238005"/>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757070"/>
              </a:buClr>
              <a:buSzPts val="900"/>
              <a:buFont typeface="Arial"/>
              <a:buNone/>
            </a:pPr>
            <a:r>
              <a:rPr b="0" i="0" lang="en" sz="900" u="none" cap="none" strike="noStrike">
                <a:solidFill>
                  <a:srgbClr val="757070"/>
                </a:solidFill>
                <a:latin typeface="Lato"/>
                <a:ea typeface="Lato"/>
                <a:cs typeface="Lato"/>
                <a:sym typeface="Lato"/>
              </a:rPr>
              <a:t>Lorem ipsum dolor sit amet agam facer modo data lorem ipsum dolor sit amet agam facer modo data.</a:t>
            </a:r>
            <a:endParaRPr sz="1100"/>
          </a:p>
        </p:txBody>
      </p:sp>
      <p:sp>
        <p:nvSpPr>
          <p:cNvPr id="1370" name="Google Shape;1370;p86"/>
          <p:cNvSpPr txBox="1"/>
          <p:nvPr>
            <p:ph idx="11" type="ftr"/>
          </p:nvPr>
        </p:nvSpPr>
        <p:spPr>
          <a:xfrm>
            <a:off x="638735" y="4790515"/>
            <a:ext cx="1630456" cy="231961"/>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i="0" lang="en" sz="800">
                <a:solidFill>
                  <a:srgbClr val="757070"/>
                </a:solidFill>
                <a:latin typeface="Lato"/>
                <a:ea typeface="Lato"/>
                <a:cs typeface="Lato"/>
                <a:sym typeface="Lato"/>
              </a:rPr>
              <a:t>www.website.com</a:t>
            </a:r>
            <a:endParaRPr b="1" i="0" sz="800">
              <a:solidFill>
                <a:srgbClr val="757070"/>
              </a:solidFill>
              <a:latin typeface="Lato"/>
              <a:ea typeface="Lato"/>
              <a:cs typeface="Lato"/>
              <a:sym typeface="Lato"/>
            </a:endParaRPr>
          </a:p>
        </p:txBody>
      </p:sp>
      <p:sp>
        <p:nvSpPr>
          <p:cNvPr id="1371" name="Google Shape;1371;p86"/>
          <p:cNvSpPr/>
          <p:nvPr/>
        </p:nvSpPr>
        <p:spPr>
          <a:xfrm>
            <a:off x="2831888" y="2135046"/>
            <a:ext cx="2110164" cy="2110164"/>
          </a:xfrm>
          <a:prstGeom prst="ellipse">
            <a:avLst/>
          </a:prstGeom>
          <a:solidFill>
            <a:srgbClr val="C76E07"/>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372" name="Google Shape;1372;p86"/>
          <p:cNvSpPr/>
          <p:nvPr/>
        </p:nvSpPr>
        <p:spPr>
          <a:xfrm>
            <a:off x="2966637" y="2269795"/>
            <a:ext cx="1840667" cy="1840667"/>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373" name="Google Shape;1373;p86"/>
          <p:cNvSpPr txBox="1"/>
          <p:nvPr/>
        </p:nvSpPr>
        <p:spPr>
          <a:xfrm>
            <a:off x="5136116" y="1864888"/>
            <a:ext cx="3133107" cy="761747"/>
          </a:xfrm>
          <a:prstGeom prst="rect">
            <a:avLst/>
          </a:prstGeom>
          <a:noFill/>
          <a:ln>
            <a:noFill/>
          </a:ln>
        </p:spPr>
        <p:txBody>
          <a:bodyPr anchorCtr="0" anchor="t" bIns="34275" lIns="68575" spcFirstLastPara="1" rIns="68575" wrap="square" tIns="34275">
            <a:noAutofit/>
          </a:bodyPr>
          <a:lstStyle/>
          <a:p>
            <a:pPr indent="0" lvl="0" marL="0" marR="0" rtl="0" algn="l">
              <a:lnSpc>
                <a:spcPct val="160000"/>
              </a:lnSpc>
              <a:spcBef>
                <a:spcPts val="0"/>
              </a:spcBef>
              <a:spcAft>
                <a:spcPts val="0"/>
              </a:spcAft>
              <a:buNone/>
            </a:pPr>
            <a:r>
              <a:rPr lang="en" sz="1100">
                <a:solidFill>
                  <a:schemeClr val="accent4"/>
                </a:solidFill>
                <a:latin typeface="Montserrat"/>
                <a:ea typeface="Montserrat"/>
                <a:cs typeface="Montserrat"/>
                <a:sym typeface="Montserrat"/>
              </a:rPr>
              <a:t>30% </a:t>
            </a:r>
            <a:r>
              <a:rPr lang="en" sz="1100">
                <a:solidFill>
                  <a:schemeClr val="dk1"/>
                </a:solidFill>
                <a:latin typeface="Lato"/>
                <a:ea typeface="Lato"/>
                <a:cs typeface="Lato"/>
                <a:sym typeface="Lato"/>
              </a:rPr>
              <a:t>most business sociis natoque penatibuset</a:t>
            </a:r>
            <a:endParaRPr sz="1100">
              <a:solidFill>
                <a:schemeClr val="dk1"/>
              </a:solidFill>
              <a:latin typeface="Lato"/>
              <a:ea typeface="Lato"/>
              <a:cs typeface="Lato"/>
              <a:sym typeface="Lato"/>
            </a:endParaRPr>
          </a:p>
          <a:p>
            <a:pPr indent="0" lvl="0" marL="0" marR="0" rtl="0" algn="l">
              <a:lnSpc>
                <a:spcPct val="160000"/>
              </a:lnSpc>
              <a:spcBef>
                <a:spcPts val="0"/>
              </a:spcBef>
              <a:spcAft>
                <a:spcPts val="0"/>
              </a:spcAft>
              <a:buNone/>
            </a:pPr>
            <a:r>
              <a:rPr lang="en" sz="1100">
                <a:solidFill>
                  <a:schemeClr val="dk1"/>
                </a:solidFill>
                <a:latin typeface="Lato"/>
                <a:ea typeface="Lato"/>
                <a:cs typeface="Lato"/>
                <a:sym typeface="Lato"/>
              </a:rPr>
              <a:t>Magnis dis parturient montes,nascetur ridiculus</a:t>
            </a:r>
            <a:endParaRPr sz="1100">
              <a:solidFill>
                <a:schemeClr val="dk1"/>
              </a:solidFill>
              <a:latin typeface="Lato"/>
              <a:ea typeface="Lato"/>
              <a:cs typeface="Lato"/>
              <a:sym typeface="Lato"/>
            </a:endParaRPr>
          </a:p>
          <a:p>
            <a:pPr indent="0" lvl="0" marL="0" marR="0" rtl="0" algn="l">
              <a:lnSpc>
                <a:spcPct val="160000"/>
              </a:lnSpc>
              <a:spcBef>
                <a:spcPts val="0"/>
              </a:spcBef>
              <a:spcAft>
                <a:spcPts val="0"/>
              </a:spcAft>
              <a:buNone/>
            </a:pPr>
            <a:r>
              <a:rPr lang="en" sz="1100">
                <a:solidFill>
                  <a:schemeClr val="dk1"/>
                </a:solidFill>
                <a:latin typeface="Lato"/>
                <a:ea typeface="Lato"/>
                <a:cs typeface="Lato"/>
                <a:sym typeface="Lato"/>
              </a:rPr>
              <a:t>Mus. </a:t>
            </a:r>
            <a:endParaRPr sz="1100"/>
          </a:p>
        </p:txBody>
      </p:sp>
      <p:sp>
        <p:nvSpPr>
          <p:cNvPr id="1374" name="Google Shape;1374;p86"/>
          <p:cNvSpPr/>
          <p:nvPr/>
        </p:nvSpPr>
        <p:spPr>
          <a:xfrm>
            <a:off x="5504545" y="2834825"/>
            <a:ext cx="589166" cy="175999"/>
          </a:xfrm>
          <a:prstGeom prst="roundRect">
            <a:avLst>
              <a:gd fmla="val 16667" name="adj"/>
            </a:avLst>
          </a:prstGeom>
          <a:solidFill>
            <a:schemeClr val="accent4">
              <a:alpha val="29803"/>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accent2"/>
              </a:solidFill>
              <a:latin typeface="Calibri"/>
              <a:ea typeface="Calibri"/>
              <a:cs typeface="Calibri"/>
              <a:sym typeface="Calibri"/>
            </a:endParaRPr>
          </a:p>
        </p:txBody>
      </p:sp>
      <p:sp>
        <p:nvSpPr>
          <p:cNvPr id="1375" name="Google Shape;1375;p86"/>
          <p:cNvSpPr/>
          <p:nvPr/>
        </p:nvSpPr>
        <p:spPr>
          <a:xfrm>
            <a:off x="5504545" y="3139266"/>
            <a:ext cx="1061209" cy="175999"/>
          </a:xfrm>
          <a:prstGeom prst="roundRect">
            <a:avLst>
              <a:gd fmla="val 16667" name="adj"/>
            </a:avLst>
          </a:prstGeom>
          <a:solidFill>
            <a:schemeClr val="accent4">
              <a:alpha val="29803"/>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accent2"/>
              </a:solidFill>
              <a:latin typeface="Calibri"/>
              <a:ea typeface="Calibri"/>
              <a:cs typeface="Calibri"/>
              <a:sym typeface="Calibri"/>
            </a:endParaRPr>
          </a:p>
        </p:txBody>
      </p:sp>
      <p:sp>
        <p:nvSpPr>
          <p:cNvPr id="1376" name="Google Shape;1376;p86"/>
          <p:cNvSpPr/>
          <p:nvPr/>
        </p:nvSpPr>
        <p:spPr>
          <a:xfrm>
            <a:off x="5504545" y="3443707"/>
            <a:ext cx="1923802" cy="179263"/>
          </a:xfrm>
          <a:prstGeom prst="roundRect">
            <a:avLst>
              <a:gd fmla="val 16667" name="adj"/>
            </a:avLst>
          </a:prstGeom>
          <a:solidFill>
            <a:schemeClr val="accent4">
              <a:alpha val="29803"/>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accent2"/>
              </a:solidFill>
              <a:latin typeface="Calibri"/>
              <a:ea typeface="Calibri"/>
              <a:cs typeface="Calibri"/>
              <a:sym typeface="Calibri"/>
            </a:endParaRPr>
          </a:p>
        </p:txBody>
      </p:sp>
      <p:sp>
        <p:nvSpPr>
          <p:cNvPr id="1377" name="Google Shape;1377;p86"/>
          <p:cNvSpPr/>
          <p:nvPr/>
        </p:nvSpPr>
        <p:spPr>
          <a:xfrm>
            <a:off x="5504545" y="3751411"/>
            <a:ext cx="2593126" cy="179263"/>
          </a:xfrm>
          <a:prstGeom prst="roundRect">
            <a:avLst>
              <a:gd fmla="val 16667" name="adj"/>
            </a:avLst>
          </a:prstGeom>
          <a:solidFill>
            <a:schemeClr val="accent4">
              <a:alpha val="29803"/>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accent2"/>
              </a:solidFill>
              <a:latin typeface="Calibri"/>
              <a:ea typeface="Calibri"/>
              <a:cs typeface="Calibri"/>
              <a:sym typeface="Calibri"/>
            </a:endParaRPr>
          </a:p>
        </p:txBody>
      </p:sp>
      <p:sp>
        <p:nvSpPr>
          <p:cNvPr id="1378" name="Google Shape;1378;p86"/>
          <p:cNvSpPr txBox="1"/>
          <p:nvPr/>
        </p:nvSpPr>
        <p:spPr>
          <a:xfrm>
            <a:off x="5422581" y="4081313"/>
            <a:ext cx="163929" cy="184666"/>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800">
                <a:solidFill>
                  <a:schemeClr val="dk1"/>
                </a:solidFill>
                <a:latin typeface="Lato"/>
                <a:ea typeface="Lato"/>
                <a:cs typeface="Lato"/>
                <a:sym typeface="Lato"/>
              </a:rPr>
              <a:t>0</a:t>
            </a:r>
            <a:endParaRPr sz="1100"/>
          </a:p>
        </p:txBody>
      </p:sp>
      <p:sp>
        <p:nvSpPr>
          <p:cNvPr id="1379" name="Google Shape;1379;p86"/>
          <p:cNvSpPr txBox="1"/>
          <p:nvPr/>
        </p:nvSpPr>
        <p:spPr>
          <a:xfrm>
            <a:off x="5750041" y="4081313"/>
            <a:ext cx="310972" cy="184666"/>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800">
                <a:solidFill>
                  <a:schemeClr val="dk1"/>
                </a:solidFill>
                <a:latin typeface="Lato"/>
                <a:ea typeface="Lato"/>
                <a:cs typeface="Lato"/>
                <a:sym typeface="Lato"/>
              </a:rPr>
              <a:t>10</a:t>
            </a:r>
            <a:endParaRPr sz="1100"/>
          </a:p>
        </p:txBody>
      </p:sp>
      <p:sp>
        <p:nvSpPr>
          <p:cNvPr id="1380" name="Google Shape;1380;p86"/>
          <p:cNvSpPr txBox="1"/>
          <p:nvPr/>
        </p:nvSpPr>
        <p:spPr>
          <a:xfrm>
            <a:off x="6224544" y="4081313"/>
            <a:ext cx="310972" cy="184666"/>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800">
                <a:solidFill>
                  <a:schemeClr val="dk1"/>
                </a:solidFill>
                <a:latin typeface="Lato"/>
                <a:ea typeface="Lato"/>
                <a:cs typeface="Lato"/>
                <a:sym typeface="Lato"/>
              </a:rPr>
              <a:t>40</a:t>
            </a:r>
            <a:endParaRPr sz="1100"/>
          </a:p>
        </p:txBody>
      </p:sp>
      <p:sp>
        <p:nvSpPr>
          <p:cNvPr id="1381" name="Google Shape;1381;p86"/>
          <p:cNvSpPr txBox="1"/>
          <p:nvPr/>
        </p:nvSpPr>
        <p:spPr>
          <a:xfrm>
            <a:off x="6699046" y="4081313"/>
            <a:ext cx="327010" cy="184666"/>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800">
                <a:solidFill>
                  <a:schemeClr val="dk1"/>
                </a:solidFill>
                <a:latin typeface="Lato"/>
                <a:ea typeface="Lato"/>
                <a:cs typeface="Lato"/>
                <a:sym typeface="Lato"/>
              </a:rPr>
              <a:t>60</a:t>
            </a:r>
            <a:endParaRPr sz="1100"/>
          </a:p>
        </p:txBody>
      </p:sp>
      <p:sp>
        <p:nvSpPr>
          <p:cNvPr id="1382" name="Google Shape;1382;p86"/>
          <p:cNvSpPr txBox="1"/>
          <p:nvPr/>
        </p:nvSpPr>
        <p:spPr>
          <a:xfrm>
            <a:off x="7189588" y="4081313"/>
            <a:ext cx="319259" cy="184666"/>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800">
                <a:solidFill>
                  <a:schemeClr val="dk1"/>
                </a:solidFill>
                <a:latin typeface="Lato"/>
                <a:ea typeface="Lato"/>
                <a:cs typeface="Lato"/>
                <a:sym typeface="Lato"/>
              </a:rPr>
              <a:t>80</a:t>
            </a:r>
            <a:endParaRPr sz="1100"/>
          </a:p>
        </p:txBody>
      </p:sp>
      <p:sp>
        <p:nvSpPr>
          <p:cNvPr id="1383" name="Google Shape;1383;p86"/>
          <p:cNvSpPr/>
          <p:nvPr/>
        </p:nvSpPr>
        <p:spPr>
          <a:xfrm>
            <a:off x="5491672" y="2834825"/>
            <a:ext cx="34289" cy="1254389"/>
          </a:xfrm>
          <a:prstGeom prst="rect">
            <a:avLst/>
          </a:prstGeom>
          <a:solidFill>
            <a:srgbClr val="F9BD77"/>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rgbClr val="C76E07"/>
              </a:solidFill>
              <a:latin typeface="Calibri"/>
              <a:ea typeface="Calibri"/>
              <a:cs typeface="Calibri"/>
              <a:sym typeface="Calibri"/>
            </a:endParaRPr>
          </a:p>
        </p:txBody>
      </p:sp>
      <p:sp>
        <p:nvSpPr>
          <p:cNvPr id="1384" name="Google Shape;1384;p86"/>
          <p:cNvSpPr txBox="1"/>
          <p:nvPr/>
        </p:nvSpPr>
        <p:spPr>
          <a:xfrm>
            <a:off x="7672379" y="4081313"/>
            <a:ext cx="425294" cy="184666"/>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800">
                <a:solidFill>
                  <a:schemeClr val="dk1"/>
                </a:solidFill>
                <a:latin typeface="Lato"/>
                <a:ea typeface="Lato"/>
                <a:cs typeface="Lato"/>
                <a:sym typeface="Lato"/>
              </a:rPr>
              <a:t>100</a:t>
            </a:r>
            <a:endParaRPr sz="1100"/>
          </a:p>
        </p:txBody>
      </p:sp>
      <p:sp>
        <p:nvSpPr>
          <p:cNvPr id="1385" name="Google Shape;1385;p86"/>
          <p:cNvSpPr txBox="1"/>
          <p:nvPr/>
        </p:nvSpPr>
        <p:spPr>
          <a:xfrm>
            <a:off x="5037442" y="2818950"/>
            <a:ext cx="545423" cy="184666"/>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800">
                <a:solidFill>
                  <a:schemeClr val="dk1"/>
                </a:solidFill>
                <a:latin typeface="Lato"/>
                <a:ea typeface="Lato"/>
                <a:cs typeface="Lato"/>
                <a:sym typeface="Lato"/>
              </a:rPr>
              <a:t>2008</a:t>
            </a:r>
            <a:endParaRPr sz="1100"/>
          </a:p>
        </p:txBody>
      </p:sp>
      <p:sp>
        <p:nvSpPr>
          <p:cNvPr id="1386" name="Google Shape;1386;p86"/>
          <p:cNvSpPr txBox="1"/>
          <p:nvPr/>
        </p:nvSpPr>
        <p:spPr>
          <a:xfrm>
            <a:off x="5037442" y="3741873"/>
            <a:ext cx="488520" cy="184666"/>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800">
                <a:solidFill>
                  <a:schemeClr val="dk1"/>
                </a:solidFill>
                <a:latin typeface="Lato"/>
                <a:ea typeface="Lato"/>
                <a:cs typeface="Lato"/>
                <a:sym typeface="Lato"/>
              </a:rPr>
              <a:t>2017</a:t>
            </a:r>
            <a:endParaRPr sz="1100"/>
          </a:p>
        </p:txBody>
      </p:sp>
      <p:sp>
        <p:nvSpPr>
          <p:cNvPr id="1387" name="Google Shape;1387;p86"/>
          <p:cNvSpPr txBox="1"/>
          <p:nvPr/>
        </p:nvSpPr>
        <p:spPr>
          <a:xfrm>
            <a:off x="5037442" y="3430117"/>
            <a:ext cx="488520" cy="184666"/>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800">
                <a:solidFill>
                  <a:schemeClr val="dk1"/>
                </a:solidFill>
                <a:latin typeface="Lato"/>
                <a:ea typeface="Lato"/>
                <a:cs typeface="Lato"/>
                <a:sym typeface="Lato"/>
              </a:rPr>
              <a:t>2010</a:t>
            </a:r>
            <a:endParaRPr sz="1100"/>
          </a:p>
        </p:txBody>
      </p:sp>
      <p:sp>
        <p:nvSpPr>
          <p:cNvPr id="1388" name="Google Shape;1388;p86"/>
          <p:cNvSpPr txBox="1"/>
          <p:nvPr/>
        </p:nvSpPr>
        <p:spPr>
          <a:xfrm>
            <a:off x="5037442" y="3125677"/>
            <a:ext cx="533522" cy="184666"/>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800">
                <a:solidFill>
                  <a:schemeClr val="dk1"/>
                </a:solidFill>
                <a:latin typeface="Lato"/>
                <a:ea typeface="Lato"/>
                <a:cs typeface="Lato"/>
                <a:sym typeface="Lato"/>
              </a:rPr>
              <a:t>2009</a:t>
            </a:r>
            <a:endParaRPr sz="1100"/>
          </a:p>
        </p:txBody>
      </p:sp>
      <p:sp>
        <p:nvSpPr>
          <p:cNvPr id="1389" name="Google Shape;1389;p86"/>
          <p:cNvSpPr/>
          <p:nvPr/>
        </p:nvSpPr>
        <p:spPr>
          <a:xfrm>
            <a:off x="3462805" y="1483801"/>
            <a:ext cx="1295923" cy="319318"/>
          </a:xfrm>
          <a:prstGeom prst="rect">
            <a:avLst/>
          </a:prstGeom>
          <a:noFill/>
          <a:ln>
            <a:noFill/>
          </a:ln>
        </p:spPr>
        <p:txBody>
          <a:bodyPr anchorCtr="0" anchor="t" bIns="34275" lIns="68575" spcFirstLastPara="1" rIns="68575" wrap="square" tIns="34275">
            <a:noAutofit/>
          </a:bodyPr>
          <a:lstStyle/>
          <a:p>
            <a:pPr indent="0" lvl="0" marL="0" marR="0" rtl="0" algn="l">
              <a:lnSpc>
                <a:spcPct val="130000"/>
              </a:lnSpc>
              <a:spcBef>
                <a:spcPts val="0"/>
              </a:spcBef>
              <a:spcAft>
                <a:spcPts val="0"/>
              </a:spcAft>
              <a:buNone/>
            </a:pPr>
            <a:r>
              <a:rPr lang="en" sz="800">
                <a:solidFill>
                  <a:schemeClr val="dk1"/>
                </a:solidFill>
                <a:latin typeface="Lato"/>
                <a:ea typeface="Lato"/>
                <a:cs typeface="Lato"/>
                <a:sym typeface="Lato"/>
              </a:rPr>
              <a:t>lorem reliability by using </a:t>
            </a:r>
            <a:endParaRPr sz="1100"/>
          </a:p>
          <a:p>
            <a:pPr indent="0" lvl="0" marL="0" marR="0" rtl="0" algn="l">
              <a:lnSpc>
                <a:spcPct val="130000"/>
              </a:lnSpc>
              <a:spcBef>
                <a:spcPts val="0"/>
              </a:spcBef>
              <a:spcAft>
                <a:spcPts val="0"/>
              </a:spcAft>
              <a:buNone/>
            </a:pPr>
            <a:r>
              <a:rPr lang="en" sz="800">
                <a:solidFill>
                  <a:schemeClr val="dk1"/>
                </a:solidFill>
                <a:latin typeface="Lato"/>
                <a:ea typeface="Lato"/>
                <a:cs typeface="Lato"/>
                <a:sym typeface="Lato"/>
              </a:rPr>
              <a:t>alignments This letterhead</a:t>
            </a:r>
            <a:endParaRPr sz="1100"/>
          </a:p>
        </p:txBody>
      </p:sp>
      <p:sp>
        <p:nvSpPr>
          <p:cNvPr id="1390" name="Google Shape;1390;p86"/>
          <p:cNvSpPr/>
          <p:nvPr/>
        </p:nvSpPr>
        <p:spPr>
          <a:xfrm>
            <a:off x="892643" y="1883527"/>
            <a:ext cx="1295923" cy="319318"/>
          </a:xfrm>
          <a:prstGeom prst="rect">
            <a:avLst/>
          </a:prstGeom>
          <a:noFill/>
          <a:ln>
            <a:noFill/>
          </a:ln>
        </p:spPr>
        <p:txBody>
          <a:bodyPr anchorCtr="0" anchor="t" bIns="34275" lIns="68575" spcFirstLastPara="1" rIns="68575" wrap="square" tIns="34275">
            <a:noAutofit/>
          </a:bodyPr>
          <a:lstStyle/>
          <a:p>
            <a:pPr indent="0" lvl="0" marL="0" marR="0" rtl="0" algn="l">
              <a:lnSpc>
                <a:spcPct val="130000"/>
              </a:lnSpc>
              <a:spcBef>
                <a:spcPts val="0"/>
              </a:spcBef>
              <a:spcAft>
                <a:spcPts val="0"/>
              </a:spcAft>
              <a:buNone/>
            </a:pPr>
            <a:r>
              <a:rPr lang="en" sz="800">
                <a:solidFill>
                  <a:schemeClr val="dk1"/>
                </a:solidFill>
                <a:latin typeface="Lato"/>
                <a:ea typeface="Lato"/>
                <a:cs typeface="Lato"/>
                <a:sym typeface="Lato"/>
              </a:rPr>
              <a:t>lorem reliability by using </a:t>
            </a:r>
            <a:endParaRPr sz="1100"/>
          </a:p>
          <a:p>
            <a:pPr indent="0" lvl="0" marL="0" marR="0" rtl="0" algn="l">
              <a:lnSpc>
                <a:spcPct val="130000"/>
              </a:lnSpc>
              <a:spcBef>
                <a:spcPts val="0"/>
              </a:spcBef>
              <a:spcAft>
                <a:spcPts val="0"/>
              </a:spcAft>
              <a:buNone/>
            </a:pPr>
            <a:r>
              <a:rPr lang="en" sz="800">
                <a:solidFill>
                  <a:schemeClr val="dk1"/>
                </a:solidFill>
                <a:latin typeface="Lato"/>
                <a:ea typeface="Lato"/>
                <a:cs typeface="Lato"/>
                <a:sym typeface="Lato"/>
              </a:rPr>
              <a:t>alignments This letterhead</a:t>
            </a:r>
            <a:endParaRPr sz="1100"/>
          </a:p>
        </p:txBody>
      </p:sp>
      <p:sp>
        <p:nvSpPr>
          <p:cNvPr id="1391" name="Google Shape;1391;p86"/>
          <p:cNvSpPr/>
          <p:nvPr/>
        </p:nvSpPr>
        <p:spPr>
          <a:xfrm>
            <a:off x="892643" y="3020333"/>
            <a:ext cx="1295923" cy="319318"/>
          </a:xfrm>
          <a:prstGeom prst="rect">
            <a:avLst/>
          </a:prstGeom>
          <a:noFill/>
          <a:ln>
            <a:noFill/>
          </a:ln>
        </p:spPr>
        <p:txBody>
          <a:bodyPr anchorCtr="0" anchor="t" bIns="34275" lIns="68575" spcFirstLastPara="1" rIns="68575" wrap="square" tIns="34275">
            <a:noAutofit/>
          </a:bodyPr>
          <a:lstStyle/>
          <a:p>
            <a:pPr indent="0" lvl="0" marL="0" marR="0" rtl="0" algn="l">
              <a:lnSpc>
                <a:spcPct val="130000"/>
              </a:lnSpc>
              <a:spcBef>
                <a:spcPts val="0"/>
              </a:spcBef>
              <a:spcAft>
                <a:spcPts val="0"/>
              </a:spcAft>
              <a:buNone/>
            </a:pPr>
            <a:r>
              <a:rPr lang="en" sz="800">
                <a:solidFill>
                  <a:schemeClr val="dk1"/>
                </a:solidFill>
                <a:latin typeface="Lato"/>
                <a:ea typeface="Lato"/>
                <a:cs typeface="Lato"/>
                <a:sym typeface="Lato"/>
              </a:rPr>
              <a:t>lorem reliability by using </a:t>
            </a:r>
            <a:endParaRPr sz="1100"/>
          </a:p>
          <a:p>
            <a:pPr indent="0" lvl="0" marL="0" marR="0" rtl="0" algn="l">
              <a:lnSpc>
                <a:spcPct val="130000"/>
              </a:lnSpc>
              <a:spcBef>
                <a:spcPts val="0"/>
              </a:spcBef>
              <a:spcAft>
                <a:spcPts val="0"/>
              </a:spcAft>
              <a:buNone/>
            </a:pPr>
            <a:r>
              <a:rPr lang="en" sz="800">
                <a:solidFill>
                  <a:schemeClr val="dk1"/>
                </a:solidFill>
                <a:latin typeface="Lato"/>
                <a:ea typeface="Lato"/>
                <a:cs typeface="Lato"/>
                <a:sym typeface="Lato"/>
              </a:rPr>
              <a:t>alignments This letterhead</a:t>
            </a:r>
            <a:endParaRPr sz="1100"/>
          </a:p>
        </p:txBody>
      </p:sp>
      <p:grpSp>
        <p:nvGrpSpPr>
          <p:cNvPr id="1392" name="Google Shape;1392;p86"/>
          <p:cNvGrpSpPr/>
          <p:nvPr/>
        </p:nvGrpSpPr>
        <p:grpSpPr>
          <a:xfrm>
            <a:off x="2848526" y="1417675"/>
            <a:ext cx="276213" cy="362485"/>
            <a:chOff x="6467475" y="1631950"/>
            <a:chExt cx="3074988" cy="4035426"/>
          </a:xfrm>
        </p:grpSpPr>
        <p:sp>
          <p:nvSpPr>
            <p:cNvPr id="1393" name="Google Shape;1393;p86"/>
            <p:cNvSpPr/>
            <p:nvPr/>
          </p:nvSpPr>
          <p:spPr>
            <a:xfrm>
              <a:off x="7189788" y="1631950"/>
              <a:ext cx="1627188" cy="1974850"/>
            </a:xfrm>
            <a:custGeom>
              <a:pathLst>
                <a:path extrusionOk="0" h="548" w="451">
                  <a:moveTo>
                    <a:pt x="226" y="548"/>
                  </a:moveTo>
                  <a:cubicBezTo>
                    <a:pt x="350" y="548"/>
                    <a:pt x="451" y="425"/>
                    <a:pt x="451" y="274"/>
                  </a:cubicBezTo>
                  <a:cubicBezTo>
                    <a:pt x="451" y="123"/>
                    <a:pt x="418" y="0"/>
                    <a:pt x="226" y="0"/>
                  </a:cubicBezTo>
                  <a:cubicBezTo>
                    <a:pt x="34" y="0"/>
                    <a:pt x="0" y="123"/>
                    <a:pt x="0" y="274"/>
                  </a:cubicBezTo>
                  <a:cubicBezTo>
                    <a:pt x="0" y="425"/>
                    <a:pt x="101" y="548"/>
                    <a:pt x="226" y="548"/>
                  </a:cubicBezTo>
                  <a:close/>
                  <a:moveTo>
                    <a:pt x="226" y="548"/>
                  </a:moveTo>
                  <a:cubicBezTo>
                    <a:pt x="226" y="548"/>
                    <a:pt x="226" y="548"/>
                    <a:pt x="226" y="548"/>
                  </a:cubicBezTo>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394" name="Google Shape;1394;p86"/>
            <p:cNvSpPr/>
            <p:nvPr/>
          </p:nvSpPr>
          <p:spPr>
            <a:xfrm>
              <a:off x="6467475" y="3681413"/>
              <a:ext cx="3074988" cy="1985963"/>
            </a:xfrm>
            <a:custGeom>
              <a:pathLst>
                <a:path extrusionOk="0" h="551" w="852">
                  <a:moveTo>
                    <a:pt x="851" y="386"/>
                  </a:moveTo>
                  <a:cubicBezTo>
                    <a:pt x="847" y="122"/>
                    <a:pt x="813" y="47"/>
                    <a:pt x="549" y="0"/>
                  </a:cubicBezTo>
                  <a:cubicBezTo>
                    <a:pt x="549" y="0"/>
                    <a:pt x="512" y="47"/>
                    <a:pt x="426" y="47"/>
                  </a:cubicBezTo>
                  <a:cubicBezTo>
                    <a:pt x="340" y="47"/>
                    <a:pt x="302" y="0"/>
                    <a:pt x="302" y="0"/>
                  </a:cubicBezTo>
                  <a:cubicBezTo>
                    <a:pt x="42" y="47"/>
                    <a:pt x="5" y="121"/>
                    <a:pt x="1" y="377"/>
                  </a:cubicBezTo>
                  <a:cubicBezTo>
                    <a:pt x="0" y="398"/>
                    <a:pt x="0" y="399"/>
                    <a:pt x="0" y="397"/>
                  </a:cubicBezTo>
                  <a:cubicBezTo>
                    <a:pt x="0" y="401"/>
                    <a:pt x="0" y="410"/>
                    <a:pt x="0" y="425"/>
                  </a:cubicBezTo>
                  <a:cubicBezTo>
                    <a:pt x="0" y="425"/>
                    <a:pt x="63" y="551"/>
                    <a:pt x="426" y="551"/>
                  </a:cubicBezTo>
                  <a:cubicBezTo>
                    <a:pt x="789" y="551"/>
                    <a:pt x="852" y="425"/>
                    <a:pt x="852" y="425"/>
                  </a:cubicBezTo>
                  <a:cubicBezTo>
                    <a:pt x="852" y="415"/>
                    <a:pt x="852" y="409"/>
                    <a:pt x="852" y="404"/>
                  </a:cubicBezTo>
                  <a:cubicBezTo>
                    <a:pt x="852" y="406"/>
                    <a:pt x="852" y="403"/>
                    <a:pt x="851" y="386"/>
                  </a:cubicBezTo>
                  <a:close/>
                  <a:moveTo>
                    <a:pt x="851" y="386"/>
                  </a:moveTo>
                  <a:cubicBezTo>
                    <a:pt x="851" y="386"/>
                    <a:pt x="851" y="386"/>
                    <a:pt x="851" y="386"/>
                  </a:cubicBezTo>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1395" name="Google Shape;1395;p86"/>
          <p:cNvGrpSpPr/>
          <p:nvPr/>
        </p:nvGrpSpPr>
        <p:grpSpPr>
          <a:xfrm>
            <a:off x="3136363" y="1417675"/>
            <a:ext cx="276213" cy="362485"/>
            <a:chOff x="6467475" y="1631950"/>
            <a:chExt cx="3074988" cy="4035426"/>
          </a:xfrm>
        </p:grpSpPr>
        <p:sp>
          <p:nvSpPr>
            <p:cNvPr id="1396" name="Google Shape;1396;p86"/>
            <p:cNvSpPr/>
            <p:nvPr/>
          </p:nvSpPr>
          <p:spPr>
            <a:xfrm>
              <a:off x="7189788" y="1631950"/>
              <a:ext cx="1627188" cy="1974850"/>
            </a:xfrm>
            <a:custGeom>
              <a:pathLst>
                <a:path extrusionOk="0" h="548" w="451">
                  <a:moveTo>
                    <a:pt x="226" y="548"/>
                  </a:moveTo>
                  <a:cubicBezTo>
                    <a:pt x="350" y="548"/>
                    <a:pt x="451" y="425"/>
                    <a:pt x="451" y="274"/>
                  </a:cubicBezTo>
                  <a:cubicBezTo>
                    <a:pt x="451" y="123"/>
                    <a:pt x="418" y="0"/>
                    <a:pt x="226" y="0"/>
                  </a:cubicBezTo>
                  <a:cubicBezTo>
                    <a:pt x="34" y="0"/>
                    <a:pt x="0" y="123"/>
                    <a:pt x="0" y="274"/>
                  </a:cubicBezTo>
                  <a:cubicBezTo>
                    <a:pt x="0" y="425"/>
                    <a:pt x="101" y="548"/>
                    <a:pt x="226" y="548"/>
                  </a:cubicBezTo>
                  <a:close/>
                  <a:moveTo>
                    <a:pt x="226" y="548"/>
                  </a:moveTo>
                  <a:cubicBezTo>
                    <a:pt x="226" y="548"/>
                    <a:pt x="226" y="548"/>
                    <a:pt x="226" y="548"/>
                  </a:cubicBezTo>
                </a:path>
              </a:pathLst>
            </a:custGeom>
            <a:solidFill>
              <a:srgbClr val="000000">
                <a:alpha val="80000"/>
              </a:srgb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397" name="Google Shape;1397;p86"/>
            <p:cNvSpPr/>
            <p:nvPr/>
          </p:nvSpPr>
          <p:spPr>
            <a:xfrm>
              <a:off x="6467475" y="3681413"/>
              <a:ext cx="3074988" cy="1985963"/>
            </a:xfrm>
            <a:custGeom>
              <a:pathLst>
                <a:path extrusionOk="0" h="551" w="852">
                  <a:moveTo>
                    <a:pt x="851" y="386"/>
                  </a:moveTo>
                  <a:cubicBezTo>
                    <a:pt x="847" y="122"/>
                    <a:pt x="813" y="47"/>
                    <a:pt x="549" y="0"/>
                  </a:cubicBezTo>
                  <a:cubicBezTo>
                    <a:pt x="549" y="0"/>
                    <a:pt x="512" y="47"/>
                    <a:pt x="426" y="47"/>
                  </a:cubicBezTo>
                  <a:cubicBezTo>
                    <a:pt x="340" y="47"/>
                    <a:pt x="302" y="0"/>
                    <a:pt x="302" y="0"/>
                  </a:cubicBezTo>
                  <a:cubicBezTo>
                    <a:pt x="42" y="47"/>
                    <a:pt x="5" y="121"/>
                    <a:pt x="1" y="377"/>
                  </a:cubicBezTo>
                  <a:cubicBezTo>
                    <a:pt x="0" y="398"/>
                    <a:pt x="0" y="399"/>
                    <a:pt x="0" y="397"/>
                  </a:cubicBezTo>
                  <a:cubicBezTo>
                    <a:pt x="0" y="401"/>
                    <a:pt x="0" y="410"/>
                    <a:pt x="0" y="425"/>
                  </a:cubicBezTo>
                  <a:cubicBezTo>
                    <a:pt x="0" y="425"/>
                    <a:pt x="63" y="551"/>
                    <a:pt x="426" y="551"/>
                  </a:cubicBezTo>
                  <a:cubicBezTo>
                    <a:pt x="789" y="551"/>
                    <a:pt x="852" y="425"/>
                    <a:pt x="852" y="425"/>
                  </a:cubicBezTo>
                  <a:cubicBezTo>
                    <a:pt x="852" y="415"/>
                    <a:pt x="852" y="409"/>
                    <a:pt x="852" y="404"/>
                  </a:cubicBezTo>
                  <a:cubicBezTo>
                    <a:pt x="852" y="406"/>
                    <a:pt x="852" y="403"/>
                    <a:pt x="851" y="386"/>
                  </a:cubicBezTo>
                  <a:close/>
                  <a:moveTo>
                    <a:pt x="851" y="386"/>
                  </a:moveTo>
                  <a:cubicBezTo>
                    <a:pt x="851" y="386"/>
                    <a:pt x="851" y="386"/>
                    <a:pt x="851" y="386"/>
                  </a:cubicBezTo>
                </a:path>
              </a:pathLst>
            </a:custGeom>
            <a:solidFill>
              <a:srgbClr val="000000">
                <a:alpha val="80000"/>
              </a:srgb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1398" name="Google Shape;1398;p86"/>
          <p:cNvGrpSpPr/>
          <p:nvPr/>
        </p:nvGrpSpPr>
        <p:grpSpPr>
          <a:xfrm>
            <a:off x="945282" y="1446871"/>
            <a:ext cx="276213" cy="362485"/>
            <a:chOff x="6467475" y="1631950"/>
            <a:chExt cx="3074988" cy="4035426"/>
          </a:xfrm>
        </p:grpSpPr>
        <p:sp>
          <p:nvSpPr>
            <p:cNvPr id="1399" name="Google Shape;1399;p86"/>
            <p:cNvSpPr/>
            <p:nvPr/>
          </p:nvSpPr>
          <p:spPr>
            <a:xfrm>
              <a:off x="7189788" y="1631950"/>
              <a:ext cx="1627188" cy="1974850"/>
            </a:xfrm>
            <a:custGeom>
              <a:pathLst>
                <a:path extrusionOk="0" h="548" w="451">
                  <a:moveTo>
                    <a:pt x="226" y="548"/>
                  </a:moveTo>
                  <a:cubicBezTo>
                    <a:pt x="350" y="548"/>
                    <a:pt x="451" y="425"/>
                    <a:pt x="451" y="274"/>
                  </a:cubicBezTo>
                  <a:cubicBezTo>
                    <a:pt x="451" y="123"/>
                    <a:pt x="418" y="0"/>
                    <a:pt x="226" y="0"/>
                  </a:cubicBezTo>
                  <a:cubicBezTo>
                    <a:pt x="34" y="0"/>
                    <a:pt x="0" y="123"/>
                    <a:pt x="0" y="274"/>
                  </a:cubicBezTo>
                  <a:cubicBezTo>
                    <a:pt x="0" y="425"/>
                    <a:pt x="101" y="548"/>
                    <a:pt x="226" y="548"/>
                  </a:cubicBezTo>
                  <a:close/>
                  <a:moveTo>
                    <a:pt x="226" y="548"/>
                  </a:moveTo>
                  <a:cubicBezTo>
                    <a:pt x="226" y="548"/>
                    <a:pt x="226" y="548"/>
                    <a:pt x="226" y="548"/>
                  </a:cubicBezTo>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400" name="Google Shape;1400;p86"/>
            <p:cNvSpPr/>
            <p:nvPr/>
          </p:nvSpPr>
          <p:spPr>
            <a:xfrm>
              <a:off x="6467475" y="3681413"/>
              <a:ext cx="3074988" cy="1985963"/>
            </a:xfrm>
            <a:custGeom>
              <a:pathLst>
                <a:path extrusionOk="0" h="551" w="852">
                  <a:moveTo>
                    <a:pt x="851" y="386"/>
                  </a:moveTo>
                  <a:cubicBezTo>
                    <a:pt x="847" y="122"/>
                    <a:pt x="813" y="47"/>
                    <a:pt x="549" y="0"/>
                  </a:cubicBezTo>
                  <a:cubicBezTo>
                    <a:pt x="549" y="0"/>
                    <a:pt x="512" y="47"/>
                    <a:pt x="426" y="47"/>
                  </a:cubicBezTo>
                  <a:cubicBezTo>
                    <a:pt x="340" y="47"/>
                    <a:pt x="302" y="0"/>
                    <a:pt x="302" y="0"/>
                  </a:cubicBezTo>
                  <a:cubicBezTo>
                    <a:pt x="42" y="47"/>
                    <a:pt x="5" y="121"/>
                    <a:pt x="1" y="377"/>
                  </a:cubicBezTo>
                  <a:cubicBezTo>
                    <a:pt x="0" y="398"/>
                    <a:pt x="0" y="399"/>
                    <a:pt x="0" y="397"/>
                  </a:cubicBezTo>
                  <a:cubicBezTo>
                    <a:pt x="0" y="401"/>
                    <a:pt x="0" y="410"/>
                    <a:pt x="0" y="425"/>
                  </a:cubicBezTo>
                  <a:cubicBezTo>
                    <a:pt x="0" y="425"/>
                    <a:pt x="63" y="551"/>
                    <a:pt x="426" y="551"/>
                  </a:cubicBezTo>
                  <a:cubicBezTo>
                    <a:pt x="789" y="551"/>
                    <a:pt x="852" y="425"/>
                    <a:pt x="852" y="425"/>
                  </a:cubicBezTo>
                  <a:cubicBezTo>
                    <a:pt x="852" y="415"/>
                    <a:pt x="852" y="409"/>
                    <a:pt x="852" y="404"/>
                  </a:cubicBezTo>
                  <a:cubicBezTo>
                    <a:pt x="852" y="406"/>
                    <a:pt x="852" y="403"/>
                    <a:pt x="851" y="386"/>
                  </a:cubicBezTo>
                  <a:close/>
                  <a:moveTo>
                    <a:pt x="851" y="386"/>
                  </a:moveTo>
                  <a:cubicBezTo>
                    <a:pt x="851" y="386"/>
                    <a:pt x="851" y="386"/>
                    <a:pt x="851" y="386"/>
                  </a:cubicBezTo>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1401" name="Google Shape;1401;p86"/>
          <p:cNvGrpSpPr/>
          <p:nvPr/>
        </p:nvGrpSpPr>
        <p:grpSpPr>
          <a:xfrm>
            <a:off x="1233118" y="1446871"/>
            <a:ext cx="276213" cy="362485"/>
            <a:chOff x="6467475" y="1631950"/>
            <a:chExt cx="3074988" cy="4035426"/>
          </a:xfrm>
        </p:grpSpPr>
        <p:sp>
          <p:nvSpPr>
            <p:cNvPr id="1402" name="Google Shape;1402;p86"/>
            <p:cNvSpPr/>
            <p:nvPr/>
          </p:nvSpPr>
          <p:spPr>
            <a:xfrm>
              <a:off x="7189788" y="1631950"/>
              <a:ext cx="1627188" cy="1974850"/>
            </a:xfrm>
            <a:custGeom>
              <a:pathLst>
                <a:path extrusionOk="0" h="548" w="451">
                  <a:moveTo>
                    <a:pt x="226" y="548"/>
                  </a:moveTo>
                  <a:cubicBezTo>
                    <a:pt x="350" y="548"/>
                    <a:pt x="451" y="425"/>
                    <a:pt x="451" y="274"/>
                  </a:cubicBezTo>
                  <a:cubicBezTo>
                    <a:pt x="451" y="123"/>
                    <a:pt x="418" y="0"/>
                    <a:pt x="226" y="0"/>
                  </a:cubicBezTo>
                  <a:cubicBezTo>
                    <a:pt x="34" y="0"/>
                    <a:pt x="0" y="123"/>
                    <a:pt x="0" y="274"/>
                  </a:cubicBezTo>
                  <a:cubicBezTo>
                    <a:pt x="0" y="425"/>
                    <a:pt x="101" y="548"/>
                    <a:pt x="226" y="548"/>
                  </a:cubicBezTo>
                  <a:close/>
                  <a:moveTo>
                    <a:pt x="226" y="548"/>
                  </a:moveTo>
                  <a:cubicBezTo>
                    <a:pt x="226" y="548"/>
                    <a:pt x="226" y="548"/>
                    <a:pt x="226" y="548"/>
                  </a:cubicBezTo>
                </a:path>
              </a:pathLst>
            </a:custGeom>
            <a:solidFill>
              <a:schemeClr val="dk1">
                <a:alpha val="80000"/>
              </a:scheme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403" name="Google Shape;1403;p86"/>
            <p:cNvSpPr/>
            <p:nvPr/>
          </p:nvSpPr>
          <p:spPr>
            <a:xfrm>
              <a:off x="6467475" y="3681413"/>
              <a:ext cx="3074988" cy="1985963"/>
            </a:xfrm>
            <a:custGeom>
              <a:pathLst>
                <a:path extrusionOk="0" h="551" w="852">
                  <a:moveTo>
                    <a:pt x="851" y="386"/>
                  </a:moveTo>
                  <a:cubicBezTo>
                    <a:pt x="847" y="122"/>
                    <a:pt x="813" y="47"/>
                    <a:pt x="549" y="0"/>
                  </a:cubicBezTo>
                  <a:cubicBezTo>
                    <a:pt x="549" y="0"/>
                    <a:pt x="512" y="47"/>
                    <a:pt x="426" y="47"/>
                  </a:cubicBezTo>
                  <a:cubicBezTo>
                    <a:pt x="340" y="47"/>
                    <a:pt x="302" y="0"/>
                    <a:pt x="302" y="0"/>
                  </a:cubicBezTo>
                  <a:cubicBezTo>
                    <a:pt x="42" y="47"/>
                    <a:pt x="5" y="121"/>
                    <a:pt x="1" y="377"/>
                  </a:cubicBezTo>
                  <a:cubicBezTo>
                    <a:pt x="0" y="398"/>
                    <a:pt x="0" y="399"/>
                    <a:pt x="0" y="397"/>
                  </a:cubicBezTo>
                  <a:cubicBezTo>
                    <a:pt x="0" y="401"/>
                    <a:pt x="0" y="410"/>
                    <a:pt x="0" y="425"/>
                  </a:cubicBezTo>
                  <a:cubicBezTo>
                    <a:pt x="0" y="425"/>
                    <a:pt x="63" y="551"/>
                    <a:pt x="426" y="551"/>
                  </a:cubicBezTo>
                  <a:cubicBezTo>
                    <a:pt x="789" y="551"/>
                    <a:pt x="852" y="425"/>
                    <a:pt x="852" y="425"/>
                  </a:cubicBezTo>
                  <a:cubicBezTo>
                    <a:pt x="852" y="415"/>
                    <a:pt x="852" y="409"/>
                    <a:pt x="852" y="404"/>
                  </a:cubicBezTo>
                  <a:cubicBezTo>
                    <a:pt x="852" y="406"/>
                    <a:pt x="852" y="403"/>
                    <a:pt x="851" y="386"/>
                  </a:cubicBezTo>
                  <a:close/>
                  <a:moveTo>
                    <a:pt x="851" y="386"/>
                  </a:moveTo>
                  <a:cubicBezTo>
                    <a:pt x="851" y="386"/>
                    <a:pt x="851" y="386"/>
                    <a:pt x="851" y="386"/>
                  </a:cubicBezTo>
                </a:path>
              </a:pathLst>
            </a:custGeom>
            <a:solidFill>
              <a:schemeClr val="dk1">
                <a:alpha val="80000"/>
              </a:scheme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1404" name="Google Shape;1404;p86"/>
          <p:cNvGrpSpPr/>
          <p:nvPr/>
        </p:nvGrpSpPr>
        <p:grpSpPr>
          <a:xfrm>
            <a:off x="1520954" y="1446871"/>
            <a:ext cx="276213" cy="362485"/>
            <a:chOff x="6467475" y="1631950"/>
            <a:chExt cx="3074988" cy="4035426"/>
          </a:xfrm>
        </p:grpSpPr>
        <p:sp>
          <p:nvSpPr>
            <p:cNvPr id="1405" name="Google Shape;1405;p86"/>
            <p:cNvSpPr/>
            <p:nvPr/>
          </p:nvSpPr>
          <p:spPr>
            <a:xfrm>
              <a:off x="7189788" y="1631950"/>
              <a:ext cx="1627188" cy="1974850"/>
            </a:xfrm>
            <a:custGeom>
              <a:pathLst>
                <a:path extrusionOk="0" h="548" w="451">
                  <a:moveTo>
                    <a:pt x="226" y="548"/>
                  </a:moveTo>
                  <a:cubicBezTo>
                    <a:pt x="350" y="548"/>
                    <a:pt x="451" y="425"/>
                    <a:pt x="451" y="274"/>
                  </a:cubicBezTo>
                  <a:cubicBezTo>
                    <a:pt x="451" y="123"/>
                    <a:pt x="418" y="0"/>
                    <a:pt x="226" y="0"/>
                  </a:cubicBezTo>
                  <a:cubicBezTo>
                    <a:pt x="34" y="0"/>
                    <a:pt x="0" y="123"/>
                    <a:pt x="0" y="274"/>
                  </a:cubicBezTo>
                  <a:cubicBezTo>
                    <a:pt x="0" y="425"/>
                    <a:pt x="101" y="548"/>
                    <a:pt x="226" y="548"/>
                  </a:cubicBezTo>
                  <a:close/>
                  <a:moveTo>
                    <a:pt x="226" y="548"/>
                  </a:moveTo>
                  <a:cubicBezTo>
                    <a:pt x="226" y="548"/>
                    <a:pt x="226" y="548"/>
                    <a:pt x="226" y="548"/>
                  </a:cubicBezTo>
                </a:path>
              </a:pathLst>
            </a:custGeom>
            <a:solidFill>
              <a:schemeClr val="dk1">
                <a:alpha val="60000"/>
              </a:scheme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406" name="Google Shape;1406;p86"/>
            <p:cNvSpPr/>
            <p:nvPr/>
          </p:nvSpPr>
          <p:spPr>
            <a:xfrm>
              <a:off x="6467475" y="3681413"/>
              <a:ext cx="3074988" cy="1985963"/>
            </a:xfrm>
            <a:custGeom>
              <a:pathLst>
                <a:path extrusionOk="0" h="551" w="852">
                  <a:moveTo>
                    <a:pt x="851" y="386"/>
                  </a:moveTo>
                  <a:cubicBezTo>
                    <a:pt x="847" y="122"/>
                    <a:pt x="813" y="47"/>
                    <a:pt x="549" y="0"/>
                  </a:cubicBezTo>
                  <a:cubicBezTo>
                    <a:pt x="549" y="0"/>
                    <a:pt x="512" y="47"/>
                    <a:pt x="426" y="47"/>
                  </a:cubicBezTo>
                  <a:cubicBezTo>
                    <a:pt x="340" y="47"/>
                    <a:pt x="302" y="0"/>
                    <a:pt x="302" y="0"/>
                  </a:cubicBezTo>
                  <a:cubicBezTo>
                    <a:pt x="42" y="47"/>
                    <a:pt x="5" y="121"/>
                    <a:pt x="1" y="377"/>
                  </a:cubicBezTo>
                  <a:cubicBezTo>
                    <a:pt x="0" y="398"/>
                    <a:pt x="0" y="399"/>
                    <a:pt x="0" y="397"/>
                  </a:cubicBezTo>
                  <a:cubicBezTo>
                    <a:pt x="0" y="401"/>
                    <a:pt x="0" y="410"/>
                    <a:pt x="0" y="425"/>
                  </a:cubicBezTo>
                  <a:cubicBezTo>
                    <a:pt x="0" y="425"/>
                    <a:pt x="63" y="551"/>
                    <a:pt x="426" y="551"/>
                  </a:cubicBezTo>
                  <a:cubicBezTo>
                    <a:pt x="789" y="551"/>
                    <a:pt x="852" y="425"/>
                    <a:pt x="852" y="425"/>
                  </a:cubicBezTo>
                  <a:cubicBezTo>
                    <a:pt x="852" y="415"/>
                    <a:pt x="852" y="409"/>
                    <a:pt x="852" y="404"/>
                  </a:cubicBezTo>
                  <a:cubicBezTo>
                    <a:pt x="852" y="406"/>
                    <a:pt x="852" y="403"/>
                    <a:pt x="851" y="386"/>
                  </a:cubicBezTo>
                  <a:close/>
                  <a:moveTo>
                    <a:pt x="851" y="386"/>
                  </a:moveTo>
                  <a:cubicBezTo>
                    <a:pt x="851" y="386"/>
                    <a:pt x="851" y="386"/>
                    <a:pt x="851" y="386"/>
                  </a:cubicBezTo>
                </a:path>
              </a:pathLst>
            </a:custGeom>
            <a:solidFill>
              <a:schemeClr val="dk1">
                <a:alpha val="60000"/>
              </a:scheme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1407" name="Google Shape;1407;p86"/>
          <p:cNvGrpSpPr/>
          <p:nvPr/>
        </p:nvGrpSpPr>
        <p:grpSpPr>
          <a:xfrm>
            <a:off x="945282" y="2605542"/>
            <a:ext cx="276213" cy="362485"/>
            <a:chOff x="6467475" y="1631950"/>
            <a:chExt cx="3074988" cy="4035426"/>
          </a:xfrm>
        </p:grpSpPr>
        <p:sp>
          <p:nvSpPr>
            <p:cNvPr id="1408" name="Google Shape;1408;p86"/>
            <p:cNvSpPr/>
            <p:nvPr/>
          </p:nvSpPr>
          <p:spPr>
            <a:xfrm>
              <a:off x="7189788" y="1631950"/>
              <a:ext cx="1627188" cy="1974850"/>
            </a:xfrm>
            <a:custGeom>
              <a:pathLst>
                <a:path extrusionOk="0" h="548" w="451">
                  <a:moveTo>
                    <a:pt x="226" y="548"/>
                  </a:moveTo>
                  <a:cubicBezTo>
                    <a:pt x="350" y="548"/>
                    <a:pt x="451" y="425"/>
                    <a:pt x="451" y="274"/>
                  </a:cubicBezTo>
                  <a:cubicBezTo>
                    <a:pt x="451" y="123"/>
                    <a:pt x="418" y="0"/>
                    <a:pt x="226" y="0"/>
                  </a:cubicBezTo>
                  <a:cubicBezTo>
                    <a:pt x="34" y="0"/>
                    <a:pt x="0" y="123"/>
                    <a:pt x="0" y="274"/>
                  </a:cubicBezTo>
                  <a:cubicBezTo>
                    <a:pt x="0" y="425"/>
                    <a:pt x="101" y="548"/>
                    <a:pt x="226" y="548"/>
                  </a:cubicBezTo>
                  <a:close/>
                  <a:moveTo>
                    <a:pt x="226" y="548"/>
                  </a:moveTo>
                  <a:cubicBezTo>
                    <a:pt x="226" y="548"/>
                    <a:pt x="226" y="548"/>
                    <a:pt x="226" y="548"/>
                  </a:cubicBezTo>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409" name="Google Shape;1409;p86"/>
            <p:cNvSpPr/>
            <p:nvPr/>
          </p:nvSpPr>
          <p:spPr>
            <a:xfrm>
              <a:off x="6467475" y="3681413"/>
              <a:ext cx="3074988" cy="1985963"/>
            </a:xfrm>
            <a:custGeom>
              <a:pathLst>
                <a:path extrusionOk="0" h="551" w="852">
                  <a:moveTo>
                    <a:pt x="851" y="386"/>
                  </a:moveTo>
                  <a:cubicBezTo>
                    <a:pt x="847" y="122"/>
                    <a:pt x="813" y="47"/>
                    <a:pt x="549" y="0"/>
                  </a:cubicBezTo>
                  <a:cubicBezTo>
                    <a:pt x="549" y="0"/>
                    <a:pt x="512" y="47"/>
                    <a:pt x="426" y="47"/>
                  </a:cubicBezTo>
                  <a:cubicBezTo>
                    <a:pt x="340" y="47"/>
                    <a:pt x="302" y="0"/>
                    <a:pt x="302" y="0"/>
                  </a:cubicBezTo>
                  <a:cubicBezTo>
                    <a:pt x="42" y="47"/>
                    <a:pt x="5" y="121"/>
                    <a:pt x="1" y="377"/>
                  </a:cubicBezTo>
                  <a:cubicBezTo>
                    <a:pt x="0" y="398"/>
                    <a:pt x="0" y="399"/>
                    <a:pt x="0" y="397"/>
                  </a:cubicBezTo>
                  <a:cubicBezTo>
                    <a:pt x="0" y="401"/>
                    <a:pt x="0" y="410"/>
                    <a:pt x="0" y="425"/>
                  </a:cubicBezTo>
                  <a:cubicBezTo>
                    <a:pt x="0" y="425"/>
                    <a:pt x="63" y="551"/>
                    <a:pt x="426" y="551"/>
                  </a:cubicBezTo>
                  <a:cubicBezTo>
                    <a:pt x="789" y="551"/>
                    <a:pt x="852" y="425"/>
                    <a:pt x="852" y="425"/>
                  </a:cubicBezTo>
                  <a:cubicBezTo>
                    <a:pt x="852" y="415"/>
                    <a:pt x="852" y="409"/>
                    <a:pt x="852" y="404"/>
                  </a:cubicBezTo>
                  <a:cubicBezTo>
                    <a:pt x="852" y="406"/>
                    <a:pt x="852" y="403"/>
                    <a:pt x="851" y="386"/>
                  </a:cubicBezTo>
                  <a:close/>
                  <a:moveTo>
                    <a:pt x="851" y="386"/>
                  </a:moveTo>
                  <a:cubicBezTo>
                    <a:pt x="851" y="386"/>
                    <a:pt x="851" y="386"/>
                    <a:pt x="851" y="386"/>
                  </a:cubicBezTo>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1410" name="Google Shape;1410;p86"/>
          <p:cNvGrpSpPr/>
          <p:nvPr/>
        </p:nvGrpSpPr>
        <p:grpSpPr>
          <a:xfrm>
            <a:off x="1233118" y="2605542"/>
            <a:ext cx="276213" cy="362485"/>
            <a:chOff x="6467475" y="1631950"/>
            <a:chExt cx="3074988" cy="4035426"/>
          </a:xfrm>
        </p:grpSpPr>
        <p:sp>
          <p:nvSpPr>
            <p:cNvPr id="1411" name="Google Shape;1411;p86"/>
            <p:cNvSpPr/>
            <p:nvPr/>
          </p:nvSpPr>
          <p:spPr>
            <a:xfrm>
              <a:off x="7189788" y="1631950"/>
              <a:ext cx="1627188" cy="1974850"/>
            </a:xfrm>
            <a:custGeom>
              <a:pathLst>
                <a:path extrusionOk="0" h="548" w="451">
                  <a:moveTo>
                    <a:pt x="226" y="548"/>
                  </a:moveTo>
                  <a:cubicBezTo>
                    <a:pt x="350" y="548"/>
                    <a:pt x="451" y="425"/>
                    <a:pt x="451" y="274"/>
                  </a:cubicBezTo>
                  <a:cubicBezTo>
                    <a:pt x="451" y="123"/>
                    <a:pt x="418" y="0"/>
                    <a:pt x="226" y="0"/>
                  </a:cubicBezTo>
                  <a:cubicBezTo>
                    <a:pt x="34" y="0"/>
                    <a:pt x="0" y="123"/>
                    <a:pt x="0" y="274"/>
                  </a:cubicBezTo>
                  <a:cubicBezTo>
                    <a:pt x="0" y="425"/>
                    <a:pt x="101" y="548"/>
                    <a:pt x="226" y="548"/>
                  </a:cubicBezTo>
                  <a:close/>
                  <a:moveTo>
                    <a:pt x="226" y="548"/>
                  </a:moveTo>
                  <a:cubicBezTo>
                    <a:pt x="226" y="548"/>
                    <a:pt x="226" y="548"/>
                    <a:pt x="226" y="548"/>
                  </a:cubicBezTo>
                </a:path>
              </a:pathLst>
            </a:custGeom>
            <a:solidFill>
              <a:schemeClr val="dk1">
                <a:alpha val="80000"/>
              </a:scheme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412" name="Google Shape;1412;p86"/>
            <p:cNvSpPr/>
            <p:nvPr/>
          </p:nvSpPr>
          <p:spPr>
            <a:xfrm>
              <a:off x="6467475" y="3681413"/>
              <a:ext cx="3074988" cy="1985963"/>
            </a:xfrm>
            <a:custGeom>
              <a:pathLst>
                <a:path extrusionOk="0" h="551" w="852">
                  <a:moveTo>
                    <a:pt x="851" y="386"/>
                  </a:moveTo>
                  <a:cubicBezTo>
                    <a:pt x="847" y="122"/>
                    <a:pt x="813" y="47"/>
                    <a:pt x="549" y="0"/>
                  </a:cubicBezTo>
                  <a:cubicBezTo>
                    <a:pt x="549" y="0"/>
                    <a:pt x="512" y="47"/>
                    <a:pt x="426" y="47"/>
                  </a:cubicBezTo>
                  <a:cubicBezTo>
                    <a:pt x="340" y="47"/>
                    <a:pt x="302" y="0"/>
                    <a:pt x="302" y="0"/>
                  </a:cubicBezTo>
                  <a:cubicBezTo>
                    <a:pt x="42" y="47"/>
                    <a:pt x="5" y="121"/>
                    <a:pt x="1" y="377"/>
                  </a:cubicBezTo>
                  <a:cubicBezTo>
                    <a:pt x="0" y="398"/>
                    <a:pt x="0" y="399"/>
                    <a:pt x="0" y="397"/>
                  </a:cubicBezTo>
                  <a:cubicBezTo>
                    <a:pt x="0" y="401"/>
                    <a:pt x="0" y="410"/>
                    <a:pt x="0" y="425"/>
                  </a:cubicBezTo>
                  <a:cubicBezTo>
                    <a:pt x="0" y="425"/>
                    <a:pt x="63" y="551"/>
                    <a:pt x="426" y="551"/>
                  </a:cubicBezTo>
                  <a:cubicBezTo>
                    <a:pt x="789" y="551"/>
                    <a:pt x="852" y="425"/>
                    <a:pt x="852" y="425"/>
                  </a:cubicBezTo>
                  <a:cubicBezTo>
                    <a:pt x="852" y="415"/>
                    <a:pt x="852" y="409"/>
                    <a:pt x="852" y="404"/>
                  </a:cubicBezTo>
                  <a:cubicBezTo>
                    <a:pt x="852" y="406"/>
                    <a:pt x="852" y="403"/>
                    <a:pt x="851" y="386"/>
                  </a:cubicBezTo>
                  <a:close/>
                  <a:moveTo>
                    <a:pt x="851" y="386"/>
                  </a:moveTo>
                  <a:cubicBezTo>
                    <a:pt x="851" y="386"/>
                    <a:pt x="851" y="386"/>
                    <a:pt x="851" y="386"/>
                  </a:cubicBezTo>
                </a:path>
              </a:pathLst>
            </a:custGeom>
            <a:solidFill>
              <a:schemeClr val="dk1">
                <a:alpha val="80000"/>
              </a:scheme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1413" name="Google Shape;1413;p86"/>
          <p:cNvGrpSpPr/>
          <p:nvPr/>
        </p:nvGrpSpPr>
        <p:grpSpPr>
          <a:xfrm>
            <a:off x="945282" y="3665045"/>
            <a:ext cx="276213" cy="362485"/>
            <a:chOff x="6467475" y="1631950"/>
            <a:chExt cx="3074988" cy="4035426"/>
          </a:xfrm>
        </p:grpSpPr>
        <p:sp>
          <p:nvSpPr>
            <p:cNvPr id="1414" name="Google Shape;1414;p86"/>
            <p:cNvSpPr/>
            <p:nvPr/>
          </p:nvSpPr>
          <p:spPr>
            <a:xfrm>
              <a:off x="7189788" y="1631950"/>
              <a:ext cx="1627188" cy="1974850"/>
            </a:xfrm>
            <a:custGeom>
              <a:pathLst>
                <a:path extrusionOk="0" h="548" w="451">
                  <a:moveTo>
                    <a:pt x="226" y="548"/>
                  </a:moveTo>
                  <a:cubicBezTo>
                    <a:pt x="350" y="548"/>
                    <a:pt x="451" y="425"/>
                    <a:pt x="451" y="274"/>
                  </a:cubicBezTo>
                  <a:cubicBezTo>
                    <a:pt x="451" y="123"/>
                    <a:pt x="418" y="0"/>
                    <a:pt x="226" y="0"/>
                  </a:cubicBezTo>
                  <a:cubicBezTo>
                    <a:pt x="34" y="0"/>
                    <a:pt x="0" y="123"/>
                    <a:pt x="0" y="274"/>
                  </a:cubicBezTo>
                  <a:cubicBezTo>
                    <a:pt x="0" y="425"/>
                    <a:pt x="101" y="548"/>
                    <a:pt x="226" y="548"/>
                  </a:cubicBezTo>
                  <a:close/>
                  <a:moveTo>
                    <a:pt x="226" y="548"/>
                  </a:moveTo>
                  <a:cubicBezTo>
                    <a:pt x="226" y="548"/>
                    <a:pt x="226" y="548"/>
                    <a:pt x="226" y="548"/>
                  </a:cubicBezTo>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415" name="Google Shape;1415;p86"/>
            <p:cNvSpPr/>
            <p:nvPr/>
          </p:nvSpPr>
          <p:spPr>
            <a:xfrm>
              <a:off x="6467475" y="3681413"/>
              <a:ext cx="3074988" cy="1985963"/>
            </a:xfrm>
            <a:custGeom>
              <a:pathLst>
                <a:path extrusionOk="0" h="551" w="852">
                  <a:moveTo>
                    <a:pt x="851" y="386"/>
                  </a:moveTo>
                  <a:cubicBezTo>
                    <a:pt x="847" y="122"/>
                    <a:pt x="813" y="47"/>
                    <a:pt x="549" y="0"/>
                  </a:cubicBezTo>
                  <a:cubicBezTo>
                    <a:pt x="549" y="0"/>
                    <a:pt x="512" y="47"/>
                    <a:pt x="426" y="47"/>
                  </a:cubicBezTo>
                  <a:cubicBezTo>
                    <a:pt x="340" y="47"/>
                    <a:pt x="302" y="0"/>
                    <a:pt x="302" y="0"/>
                  </a:cubicBezTo>
                  <a:cubicBezTo>
                    <a:pt x="42" y="47"/>
                    <a:pt x="5" y="121"/>
                    <a:pt x="1" y="377"/>
                  </a:cubicBezTo>
                  <a:cubicBezTo>
                    <a:pt x="0" y="398"/>
                    <a:pt x="0" y="399"/>
                    <a:pt x="0" y="397"/>
                  </a:cubicBezTo>
                  <a:cubicBezTo>
                    <a:pt x="0" y="401"/>
                    <a:pt x="0" y="410"/>
                    <a:pt x="0" y="425"/>
                  </a:cubicBezTo>
                  <a:cubicBezTo>
                    <a:pt x="0" y="425"/>
                    <a:pt x="63" y="551"/>
                    <a:pt x="426" y="551"/>
                  </a:cubicBezTo>
                  <a:cubicBezTo>
                    <a:pt x="789" y="551"/>
                    <a:pt x="852" y="425"/>
                    <a:pt x="852" y="425"/>
                  </a:cubicBezTo>
                  <a:cubicBezTo>
                    <a:pt x="852" y="415"/>
                    <a:pt x="852" y="409"/>
                    <a:pt x="852" y="404"/>
                  </a:cubicBezTo>
                  <a:cubicBezTo>
                    <a:pt x="852" y="406"/>
                    <a:pt x="852" y="403"/>
                    <a:pt x="851" y="386"/>
                  </a:cubicBezTo>
                  <a:close/>
                  <a:moveTo>
                    <a:pt x="851" y="386"/>
                  </a:moveTo>
                  <a:cubicBezTo>
                    <a:pt x="851" y="386"/>
                    <a:pt x="851" y="386"/>
                    <a:pt x="851" y="386"/>
                  </a:cubicBezTo>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1416" name="Google Shape;1416;p86"/>
          <p:cNvGrpSpPr/>
          <p:nvPr/>
        </p:nvGrpSpPr>
        <p:grpSpPr>
          <a:xfrm>
            <a:off x="1233118" y="3665045"/>
            <a:ext cx="276213" cy="362485"/>
            <a:chOff x="6467475" y="1631950"/>
            <a:chExt cx="3074988" cy="4035426"/>
          </a:xfrm>
        </p:grpSpPr>
        <p:sp>
          <p:nvSpPr>
            <p:cNvPr id="1417" name="Google Shape;1417;p86"/>
            <p:cNvSpPr/>
            <p:nvPr/>
          </p:nvSpPr>
          <p:spPr>
            <a:xfrm>
              <a:off x="7189788" y="1631950"/>
              <a:ext cx="1627188" cy="1974850"/>
            </a:xfrm>
            <a:custGeom>
              <a:pathLst>
                <a:path extrusionOk="0" h="548" w="451">
                  <a:moveTo>
                    <a:pt x="226" y="548"/>
                  </a:moveTo>
                  <a:cubicBezTo>
                    <a:pt x="350" y="548"/>
                    <a:pt x="451" y="425"/>
                    <a:pt x="451" y="274"/>
                  </a:cubicBezTo>
                  <a:cubicBezTo>
                    <a:pt x="451" y="123"/>
                    <a:pt x="418" y="0"/>
                    <a:pt x="226" y="0"/>
                  </a:cubicBezTo>
                  <a:cubicBezTo>
                    <a:pt x="34" y="0"/>
                    <a:pt x="0" y="123"/>
                    <a:pt x="0" y="274"/>
                  </a:cubicBezTo>
                  <a:cubicBezTo>
                    <a:pt x="0" y="425"/>
                    <a:pt x="101" y="548"/>
                    <a:pt x="226" y="548"/>
                  </a:cubicBezTo>
                  <a:close/>
                  <a:moveTo>
                    <a:pt x="226" y="548"/>
                  </a:moveTo>
                  <a:cubicBezTo>
                    <a:pt x="226" y="548"/>
                    <a:pt x="226" y="548"/>
                    <a:pt x="226" y="548"/>
                  </a:cubicBezTo>
                </a:path>
              </a:pathLst>
            </a:custGeom>
            <a:solidFill>
              <a:schemeClr val="dk1">
                <a:alpha val="80000"/>
              </a:scheme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418" name="Google Shape;1418;p86"/>
            <p:cNvSpPr/>
            <p:nvPr/>
          </p:nvSpPr>
          <p:spPr>
            <a:xfrm>
              <a:off x="6467475" y="3681413"/>
              <a:ext cx="3074988" cy="1985963"/>
            </a:xfrm>
            <a:custGeom>
              <a:pathLst>
                <a:path extrusionOk="0" h="551" w="852">
                  <a:moveTo>
                    <a:pt x="851" y="386"/>
                  </a:moveTo>
                  <a:cubicBezTo>
                    <a:pt x="847" y="122"/>
                    <a:pt x="813" y="47"/>
                    <a:pt x="549" y="0"/>
                  </a:cubicBezTo>
                  <a:cubicBezTo>
                    <a:pt x="549" y="0"/>
                    <a:pt x="512" y="47"/>
                    <a:pt x="426" y="47"/>
                  </a:cubicBezTo>
                  <a:cubicBezTo>
                    <a:pt x="340" y="47"/>
                    <a:pt x="302" y="0"/>
                    <a:pt x="302" y="0"/>
                  </a:cubicBezTo>
                  <a:cubicBezTo>
                    <a:pt x="42" y="47"/>
                    <a:pt x="5" y="121"/>
                    <a:pt x="1" y="377"/>
                  </a:cubicBezTo>
                  <a:cubicBezTo>
                    <a:pt x="0" y="398"/>
                    <a:pt x="0" y="399"/>
                    <a:pt x="0" y="397"/>
                  </a:cubicBezTo>
                  <a:cubicBezTo>
                    <a:pt x="0" y="401"/>
                    <a:pt x="0" y="410"/>
                    <a:pt x="0" y="425"/>
                  </a:cubicBezTo>
                  <a:cubicBezTo>
                    <a:pt x="0" y="425"/>
                    <a:pt x="63" y="551"/>
                    <a:pt x="426" y="551"/>
                  </a:cubicBezTo>
                  <a:cubicBezTo>
                    <a:pt x="789" y="551"/>
                    <a:pt x="852" y="425"/>
                    <a:pt x="852" y="425"/>
                  </a:cubicBezTo>
                  <a:cubicBezTo>
                    <a:pt x="852" y="415"/>
                    <a:pt x="852" y="409"/>
                    <a:pt x="852" y="404"/>
                  </a:cubicBezTo>
                  <a:cubicBezTo>
                    <a:pt x="852" y="406"/>
                    <a:pt x="852" y="403"/>
                    <a:pt x="851" y="386"/>
                  </a:cubicBezTo>
                  <a:close/>
                  <a:moveTo>
                    <a:pt x="851" y="386"/>
                  </a:moveTo>
                  <a:cubicBezTo>
                    <a:pt x="851" y="386"/>
                    <a:pt x="851" y="386"/>
                    <a:pt x="851" y="386"/>
                  </a:cubicBezTo>
                </a:path>
              </a:pathLst>
            </a:custGeom>
            <a:solidFill>
              <a:schemeClr val="dk1">
                <a:alpha val="80000"/>
              </a:scheme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sp>
        <p:nvSpPr>
          <p:cNvPr id="1419" name="Google Shape;1419;p86"/>
          <p:cNvSpPr/>
          <p:nvPr/>
        </p:nvSpPr>
        <p:spPr>
          <a:xfrm>
            <a:off x="892643" y="4123983"/>
            <a:ext cx="1295923" cy="319318"/>
          </a:xfrm>
          <a:prstGeom prst="rect">
            <a:avLst/>
          </a:prstGeom>
          <a:noFill/>
          <a:ln>
            <a:noFill/>
          </a:ln>
        </p:spPr>
        <p:txBody>
          <a:bodyPr anchorCtr="0" anchor="t" bIns="34275" lIns="68575" spcFirstLastPara="1" rIns="68575" wrap="square" tIns="34275">
            <a:noAutofit/>
          </a:bodyPr>
          <a:lstStyle/>
          <a:p>
            <a:pPr indent="0" lvl="0" marL="0" marR="0" rtl="0" algn="l">
              <a:lnSpc>
                <a:spcPct val="130000"/>
              </a:lnSpc>
              <a:spcBef>
                <a:spcPts val="0"/>
              </a:spcBef>
              <a:spcAft>
                <a:spcPts val="0"/>
              </a:spcAft>
              <a:buNone/>
            </a:pPr>
            <a:r>
              <a:rPr lang="en" sz="800">
                <a:solidFill>
                  <a:schemeClr val="dk1"/>
                </a:solidFill>
                <a:latin typeface="Lato"/>
                <a:ea typeface="Lato"/>
                <a:cs typeface="Lato"/>
                <a:sym typeface="Lato"/>
              </a:rPr>
              <a:t>lorem reliability by using </a:t>
            </a:r>
            <a:endParaRPr sz="1100"/>
          </a:p>
          <a:p>
            <a:pPr indent="0" lvl="0" marL="0" marR="0" rtl="0" algn="l">
              <a:lnSpc>
                <a:spcPct val="130000"/>
              </a:lnSpc>
              <a:spcBef>
                <a:spcPts val="0"/>
              </a:spcBef>
              <a:spcAft>
                <a:spcPts val="0"/>
              </a:spcAft>
              <a:buNone/>
            </a:pPr>
            <a:r>
              <a:rPr lang="en" sz="800">
                <a:solidFill>
                  <a:schemeClr val="dk1"/>
                </a:solidFill>
                <a:latin typeface="Lato"/>
                <a:ea typeface="Lato"/>
                <a:cs typeface="Lato"/>
                <a:sym typeface="Lato"/>
              </a:rPr>
              <a:t>alignments This letterhead</a:t>
            </a:r>
            <a:endParaRPr sz="1100"/>
          </a:p>
        </p:txBody>
      </p:sp>
      <p:cxnSp>
        <p:nvCxnSpPr>
          <p:cNvPr id="1420" name="Google Shape;1420;p86"/>
          <p:cNvCxnSpPr/>
          <p:nvPr/>
        </p:nvCxnSpPr>
        <p:spPr>
          <a:xfrm>
            <a:off x="1956658" y="1664216"/>
            <a:ext cx="891900" cy="721125"/>
          </a:xfrm>
          <a:prstGeom prst="bentConnector3">
            <a:avLst>
              <a:gd fmla="val 50000" name="adj1"/>
            </a:avLst>
          </a:prstGeom>
          <a:noFill/>
          <a:ln cap="flat" cmpd="sng" w="28575">
            <a:solidFill>
              <a:schemeClr val="accent4"/>
            </a:solidFill>
            <a:prstDash val="solid"/>
            <a:miter lim="800000"/>
            <a:headEnd len="sm" w="sm" type="none"/>
            <a:tailEnd len="med" w="med" type="triangle"/>
          </a:ln>
        </p:spPr>
      </p:cxnSp>
      <p:cxnSp>
        <p:nvCxnSpPr>
          <p:cNvPr id="1421" name="Google Shape;1421;p86"/>
          <p:cNvCxnSpPr/>
          <p:nvPr/>
        </p:nvCxnSpPr>
        <p:spPr>
          <a:xfrm>
            <a:off x="3186198" y="1899006"/>
            <a:ext cx="116917" cy="215271"/>
          </a:xfrm>
          <a:prstGeom prst="straightConnector1">
            <a:avLst/>
          </a:prstGeom>
          <a:noFill/>
          <a:ln cap="flat" cmpd="sng" w="28575">
            <a:solidFill>
              <a:schemeClr val="accent4"/>
            </a:solidFill>
            <a:prstDash val="solid"/>
            <a:miter lim="800000"/>
            <a:headEnd len="sm" w="sm" type="none"/>
            <a:tailEnd len="med" w="med" type="triangle"/>
          </a:ln>
        </p:spPr>
      </p:cxnSp>
      <p:cxnSp>
        <p:nvCxnSpPr>
          <p:cNvPr id="1422" name="Google Shape;1422;p86"/>
          <p:cNvCxnSpPr/>
          <p:nvPr/>
        </p:nvCxnSpPr>
        <p:spPr>
          <a:xfrm>
            <a:off x="2298091" y="3180183"/>
            <a:ext cx="351590" cy="0"/>
          </a:xfrm>
          <a:prstGeom prst="straightConnector1">
            <a:avLst/>
          </a:prstGeom>
          <a:noFill/>
          <a:ln cap="flat" cmpd="sng" w="28575">
            <a:solidFill>
              <a:schemeClr val="accent4"/>
            </a:solidFill>
            <a:prstDash val="solid"/>
            <a:miter lim="800000"/>
            <a:headEnd len="sm" w="sm" type="none"/>
            <a:tailEnd len="med" w="med" type="triangle"/>
          </a:ln>
        </p:spPr>
      </p:cxnSp>
      <p:sp>
        <p:nvSpPr>
          <p:cNvPr id="1423" name="Google Shape;1423;p86"/>
          <p:cNvSpPr/>
          <p:nvPr/>
        </p:nvSpPr>
        <p:spPr>
          <a:xfrm>
            <a:off x="3258846" y="2788876"/>
            <a:ext cx="1256249" cy="802505"/>
          </a:xfrm>
          <a:custGeom>
            <a:pathLst>
              <a:path extrusionOk="0" h="21486" w="21574">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rgbClr val="FFFFFF"/>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cxnSp>
        <p:nvCxnSpPr>
          <p:cNvPr id="1424" name="Google Shape;1424;p86"/>
          <p:cNvCxnSpPr/>
          <p:nvPr/>
        </p:nvCxnSpPr>
        <p:spPr>
          <a:xfrm flipH="1" rot="10800000">
            <a:off x="2298091" y="3926497"/>
            <a:ext cx="573075" cy="409725"/>
          </a:xfrm>
          <a:prstGeom prst="bentConnector3">
            <a:avLst>
              <a:gd fmla="val 50000" name="adj1"/>
            </a:avLst>
          </a:prstGeom>
          <a:noFill/>
          <a:ln cap="flat" cmpd="sng" w="28575">
            <a:solidFill>
              <a:schemeClr val="accent4"/>
            </a:solidFill>
            <a:prstDash val="solid"/>
            <a:miter lim="800000"/>
            <a:headEnd len="sm" w="sm" type="none"/>
            <a:tailEnd len="med" w="med" type="triangle"/>
          </a:ln>
        </p:spPr>
      </p:cxnSp>
    </p:spTree>
  </p:cSld>
  <p:clrMapOvr>
    <a:masterClrMapping/>
  </p:clrMapOvr>
  <mc:AlternateContent>
    <mc:Choice Requires="p14">
      <p:transition spd="slow" p14:dur="2000">
        <p:fade thruBlk="1"/>
      </p:transition>
    </mc:Choice>
    <mc:Fallback>
      <p:transition spd="slow">
        <p:fade/>
      </p:transition>
    </mc:Fallback>
  </mc:AlternateContent>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29" name="Shape 1429"/>
        <p:cNvGrpSpPr/>
        <p:nvPr/>
      </p:nvGrpSpPr>
      <p:grpSpPr>
        <a:xfrm>
          <a:off x="0" y="0"/>
          <a:ext cx="0" cy="0"/>
          <a:chOff x="0" y="0"/>
          <a:chExt cx="0" cy="0"/>
        </a:xfrm>
      </p:grpSpPr>
      <p:sp>
        <p:nvSpPr>
          <p:cNvPr id="1430" name="Google Shape;1430;p87"/>
          <p:cNvSpPr/>
          <p:nvPr/>
        </p:nvSpPr>
        <p:spPr>
          <a:xfrm>
            <a:off x="0" y="4763"/>
            <a:ext cx="9144000" cy="513397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431" name="Google Shape;1431;p87"/>
          <p:cNvSpPr/>
          <p:nvPr/>
        </p:nvSpPr>
        <p:spPr>
          <a:xfrm>
            <a:off x="2381" y="2380"/>
            <a:ext cx="9144000" cy="5155114"/>
          </a:xfrm>
          <a:prstGeom prst="rect">
            <a:avLst/>
          </a:prstGeom>
          <a:solidFill>
            <a:srgbClr val="FF00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432" name="Google Shape;1432;p87"/>
          <p:cNvSpPr/>
          <p:nvPr/>
        </p:nvSpPr>
        <p:spPr>
          <a:xfrm>
            <a:off x="3967163" y="3063478"/>
            <a:ext cx="5179219" cy="2094016"/>
          </a:xfrm>
          <a:custGeom>
            <a:pathLst>
              <a:path extrusionOk="0" h="1047" w="2610">
                <a:moveTo>
                  <a:pt x="2610" y="341"/>
                </a:moveTo>
                <a:cubicBezTo>
                  <a:pt x="1725" y="0"/>
                  <a:pt x="669" y="136"/>
                  <a:pt x="0" y="592"/>
                </a:cubicBezTo>
                <a:cubicBezTo>
                  <a:pt x="159" y="722"/>
                  <a:pt x="285" y="876"/>
                  <a:pt x="366" y="1047"/>
                </a:cubicBezTo>
                <a:cubicBezTo>
                  <a:pt x="2610" y="1047"/>
                  <a:pt x="2610" y="1047"/>
                  <a:pt x="2610" y="1047"/>
                </a:cubicBezTo>
                <a:lnTo>
                  <a:pt x="2610" y="341"/>
                </a:lnTo>
                <a:close/>
              </a:path>
            </a:pathLst>
          </a:custGeom>
          <a:solidFill>
            <a:srgbClr val="C000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433" name="Google Shape;1433;p87"/>
          <p:cNvSpPr/>
          <p:nvPr/>
        </p:nvSpPr>
        <p:spPr>
          <a:xfrm>
            <a:off x="2381" y="3087290"/>
            <a:ext cx="3964781" cy="2056210"/>
          </a:xfrm>
          <a:custGeom>
            <a:pathLst>
              <a:path extrusionOk="0" h="1035" w="1998">
                <a:moveTo>
                  <a:pt x="1998" y="580"/>
                </a:moveTo>
                <a:cubicBezTo>
                  <a:pt x="1526" y="192"/>
                  <a:pt x="759" y="0"/>
                  <a:pt x="0" y="110"/>
                </a:cubicBezTo>
                <a:cubicBezTo>
                  <a:pt x="0" y="1035"/>
                  <a:pt x="0" y="1035"/>
                  <a:pt x="0" y="1035"/>
                </a:cubicBezTo>
                <a:cubicBezTo>
                  <a:pt x="1537" y="1035"/>
                  <a:pt x="1537" y="1035"/>
                  <a:pt x="1537" y="1035"/>
                </a:cubicBezTo>
                <a:cubicBezTo>
                  <a:pt x="1652" y="860"/>
                  <a:pt x="1810" y="707"/>
                  <a:pt x="1998" y="580"/>
                </a:cubicBezTo>
                <a:close/>
              </a:path>
            </a:pathLst>
          </a:custGeom>
          <a:solidFill>
            <a:srgbClr val="C00000">
              <a:alpha val="49803"/>
            </a:srgb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434" name="Google Shape;1434;p87"/>
          <p:cNvSpPr txBox="1"/>
          <p:nvPr>
            <p:ph idx="12" type="sldNum"/>
          </p:nvPr>
        </p:nvSpPr>
        <p:spPr>
          <a:xfrm>
            <a:off x="8064662" y="4767263"/>
            <a:ext cx="450688" cy="27384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1" i="0" lang="en" sz="800">
                <a:solidFill>
                  <a:srgbClr val="FFFFFF"/>
                </a:solidFill>
                <a:latin typeface="Lato"/>
                <a:ea typeface="Lato"/>
                <a:cs typeface="Lato"/>
                <a:sym typeface="Lato"/>
              </a:rPr>
              <a:t>‹#›</a:t>
            </a:fld>
            <a:endParaRPr b="1" i="0" sz="800">
              <a:solidFill>
                <a:srgbClr val="FFFFFF"/>
              </a:solidFill>
              <a:latin typeface="Lato"/>
              <a:ea typeface="Lato"/>
              <a:cs typeface="Lato"/>
              <a:sym typeface="Lato"/>
            </a:endParaRPr>
          </a:p>
        </p:txBody>
      </p:sp>
      <p:sp>
        <p:nvSpPr>
          <p:cNvPr id="1435" name="Google Shape;1435;p87"/>
          <p:cNvSpPr txBox="1"/>
          <p:nvPr>
            <p:ph type="title"/>
          </p:nvPr>
        </p:nvSpPr>
        <p:spPr>
          <a:xfrm>
            <a:off x="628650" y="361242"/>
            <a:ext cx="7886700" cy="376645"/>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FFFFFF"/>
              </a:buClr>
              <a:buSzPts val="1900"/>
              <a:buFont typeface="Montserrat"/>
              <a:buNone/>
            </a:pPr>
            <a:r>
              <a:rPr b="1" i="0" lang="en" sz="1900" u="none" cap="none" strike="noStrike">
                <a:solidFill>
                  <a:srgbClr val="FFFFFF"/>
                </a:solidFill>
                <a:latin typeface="Montserrat"/>
                <a:ea typeface="Montserrat"/>
                <a:cs typeface="Montserrat"/>
                <a:sym typeface="Montserrat"/>
              </a:rPr>
              <a:t>Youtube Infographic</a:t>
            </a:r>
            <a:endParaRPr sz="1100"/>
          </a:p>
        </p:txBody>
      </p:sp>
      <p:sp>
        <p:nvSpPr>
          <p:cNvPr id="1436" name="Google Shape;1436;p87"/>
          <p:cNvSpPr txBox="1"/>
          <p:nvPr>
            <p:ph idx="1" type="body"/>
          </p:nvPr>
        </p:nvSpPr>
        <p:spPr>
          <a:xfrm>
            <a:off x="628650" y="734269"/>
            <a:ext cx="7886700" cy="238005"/>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FFFFFF"/>
              </a:buClr>
              <a:buSzPts val="900"/>
              <a:buFont typeface="Arial"/>
              <a:buNone/>
            </a:pPr>
            <a:r>
              <a:rPr b="0" i="0" lang="en" sz="900" u="none" cap="none" strike="noStrike">
                <a:solidFill>
                  <a:srgbClr val="FFFFFF"/>
                </a:solidFill>
                <a:latin typeface="Lato"/>
                <a:ea typeface="Lato"/>
                <a:cs typeface="Lato"/>
                <a:sym typeface="Lato"/>
              </a:rPr>
              <a:t>Lorem ipsum dolor sit amet agam facer modo data lorem ipsum dolor sit amet agam facer modo data.</a:t>
            </a:r>
            <a:endParaRPr sz="1100"/>
          </a:p>
        </p:txBody>
      </p:sp>
      <p:sp>
        <p:nvSpPr>
          <p:cNvPr id="1437" name="Google Shape;1437;p87"/>
          <p:cNvSpPr txBox="1"/>
          <p:nvPr>
            <p:ph idx="11" type="ftr"/>
          </p:nvPr>
        </p:nvSpPr>
        <p:spPr>
          <a:xfrm>
            <a:off x="638735" y="4790515"/>
            <a:ext cx="1630456" cy="231961"/>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i="0" lang="en" sz="800">
                <a:solidFill>
                  <a:srgbClr val="FFFFFF"/>
                </a:solidFill>
                <a:latin typeface="Lato"/>
                <a:ea typeface="Lato"/>
                <a:cs typeface="Lato"/>
                <a:sym typeface="Lato"/>
              </a:rPr>
              <a:t>www.website.com</a:t>
            </a:r>
            <a:endParaRPr sz="1100"/>
          </a:p>
        </p:txBody>
      </p:sp>
      <p:sp>
        <p:nvSpPr>
          <p:cNvPr id="1438" name="Google Shape;1438;p87"/>
          <p:cNvSpPr/>
          <p:nvPr/>
        </p:nvSpPr>
        <p:spPr>
          <a:xfrm>
            <a:off x="1120984" y="3804850"/>
            <a:ext cx="2318183" cy="58410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3300">
                <a:solidFill>
                  <a:srgbClr val="FFFFFF"/>
                </a:solidFill>
                <a:latin typeface="Arial"/>
                <a:ea typeface="Arial"/>
                <a:cs typeface="Arial"/>
                <a:sym typeface="Arial"/>
              </a:rPr>
              <a:t>103,010,08</a:t>
            </a:r>
            <a:endParaRPr sz="1100"/>
          </a:p>
        </p:txBody>
      </p:sp>
      <p:sp>
        <p:nvSpPr>
          <p:cNvPr id="1439" name="Google Shape;1439;p87"/>
          <p:cNvSpPr/>
          <p:nvPr/>
        </p:nvSpPr>
        <p:spPr>
          <a:xfrm>
            <a:off x="1120984" y="4299060"/>
            <a:ext cx="2427758" cy="30008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i="1" lang="en" sz="800">
                <a:solidFill>
                  <a:srgbClr val="FFFFFF"/>
                </a:solidFill>
                <a:latin typeface="Lato"/>
                <a:ea typeface="Lato"/>
                <a:cs typeface="Lato"/>
                <a:sym typeface="Lato"/>
              </a:rPr>
              <a:t>Lorem ipsum dolor sit amet, Lorem ipsum dolor sit amet</a:t>
            </a:r>
            <a:endParaRPr i="1" sz="800">
              <a:solidFill>
                <a:srgbClr val="FFFFFF"/>
              </a:solidFill>
              <a:latin typeface="Lato"/>
              <a:ea typeface="Lato"/>
              <a:cs typeface="Lato"/>
              <a:sym typeface="Lato"/>
            </a:endParaRPr>
          </a:p>
          <a:p>
            <a:pPr indent="0" lvl="0" marL="0" marR="0" rtl="0" algn="l">
              <a:spcBef>
                <a:spcPts val="0"/>
              </a:spcBef>
              <a:spcAft>
                <a:spcPts val="0"/>
              </a:spcAft>
              <a:buNone/>
            </a:pPr>
            <a:r>
              <a:rPr i="1" lang="en" sz="800">
                <a:solidFill>
                  <a:srgbClr val="FFFFFF"/>
                </a:solidFill>
                <a:latin typeface="Lato"/>
                <a:ea typeface="Lato"/>
                <a:cs typeface="Lato"/>
                <a:sym typeface="Lato"/>
              </a:rPr>
              <a:t>Lorem ipsum dolor. Lorem ipsum dolor sit.</a:t>
            </a:r>
            <a:endParaRPr sz="1100"/>
          </a:p>
        </p:txBody>
      </p:sp>
      <p:sp>
        <p:nvSpPr>
          <p:cNvPr id="1440" name="Google Shape;1440;p87"/>
          <p:cNvSpPr/>
          <p:nvPr/>
        </p:nvSpPr>
        <p:spPr>
          <a:xfrm>
            <a:off x="3188494" y="1898875"/>
            <a:ext cx="907256" cy="879872"/>
          </a:xfrm>
          <a:custGeom>
            <a:pathLst>
              <a:path extrusionOk="0" h="444" w="457">
                <a:moveTo>
                  <a:pt x="449" y="192"/>
                </a:moveTo>
                <a:cubicBezTo>
                  <a:pt x="445" y="156"/>
                  <a:pt x="431" y="122"/>
                  <a:pt x="409" y="92"/>
                </a:cubicBezTo>
                <a:cubicBezTo>
                  <a:pt x="374" y="43"/>
                  <a:pt x="326" y="14"/>
                  <a:pt x="267" y="4"/>
                </a:cubicBezTo>
                <a:cubicBezTo>
                  <a:pt x="255" y="1"/>
                  <a:pt x="243" y="1"/>
                  <a:pt x="232" y="0"/>
                </a:cubicBezTo>
                <a:cubicBezTo>
                  <a:pt x="229" y="0"/>
                  <a:pt x="229" y="0"/>
                  <a:pt x="229" y="0"/>
                </a:cubicBezTo>
                <a:cubicBezTo>
                  <a:pt x="218" y="1"/>
                  <a:pt x="207" y="2"/>
                  <a:pt x="196" y="3"/>
                </a:cubicBezTo>
                <a:cubicBezTo>
                  <a:pt x="82" y="21"/>
                  <a:pt x="0" y="128"/>
                  <a:pt x="13" y="243"/>
                </a:cubicBezTo>
                <a:cubicBezTo>
                  <a:pt x="19" y="298"/>
                  <a:pt x="42" y="344"/>
                  <a:pt x="83" y="381"/>
                </a:cubicBezTo>
                <a:cubicBezTo>
                  <a:pt x="131" y="425"/>
                  <a:pt x="188" y="444"/>
                  <a:pt x="253" y="438"/>
                </a:cubicBezTo>
                <a:cubicBezTo>
                  <a:pt x="303" y="433"/>
                  <a:pt x="347" y="413"/>
                  <a:pt x="383" y="378"/>
                </a:cubicBezTo>
                <a:cubicBezTo>
                  <a:pt x="435" y="327"/>
                  <a:pt x="457" y="265"/>
                  <a:pt x="449" y="192"/>
                </a:cubicBezTo>
                <a:close/>
                <a:moveTo>
                  <a:pt x="402" y="305"/>
                </a:moveTo>
                <a:cubicBezTo>
                  <a:pt x="397" y="295"/>
                  <a:pt x="390" y="282"/>
                  <a:pt x="387" y="270"/>
                </a:cubicBezTo>
                <a:cubicBezTo>
                  <a:pt x="382" y="253"/>
                  <a:pt x="371" y="270"/>
                  <a:pt x="370" y="281"/>
                </a:cubicBezTo>
                <a:cubicBezTo>
                  <a:pt x="369" y="291"/>
                  <a:pt x="362" y="300"/>
                  <a:pt x="348" y="283"/>
                </a:cubicBezTo>
                <a:cubicBezTo>
                  <a:pt x="333" y="267"/>
                  <a:pt x="330" y="271"/>
                  <a:pt x="326" y="271"/>
                </a:cubicBezTo>
                <a:cubicBezTo>
                  <a:pt x="321" y="271"/>
                  <a:pt x="313" y="281"/>
                  <a:pt x="315" y="332"/>
                </a:cubicBezTo>
                <a:cubicBezTo>
                  <a:pt x="316" y="369"/>
                  <a:pt x="330" y="375"/>
                  <a:pt x="340" y="377"/>
                </a:cubicBezTo>
                <a:cubicBezTo>
                  <a:pt x="322" y="389"/>
                  <a:pt x="302" y="399"/>
                  <a:pt x="280" y="404"/>
                </a:cubicBezTo>
                <a:cubicBezTo>
                  <a:pt x="194" y="426"/>
                  <a:pt x="106" y="387"/>
                  <a:pt x="65" y="308"/>
                </a:cubicBezTo>
                <a:cubicBezTo>
                  <a:pt x="27" y="235"/>
                  <a:pt x="46" y="152"/>
                  <a:pt x="85" y="106"/>
                </a:cubicBezTo>
                <a:cubicBezTo>
                  <a:pt x="86" y="114"/>
                  <a:pt x="87" y="122"/>
                  <a:pt x="87" y="129"/>
                </a:cubicBezTo>
                <a:cubicBezTo>
                  <a:pt x="90" y="149"/>
                  <a:pt x="88" y="169"/>
                  <a:pt x="84" y="189"/>
                </a:cubicBezTo>
                <a:cubicBezTo>
                  <a:pt x="83" y="193"/>
                  <a:pt x="83" y="198"/>
                  <a:pt x="84" y="202"/>
                </a:cubicBezTo>
                <a:cubicBezTo>
                  <a:pt x="85" y="205"/>
                  <a:pt x="88" y="207"/>
                  <a:pt x="91" y="208"/>
                </a:cubicBezTo>
                <a:cubicBezTo>
                  <a:pt x="93" y="208"/>
                  <a:pt x="96" y="205"/>
                  <a:pt x="97" y="203"/>
                </a:cubicBezTo>
                <a:cubicBezTo>
                  <a:pt x="98" y="199"/>
                  <a:pt x="98" y="194"/>
                  <a:pt x="99" y="190"/>
                </a:cubicBezTo>
                <a:cubicBezTo>
                  <a:pt x="99" y="187"/>
                  <a:pt x="99" y="184"/>
                  <a:pt x="99" y="179"/>
                </a:cubicBezTo>
                <a:cubicBezTo>
                  <a:pt x="102" y="182"/>
                  <a:pt x="104" y="183"/>
                  <a:pt x="106" y="185"/>
                </a:cubicBezTo>
                <a:cubicBezTo>
                  <a:pt x="111" y="190"/>
                  <a:pt x="116" y="194"/>
                  <a:pt x="120" y="200"/>
                </a:cubicBezTo>
                <a:cubicBezTo>
                  <a:pt x="122" y="202"/>
                  <a:pt x="124" y="205"/>
                  <a:pt x="124" y="208"/>
                </a:cubicBezTo>
                <a:cubicBezTo>
                  <a:pt x="124" y="214"/>
                  <a:pt x="127" y="218"/>
                  <a:pt x="130" y="222"/>
                </a:cubicBezTo>
                <a:cubicBezTo>
                  <a:pt x="133" y="228"/>
                  <a:pt x="135" y="234"/>
                  <a:pt x="137" y="240"/>
                </a:cubicBezTo>
                <a:cubicBezTo>
                  <a:pt x="138" y="242"/>
                  <a:pt x="138" y="245"/>
                  <a:pt x="139" y="248"/>
                </a:cubicBezTo>
                <a:cubicBezTo>
                  <a:pt x="142" y="253"/>
                  <a:pt x="145" y="256"/>
                  <a:pt x="152" y="257"/>
                </a:cubicBezTo>
                <a:cubicBezTo>
                  <a:pt x="158" y="257"/>
                  <a:pt x="161" y="260"/>
                  <a:pt x="162" y="266"/>
                </a:cubicBezTo>
                <a:cubicBezTo>
                  <a:pt x="160" y="267"/>
                  <a:pt x="158" y="267"/>
                  <a:pt x="157" y="267"/>
                </a:cubicBezTo>
                <a:cubicBezTo>
                  <a:pt x="148" y="268"/>
                  <a:pt x="145" y="271"/>
                  <a:pt x="145" y="280"/>
                </a:cubicBezTo>
                <a:cubicBezTo>
                  <a:pt x="145" y="296"/>
                  <a:pt x="151" y="310"/>
                  <a:pt x="163" y="321"/>
                </a:cubicBezTo>
                <a:cubicBezTo>
                  <a:pt x="166" y="324"/>
                  <a:pt x="170" y="327"/>
                  <a:pt x="173" y="330"/>
                </a:cubicBezTo>
                <a:cubicBezTo>
                  <a:pt x="180" y="337"/>
                  <a:pt x="183" y="346"/>
                  <a:pt x="179" y="355"/>
                </a:cubicBezTo>
                <a:cubicBezTo>
                  <a:pt x="178" y="360"/>
                  <a:pt x="175" y="365"/>
                  <a:pt x="175" y="370"/>
                </a:cubicBezTo>
                <a:cubicBezTo>
                  <a:pt x="174" y="375"/>
                  <a:pt x="174" y="380"/>
                  <a:pt x="175" y="385"/>
                </a:cubicBezTo>
                <a:cubicBezTo>
                  <a:pt x="176" y="390"/>
                  <a:pt x="176" y="401"/>
                  <a:pt x="181" y="400"/>
                </a:cubicBezTo>
                <a:cubicBezTo>
                  <a:pt x="190" y="399"/>
                  <a:pt x="196" y="400"/>
                  <a:pt x="196" y="390"/>
                </a:cubicBezTo>
                <a:cubicBezTo>
                  <a:pt x="196" y="388"/>
                  <a:pt x="196" y="388"/>
                  <a:pt x="196" y="386"/>
                </a:cubicBezTo>
                <a:cubicBezTo>
                  <a:pt x="193" y="376"/>
                  <a:pt x="206" y="349"/>
                  <a:pt x="213" y="344"/>
                </a:cubicBezTo>
                <a:cubicBezTo>
                  <a:pt x="219" y="339"/>
                  <a:pt x="226" y="335"/>
                  <a:pt x="232" y="330"/>
                </a:cubicBezTo>
                <a:cubicBezTo>
                  <a:pt x="240" y="323"/>
                  <a:pt x="244" y="313"/>
                  <a:pt x="240" y="302"/>
                </a:cubicBezTo>
                <a:cubicBezTo>
                  <a:pt x="237" y="292"/>
                  <a:pt x="241" y="284"/>
                  <a:pt x="248" y="278"/>
                </a:cubicBezTo>
                <a:cubicBezTo>
                  <a:pt x="255" y="271"/>
                  <a:pt x="260" y="263"/>
                  <a:pt x="260" y="253"/>
                </a:cubicBezTo>
                <a:cubicBezTo>
                  <a:pt x="259" y="242"/>
                  <a:pt x="252" y="235"/>
                  <a:pt x="244" y="236"/>
                </a:cubicBezTo>
                <a:cubicBezTo>
                  <a:pt x="239" y="236"/>
                  <a:pt x="235" y="239"/>
                  <a:pt x="231" y="240"/>
                </a:cubicBezTo>
                <a:cubicBezTo>
                  <a:pt x="225" y="242"/>
                  <a:pt x="219" y="245"/>
                  <a:pt x="212" y="246"/>
                </a:cubicBezTo>
                <a:cubicBezTo>
                  <a:pt x="203" y="248"/>
                  <a:pt x="198" y="242"/>
                  <a:pt x="194" y="235"/>
                </a:cubicBezTo>
                <a:cubicBezTo>
                  <a:pt x="191" y="229"/>
                  <a:pt x="190" y="229"/>
                  <a:pt x="184" y="232"/>
                </a:cubicBezTo>
                <a:cubicBezTo>
                  <a:pt x="179" y="235"/>
                  <a:pt x="175" y="238"/>
                  <a:pt x="170" y="241"/>
                </a:cubicBezTo>
                <a:cubicBezTo>
                  <a:pt x="165" y="244"/>
                  <a:pt x="162" y="243"/>
                  <a:pt x="158" y="239"/>
                </a:cubicBezTo>
                <a:cubicBezTo>
                  <a:pt x="156" y="236"/>
                  <a:pt x="153" y="234"/>
                  <a:pt x="150" y="232"/>
                </a:cubicBezTo>
                <a:cubicBezTo>
                  <a:pt x="148" y="231"/>
                  <a:pt x="145" y="231"/>
                  <a:pt x="143" y="229"/>
                </a:cubicBezTo>
                <a:cubicBezTo>
                  <a:pt x="141" y="227"/>
                  <a:pt x="138" y="224"/>
                  <a:pt x="138" y="221"/>
                </a:cubicBezTo>
                <a:cubicBezTo>
                  <a:pt x="138" y="219"/>
                  <a:pt x="141" y="215"/>
                  <a:pt x="144" y="214"/>
                </a:cubicBezTo>
                <a:cubicBezTo>
                  <a:pt x="149" y="212"/>
                  <a:pt x="155" y="212"/>
                  <a:pt x="160" y="210"/>
                </a:cubicBezTo>
                <a:cubicBezTo>
                  <a:pt x="163" y="210"/>
                  <a:pt x="166" y="209"/>
                  <a:pt x="168" y="208"/>
                </a:cubicBezTo>
                <a:cubicBezTo>
                  <a:pt x="172" y="207"/>
                  <a:pt x="172" y="204"/>
                  <a:pt x="169" y="202"/>
                </a:cubicBezTo>
                <a:cubicBezTo>
                  <a:pt x="168" y="201"/>
                  <a:pt x="166" y="200"/>
                  <a:pt x="164" y="200"/>
                </a:cubicBezTo>
                <a:cubicBezTo>
                  <a:pt x="156" y="196"/>
                  <a:pt x="148" y="193"/>
                  <a:pt x="140" y="190"/>
                </a:cubicBezTo>
                <a:cubicBezTo>
                  <a:pt x="138" y="189"/>
                  <a:pt x="136" y="188"/>
                  <a:pt x="134" y="187"/>
                </a:cubicBezTo>
                <a:cubicBezTo>
                  <a:pt x="129" y="184"/>
                  <a:pt x="129" y="180"/>
                  <a:pt x="133" y="176"/>
                </a:cubicBezTo>
                <a:cubicBezTo>
                  <a:pt x="151" y="160"/>
                  <a:pt x="172" y="156"/>
                  <a:pt x="191" y="177"/>
                </a:cubicBezTo>
                <a:cubicBezTo>
                  <a:pt x="197" y="183"/>
                  <a:pt x="201" y="191"/>
                  <a:pt x="206" y="198"/>
                </a:cubicBezTo>
                <a:cubicBezTo>
                  <a:pt x="211" y="204"/>
                  <a:pt x="215" y="209"/>
                  <a:pt x="221" y="213"/>
                </a:cubicBezTo>
                <a:cubicBezTo>
                  <a:pt x="223" y="215"/>
                  <a:pt x="228" y="215"/>
                  <a:pt x="231" y="213"/>
                </a:cubicBezTo>
                <a:cubicBezTo>
                  <a:pt x="235" y="211"/>
                  <a:pt x="235" y="207"/>
                  <a:pt x="233" y="203"/>
                </a:cubicBezTo>
                <a:cubicBezTo>
                  <a:pt x="231" y="199"/>
                  <a:pt x="229" y="196"/>
                  <a:pt x="227" y="193"/>
                </a:cubicBezTo>
                <a:cubicBezTo>
                  <a:pt x="216" y="180"/>
                  <a:pt x="217" y="153"/>
                  <a:pt x="238" y="142"/>
                </a:cubicBezTo>
                <a:cubicBezTo>
                  <a:pt x="245" y="138"/>
                  <a:pt x="252" y="134"/>
                  <a:pt x="255" y="124"/>
                </a:cubicBezTo>
                <a:cubicBezTo>
                  <a:pt x="251" y="125"/>
                  <a:pt x="248" y="126"/>
                  <a:pt x="245" y="127"/>
                </a:cubicBezTo>
                <a:cubicBezTo>
                  <a:pt x="230" y="132"/>
                  <a:pt x="241" y="120"/>
                  <a:pt x="248" y="118"/>
                </a:cubicBezTo>
                <a:cubicBezTo>
                  <a:pt x="252" y="117"/>
                  <a:pt x="244" y="113"/>
                  <a:pt x="244" y="113"/>
                </a:cubicBezTo>
                <a:cubicBezTo>
                  <a:pt x="244" y="113"/>
                  <a:pt x="249" y="111"/>
                  <a:pt x="255" y="109"/>
                </a:cubicBezTo>
                <a:cubicBezTo>
                  <a:pt x="259" y="107"/>
                  <a:pt x="264" y="105"/>
                  <a:pt x="267" y="102"/>
                </a:cubicBezTo>
                <a:cubicBezTo>
                  <a:pt x="269" y="101"/>
                  <a:pt x="270" y="97"/>
                  <a:pt x="272" y="95"/>
                </a:cubicBezTo>
                <a:cubicBezTo>
                  <a:pt x="271" y="94"/>
                  <a:pt x="271" y="94"/>
                  <a:pt x="270" y="93"/>
                </a:cubicBezTo>
                <a:cubicBezTo>
                  <a:pt x="266" y="94"/>
                  <a:pt x="262" y="94"/>
                  <a:pt x="258" y="95"/>
                </a:cubicBezTo>
                <a:cubicBezTo>
                  <a:pt x="251" y="96"/>
                  <a:pt x="249" y="94"/>
                  <a:pt x="249" y="87"/>
                </a:cubicBezTo>
                <a:cubicBezTo>
                  <a:pt x="248" y="82"/>
                  <a:pt x="243" y="80"/>
                  <a:pt x="238" y="82"/>
                </a:cubicBezTo>
                <a:cubicBezTo>
                  <a:pt x="235" y="84"/>
                  <a:pt x="233" y="86"/>
                  <a:pt x="230" y="88"/>
                </a:cubicBezTo>
                <a:cubicBezTo>
                  <a:pt x="223" y="93"/>
                  <a:pt x="217" y="91"/>
                  <a:pt x="215" y="83"/>
                </a:cubicBezTo>
                <a:cubicBezTo>
                  <a:pt x="213" y="79"/>
                  <a:pt x="211" y="78"/>
                  <a:pt x="207" y="80"/>
                </a:cubicBezTo>
                <a:cubicBezTo>
                  <a:pt x="204" y="82"/>
                  <a:pt x="203" y="83"/>
                  <a:pt x="200" y="85"/>
                </a:cubicBezTo>
                <a:cubicBezTo>
                  <a:pt x="197" y="87"/>
                  <a:pt x="193" y="89"/>
                  <a:pt x="189" y="90"/>
                </a:cubicBezTo>
                <a:cubicBezTo>
                  <a:pt x="186" y="91"/>
                  <a:pt x="181" y="92"/>
                  <a:pt x="179" y="88"/>
                </a:cubicBezTo>
                <a:cubicBezTo>
                  <a:pt x="176" y="84"/>
                  <a:pt x="178" y="80"/>
                  <a:pt x="182" y="77"/>
                </a:cubicBezTo>
                <a:cubicBezTo>
                  <a:pt x="186" y="73"/>
                  <a:pt x="191" y="71"/>
                  <a:pt x="196" y="68"/>
                </a:cubicBezTo>
                <a:cubicBezTo>
                  <a:pt x="203" y="64"/>
                  <a:pt x="210" y="61"/>
                  <a:pt x="217" y="57"/>
                </a:cubicBezTo>
                <a:cubicBezTo>
                  <a:pt x="221" y="54"/>
                  <a:pt x="224" y="49"/>
                  <a:pt x="222" y="43"/>
                </a:cubicBezTo>
                <a:cubicBezTo>
                  <a:pt x="221" y="38"/>
                  <a:pt x="217" y="36"/>
                  <a:pt x="213" y="38"/>
                </a:cubicBezTo>
                <a:cubicBezTo>
                  <a:pt x="209" y="40"/>
                  <a:pt x="205" y="43"/>
                  <a:pt x="201" y="45"/>
                </a:cubicBezTo>
                <a:cubicBezTo>
                  <a:pt x="198" y="46"/>
                  <a:pt x="195" y="46"/>
                  <a:pt x="192" y="45"/>
                </a:cubicBezTo>
                <a:cubicBezTo>
                  <a:pt x="191" y="45"/>
                  <a:pt x="189" y="42"/>
                  <a:pt x="189" y="40"/>
                </a:cubicBezTo>
                <a:cubicBezTo>
                  <a:pt x="189" y="39"/>
                  <a:pt x="192" y="37"/>
                  <a:pt x="193" y="37"/>
                </a:cubicBezTo>
                <a:cubicBezTo>
                  <a:pt x="202" y="35"/>
                  <a:pt x="212" y="34"/>
                  <a:pt x="222" y="33"/>
                </a:cubicBezTo>
                <a:cubicBezTo>
                  <a:pt x="223" y="33"/>
                  <a:pt x="225" y="34"/>
                  <a:pt x="226" y="35"/>
                </a:cubicBezTo>
                <a:cubicBezTo>
                  <a:pt x="232" y="43"/>
                  <a:pt x="241" y="47"/>
                  <a:pt x="250" y="49"/>
                </a:cubicBezTo>
                <a:cubicBezTo>
                  <a:pt x="258" y="52"/>
                  <a:pt x="259" y="51"/>
                  <a:pt x="260" y="42"/>
                </a:cubicBezTo>
                <a:cubicBezTo>
                  <a:pt x="270" y="40"/>
                  <a:pt x="281" y="35"/>
                  <a:pt x="291" y="42"/>
                </a:cubicBezTo>
                <a:cubicBezTo>
                  <a:pt x="296" y="45"/>
                  <a:pt x="302" y="50"/>
                  <a:pt x="306" y="54"/>
                </a:cubicBezTo>
                <a:cubicBezTo>
                  <a:pt x="307" y="56"/>
                  <a:pt x="307" y="59"/>
                  <a:pt x="306" y="61"/>
                </a:cubicBezTo>
                <a:cubicBezTo>
                  <a:pt x="305" y="65"/>
                  <a:pt x="304" y="67"/>
                  <a:pt x="303" y="71"/>
                </a:cubicBezTo>
                <a:cubicBezTo>
                  <a:pt x="301" y="77"/>
                  <a:pt x="305" y="81"/>
                  <a:pt x="311" y="81"/>
                </a:cubicBezTo>
                <a:cubicBezTo>
                  <a:pt x="313" y="81"/>
                  <a:pt x="315" y="81"/>
                  <a:pt x="317" y="81"/>
                </a:cubicBezTo>
                <a:cubicBezTo>
                  <a:pt x="323" y="80"/>
                  <a:pt x="325" y="83"/>
                  <a:pt x="325" y="88"/>
                </a:cubicBezTo>
                <a:cubicBezTo>
                  <a:pt x="324" y="97"/>
                  <a:pt x="325" y="98"/>
                  <a:pt x="334" y="96"/>
                </a:cubicBezTo>
                <a:cubicBezTo>
                  <a:pt x="336" y="96"/>
                  <a:pt x="339" y="97"/>
                  <a:pt x="341" y="98"/>
                </a:cubicBezTo>
                <a:cubicBezTo>
                  <a:pt x="343" y="98"/>
                  <a:pt x="344" y="100"/>
                  <a:pt x="345" y="101"/>
                </a:cubicBezTo>
                <a:cubicBezTo>
                  <a:pt x="353" y="106"/>
                  <a:pt x="359" y="104"/>
                  <a:pt x="361" y="95"/>
                </a:cubicBezTo>
                <a:cubicBezTo>
                  <a:pt x="361" y="94"/>
                  <a:pt x="361" y="93"/>
                  <a:pt x="361" y="91"/>
                </a:cubicBezTo>
                <a:cubicBezTo>
                  <a:pt x="362" y="87"/>
                  <a:pt x="365" y="86"/>
                  <a:pt x="368" y="89"/>
                </a:cubicBezTo>
                <a:cubicBezTo>
                  <a:pt x="374" y="96"/>
                  <a:pt x="380" y="103"/>
                  <a:pt x="386" y="110"/>
                </a:cubicBezTo>
                <a:cubicBezTo>
                  <a:pt x="379" y="116"/>
                  <a:pt x="379" y="123"/>
                  <a:pt x="380" y="131"/>
                </a:cubicBezTo>
                <a:cubicBezTo>
                  <a:pt x="382" y="139"/>
                  <a:pt x="380" y="146"/>
                  <a:pt x="377" y="153"/>
                </a:cubicBezTo>
                <a:cubicBezTo>
                  <a:pt x="374" y="160"/>
                  <a:pt x="370" y="167"/>
                  <a:pt x="368" y="174"/>
                </a:cubicBezTo>
                <a:cubicBezTo>
                  <a:pt x="365" y="185"/>
                  <a:pt x="369" y="190"/>
                  <a:pt x="379" y="192"/>
                </a:cubicBezTo>
                <a:cubicBezTo>
                  <a:pt x="390" y="194"/>
                  <a:pt x="392" y="196"/>
                  <a:pt x="392" y="207"/>
                </a:cubicBezTo>
                <a:cubicBezTo>
                  <a:pt x="393" y="221"/>
                  <a:pt x="400" y="230"/>
                  <a:pt x="412" y="236"/>
                </a:cubicBezTo>
                <a:cubicBezTo>
                  <a:pt x="415" y="238"/>
                  <a:pt x="418" y="239"/>
                  <a:pt x="420" y="240"/>
                </a:cubicBezTo>
                <a:cubicBezTo>
                  <a:pt x="419" y="261"/>
                  <a:pt x="413" y="284"/>
                  <a:pt x="402" y="305"/>
                </a:cubicBezTo>
                <a:close/>
                <a:moveTo>
                  <a:pt x="402" y="305"/>
                </a:moveTo>
                <a:cubicBezTo>
                  <a:pt x="402" y="305"/>
                  <a:pt x="402" y="305"/>
                  <a:pt x="402" y="305"/>
                </a:cubicBezTo>
              </a:path>
            </a:pathLst>
          </a:cu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441" name="Google Shape;1441;p87"/>
          <p:cNvSpPr/>
          <p:nvPr/>
        </p:nvSpPr>
        <p:spPr>
          <a:xfrm>
            <a:off x="728663" y="3899297"/>
            <a:ext cx="340519" cy="460772"/>
          </a:xfrm>
          <a:custGeom>
            <a:pathLst>
              <a:path extrusionOk="0" h="233" w="172">
                <a:moveTo>
                  <a:pt x="169" y="112"/>
                </a:moveTo>
                <a:cubicBezTo>
                  <a:pt x="8" y="1"/>
                  <a:pt x="8" y="1"/>
                  <a:pt x="8" y="1"/>
                </a:cubicBezTo>
                <a:cubicBezTo>
                  <a:pt x="7" y="0"/>
                  <a:pt x="5" y="0"/>
                  <a:pt x="3" y="1"/>
                </a:cubicBezTo>
                <a:cubicBezTo>
                  <a:pt x="1" y="2"/>
                  <a:pt x="0" y="4"/>
                  <a:pt x="0" y="6"/>
                </a:cubicBezTo>
                <a:cubicBezTo>
                  <a:pt x="0" y="228"/>
                  <a:pt x="0" y="228"/>
                  <a:pt x="0" y="228"/>
                </a:cubicBezTo>
                <a:cubicBezTo>
                  <a:pt x="0" y="230"/>
                  <a:pt x="1" y="232"/>
                  <a:pt x="3" y="233"/>
                </a:cubicBezTo>
                <a:cubicBezTo>
                  <a:pt x="4" y="233"/>
                  <a:pt x="4" y="233"/>
                  <a:pt x="5" y="233"/>
                </a:cubicBezTo>
                <a:cubicBezTo>
                  <a:pt x="6" y="233"/>
                  <a:pt x="8" y="233"/>
                  <a:pt x="8" y="232"/>
                </a:cubicBezTo>
                <a:cubicBezTo>
                  <a:pt x="169" y="121"/>
                  <a:pt x="169" y="121"/>
                  <a:pt x="169" y="121"/>
                </a:cubicBezTo>
                <a:cubicBezTo>
                  <a:pt x="171" y="120"/>
                  <a:pt x="172" y="118"/>
                  <a:pt x="172" y="117"/>
                </a:cubicBezTo>
                <a:cubicBezTo>
                  <a:pt x="172" y="115"/>
                  <a:pt x="171" y="113"/>
                  <a:pt x="169" y="112"/>
                </a:cubicBez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442" name="Google Shape;1442;p87"/>
          <p:cNvSpPr/>
          <p:nvPr/>
        </p:nvSpPr>
        <p:spPr>
          <a:xfrm>
            <a:off x="5051822" y="1247603"/>
            <a:ext cx="407194" cy="489347"/>
          </a:xfrm>
          <a:custGeom>
            <a:pathLst>
              <a:path extrusionOk="0" h="247" w="205">
                <a:moveTo>
                  <a:pt x="185" y="200"/>
                </a:moveTo>
                <a:cubicBezTo>
                  <a:pt x="140" y="177"/>
                  <a:pt x="140" y="177"/>
                  <a:pt x="140" y="177"/>
                </a:cubicBezTo>
                <a:cubicBezTo>
                  <a:pt x="134" y="175"/>
                  <a:pt x="131" y="169"/>
                  <a:pt x="131" y="162"/>
                </a:cubicBezTo>
                <a:cubicBezTo>
                  <a:pt x="131" y="145"/>
                  <a:pt x="131" y="145"/>
                  <a:pt x="131" y="145"/>
                </a:cubicBezTo>
                <a:cubicBezTo>
                  <a:pt x="132" y="143"/>
                  <a:pt x="134" y="141"/>
                  <a:pt x="135" y="139"/>
                </a:cubicBezTo>
                <a:cubicBezTo>
                  <a:pt x="141" y="131"/>
                  <a:pt x="146" y="121"/>
                  <a:pt x="149" y="111"/>
                </a:cubicBezTo>
                <a:cubicBezTo>
                  <a:pt x="155" y="110"/>
                  <a:pt x="159" y="104"/>
                  <a:pt x="159" y="98"/>
                </a:cubicBezTo>
                <a:cubicBezTo>
                  <a:pt x="159" y="79"/>
                  <a:pt x="159" y="79"/>
                  <a:pt x="159" y="79"/>
                </a:cubicBezTo>
                <a:cubicBezTo>
                  <a:pt x="159" y="75"/>
                  <a:pt x="157" y="72"/>
                  <a:pt x="154" y="69"/>
                </a:cubicBezTo>
                <a:cubicBezTo>
                  <a:pt x="154" y="42"/>
                  <a:pt x="154" y="42"/>
                  <a:pt x="154" y="42"/>
                </a:cubicBezTo>
                <a:cubicBezTo>
                  <a:pt x="154" y="42"/>
                  <a:pt x="160" y="0"/>
                  <a:pt x="103" y="0"/>
                </a:cubicBezTo>
                <a:cubicBezTo>
                  <a:pt x="46" y="0"/>
                  <a:pt x="52" y="42"/>
                  <a:pt x="52" y="42"/>
                </a:cubicBezTo>
                <a:cubicBezTo>
                  <a:pt x="52" y="69"/>
                  <a:pt x="52" y="69"/>
                  <a:pt x="52" y="69"/>
                </a:cubicBezTo>
                <a:cubicBezTo>
                  <a:pt x="49" y="72"/>
                  <a:pt x="47" y="75"/>
                  <a:pt x="47" y="79"/>
                </a:cubicBezTo>
                <a:cubicBezTo>
                  <a:pt x="47" y="98"/>
                  <a:pt x="47" y="98"/>
                  <a:pt x="47" y="98"/>
                </a:cubicBezTo>
                <a:cubicBezTo>
                  <a:pt x="47" y="103"/>
                  <a:pt x="49" y="107"/>
                  <a:pt x="53" y="110"/>
                </a:cubicBezTo>
                <a:cubicBezTo>
                  <a:pt x="58" y="130"/>
                  <a:pt x="70" y="145"/>
                  <a:pt x="70" y="145"/>
                </a:cubicBezTo>
                <a:cubicBezTo>
                  <a:pt x="70" y="162"/>
                  <a:pt x="70" y="162"/>
                  <a:pt x="70" y="162"/>
                </a:cubicBezTo>
                <a:cubicBezTo>
                  <a:pt x="70" y="168"/>
                  <a:pt x="67" y="174"/>
                  <a:pt x="61" y="177"/>
                </a:cubicBezTo>
                <a:cubicBezTo>
                  <a:pt x="20" y="199"/>
                  <a:pt x="20" y="199"/>
                  <a:pt x="20" y="199"/>
                </a:cubicBezTo>
                <a:cubicBezTo>
                  <a:pt x="8" y="206"/>
                  <a:pt x="0" y="219"/>
                  <a:pt x="0" y="232"/>
                </a:cubicBezTo>
                <a:cubicBezTo>
                  <a:pt x="0" y="247"/>
                  <a:pt x="0" y="247"/>
                  <a:pt x="0" y="247"/>
                </a:cubicBezTo>
                <a:cubicBezTo>
                  <a:pt x="205" y="247"/>
                  <a:pt x="205" y="247"/>
                  <a:pt x="205" y="247"/>
                </a:cubicBezTo>
                <a:cubicBezTo>
                  <a:pt x="205" y="233"/>
                  <a:pt x="205" y="233"/>
                  <a:pt x="205" y="233"/>
                </a:cubicBezTo>
                <a:cubicBezTo>
                  <a:pt x="205" y="219"/>
                  <a:pt x="197" y="206"/>
                  <a:pt x="185" y="200"/>
                </a:cubicBezTo>
                <a:close/>
                <a:moveTo>
                  <a:pt x="185" y="200"/>
                </a:moveTo>
                <a:cubicBezTo>
                  <a:pt x="185" y="200"/>
                  <a:pt x="185" y="200"/>
                  <a:pt x="185" y="200"/>
                </a:cubicBezTo>
              </a:path>
            </a:pathLst>
          </a:custGeom>
          <a:solidFill>
            <a:srgbClr val="EF7E7A"/>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443" name="Google Shape;1443;p87"/>
          <p:cNvSpPr/>
          <p:nvPr/>
        </p:nvSpPr>
        <p:spPr>
          <a:xfrm>
            <a:off x="5504260" y="1247603"/>
            <a:ext cx="407194" cy="489347"/>
          </a:xfrm>
          <a:custGeom>
            <a:pathLst>
              <a:path extrusionOk="0" h="247" w="205">
                <a:moveTo>
                  <a:pt x="184" y="200"/>
                </a:moveTo>
                <a:cubicBezTo>
                  <a:pt x="140" y="177"/>
                  <a:pt x="140" y="177"/>
                  <a:pt x="140" y="177"/>
                </a:cubicBezTo>
                <a:cubicBezTo>
                  <a:pt x="134" y="175"/>
                  <a:pt x="130" y="169"/>
                  <a:pt x="130" y="162"/>
                </a:cubicBezTo>
                <a:cubicBezTo>
                  <a:pt x="130" y="145"/>
                  <a:pt x="130" y="145"/>
                  <a:pt x="130" y="145"/>
                </a:cubicBezTo>
                <a:cubicBezTo>
                  <a:pt x="132" y="143"/>
                  <a:pt x="133" y="141"/>
                  <a:pt x="135" y="139"/>
                </a:cubicBezTo>
                <a:cubicBezTo>
                  <a:pt x="141" y="131"/>
                  <a:pt x="145" y="121"/>
                  <a:pt x="148" y="111"/>
                </a:cubicBezTo>
                <a:cubicBezTo>
                  <a:pt x="154" y="110"/>
                  <a:pt x="158" y="104"/>
                  <a:pt x="158" y="98"/>
                </a:cubicBezTo>
                <a:cubicBezTo>
                  <a:pt x="158" y="79"/>
                  <a:pt x="158" y="79"/>
                  <a:pt x="158" y="79"/>
                </a:cubicBezTo>
                <a:cubicBezTo>
                  <a:pt x="158" y="75"/>
                  <a:pt x="156" y="72"/>
                  <a:pt x="154" y="69"/>
                </a:cubicBezTo>
                <a:cubicBezTo>
                  <a:pt x="154" y="42"/>
                  <a:pt x="154" y="42"/>
                  <a:pt x="154" y="42"/>
                </a:cubicBezTo>
                <a:cubicBezTo>
                  <a:pt x="154" y="42"/>
                  <a:pt x="159" y="0"/>
                  <a:pt x="102" y="0"/>
                </a:cubicBezTo>
                <a:cubicBezTo>
                  <a:pt x="46" y="0"/>
                  <a:pt x="51" y="42"/>
                  <a:pt x="51" y="42"/>
                </a:cubicBezTo>
                <a:cubicBezTo>
                  <a:pt x="51" y="69"/>
                  <a:pt x="51" y="69"/>
                  <a:pt x="51" y="69"/>
                </a:cubicBezTo>
                <a:cubicBezTo>
                  <a:pt x="48" y="72"/>
                  <a:pt x="46" y="75"/>
                  <a:pt x="46" y="79"/>
                </a:cubicBezTo>
                <a:cubicBezTo>
                  <a:pt x="46" y="98"/>
                  <a:pt x="46" y="98"/>
                  <a:pt x="46" y="98"/>
                </a:cubicBezTo>
                <a:cubicBezTo>
                  <a:pt x="46" y="103"/>
                  <a:pt x="49" y="107"/>
                  <a:pt x="53" y="110"/>
                </a:cubicBezTo>
                <a:cubicBezTo>
                  <a:pt x="57" y="130"/>
                  <a:pt x="70" y="145"/>
                  <a:pt x="70" y="145"/>
                </a:cubicBezTo>
                <a:cubicBezTo>
                  <a:pt x="70" y="162"/>
                  <a:pt x="70" y="162"/>
                  <a:pt x="70" y="162"/>
                </a:cubicBezTo>
                <a:cubicBezTo>
                  <a:pt x="70" y="168"/>
                  <a:pt x="66" y="174"/>
                  <a:pt x="61" y="177"/>
                </a:cubicBezTo>
                <a:cubicBezTo>
                  <a:pt x="19" y="199"/>
                  <a:pt x="19" y="199"/>
                  <a:pt x="19" y="199"/>
                </a:cubicBezTo>
                <a:cubicBezTo>
                  <a:pt x="7" y="206"/>
                  <a:pt x="0" y="219"/>
                  <a:pt x="0" y="232"/>
                </a:cubicBezTo>
                <a:cubicBezTo>
                  <a:pt x="0" y="247"/>
                  <a:pt x="0" y="247"/>
                  <a:pt x="0" y="247"/>
                </a:cubicBezTo>
                <a:cubicBezTo>
                  <a:pt x="205" y="247"/>
                  <a:pt x="205" y="247"/>
                  <a:pt x="205" y="247"/>
                </a:cubicBezTo>
                <a:cubicBezTo>
                  <a:pt x="205" y="233"/>
                  <a:pt x="205" y="233"/>
                  <a:pt x="205" y="233"/>
                </a:cubicBezTo>
                <a:cubicBezTo>
                  <a:pt x="205" y="219"/>
                  <a:pt x="197" y="206"/>
                  <a:pt x="184" y="200"/>
                </a:cubicBezTo>
                <a:close/>
                <a:moveTo>
                  <a:pt x="184" y="200"/>
                </a:moveTo>
                <a:cubicBezTo>
                  <a:pt x="184" y="200"/>
                  <a:pt x="184" y="200"/>
                  <a:pt x="184" y="200"/>
                </a:cubicBezTo>
              </a:path>
            </a:pathLst>
          </a:custGeom>
          <a:solidFill>
            <a:srgbClr val="EF7E7A"/>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444" name="Google Shape;1444;p87"/>
          <p:cNvSpPr/>
          <p:nvPr/>
        </p:nvSpPr>
        <p:spPr>
          <a:xfrm>
            <a:off x="5955506" y="1247603"/>
            <a:ext cx="406004" cy="489347"/>
          </a:xfrm>
          <a:custGeom>
            <a:pathLst>
              <a:path extrusionOk="0" h="247" w="205">
                <a:moveTo>
                  <a:pt x="185" y="200"/>
                </a:moveTo>
                <a:cubicBezTo>
                  <a:pt x="140" y="177"/>
                  <a:pt x="140" y="177"/>
                  <a:pt x="140" y="177"/>
                </a:cubicBezTo>
                <a:cubicBezTo>
                  <a:pt x="134" y="175"/>
                  <a:pt x="131" y="169"/>
                  <a:pt x="131" y="162"/>
                </a:cubicBezTo>
                <a:cubicBezTo>
                  <a:pt x="131" y="145"/>
                  <a:pt x="131" y="145"/>
                  <a:pt x="131" y="145"/>
                </a:cubicBezTo>
                <a:cubicBezTo>
                  <a:pt x="132" y="143"/>
                  <a:pt x="133" y="141"/>
                  <a:pt x="135" y="139"/>
                </a:cubicBezTo>
                <a:cubicBezTo>
                  <a:pt x="141" y="131"/>
                  <a:pt x="146" y="121"/>
                  <a:pt x="149" y="111"/>
                </a:cubicBezTo>
                <a:cubicBezTo>
                  <a:pt x="155" y="110"/>
                  <a:pt x="159" y="104"/>
                  <a:pt x="159" y="98"/>
                </a:cubicBezTo>
                <a:cubicBezTo>
                  <a:pt x="159" y="79"/>
                  <a:pt x="159" y="79"/>
                  <a:pt x="159" y="79"/>
                </a:cubicBezTo>
                <a:cubicBezTo>
                  <a:pt x="159" y="75"/>
                  <a:pt x="157" y="72"/>
                  <a:pt x="154" y="69"/>
                </a:cubicBezTo>
                <a:cubicBezTo>
                  <a:pt x="154" y="42"/>
                  <a:pt x="154" y="42"/>
                  <a:pt x="154" y="42"/>
                </a:cubicBezTo>
                <a:cubicBezTo>
                  <a:pt x="154" y="42"/>
                  <a:pt x="160" y="0"/>
                  <a:pt x="103" y="0"/>
                </a:cubicBezTo>
                <a:cubicBezTo>
                  <a:pt x="46" y="0"/>
                  <a:pt x="52" y="42"/>
                  <a:pt x="52" y="42"/>
                </a:cubicBezTo>
                <a:cubicBezTo>
                  <a:pt x="52" y="69"/>
                  <a:pt x="52" y="69"/>
                  <a:pt x="52" y="69"/>
                </a:cubicBezTo>
                <a:cubicBezTo>
                  <a:pt x="49" y="72"/>
                  <a:pt x="47" y="75"/>
                  <a:pt x="47" y="79"/>
                </a:cubicBezTo>
                <a:cubicBezTo>
                  <a:pt x="47" y="98"/>
                  <a:pt x="47" y="98"/>
                  <a:pt x="47" y="98"/>
                </a:cubicBezTo>
                <a:cubicBezTo>
                  <a:pt x="47" y="103"/>
                  <a:pt x="49" y="107"/>
                  <a:pt x="53" y="110"/>
                </a:cubicBezTo>
                <a:cubicBezTo>
                  <a:pt x="58" y="130"/>
                  <a:pt x="70" y="145"/>
                  <a:pt x="70" y="145"/>
                </a:cubicBezTo>
                <a:cubicBezTo>
                  <a:pt x="70" y="162"/>
                  <a:pt x="70" y="162"/>
                  <a:pt x="70" y="162"/>
                </a:cubicBezTo>
                <a:cubicBezTo>
                  <a:pt x="70" y="168"/>
                  <a:pt x="67" y="174"/>
                  <a:pt x="61" y="177"/>
                </a:cubicBezTo>
                <a:cubicBezTo>
                  <a:pt x="20" y="199"/>
                  <a:pt x="20" y="199"/>
                  <a:pt x="20" y="199"/>
                </a:cubicBezTo>
                <a:cubicBezTo>
                  <a:pt x="8" y="206"/>
                  <a:pt x="0" y="219"/>
                  <a:pt x="0" y="232"/>
                </a:cubicBezTo>
                <a:cubicBezTo>
                  <a:pt x="0" y="247"/>
                  <a:pt x="0" y="247"/>
                  <a:pt x="0" y="247"/>
                </a:cubicBezTo>
                <a:cubicBezTo>
                  <a:pt x="205" y="247"/>
                  <a:pt x="205" y="247"/>
                  <a:pt x="205" y="247"/>
                </a:cubicBezTo>
                <a:cubicBezTo>
                  <a:pt x="205" y="233"/>
                  <a:pt x="205" y="233"/>
                  <a:pt x="205" y="233"/>
                </a:cubicBezTo>
                <a:cubicBezTo>
                  <a:pt x="205" y="219"/>
                  <a:pt x="197" y="206"/>
                  <a:pt x="185" y="200"/>
                </a:cubicBezTo>
                <a:close/>
                <a:moveTo>
                  <a:pt x="185" y="200"/>
                </a:moveTo>
                <a:cubicBezTo>
                  <a:pt x="185" y="200"/>
                  <a:pt x="185" y="200"/>
                  <a:pt x="185" y="200"/>
                </a:cubicBezTo>
              </a:path>
            </a:pathLst>
          </a:custGeom>
          <a:solidFill>
            <a:srgbClr val="EF7E7A"/>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445" name="Google Shape;1445;p87"/>
          <p:cNvSpPr/>
          <p:nvPr/>
        </p:nvSpPr>
        <p:spPr>
          <a:xfrm>
            <a:off x="5051822" y="1952453"/>
            <a:ext cx="407194" cy="489347"/>
          </a:xfrm>
          <a:custGeom>
            <a:pathLst>
              <a:path extrusionOk="0" h="247" w="205">
                <a:moveTo>
                  <a:pt x="185" y="200"/>
                </a:moveTo>
                <a:cubicBezTo>
                  <a:pt x="140" y="177"/>
                  <a:pt x="140" y="177"/>
                  <a:pt x="140" y="177"/>
                </a:cubicBezTo>
                <a:cubicBezTo>
                  <a:pt x="134" y="175"/>
                  <a:pt x="131" y="169"/>
                  <a:pt x="131" y="162"/>
                </a:cubicBezTo>
                <a:cubicBezTo>
                  <a:pt x="131" y="145"/>
                  <a:pt x="131" y="145"/>
                  <a:pt x="131" y="145"/>
                </a:cubicBezTo>
                <a:cubicBezTo>
                  <a:pt x="132" y="143"/>
                  <a:pt x="134" y="141"/>
                  <a:pt x="135" y="139"/>
                </a:cubicBezTo>
                <a:cubicBezTo>
                  <a:pt x="141" y="131"/>
                  <a:pt x="146" y="121"/>
                  <a:pt x="149" y="111"/>
                </a:cubicBezTo>
                <a:cubicBezTo>
                  <a:pt x="155" y="110"/>
                  <a:pt x="159" y="104"/>
                  <a:pt x="159" y="98"/>
                </a:cubicBezTo>
                <a:cubicBezTo>
                  <a:pt x="159" y="79"/>
                  <a:pt x="159" y="79"/>
                  <a:pt x="159" y="79"/>
                </a:cubicBezTo>
                <a:cubicBezTo>
                  <a:pt x="159" y="75"/>
                  <a:pt x="157" y="72"/>
                  <a:pt x="154" y="69"/>
                </a:cubicBezTo>
                <a:cubicBezTo>
                  <a:pt x="154" y="42"/>
                  <a:pt x="154" y="42"/>
                  <a:pt x="154" y="42"/>
                </a:cubicBezTo>
                <a:cubicBezTo>
                  <a:pt x="154" y="42"/>
                  <a:pt x="160" y="0"/>
                  <a:pt x="103" y="0"/>
                </a:cubicBezTo>
                <a:cubicBezTo>
                  <a:pt x="46" y="0"/>
                  <a:pt x="52" y="42"/>
                  <a:pt x="52" y="42"/>
                </a:cubicBezTo>
                <a:cubicBezTo>
                  <a:pt x="52" y="69"/>
                  <a:pt x="52" y="69"/>
                  <a:pt x="52" y="69"/>
                </a:cubicBezTo>
                <a:cubicBezTo>
                  <a:pt x="49" y="72"/>
                  <a:pt x="47" y="75"/>
                  <a:pt x="47" y="79"/>
                </a:cubicBezTo>
                <a:cubicBezTo>
                  <a:pt x="47" y="98"/>
                  <a:pt x="47" y="98"/>
                  <a:pt x="47" y="98"/>
                </a:cubicBezTo>
                <a:cubicBezTo>
                  <a:pt x="47" y="103"/>
                  <a:pt x="49" y="107"/>
                  <a:pt x="53" y="110"/>
                </a:cubicBezTo>
                <a:cubicBezTo>
                  <a:pt x="58" y="130"/>
                  <a:pt x="70" y="145"/>
                  <a:pt x="70" y="145"/>
                </a:cubicBezTo>
                <a:cubicBezTo>
                  <a:pt x="70" y="162"/>
                  <a:pt x="70" y="162"/>
                  <a:pt x="70" y="162"/>
                </a:cubicBezTo>
                <a:cubicBezTo>
                  <a:pt x="70" y="168"/>
                  <a:pt x="67" y="174"/>
                  <a:pt x="61" y="177"/>
                </a:cubicBezTo>
                <a:cubicBezTo>
                  <a:pt x="20" y="199"/>
                  <a:pt x="20" y="199"/>
                  <a:pt x="20" y="199"/>
                </a:cubicBezTo>
                <a:cubicBezTo>
                  <a:pt x="8" y="206"/>
                  <a:pt x="0" y="219"/>
                  <a:pt x="0" y="232"/>
                </a:cubicBezTo>
                <a:cubicBezTo>
                  <a:pt x="0" y="247"/>
                  <a:pt x="0" y="247"/>
                  <a:pt x="0" y="247"/>
                </a:cubicBezTo>
                <a:cubicBezTo>
                  <a:pt x="205" y="247"/>
                  <a:pt x="205" y="247"/>
                  <a:pt x="205" y="247"/>
                </a:cubicBezTo>
                <a:cubicBezTo>
                  <a:pt x="205" y="233"/>
                  <a:pt x="205" y="233"/>
                  <a:pt x="205" y="233"/>
                </a:cubicBezTo>
                <a:cubicBezTo>
                  <a:pt x="205" y="219"/>
                  <a:pt x="197" y="206"/>
                  <a:pt x="185" y="200"/>
                </a:cubicBezTo>
                <a:close/>
                <a:moveTo>
                  <a:pt x="185" y="200"/>
                </a:moveTo>
                <a:cubicBezTo>
                  <a:pt x="185" y="200"/>
                  <a:pt x="185" y="200"/>
                  <a:pt x="185" y="200"/>
                </a:cubicBezTo>
              </a:path>
            </a:pathLst>
          </a:cu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446" name="Google Shape;1446;p87"/>
          <p:cNvSpPr/>
          <p:nvPr/>
        </p:nvSpPr>
        <p:spPr>
          <a:xfrm>
            <a:off x="5504260" y="1952453"/>
            <a:ext cx="407194" cy="489347"/>
          </a:xfrm>
          <a:custGeom>
            <a:pathLst>
              <a:path extrusionOk="0" h="247" w="205">
                <a:moveTo>
                  <a:pt x="184" y="200"/>
                </a:moveTo>
                <a:cubicBezTo>
                  <a:pt x="140" y="177"/>
                  <a:pt x="140" y="177"/>
                  <a:pt x="140" y="177"/>
                </a:cubicBezTo>
                <a:cubicBezTo>
                  <a:pt x="134" y="175"/>
                  <a:pt x="130" y="169"/>
                  <a:pt x="130" y="162"/>
                </a:cubicBezTo>
                <a:cubicBezTo>
                  <a:pt x="130" y="145"/>
                  <a:pt x="130" y="145"/>
                  <a:pt x="130" y="145"/>
                </a:cubicBezTo>
                <a:cubicBezTo>
                  <a:pt x="132" y="143"/>
                  <a:pt x="133" y="141"/>
                  <a:pt x="135" y="139"/>
                </a:cubicBezTo>
                <a:cubicBezTo>
                  <a:pt x="141" y="131"/>
                  <a:pt x="145" y="121"/>
                  <a:pt x="148" y="111"/>
                </a:cubicBezTo>
                <a:cubicBezTo>
                  <a:pt x="154" y="110"/>
                  <a:pt x="158" y="104"/>
                  <a:pt x="158" y="98"/>
                </a:cubicBezTo>
                <a:cubicBezTo>
                  <a:pt x="158" y="79"/>
                  <a:pt x="158" y="79"/>
                  <a:pt x="158" y="79"/>
                </a:cubicBezTo>
                <a:cubicBezTo>
                  <a:pt x="158" y="75"/>
                  <a:pt x="156" y="72"/>
                  <a:pt x="154" y="69"/>
                </a:cubicBezTo>
                <a:cubicBezTo>
                  <a:pt x="154" y="42"/>
                  <a:pt x="154" y="42"/>
                  <a:pt x="154" y="42"/>
                </a:cubicBezTo>
                <a:cubicBezTo>
                  <a:pt x="154" y="42"/>
                  <a:pt x="159" y="0"/>
                  <a:pt x="102" y="0"/>
                </a:cubicBezTo>
                <a:cubicBezTo>
                  <a:pt x="46" y="0"/>
                  <a:pt x="51" y="42"/>
                  <a:pt x="51" y="42"/>
                </a:cubicBezTo>
                <a:cubicBezTo>
                  <a:pt x="51" y="69"/>
                  <a:pt x="51" y="69"/>
                  <a:pt x="51" y="69"/>
                </a:cubicBezTo>
                <a:cubicBezTo>
                  <a:pt x="48" y="72"/>
                  <a:pt x="46" y="75"/>
                  <a:pt x="46" y="79"/>
                </a:cubicBezTo>
                <a:cubicBezTo>
                  <a:pt x="46" y="98"/>
                  <a:pt x="46" y="98"/>
                  <a:pt x="46" y="98"/>
                </a:cubicBezTo>
                <a:cubicBezTo>
                  <a:pt x="46" y="103"/>
                  <a:pt x="49" y="107"/>
                  <a:pt x="53" y="110"/>
                </a:cubicBezTo>
                <a:cubicBezTo>
                  <a:pt x="57" y="130"/>
                  <a:pt x="70" y="145"/>
                  <a:pt x="70" y="145"/>
                </a:cubicBezTo>
                <a:cubicBezTo>
                  <a:pt x="70" y="162"/>
                  <a:pt x="70" y="162"/>
                  <a:pt x="70" y="162"/>
                </a:cubicBezTo>
                <a:cubicBezTo>
                  <a:pt x="70" y="168"/>
                  <a:pt x="66" y="174"/>
                  <a:pt x="61" y="177"/>
                </a:cubicBezTo>
                <a:cubicBezTo>
                  <a:pt x="19" y="199"/>
                  <a:pt x="19" y="199"/>
                  <a:pt x="19" y="199"/>
                </a:cubicBezTo>
                <a:cubicBezTo>
                  <a:pt x="7" y="206"/>
                  <a:pt x="0" y="219"/>
                  <a:pt x="0" y="232"/>
                </a:cubicBezTo>
                <a:cubicBezTo>
                  <a:pt x="0" y="247"/>
                  <a:pt x="0" y="247"/>
                  <a:pt x="0" y="247"/>
                </a:cubicBezTo>
                <a:cubicBezTo>
                  <a:pt x="205" y="247"/>
                  <a:pt x="205" y="247"/>
                  <a:pt x="205" y="247"/>
                </a:cubicBezTo>
                <a:cubicBezTo>
                  <a:pt x="205" y="233"/>
                  <a:pt x="205" y="233"/>
                  <a:pt x="205" y="233"/>
                </a:cubicBezTo>
                <a:cubicBezTo>
                  <a:pt x="205" y="219"/>
                  <a:pt x="197" y="206"/>
                  <a:pt x="184" y="200"/>
                </a:cubicBezTo>
                <a:close/>
                <a:moveTo>
                  <a:pt x="184" y="200"/>
                </a:moveTo>
                <a:cubicBezTo>
                  <a:pt x="184" y="200"/>
                  <a:pt x="184" y="200"/>
                  <a:pt x="184" y="200"/>
                </a:cubicBezTo>
              </a:path>
            </a:pathLst>
          </a:cu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447" name="Google Shape;1447;p87"/>
          <p:cNvSpPr/>
          <p:nvPr/>
        </p:nvSpPr>
        <p:spPr>
          <a:xfrm>
            <a:off x="5955506" y="1952453"/>
            <a:ext cx="406004" cy="489347"/>
          </a:xfrm>
          <a:custGeom>
            <a:pathLst>
              <a:path extrusionOk="0" h="247" w="205">
                <a:moveTo>
                  <a:pt x="185" y="200"/>
                </a:moveTo>
                <a:cubicBezTo>
                  <a:pt x="140" y="177"/>
                  <a:pt x="140" y="177"/>
                  <a:pt x="140" y="177"/>
                </a:cubicBezTo>
                <a:cubicBezTo>
                  <a:pt x="134" y="175"/>
                  <a:pt x="131" y="169"/>
                  <a:pt x="131" y="162"/>
                </a:cubicBezTo>
                <a:cubicBezTo>
                  <a:pt x="131" y="145"/>
                  <a:pt x="131" y="145"/>
                  <a:pt x="131" y="145"/>
                </a:cubicBezTo>
                <a:cubicBezTo>
                  <a:pt x="132" y="143"/>
                  <a:pt x="133" y="141"/>
                  <a:pt x="135" y="139"/>
                </a:cubicBezTo>
                <a:cubicBezTo>
                  <a:pt x="141" y="131"/>
                  <a:pt x="146" y="121"/>
                  <a:pt x="149" y="111"/>
                </a:cubicBezTo>
                <a:cubicBezTo>
                  <a:pt x="155" y="110"/>
                  <a:pt x="159" y="104"/>
                  <a:pt x="159" y="98"/>
                </a:cubicBezTo>
                <a:cubicBezTo>
                  <a:pt x="159" y="79"/>
                  <a:pt x="159" y="79"/>
                  <a:pt x="159" y="79"/>
                </a:cubicBezTo>
                <a:cubicBezTo>
                  <a:pt x="159" y="75"/>
                  <a:pt x="157" y="72"/>
                  <a:pt x="154" y="69"/>
                </a:cubicBezTo>
                <a:cubicBezTo>
                  <a:pt x="154" y="42"/>
                  <a:pt x="154" y="42"/>
                  <a:pt x="154" y="42"/>
                </a:cubicBezTo>
                <a:cubicBezTo>
                  <a:pt x="154" y="42"/>
                  <a:pt x="160" y="0"/>
                  <a:pt x="103" y="0"/>
                </a:cubicBezTo>
                <a:cubicBezTo>
                  <a:pt x="46" y="0"/>
                  <a:pt x="52" y="42"/>
                  <a:pt x="52" y="42"/>
                </a:cubicBezTo>
                <a:cubicBezTo>
                  <a:pt x="52" y="69"/>
                  <a:pt x="52" y="69"/>
                  <a:pt x="52" y="69"/>
                </a:cubicBezTo>
                <a:cubicBezTo>
                  <a:pt x="49" y="72"/>
                  <a:pt x="47" y="75"/>
                  <a:pt x="47" y="79"/>
                </a:cubicBezTo>
                <a:cubicBezTo>
                  <a:pt x="47" y="98"/>
                  <a:pt x="47" y="98"/>
                  <a:pt x="47" y="98"/>
                </a:cubicBezTo>
                <a:cubicBezTo>
                  <a:pt x="47" y="103"/>
                  <a:pt x="49" y="107"/>
                  <a:pt x="53" y="110"/>
                </a:cubicBezTo>
                <a:cubicBezTo>
                  <a:pt x="58" y="130"/>
                  <a:pt x="70" y="145"/>
                  <a:pt x="70" y="145"/>
                </a:cubicBezTo>
                <a:cubicBezTo>
                  <a:pt x="70" y="162"/>
                  <a:pt x="70" y="162"/>
                  <a:pt x="70" y="162"/>
                </a:cubicBezTo>
                <a:cubicBezTo>
                  <a:pt x="70" y="168"/>
                  <a:pt x="67" y="174"/>
                  <a:pt x="61" y="177"/>
                </a:cubicBezTo>
                <a:cubicBezTo>
                  <a:pt x="20" y="199"/>
                  <a:pt x="20" y="199"/>
                  <a:pt x="20" y="199"/>
                </a:cubicBezTo>
                <a:cubicBezTo>
                  <a:pt x="8" y="206"/>
                  <a:pt x="0" y="219"/>
                  <a:pt x="0" y="232"/>
                </a:cubicBezTo>
                <a:cubicBezTo>
                  <a:pt x="0" y="247"/>
                  <a:pt x="0" y="247"/>
                  <a:pt x="0" y="247"/>
                </a:cubicBezTo>
                <a:cubicBezTo>
                  <a:pt x="205" y="247"/>
                  <a:pt x="205" y="247"/>
                  <a:pt x="205" y="247"/>
                </a:cubicBezTo>
                <a:cubicBezTo>
                  <a:pt x="205" y="233"/>
                  <a:pt x="205" y="233"/>
                  <a:pt x="205" y="233"/>
                </a:cubicBezTo>
                <a:cubicBezTo>
                  <a:pt x="205" y="219"/>
                  <a:pt x="197" y="206"/>
                  <a:pt x="185" y="200"/>
                </a:cubicBezTo>
                <a:close/>
                <a:moveTo>
                  <a:pt x="185" y="200"/>
                </a:moveTo>
                <a:cubicBezTo>
                  <a:pt x="185" y="200"/>
                  <a:pt x="185" y="200"/>
                  <a:pt x="185" y="200"/>
                </a:cubicBezTo>
              </a:path>
            </a:pathLst>
          </a:cu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448" name="Google Shape;1448;p87"/>
          <p:cNvSpPr/>
          <p:nvPr/>
        </p:nvSpPr>
        <p:spPr>
          <a:xfrm>
            <a:off x="5051822" y="2658493"/>
            <a:ext cx="407194" cy="488156"/>
          </a:xfrm>
          <a:custGeom>
            <a:pathLst>
              <a:path extrusionOk="0" h="247" w="205">
                <a:moveTo>
                  <a:pt x="185" y="200"/>
                </a:moveTo>
                <a:cubicBezTo>
                  <a:pt x="140" y="177"/>
                  <a:pt x="140" y="177"/>
                  <a:pt x="140" y="177"/>
                </a:cubicBezTo>
                <a:cubicBezTo>
                  <a:pt x="134" y="175"/>
                  <a:pt x="131" y="169"/>
                  <a:pt x="131" y="162"/>
                </a:cubicBezTo>
                <a:cubicBezTo>
                  <a:pt x="131" y="145"/>
                  <a:pt x="131" y="145"/>
                  <a:pt x="131" y="145"/>
                </a:cubicBezTo>
                <a:cubicBezTo>
                  <a:pt x="132" y="143"/>
                  <a:pt x="134" y="141"/>
                  <a:pt x="135" y="139"/>
                </a:cubicBezTo>
                <a:cubicBezTo>
                  <a:pt x="141" y="131"/>
                  <a:pt x="146" y="121"/>
                  <a:pt x="149" y="111"/>
                </a:cubicBezTo>
                <a:cubicBezTo>
                  <a:pt x="155" y="110"/>
                  <a:pt x="159" y="104"/>
                  <a:pt x="159" y="98"/>
                </a:cubicBezTo>
                <a:cubicBezTo>
                  <a:pt x="159" y="79"/>
                  <a:pt x="159" y="79"/>
                  <a:pt x="159" y="79"/>
                </a:cubicBezTo>
                <a:cubicBezTo>
                  <a:pt x="159" y="75"/>
                  <a:pt x="157" y="72"/>
                  <a:pt x="154" y="69"/>
                </a:cubicBezTo>
                <a:cubicBezTo>
                  <a:pt x="154" y="42"/>
                  <a:pt x="154" y="42"/>
                  <a:pt x="154" y="42"/>
                </a:cubicBezTo>
                <a:cubicBezTo>
                  <a:pt x="154" y="42"/>
                  <a:pt x="160" y="0"/>
                  <a:pt x="103" y="0"/>
                </a:cubicBezTo>
                <a:cubicBezTo>
                  <a:pt x="46" y="0"/>
                  <a:pt x="52" y="42"/>
                  <a:pt x="52" y="42"/>
                </a:cubicBezTo>
                <a:cubicBezTo>
                  <a:pt x="52" y="69"/>
                  <a:pt x="52" y="69"/>
                  <a:pt x="52" y="69"/>
                </a:cubicBezTo>
                <a:cubicBezTo>
                  <a:pt x="49" y="72"/>
                  <a:pt x="47" y="75"/>
                  <a:pt x="47" y="79"/>
                </a:cubicBezTo>
                <a:cubicBezTo>
                  <a:pt x="47" y="98"/>
                  <a:pt x="47" y="98"/>
                  <a:pt x="47" y="98"/>
                </a:cubicBezTo>
                <a:cubicBezTo>
                  <a:pt x="47" y="103"/>
                  <a:pt x="49" y="107"/>
                  <a:pt x="53" y="110"/>
                </a:cubicBezTo>
                <a:cubicBezTo>
                  <a:pt x="58" y="130"/>
                  <a:pt x="70" y="145"/>
                  <a:pt x="70" y="145"/>
                </a:cubicBezTo>
                <a:cubicBezTo>
                  <a:pt x="70" y="162"/>
                  <a:pt x="70" y="162"/>
                  <a:pt x="70" y="162"/>
                </a:cubicBezTo>
                <a:cubicBezTo>
                  <a:pt x="70" y="168"/>
                  <a:pt x="67" y="174"/>
                  <a:pt x="61" y="177"/>
                </a:cubicBezTo>
                <a:cubicBezTo>
                  <a:pt x="20" y="199"/>
                  <a:pt x="20" y="199"/>
                  <a:pt x="20" y="199"/>
                </a:cubicBezTo>
                <a:cubicBezTo>
                  <a:pt x="8" y="206"/>
                  <a:pt x="0" y="219"/>
                  <a:pt x="0" y="232"/>
                </a:cubicBezTo>
                <a:cubicBezTo>
                  <a:pt x="0" y="247"/>
                  <a:pt x="0" y="247"/>
                  <a:pt x="0" y="247"/>
                </a:cubicBezTo>
                <a:cubicBezTo>
                  <a:pt x="205" y="247"/>
                  <a:pt x="205" y="247"/>
                  <a:pt x="205" y="247"/>
                </a:cubicBezTo>
                <a:cubicBezTo>
                  <a:pt x="205" y="233"/>
                  <a:pt x="205" y="233"/>
                  <a:pt x="205" y="233"/>
                </a:cubicBezTo>
                <a:cubicBezTo>
                  <a:pt x="205" y="219"/>
                  <a:pt x="197" y="206"/>
                  <a:pt x="185" y="200"/>
                </a:cubicBezTo>
                <a:close/>
                <a:moveTo>
                  <a:pt x="185" y="200"/>
                </a:moveTo>
                <a:cubicBezTo>
                  <a:pt x="185" y="200"/>
                  <a:pt x="185" y="200"/>
                  <a:pt x="185" y="200"/>
                </a:cubicBezTo>
              </a:path>
            </a:pathLst>
          </a:custGeom>
          <a:solidFill>
            <a:srgbClr val="EF7E7A"/>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449" name="Google Shape;1449;p87"/>
          <p:cNvSpPr/>
          <p:nvPr/>
        </p:nvSpPr>
        <p:spPr>
          <a:xfrm>
            <a:off x="5504260" y="2658493"/>
            <a:ext cx="407194" cy="488156"/>
          </a:xfrm>
          <a:custGeom>
            <a:pathLst>
              <a:path extrusionOk="0" h="247" w="205">
                <a:moveTo>
                  <a:pt x="184" y="200"/>
                </a:moveTo>
                <a:cubicBezTo>
                  <a:pt x="140" y="177"/>
                  <a:pt x="140" y="177"/>
                  <a:pt x="140" y="177"/>
                </a:cubicBezTo>
                <a:cubicBezTo>
                  <a:pt x="134" y="175"/>
                  <a:pt x="130" y="169"/>
                  <a:pt x="130" y="162"/>
                </a:cubicBezTo>
                <a:cubicBezTo>
                  <a:pt x="130" y="145"/>
                  <a:pt x="130" y="145"/>
                  <a:pt x="130" y="145"/>
                </a:cubicBezTo>
                <a:cubicBezTo>
                  <a:pt x="132" y="143"/>
                  <a:pt x="133" y="141"/>
                  <a:pt x="135" y="139"/>
                </a:cubicBezTo>
                <a:cubicBezTo>
                  <a:pt x="141" y="131"/>
                  <a:pt x="145" y="121"/>
                  <a:pt x="148" y="111"/>
                </a:cubicBezTo>
                <a:cubicBezTo>
                  <a:pt x="154" y="110"/>
                  <a:pt x="158" y="104"/>
                  <a:pt x="158" y="98"/>
                </a:cubicBezTo>
                <a:cubicBezTo>
                  <a:pt x="158" y="79"/>
                  <a:pt x="158" y="79"/>
                  <a:pt x="158" y="79"/>
                </a:cubicBezTo>
                <a:cubicBezTo>
                  <a:pt x="158" y="75"/>
                  <a:pt x="156" y="72"/>
                  <a:pt x="154" y="69"/>
                </a:cubicBezTo>
                <a:cubicBezTo>
                  <a:pt x="154" y="42"/>
                  <a:pt x="154" y="42"/>
                  <a:pt x="154" y="42"/>
                </a:cubicBezTo>
                <a:cubicBezTo>
                  <a:pt x="154" y="42"/>
                  <a:pt x="159" y="0"/>
                  <a:pt x="102" y="0"/>
                </a:cubicBezTo>
                <a:cubicBezTo>
                  <a:pt x="46" y="0"/>
                  <a:pt x="51" y="42"/>
                  <a:pt x="51" y="42"/>
                </a:cubicBezTo>
                <a:cubicBezTo>
                  <a:pt x="51" y="69"/>
                  <a:pt x="51" y="69"/>
                  <a:pt x="51" y="69"/>
                </a:cubicBezTo>
                <a:cubicBezTo>
                  <a:pt x="48" y="72"/>
                  <a:pt x="46" y="75"/>
                  <a:pt x="46" y="79"/>
                </a:cubicBezTo>
                <a:cubicBezTo>
                  <a:pt x="46" y="98"/>
                  <a:pt x="46" y="98"/>
                  <a:pt x="46" y="98"/>
                </a:cubicBezTo>
                <a:cubicBezTo>
                  <a:pt x="46" y="103"/>
                  <a:pt x="49" y="107"/>
                  <a:pt x="53" y="110"/>
                </a:cubicBezTo>
                <a:cubicBezTo>
                  <a:pt x="57" y="130"/>
                  <a:pt x="70" y="145"/>
                  <a:pt x="70" y="145"/>
                </a:cubicBezTo>
                <a:cubicBezTo>
                  <a:pt x="70" y="162"/>
                  <a:pt x="70" y="162"/>
                  <a:pt x="70" y="162"/>
                </a:cubicBezTo>
                <a:cubicBezTo>
                  <a:pt x="70" y="168"/>
                  <a:pt x="66" y="174"/>
                  <a:pt x="61" y="177"/>
                </a:cubicBezTo>
                <a:cubicBezTo>
                  <a:pt x="19" y="199"/>
                  <a:pt x="19" y="199"/>
                  <a:pt x="19" y="199"/>
                </a:cubicBezTo>
                <a:cubicBezTo>
                  <a:pt x="7" y="206"/>
                  <a:pt x="0" y="219"/>
                  <a:pt x="0" y="232"/>
                </a:cubicBezTo>
                <a:cubicBezTo>
                  <a:pt x="0" y="247"/>
                  <a:pt x="0" y="247"/>
                  <a:pt x="0" y="247"/>
                </a:cubicBezTo>
                <a:cubicBezTo>
                  <a:pt x="205" y="247"/>
                  <a:pt x="205" y="247"/>
                  <a:pt x="205" y="247"/>
                </a:cubicBezTo>
                <a:cubicBezTo>
                  <a:pt x="205" y="233"/>
                  <a:pt x="205" y="233"/>
                  <a:pt x="205" y="233"/>
                </a:cubicBezTo>
                <a:cubicBezTo>
                  <a:pt x="205" y="219"/>
                  <a:pt x="197" y="206"/>
                  <a:pt x="184" y="200"/>
                </a:cubicBezTo>
                <a:close/>
                <a:moveTo>
                  <a:pt x="184" y="200"/>
                </a:moveTo>
                <a:cubicBezTo>
                  <a:pt x="184" y="200"/>
                  <a:pt x="184" y="200"/>
                  <a:pt x="184" y="200"/>
                </a:cubicBezTo>
              </a:path>
            </a:pathLst>
          </a:custGeom>
          <a:solidFill>
            <a:srgbClr val="EF7E7A"/>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450" name="Google Shape;1450;p87"/>
          <p:cNvSpPr/>
          <p:nvPr/>
        </p:nvSpPr>
        <p:spPr>
          <a:xfrm>
            <a:off x="5955506" y="2658493"/>
            <a:ext cx="406004" cy="488156"/>
          </a:xfrm>
          <a:custGeom>
            <a:pathLst>
              <a:path extrusionOk="0" h="247" w="205">
                <a:moveTo>
                  <a:pt x="185" y="200"/>
                </a:moveTo>
                <a:cubicBezTo>
                  <a:pt x="140" y="177"/>
                  <a:pt x="140" y="177"/>
                  <a:pt x="140" y="177"/>
                </a:cubicBezTo>
                <a:cubicBezTo>
                  <a:pt x="134" y="175"/>
                  <a:pt x="131" y="169"/>
                  <a:pt x="131" y="162"/>
                </a:cubicBezTo>
                <a:cubicBezTo>
                  <a:pt x="131" y="145"/>
                  <a:pt x="131" y="145"/>
                  <a:pt x="131" y="145"/>
                </a:cubicBezTo>
                <a:cubicBezTo>
                  <a:pt x="132" y="143"/>
                  <a:pt x="133" y="141"/>
                  <a:pt x="135" y="139"/>
                </a:cubicBezTo>
                <a:cubicBezTo>
                  <a:pt x="141" y="131"/>
                  <a:pt x="146" y="121"/>
                  <a:pt x="149" y="111"/>
                </a:cubicBezTo>
                <a:cubicBezTo>
                  <a:pt x="155" y="110"/>
                  <a:pt x="159" y="104"/>
                  <a:pt x="159" y="98"/>
                </a:cubicBezTo>
                <a:cubicBezTo>
                  <a:pt x="159" y="79"/>
                  <a:pt x="159" y="79"/>
                  <a:pt x="159" y="79"/>
                </a:cubicBezTo>
                <a:cubicBezTo>
                  <a:pt x="159" y="75"/>
                  <a:pt x="157" y="72"/>
                  <a:pt x="154" y="69"/>
                </a:cubicBezTo>
                <a:cubicBezTo>
                  <a:pt x="154" y="42"/>
                  <a:pt x="154" y="42"/>
                  <a:pt x="154" y="42"/>
                </a:cubicBezTo>
                <a:cubicBezTo>
                  <a:pt x="154" y="42"/>
                  <a:pt x="160" y="0"/>
                  <a:pt x="103" y="0"/>
                </a:cubicBezTo>
                <a:cubicBezTo>
                  <a:pt x="46" y="0"/>
                  <a:pt x="52" y="42"/>
                  <a:pt x="52" y="42"/>
                </a:cubicBezTo>
                <a:cubicBezTo>
                  <a:pt x="52" y="69"/>
                  <a:pt x="52" y="69"/>
                  <a:pt x="52" y="69"/>
                </a:cubicBezTo>
                <a:cubicBezTo>
                  <a:pt x="49" y="72"/>
                  <a:pt x="47" y="75"/>
                  <a:pt x="47" y="79"/>
                </a:cubicBezTo>
                <a:cubicBezTo>
                  <a:pt x="47" y="98"/>
                  <a:pt x="47" y="98"/>
                  <a:pt x="47" y="98"/>
                </a:cubicBezTo>
                <a:cubicBezTo>
                  <a:pt x="47" y="103"/>
                  <a:pt x="49" y="107"/>
                  <a:pt x="53" y="110"/>
                </a:cubicBezTo>
                <a:cubicBezTo>
                  <a:pt x="58" y="130"/>
                  <a:pt x="70" y="145"/>
                  <a:pt x="70" y="145"/>
                </a:cubicBezTo>
                <a:cubicBezTo>
                  <a:pt x="70" y="162"/>
                  <a:pt x="70" y="162"/>
                  <a:pt x="70" y="162"/>
                </a:cubicBezTo>
                <a:cubicBezTo>
                  <a:pt x="70" y="168"/>
                  <a:pt x="67" y="174"/>
                  <a:pt x="61" y="177"/>
                </a:cubicBezTo>
                <a:cubicBezTo>
                  <a:pt x="20" y="199"/>
                  <a:pt x="20" y="199"/>
                  <a:pt x="20" y="199"/>
                </a:cubicBezTo>
                <a:cubicBezTo>
                  <a:pt x="8" y="206"/>
                  <a:pt x="0" y="219"/>
                  <a:pt x="0" y="232"/>
                </a:cubicBezTo>
                <a:cubicBezTo>
                  <a:pt x="0" y="247"/>
                  <a:pt x="0" y="247"/>
                  <a:pt x="0" y="247"/>
                </a:cubicBezTo>
                <a:cubicBezTo>
                  <a:pt x="205" y="247"/>
                  <a:pt x="205" y="247"/>
                  <a:pt x="205" y="247"/>
                </a:cubicBezTo>
                <a:cubicBezTo>
                  <a:pt x="205" y="233"/>
                  <a:pt x="205" y="233"/>
                  <a:pt x="205" y="233"/>
                </a:cubicBezTo>
                <a:cubicBezTo>
                  <a:pt x="205" y="219"/>
                  <a:pt x="197" y="206"/>
                  <a:pt x="185" y="200"/>
                </a:cubicBezTo>
                <a:close/>
                <a:moveTo>
                  <a:pt x="185" y="200"/>
                </a:moveTo>
                <a:cubicBezTo>
                  <a:pt x="185" y="200"/>
                  <a:pt x="185" y="200"/>
                  <a:pt x="185" y="200"/>
                </a:cubicBezTo>
              </a:path>
            </a:pathLst>
          </a:custGeom>
          <a:solidFill>
            <a:srgbClr val="EF7E7A"/>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451" name="Google Shape;1451;p87"/>
          <p:cNvSpPr/>
          <p:nvPr/>
        </p:nvSpPr>
        <p:spPr>
          <a:xfrm>
            <a:off x="6449616" y="1870710"/>
            <a:ext cx="2194322" cy="666750"/>
          </a:xfrm>
          <a:custGeom>
            <a:pathLst>
              <a:path extrusionOk="0" h="337" w="1106">
                <a:moveTo>
                  <a:pt x="1087" y="0"/>
                </a:moveTo>
                <a:cubicBezTo>
                  <a:pt x="70" y="0"/>
                  <a:pt x="70" y="0"/>
                  <a:pt x="70" y="0"/>
                </a:cubicBezTo>
                <a:cubicBezTo>
                  <a:pt x="59" y="0"/>
                  <a:pt x="51" y="9"/>
                  <a:pt x="51" y="19"/>
                </a:cubicBezTo>
                <a:cubicBezTo>
                  <a:pt x="51" y="110"/>
                  <a:pt x="51" y="110"/>
                  <a:pt x="51" y="110"/>
                </a:cubicBezTo>
                <a:cubicBezTo>
                  <a:pt x="0" y="152"/>
                  <a:pt x="0" y="152"/>
                  <a:pt x="0" y="152"/>
                </a:cubicBezTo>
                <a:cubicBezTo>
                  <a:pt x="51" y="193"/>
                  <a:pt x="51" y="193"/>
                  <a:pt x="51" y="193"/>
                </a:cubicBezTo>
                <a:cubicBezTo>
                  <a:pt x="51" y="318"/>
                  <a:pt x="51" y="318"/>
                  <a:pt x="51" y="318"/>
                </a:cubicBezTo>
                <a:cubicBezTo>
                  <a:pt x="51" y="329"/>
                  <a:pt x="59" y="337"/>
                  <a:pt x="70" y="337"/>
                </a:cubicBezTo>
                <a:cubicBezTo>
                  <a:pt x="1087" y="337"/>
                  <a:pt x="1087" y="337"/>
                  <a:pt x="1087" y="337"/>
                </a:cubicBezTo>
                <a:cubicBezTo>
                  <a:pt x="1098" y="337"/>
                  <a:pt x="1106" y="329"/>
                  <a:pt x="1106" y="318"/>
                </a:cubicBezTo>
                <a:cubicBezTo>
                  <a:pt x="1106" y="19"/>
                  <a:pt x="1106" y="19"/>
                  <a:pt x="1106" y="19"/>
                </a:cubicBezTo>
                <a:cubicBezTo>
                  <a:pt x="1106" y="9"/>
                  <a:pt x="1098" y="0"/>
                  <a:pt x="1087" y="0"/>
                </a:cubicBezTo>
                <a:close/>
              </a:path>
            </a:pathLst>
          </a:custGeom>
          <a:solidFill>
            <a:srgbClr val="BD0017"/>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452" name="Google Shape;1452;p87"/>
          <p:cNvSpPr/>
          <p:nvPr/>
        </p:nvSpPr>
        <p:spPr>
          <a:xfrm>
            <a:off x="2488406" y="2101281"/>
            <a:ext cx="472679" cy="435769"/>
          </a:xfrm>
          <a:custGeom>
            <a:pathLst>
              <a:path extrusionOk="0" h="220" w="238">
                <a:moveTo>
                  <a:pt x="229" y="95"/>
                </a:moveTo>
                <a:cubicBezTo>
                  <a:pt x="143" y="9"/>
                  <a:pt x="143" y="9"/>
                  <a:pt x="143" y="9"/>
                </a:cubicBezTo>
                <a:cubicBezTo>
                  <a:pt x="134" y="0"/>
                  <a:pt x="120" y="0"/>
                  <a:pt x="112" y="9"/>
                </a:cubicBezTo>
                <a:cubicBezTo>
                  <a:pt x="103" y="17"/>
                  <a:pt x="103" y="31"/>
                  <a:pt x="112" y="40"/>
                </a:cubicBezTo>
                <a:cubicBezTo>
                  <a:pt x="161" y="89"/>
                  <a:pt x="161" y="89"/>
                  <a:pt x="161" y="89"/>
                </a:cubicBezTo>
                <a:cubicBezTo>
                  <a:pt x="22" y="89"/>
                  <a:pt x="22" y="89"/>
                  <a:pt x="22" y="89"/>
                </a:cubicBezTo>
                <a:cubicBezTo>
                  <a:pt x="10" y="89"/>
                  <a:pt x="0" y="99"/>
                  <a:pt x="0" y="111"/>
                </a:cubicBezTo>
                <a:cubicBezTo>
                  <a:pt x="0" y="123"/>
                  <a:pt x="10" y="133"/>
                  <a:pt x="22" y="133"/>
                </a:cubicBezTo>
                <a:cubicBezTo>
                  <a:pt x="161" y="133"/>
                  <a:pt x="161" y="133"/>
                  <a:pt x="161" y="133"/>
                </a:cubicBezTo>
                <a:cubicBezTo>
                  <a:pt x="112" y="182"/>
                  <a:pt x="112" y="182"/>
                  <a:pt x="112" y="182"/>
                </a:cubicBezTo>
                <a:cubicBezTo>
                  <a:pt x="103" y="191"/>
                  <a:pt x="103" y="205"/>
                  <a:pt x="112" y="213"/>
                </a:cubicBezTo>
                <a:cubicBezTo>
                  <a:pt x="116" y="218"/>
                  <a:pt x="121" y="220"/>
                  <a:pt x="127" y="220"/>
                </a:cubicBezTo>
                <a:cubicBezTo>
                  <a:pt x="133" y="220"/>
                  <a:pt x="138" y="218"/>
                  <a:pt x="143" y="213"/>
                </a:cubicBezTo>
                <a:cubicBezTo>
                  <a:pt x="229" y="127"/>
                  <a:pt x="229" y="127"/>
                  <a:pt x="229" y="127"/>
                </a:cubicBezTo>
                <a:cubicBezTo>
                  <a:pt x="238" y="118"/>
                  <a:pt x="238" y="104"/>
                  <a:pt x="229" y="95"/>
                </a:cubicBezTo>
                <a:close/>
              </a:path>
            </a:pathLst>
          </a:custGeom>
          <a:solidFill>
            <a:srgbClr val="EF7E7A"/>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453" name="Google Shape;1453;p87"/>
          <p:cNvSpPr/>
          <p:nvPr/>
        </p:nvSpPr>
        <p:spPr>
          <a:xfrm>
            <a:off x="4343400" y="2804941"/>
            <a:ext cx="357188" cy="266700"/>
          </a:xfrm>
          <a:custGeom>
            <a:pathLst>
              <a:path extrusionOk="0" h="135" w="180">
                <a:moveTo>
                  <a:pt x="178" y="98"/>
                </a:moveTo>
                <a:cubicBezTo>
                  <a:pt x="159" y="26"/>
                  <a:pt x="159" y="26"/>
                  <a:pt x="159" y="26"/>
                </a:cubicBezTo>
                <a:cubicBezTo>
                  <a:pt x="157" y="19"/>
                  <a:pt x="150" y="15"/>
                  <a:pt x="143" y="17"/>
                </a:cubicBezTo>
                <a:cubicBezTo>
                  <a:pt x="136" y="19"/>
                  <a:pt x="131" y="26"/>
                  <a:pt x="133" y="33"/>
                </a:cubicBezTo>
                <a:cubicBezTo>
                  <a:pt x="144" y="74"/>
                  <a:pt x="144" y="74"/>
                  <a:pt x="144" y="74"/>
                </a:cubicBezTo>
                <a:cubicBezTo>
                  <a:pt x="22" y="4"/>
                  <a:pt x="22" y="4"/>
                  <a:pt x="22" y="4"/>
                </a:cubicBezTo>
                <a:cubicBezTo>
                  <a:pt x="16" y="0"/>
                  <a:pt x="7" y="2"/>
                  <a:pt x="4" y="8"/>
                </a:cubicBezTo>
                <a:cubicBezTo>
                  <a:pt x="0" y="15"/>
                  <a:pt x="2" y="23"/>
                  <a:pt x="9" y="27"/>
                </a:cubicBezTo>
                <a:cubicBezTo>
                  <a:pt x="131" y="97"/>
                  <a:pt x="131" y="97"/>
                  <a:pt x="131" y="97"/>
                </a:cubicBezTo>
                <a:cubicBezTo>
                  <a:pt x="90" y="108"/>
                  <a:pt x="90" y="108"/>
                  <a:pt x="90" y="108"/>
                </a:cubicBezTo>
                <a:cubicBezTo>
                  <a:pt x="83" y="110"/>
                  <a:pt x="79" y="118"/>
                  <a:pt x="80" y="125"/>
                </a:cubicBezTo>
                <a:cubicBezTo>
                  <a:pt x="81" y="128"/>
                  <a:pt x="84" y="131"/>
                  <a:pt x="87" y="133"/>
                </a:cubicBezTo>
                <a:cubicBezTo>
                  <a:pt x="90" y="134"/>
                  <a:pt x="93" y="135"/>
                  <a:pt x="97" y="134"/>
                </a:cubicBezTo>
                <a:cubicBezTo>
                  <a:pt x="169" y="115"/>
                  <a:pt x="169" y="115"/>
                  <a:pt x="169" y="115"/>
                </a:cubicBezTo>
                <a:cubicBezTo>
                  <a:pt x="176" y="113"/>
                  <a:pt x="180" y="105"/>
                  <a:pt x="178" y="98"/>
                </a:cubicBezTo>
                <a:close/>
              </a:path>
            </a:pathLst>
          </a:custGeom>
          <a:solidFill>
            <a:srgbClr val="EF7E7A"/>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454" name="Google Shape;1454;p87"/>
          <p:cNvSpPr/>
          <p:nvPr/>
        </p:nvSpPr>
        <p:spPr>
          <a:xfrm>
            <a:off x="4324350" y="2116760"/>
            <a:ext cx="400050" cy="264319"/>
          </a:xfrm>
          <a:custGeom>
            <a:pathLst>
              <a:path extrusionOk="0" h="133" w="202">
                <a:moveTo>
                  <a:pt x="196" y="58"/>
                </a:moveTo>
                <a:cubicBezTo>
                  <a:pt x="144" y="5"/>
                  <a:pt x="144" y="5"/>
                  <a:pt x="144" y="5"/>
                </a:cubicBezTo>
                <a:cubicBezTo>
                  <a:pt x="139" y="0"/>
                  <a:pt x="130" y="0"/>
                  <a:pt x="125" y="5"/>
                </a:cubicBezTo>
                <a:cubicBezTo>
                  <a:pt x="120" y="10"/>
                  <a:pt x="120" y="19"/>
                  <a:pt x="125" y="24"/>
                </a:cubicBezTo>
                <a:cubicBezTo>
                  <a:pt x="155" y="54"/>
                  <a:pt x="155" y="54"/>
                  <a:pt x="155" y="54"/>
                </a:cubicBezTo>
                <a:cubicBezTo>
                  <a:pt x="14" y="54"/>
                  <a:pt x="14" y="54"/>
                  <a:pt x="14" y="54"/>
                </a:cubicBezTo>
                <a:cubicBezTo>
                  <a:pt x="6" y="54"/>
                  <a:pt x="0" y="60"/>
                  <a:pt x="0" y="67"/>
                </a:cubicBezTo>
                <a:cubicBezTo>
                  <a:pt x="0" y="74"/>
                  <a:pt x="6" y="81"/>
                  <a:pt x="14" y="81"/>
                </a:cubicBezTo>
                <a:cubicBezTo>
                  <a:pt x="155" y="81"/>
                  <a:pt x="155" y="81"/>
                  <a:pt x="155" y="81"/>
                </a:cubicBezTo>
                <a:cubicBezTo>
                  <a:pt x="125" y="110"/>
                  <a:pt x="125" y="110"/>
                  <a:pt x="125" y="110"/>
                </a:cubicBezTo>
                <a:cubicBezTo>
                  <a:pt x="120" y="116"/>
                  <a:pt x="120" y="124"/>
                  <a:pt x="125" y="129"/>
                </a:cubicBezTo>
                <a:cubicBezTo>
                  <a:pt x="127" y="132"/>
                  <a:pt x="131" y="133"/>
                  <a:pt x="134" y="133"/>
                </a:cubicBezTo>
                <a:cubicBezTo>
                  <a:pt x="138" y="133"/>
                  <a:pt x="141" y="132"/>
                  <a:pt x="144" y="129"/>
                </a:cubicBezTo>
                <a:cubicBezTo>
                  <a:pt x="196" y="77"/>
                  <a:pt x="196" y="77"/>
                  <a:pt x="196" y="77"/>
                </a:cubicBezTo>
                <a:cubicBezTo>
                  <a:pt x="202" y="71"/>
                  <a:pt x="202" y="63"/>
                  <a:pt x="196" y="58"/>
                </a:cubicBezTo>
                <a:close/>
              </a:path>
            </a:pathLst>
          </a:cu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455" name="Google Shape;1455;p87"/>
          <p:cNvSpPr/>
          <p:nvPr/>
        </p:nvSpPr>
        <p:spPr>
          <a:xfrm>
            <a:off x="4343400" y="1426197"/>
            <a:ext cx="357188" cy="269081"/>
          </a:xfrm>
          <a:custGeom>
            <a:pathLst>
              <a:path extrusionOk="0" h="136" w="180">
                <a:moveTo>
                  <a:pt x="169" y="21"/>
                </a:moveTo>
                <a:cubicBezTo>
                  <a:pt x="97" y="2"/>
                  <a:pt x="97" y="2"/>
                  <a:pt x="97" y="2"/>
                </a:cubicBezTo>
                <a:cubicBezTo>
                  <a:pt x="90" y="0"/>
                  <a:pt x="82" y="4"/>
                  <a:pt x="80" y="12"/>
                </a:cubicBezTo>
                <a:cubicBezTo>
                  <a:pt x="79" y="19"/>
                  <a:pt x="83" y="26"/>
                  <a:pt x="90" y="28"/>
                </a:cubicBezTo>
                <a:cubicBezTo>
                  <a:pt x="131" y="39"/>
                  <a:pt x="131" y="39"/>
                  <a:pt x="131" y="39"/>
                </a:cubicBezTo>
                <a:cubicBezTo>
                  <a:pt x="8" y="109"/>
                  <a:pt x="8" y="109"/>
                  <a:pt x="8" y="109"/>
                </a:cubicBezTo>
                <a:cubicBezTo>
                  <a:pt x="2" y="113"/>
                  <a:pt x="0" y="121"/>
                  <a:pt x="4" y="128"/>
                </a:cubicBezTo>
                <a:cubicBezTo>
                  <a:pt x="7" y="134"/>
                  <a:pt x="16" y="136"/>
                  <a:pt x="22" y="133"/>
                </a:cubicBezTo>
                <a:cubicBezTo>
                  <a:pt x="144" y="62"/>
                  <a:pt x="144" y="62"/>
                  <a:pt x="144" y="62"/>
                </a:cubicBezTo>
                <a:cubicBezTo>
                  <a:pt x="133" y="103"/>
                  <a:pt x="133" y="103"/>
                  <a:pt x="133" y="103"/>
                </a:cubicBezTo>
                <a:cubicBezTo>
                  <a:pt x="131" y="110"/>
                  <a:pt x="136" y="117"/>
                  <a:pt x="143" y="119"/>
                </a:cubicBezTo>
                <a:cubicBezTo>
                  <a:pt x="146" y="120"/>
                  <a:pt x="150" y="120"/>
                  <a:pt x="153" y="118"/>
                </a:cubicBezTo>
                <a:cubicBezTo>
                  <a:pt x="156" y="116"/>
                  <a:pt x="158" y="113"/>
                  <a:pt x="159" y="110"/>
                </a:cubicBezTo>
                <a:cubicBezTo>
                  <a:pt x="178" y="38"/>
                  <a:pt x="178" y="38"/>
                  <a:pt x="178" y="38"/>
                </a:cubicBezTo>
                <a:cubicBezTo>
                  <a:pt x="180" y="31"/>
                  <a:pt x="176" y="23"/>
                  <a:pt x="169" y="21"/>
                </a:cubicBezTo>
                <a:close/>
              </a:path>
            </a:pathLst>
          </a:custGeom>
          <a:solidFill>
            <a:srgbClr val="EF7E7A"/>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456" name="Google Shape;1456;p87"/>
          <p:cNvSpPr/>
          <p:nvPr/>
        </p:nvSpPr>
        <p:spPr>
          <a:xfrm>
            <a:off x="720328" y="1627412"/>
            <a:ext cx="1526381" cy="1331119"/>
          </a:xfrm>
          <a:custGeom>
            <a:pathLst>
              <a:path extrusionOk="0" h="672" w="769">
                <a:moveTo>
                  <a:pt x="673" y="0"/>
                </a:moveTo>
                <a:cubicBezTo>
                  <a:pt x="95" y="0"/>
                  <a:pt x="95" y="0"/>
                  <a:pt x="95" y="0"/>
                </a:cubicBezTo>
                <a:cubicBezTo>
                  <a:pt x="43" y="0"/>
                  <a:pt x="0" y="43"/>
                  <a:pt x="0" y="96"/>
                </a:cubicBezTo>
                <a:cubicBezTo>
                  <a:pt x="0" y="576"/>
                  <a:pt x="0" y="576"/>
                  <a:pt x="0" y="576"/>
                </a:cubicBezTo>
                <a:cubicBezTo>
                  <a:pt x="0" y="629"/>
                  <a:pt x="43" y="672"/>
                  <a:pt x="95" y="672"/>
                </a:cubicBezTo>
                <a:cubicBezTo>
                  <a:pt x="673" y="672"/>
                  <a:pt x="673" y="672"/>
                  <a:pt x="673" y="672"/>
                </a:cubicBezTo>
                <a:cubicBezTo>
                  <a:pt x="726" y="672"/>
                  <a:pt x="769" y="629"/>
                  <a:pt x="769" y="576"/>
                </a:cubicBezTo>
                <a:cubicBezTo>
                  <a:pt x="769" y="96"/>
                  <a:pt x="769" y="96"/>
                  <a:pt x="769" y="96"/>
                </a:cubicBezTo>
                <a:cubicBezTo>
                  <a:pt x="769" y="43"/>
                  <a:pt x="726" y="0"/>
                  <a:pt x="673" y="0"/>
                </a:cubicBezTo>
                <a:close/>
                <a:moveTo>
                  <a:pt x="685" y="590"/>
                </a:moveTo>
                <a:cubicBezTo>
                  <a:pt x="83" y="590"/>
                  <a:pt x="83" y="590"/>
                  <a:pt x="83" y="590"/>
                </a:cubicBezTo>
                <a:cubicBezTo>
                  <a:pt x="83" y="82"/>
                  <a:pt x="83" y="82"/>
                  <a:pt x="83" y="82"/>
                </a:cubicBezTo>
                <a:cubicBezTo>
                  <a:pt x="685" y="82"/>
                  <a:pt x="685" y="82"/>
                  <a:pt x="685" y="82"/>
                </a:cubicBezTo>
                <a:lnTo>
                  <a:pt x="685" y="590"/>
                </a:lnTo>
                <a:close/>
                <a:moveTo>
                  <a:pt x="256" y="169"/>
                </a:moveTo>
                <a:cubicBezTo>
                  <a:pt x="256" y="503"/>
                  <a:pt x="256" y="503"/>
                  <a:pt x="256" y="503"/>
                </a:cubicBezTo>
                <a:cubicBezTo>
                  <a:pt x="513" y="336"/>
                  <a:pt x="513" y="336"/>
                  <a:pt x="513" y="336"/>
                </a:cubicBezTo>
                <a:lnTo>
                  <a:pt x="256" y="169"/>
                </a:ln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457" name="Google Shape;1457;p87"/>
          <p:cNvSpPr/>
          <p:nvPr/>
        </p:nvSpPr>
        <p:spPr>
          <a:xfrm>
            <a:off x="6569348" y="1932850"/>
            <a:ext cx="977400" cy="5424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3100">
                <a:solidFill>
                  <a:schemeClr val="accent4"/>
                </a:solidFill>
                <a:latin typeface="Arial"/>
                <a:ea typeface="Arial"/>
                <a:cs typeface="Arial"/>
                <a:sym typeface="Arial"/>
              </a:rPr>
              <a:t>18%</a:t>
            </a:r>
            <a:endParaRPr sz="1100"/>
          </a:p>
        </p:txBody>
      </p:sp>
      <p:sp>
        <p:nvSpPr>
          <p:cNvPr id="1458" name="Google Shape;1458;p87"/>
          <p:cNvSpPr/>
          <p:nvPr/>
        </p:nvSpPr>
        <p:spPr>
          <a:xfrm>
            <a:off x="6569348" y="2641375"/>
            <a:ext cx="1036200" cy="5424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3100">
                <a:solidFill>
                  <a:srgbClr val="FFFFFF"/>
                </a:solidFill>
                <a:latin typeface="Arial"/>
                <a:ea typeface="Arial"/>
                <a:cs typeface="Arial"/>
                <a:sym typeface="Arial"/>
              </a:rPr>
              <a:t>81%</a:t>
            </a:r>
            <a:endParaRPr sz="1100"/>
          </a:p>
        </p:txBody>
      </p:sp>
      <p:sp>
        <p:nvSpPr>
          <p:cNvPr id="1459" name="Google Shape;1459;p87"/>
          <p:cNvSpPr/>
          <p:nvPr/>
        </p:nvSpPr>
        <p:spPr>
          <a:xfrm>
            <a:off x="7482453" y="1977865"/>
            <a:ext cx="1117943" cy="450123"/>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i="1" lang="en" sz="800">
                <a:solidFill>
                  <a:srgbClr val="FFFFFF"/>
                </a:solidFill>
                <a:latin typeface="Lato"/>
                <a:ea typeface="Lato"/>
                <a:cs typeface="Lato"/>
                <a:sym typeface="Lato"/>
              </a:rPr>
              <a:t>Lorem ipsum dolor sit</a:t>
            </a:r>
            <a:endParaRPr sz="1100"/>
          </a:p>
          <a:p>
            <a:pPr indent="0" lvl="0" marL="0" marR="0" rtl="0" algn="l">
              <a:spcBef>
                <a:spcPts val="0"/>
              </a:spcBef>
              <a:spcAft>
                <a:spcPts val="0"/>
              </a:spcAft>
              <a:buNone/>
            </a:pPr>
            <a:r>
              <a:rPr i="1" lang="en" sz="800">
                <a:solidFill>
                  <a:srgbClr val="FFFFFF"/>
                </a:solidFill>
                <a:latin typeface="Lato"/>
                <a:ea typeface="Lato"/>
                <a:cs typeface="Lato"/>
                <a:sym typeface="Lato"/>
              </a:rPr>
              <a:t>amet, dolor sit amet lorem ipsum dolor.</a:t>
            </a:r>
            <a:endParaRPr sz="1100"/>
          </a:p>
        </p:txBody>
      </p:sp>
      <p:sp>
        <p:nvSpPr>
          <p:cNvPr id="1460" name="Google Shape;1460;p87"/>
          <p:cNvSpPr/>
          <p:nvPr/>
        </p:nvSpPr>
        <p:spPr>
          <a:xfrm>
            <a:off x="6569350" y="1224350"/>
            <a:ext cx="1036200" cy="5424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3100">
                <a:solidFill>
                  <a:srgbClr val="FFFFFF"/>
                </a:solidFill>
                <a:latin typeface="Arial"/>
                <a:ea typeface="Arial"/>
                <a:cs typeface="Arial"/>
                <a:sym typeface="Arial"/>
              </a:rPr>
              <a:t>30%</a:t>
            </a:r>
            <a:endParaRPr sz="1100"/>
          </a:p>
        </p:txBody>
      </p:sp>
      <p:sp>
        <p:nvSpPr>
          <p:cNvPr id="1461" name="Google Shape;1461;p87"/>
          <p:cNvSpPr/>
          <p:nvPr/>
        </p:nvSpPr>
        <p:spPr>
          <a:xfrm>
            <a:off x="7373871" y="1324232"/>
            <a:ext cx="1280383" cy="450123"/>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i="1" lang="en" sz="800">
                <a:solidFill>
                  <a:srgbClr val="FFFFFF"/>
                </a:solidFill>
                <a:latin typeface="Lato"/>
                <a:ea typeface="Lato"/>
                <a:cs typeface="Lato"/>
                <a:sym typeface="Lato"/>
              </a:rPr>
              <a:t>Lorem ipsum dolor sit</a:t>
            </a:r>
            <a:endParaRPr sz="1100"/>
          </a:p>
          <a:p>
            <a:pPr indent="0" lvl="0" marL="0" marR="0" rtl="0" algn="l">
              <a:spcBef>
                <a:spcPts val="0"/>
              </a:spcBef>
              <a:spcAft>
                <a:spcPts val="0"/>
              </a:spcAft>
              <a:buNone/>
            </a:pPr>
            <a:r>
              <a:rPr i="1" lang="en" sz="800">
                <a:solidFill>
                  <a:srgbClr val="FFFFFF"/>
                </a:solidFill>
                <a:latin typeface="Lato"/>
                <a:ea typeface="Lato"/>
                <a:cs typeface="Lato"/>
                <a:sym typeface="Lato"/>
              </a:rPr>
              <a:t>amet, dolor sit amet lorem</a:t>
            </a:r>
            <a:endParaRPr sz="1100"/>
          </a:p>
          <a:p>
            <a:pPr indent="0" lvl="0" marL="0" marR="0" rtl="0" algn="l">
              <a:spcBef>
                <a:spcPts val="0"/>
              </a:spcBef>
              <a:spcAft>
                <a:spcPts val="0"/>
              </a:spcAft>
              <a:buNone/>
            </a:pPr>
            <a:r>
              <a:rPr i="1" lang="en" sz="800">
                <a:solidFill>
                  <a:srgbClr val="FFFFFF"/>
                </a:solidFill>
                <a:latin typeface="Lato"/>
                <a:ea typeface="Lato"/>
                <a:cs typeface="Lato"/>
                <a:sym typeface="Lato"/>
              </a:rPr>
              <a:t>ipsum dolor.</a:t>
            </a:r>
            <a:endParaRPr sz="1100"/>
          </a:p>
        </p:txBody>
      </p:sp>
      <p:sp>
        <p:nvSpPr>
          <p:cNvPr id="1462" name="Google Shape;1462;p87"/>
          <p:cNvSpPr/>
          <p:nvPr/>
        </p:nvSpPr>
        <p:spPr>
          <a:xfrm>
            <a:off x="7394347" y="2686943"/>
            <a:ext cx="1280383" cy="450123"/>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i="1" lang="en" sz="800">
                <a:solidFill>
                  <a:srgbClr val="FFFFFF"/>
                </a:solidFill>
                <a:latin typeface="Lato"/>
                <a:ea typeface="Lato"/>
                <a:cs typeface="Lato"/>
                <a:sym typeface="Lato"/>
              </a:rPr>
              <a:t>Lorem ipsum dolor sit</a:t>
            </a:r>
            <a:endParaRPr sz="1100"/>
          </a:p>
          <a:p>
            <a:pPr indent="0" lvl="0" marL="0" marR="0" rtl="0" algn="l">
              <a:spcBef>
                <a:spcPts val="0"/>
              </a:spcBef>
              <a:spcAft>
                <a:spcPts val="0"/>
              </a:spcAft>
              <a:buNone/>
            </a:pPr>
            <a:r>
              <a:rPr i="1" lang="en" sz="800">
                <a:solidFill>
                  <a:srgbClr val="FFFFFF"/>
                </a:solidFill>
                <a:latin typeface="Lato"/>
                <a:ea typeface="Lato"/>
                <a:cs typeface="Lato"/>
                <a:sym typeface="Lato"/>
              </a:rPr>
              <a:t>amet, dolor sit amet lorem</a:t>
            </a:r>
            <a:endParaRPr sz="1100"/>
          </a:p>
          <a:p>
            <a:pPr indent="0" lvl="0" marL="0" marR="0" rtl="0" algn="l">
              <a:spcBef>
                <a:spcPts val="0"/>
              </a:spcBef>
              <a:spcAft>
                <a:spcPts val="0"/>
              </a:spcAft>
              <a:buNone/>
            </a:pPr>
            <a:r>
              <a:rPr i="1" lang="en" sz="800">
                <a:solidFill>
                  <a:srgbClr val="FFFFFF"/>
                </a:solidFill>
                <a:latin typeface="Lato"/>
                <a:ea typeface="Lato"/>
                <a:cs typeface="Lato"/>
                <a:sym typeface="Lato"/>
              </a:rPr>
              <a:t>ipsum dolor.</a:t>
            </a:r>
            <a:endParaRPr sz="1100"/>
          </a:p>
        </p:txBody>
      </p:sp>
      <p:sp>
        <p:nvSpPr>
          <p:cNvPr id="1463" name="Google Shape;1463;p87"/>
          <p:cNvSpPr/>
          <p:nvPr/>
        </p:nvSpPr>
        <p:spPr>
          <a:xfrm>
            <a:off x="4557771" y="3961513"/>
            <a:ext cx="1287900" cy="473100"/>
          </a:xfrm>
          <a:prstGeom prst="rect">
            <a:avLst/>
          </a:prstGeom>
          <a:noFill/>
          <a:ln>
            <a:noFill/>
          </a:ln>
        </p:spPr>
        <p:txBody>
          <a:bodyPr anchorCtr="0" anchor="t" bIns="34275" lIns="68575" spcFirstLastPara="1" rIns="68575" wrap="square" tIns="34275">
            <a:noAutofit/>
          </a:bodyPr>
          <a:lstStyle/>
          <a:p>
            <a:pPr indent="0" lvl="0" marL="0" marR="0" rtl="0" algn="r">
              <a:lnSpc>
                <a:spcPct val="77777"/>
              </a:lnSpc>
              <a:spcBef>
                <a:spcPts val="0"/>
              </a:spcBef>
              <a:spcAft>
                <a:spcPts val="0"/>
              </a:spcAft>
              <a:buNone/>
            </a:pPr>
            <a:r>
              <a:rPr b="1" lang="en" sz="1400">
                <a:solidFill>
                  <a:schemeClr val="accent4"/>
                </a:solidFill>
                <a:latin typeface="Arial"/>
                <a:ea typeface="Arial"/>
                <a:cs typeface="Arial"/>
                <a:sym typeface="Arial"/>
              </a:rPr>
              <a:t>INTITLE</a:t>
            </a:r>
            <a:endParaRPr sz="1100"/>
          </a:p>
          <a:p>
            <a:pPr indent="0" lvl="0" marL="0" marR="0" rtl="0" algn="r">
              <a:lnSpc>
                <a:spcPct val="77777"/>
              </a:lnSpc>
              <a:spcBef>
                <a:spcPts val="0"/>
              </a:spcBef>
              <a:spcAft>
                <a:spcPts val="0"/>
              </a:spcAft>
              <a:buNone/>
            </a:pPr>
            <a:r>
              <a:rPr b="1" lang="en" sz="1400">
                <a:solidFill>
                  <a:schemeClr val="accent4"/>
                </a:solidFill>
                <a:latin typeface="Arial"/>
                <a:ea typeface="Arial"/>
                <a:cs typeface="Arial"/>
                <a:sym typeface="Arial"/>
              </a:rPr>
              <a:t>GOES HERE</a:t>
            </a:r>
            <a:endParaRPr sz="1100"/>
          </a:p>
          <a:p>
            <a:pPr indent="0" lvl="0" marL="0" marR="0" rtl="0" algn="r">
              <a:lnSpc>
                <a:spcPct val="77777"/>
              </a:lnSpc>
              <a:spcBef>
                <a:spcPts val="0"/>
              </a:spcBef>
              <a:spcAft>
                <a:spcPts val="0"/>
              </a:spcAft>
              <a:buNone/>
            </a:pPr>
            <a:r>
              <a:rPr b="1" lang="en" sz="1400">
                <a:solidFill>
                  <a:schemeClr val="accent4"/>
                </a:solidFill>
                <a:latin typeface="Arial"/>
                <a:ea typeface="Arial"/>
                <a:cs typeface="Arial"/>
                <a:sym typeface="Arial"/>
              </a:rPr>
              <a:t>SHORTLY</a:t>
            </a:r>
            <a:endParaRPr sz="1100"/>
          </a:p>
        </p:txBody>
      </p:sp>
      <p:sp>
        <p:nvSpPr>
          <p:cNvPr id="1464" name="Google Shape;1464;p87"/>
          <p:cNvSpPr/>
          <p:nvPr/>
        </p:nvSpPr>
        <p:spPr>
          <a:xfrm>
            <a:off x="5858525" y="4047525"/>
            <a:ext cx="3095100" cy="5310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800">
                <a:solidFill>
                  <a:srgbClr val="FFFFFF"/>
                </a:solidFill>
                <a:latin typeface="Lato"/>
                <a:ea typeface="Lato"/>
                <a:cs typeface="Lato"/>
                <a:sym typeface="Lato"/>
              </a:rPr>
              <a:t>Lorem ipsum dolor sit amet, dolor sit amet ipsum dolor.</a:t>
            </a:r>
            <a:endParaRPr sz="1100"/>
          </a:p>
          <a:p>
            <a:pPr indent="0" lvl="0" marL="0" marR="0" rtl="0" algn="l">
              <a:spcBef>
                <a:spcPts val="0"/>
              </a:spcBef>
              <a:spcAft>
                <a:spcPts val="0"/>
              </a:spcAft>
              <a:buNone/>
            </a:pPr>
            <a:r>
              <a:rPr lang="en" sz="800">
                <a:solidFill>
                  <a:srgbClr val="FFFFFF"/>
                </a:solidFill>
                <a:latin typeface="Lato"/>
                <a:ea typeface="Lato"/>
                <a:cs typeface="Lato"/>
                <a:sym typeface="Lato"/>
              </a:rPr>
              <a:t>Ipsum dolor sit amet, Lorem ipsum dolor sit amet, dolor sit amet</a:t>
            </a:r>
            <a:endParaRPr sz="800">
              <a:solidFill>
                <a:srgbClr val="FFFFFF"/>
              </a:solidFill>
              <a:latin typeface="Lato"/>
              <a:ea typeface="Lato"/>
              <a:cs typeface="Lato"/>
              <a:sym typeface="Lato"/>
            </a:endParaRPr>
          </a:p>
          <a:p>
            <a:pPr indent="0" lvl="0" marL="0" marR="0" rtl="0" algn="l">
              <a:spcBef>
                <a:spcPts val="0"/>
              </a:spcBef>
              <a:spcAft>
                <a:spcPts val="0"/>
              </a:spcAft>
              <a:buNone/>
            </a:pPr>
            <a:r>
              <a:rPr lang="en" sz="800">
                <a:solidFill>
                  <a:srgbClr val="FFFFFF"/>
                </a:solidFill>
                <a:latin typeface="Lato"/>
                <a:ea typeface="Lato"/>
                <a:cs typeface="Lato"/>
                <a:sym typeface="Lato"/>
              </a:rPr>
              <a:t>Lorem ipsum dolor lorem ipsum dolor sit amet.</a:t>
            </a:r>
            <a:endParaRPr sz="1100"/>
          </a:p>
          <a:p>
            <a:pPr indent="0" lvl="0" marL="0" marR="0" rtl="0" algn="l">
              <a:spcBef>
                <a:spcPts val="0"/>
              </a:spcBef>
              <a:spcAft>
                <a:spcPts val="0"/>
              </a:spcAft>
              <a:buNone/>
            </a:pPr>
            <a:r>
              <a:rPr lang="en" sz="800">
                <a:solidFill>
                  <a:srgbClr val="FFFFFF"/>
                </a:solidFill>
                <a:latin typeface="Lato"/>
                <a:ea typeface="Lato"/>
                <a:cs typeface="Lato"/>
                <a:sym typeface="Lato"/>
              </a:rPr>
              <a:t>Lorem ipsum dolor sit amet, dolor sit amet, Lorem.</a:t>
            </a:r>
            <a:endParaRPr sz="1100"/>
          </a:p>
        </p:txBody>
      </p:sp>
    </p:spTree>
  </p:cSld>
  <p:clrMapOvr>
    <a:masterClrMapping/>
  </p:clrMapOvr>
  <mc:AlternateContent>
    <mc:Choice Requires="p14">
      <p:transition spd="slow" p14:dur="1600">
        <p14:gallery dir="l"/>
      </p:transition>
    </mc:Choice>
    <mc:Fallback>
      <p:transition spd="slow">
        <p:fade/>
      </p:transition>
    </mc:Fallback>
  </mc:AlternateContent>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69" name="Shape 1469"/>
        <p:cNvGrpSpPr/>
        <p:nvPr/>
      </p:nvGrpSpPr>
      <p:grpSpPr>
        <a:xfrm>
          <a:off x="0" y="0"/>
          <a:ext cx="0" cy="0"/>
          <a:chOff x="0" y="0"/>
          <a:chExt cx="0" cy="0"/>
        </a:xfrm>
      </p:grpSpPr>
      <p:sp>
        <p:nvSpPr>
          <p:cNvPr id="1470" name="Google Shape;1470;p88"/>
          <p:cNvSpPr txBox="1"/>
          <p:nvPr>
            <p:ph idx="12" type="sldNum"/>
          </p:nvPr>
        </p:nvSpPr>
        <p:spPr>
          <a:xfrm>
            <a:off x="8064662" y="4767263"/>
            <a:ext cx="450688" cy="27384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1" i="0" lang="en" sz="800">
                <a:solidFill>
                  <a:srgbClr val="FFFFFF"/>
                </a:solidFill>
                <a:latin typeface="Lato"/>
                <a:ea typeface="Lato"/>
                <a:cs typeface="Lato"/>
                <a:sym typeface="Lato"/>
              </a:rPr>
              <a:t>‹#›</a:t>
            </a:fld>
            <a:endParaRPr b="1" i="0" sz="800">
              <a:solidFill>
                <a:srgbClr val="FFFFFF"/>
              </a:solidFill>
              <a:latin typeface="Lato"/>
              <a:ea typeface="Lato"/>
              <a:cs typeface="Lato"/>
              <a:sym typeface="Lato"/>
            </a:endParaRPr>
          </a:p>
        </p:txBody>
      </p:sp>
      <p:sp>
        <p:nvSpPr>
          <p:cNvPr id="1471" name="Google Shape;1471;p88"/>
          <p:cNvSpPr txBox="1"/>
          <p:nvPr>
            <p:ph type="title"/>
          </p:nvPr>
        </p:nvSpPr>
        <p:spPr>
          <a:xfrm>
            <a:off x="628650" y="361242"/>
            <a:ext cx="7886700" cy="376645"/>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300"/>
              <a:buFont typeface="Montserrat"/>
              <a:buNone/>
            </a:pPr>
            <a:r>
              <a:rPr b="1" i="0" lang="en" sz="2300" u="none" cap="none" strike="noStrike">
                <a:solidFill>
                  <a:schemeClr val="dk1"/>
                </a:solidFill>
                <a:latin typeface="Montserrat"/>
                <a:ea typeface="Montserrat"/>
                <a:cs typeface="Montserrat"/>
                <a:sym typeface="Montserrat"/>
              </a:rPr>
              <a:t>You Tube</a:t>
            </a:r>
            <a:endParaRPr sz="1100"/>
          </a:p>
        </p:txBody>
      </p:sp>
      <p:sp>
        <p:nvSpPr>
          <p:cNvPr id="1472" name="Google Shape;1472;p88"/>
          <p:cNvSpPr txBox="1"/>
          <p:nvPr>
            <p:ph idx="1" type="body"/>
          </p:nvPr>
        </p:nvSpPr>
        <p:spPr>
          <a:xfrm>
            <a:off x="628650" y="734269"/>
            <a:ext cx="7886700" cy="238005"/>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900"/>
              <a:buFont typeface="Arial"/>
              <a:buNone/>
            </a:pPr>
            <a:r>
              <a:rPr b="0" i="0" lang="en" sz="900" u="none" cap="none" strike="noStrike">
                <a:solidFill>
                  <a:schemeClr val="dk1"/>
                </a:solidFill>
                <a:latin typeface="Lato"/>
                <a:ea typeface="Lato"/>
                <a:cs typeface="Lato"/>
                <a:sym typeface="Lato"/>
              </a:rPr>
              <a:t>Lorem ipsum dolor sit amet agam facer modo data lorem ipsum dolor sit amet agam facer modo data.</a:t>
            </a:r>
            <a:endParaRPr sz="1100"/>
          </a:p>
        </p:txBody>
      </p:sp>
      <p:sp>
        <p:nvSpPr>
          <p:cNvPr id="1473" name="Google Shape;1473;p88"/>
          <p:cNvSpPr txBox="1"/>
          <p:nvPr>
            <p:ph idx="11" type="ftr"/>
          </p:nvPr>
        </p:nvSpPr>
        <p:spPr>
          <a:xfrm>
            <a:off x="638735" y="4790515"/>
            <a:ext cx="1630456" cy="231961"/>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i="0" lang="en" sz="800">
                <a:solidFill>
                  <a:schemeClr val="dk1"/>
                </a:solidFill>
                <a:latin typeface="Lato"/>
                <a:ea typeface="Lato"/>
                <a:cs typeface="Lato"/>
                <a:sym typeface="Lato"/>
              </a:rPr>
              <a:t>www.website.com</a:t>
            </a:r>
            <a:endParaRPr sz="1100"/>
          </a:p>
        </p:txBody>
      </p:sp>
      <p:sp>
        <p:nvSpPr>
          <p:cNvPr id="1474" name="Google Shape;1474;p88"/>
          <p:cNvSpPr/>
          <p:nvPr/>
        </p:nvSpPr>
        <p:spPr>
          <a:xfrm>
            <a:off x="2831888" y="2135046"/>
            <a:ext cx="2110164" cy="2110164"/>
          </a:xfrm>
          <a:prstGeom prst="ellipse">
            <a:avLst/>
          </a:prstGeom>
          <a:solidFill>
            <a:srgbClr val="C00000"/>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475" name="Google Shape;1475;p88"/>
          <p:cNvSpPr txBox="1"/>
          <p:nvPr/>
        </p:nvSpPr>
        <p:spPr>
          <a:xfrm>
            <a:off x="5136116" y="1864888"/>
            <a:ext cx="3133107" cy="761747"/>
          </a:xfrm>
          <a:prstGeom prst="rect">
            <a:avLst/>
          </a:prstGeom>
          <a:noFill/>
          <a:ln>
            <a:noFill/>
          </a:ln>
        </p:spPr>
        <p:txBody>
          <a:bodyPr anchorCtr="0" anchor="t" bIns="34275" lIns="68575" spcFirstLastPara="1" rIns="68575" wrap="square" tIns="34275">
            <a:noAutofit/>
          </a:bodyPr>
          <a:lstStyle/>
          <a:p>
            <a:pPr indent="0" lvl="0" marL="0" marR="0" rtl="0" algn="l">
              <a:lnSpc>
                <a:spcPct val="160000"/>
              </a:lnSpc>
              <a:spcBef>
                <a:spcPts val="0"/>
              </a:spcBef>
              <a:spcAft>
                <a:spcPts val="0"/>
              </a:spcAft>
              <a:buNone/>
            </a:pPr>
            <a:r>
              <a:rPr lang="en" sz="1100">
                <a:solidFill>
                  <a:srgbClr val="FF0000"/>
                </a:solidFill>
                <a:latin typeface="Montserrat"/>
                <a:ea typeface="Montserrat"/>
                <a:cs typeface="Montserrat"/>
                <a:sym typeface="Montserrat"/>
              </a:rPr>
              <a:t>30% </a:t>
            </a:r>
            <a:r>
              <a:rPr lang="en" sz="1100">
                <a:solidFill>
                  <a:schemeClr val="dk1"/>
                </a:solidFill>
                <a:latin typeface="Lato"/>
                <a:ea typeface="Lato"/>
                <a:cs typeface="Lato"/>
                <a:sym typeface="Lato"/>
              </a:rPr>
              <a:t>most business sociis natoque penatibuset</a:t>
            </a:r>
            <a:endParaRPr sz="1100">
              <a:solidFill>
                <a:schemeClr val="dk1"/>
              </a:solidFill>
              <a:latin typeface="Lato"/>
              <a:ea typeface="Lato"/>
              <a:cs typeface="Lato"/>
              <a:sym typeface="Lato"/>
            </a:endParaRPr>
          </a:p>
          <a:p>
            <a:pPr indent="0" lvl="0" marL="0" marR="0" rtl="0" algn="l">
              <a:lnSpc>
                <a:spcPct val="160000"/>
              </a:lnSpc>
              <a:spcBef>
                <a:spcPts val="0"/>
              </a:spcBef>
              <a:spcAft>
                <a:spcPts val="0"/>
              </a:spcAft>
              <a:buNone/>
            </a:pPr>
            <a:r>
              <a:rPr lang="en" sz="1100">
                <a:solidFill>
                  <a:schemeClr val="dk1"/>
                </a:solidFill>
                <a:latin typeface="Lato"/>
                <a:ea typeface="Lato"/>
                <a:cs typeface="Lato"/>
                <a:sym typeface="Lato"/>
              </a:rPr>
              <a:t>Magnis dis parturient montes,nascetur ridiculus</a:t>
            </a:r>
            <a:endParaRPr sz="1100">
              <a:solidFill>
                <a:schemeClr val="dk1"/>
              </a:solidFill>
              <a:latin typeface="Lato"/>
              <a:ea typeface="Lato"/>
              <a:cs typeface="Lato"/>
              <a:sym typeface="Lato"/>
            </a:endParaRPr>
          </a:p>
          <a:p>
            <a:pPr indent="0" lvl="0" marL="0" marR="0" rtl="0" algn="l">
              <a:lnSpc>
                <a:spcPct val="160000"/>
              </a:lnSpc>
              <a:spcBef>
                <a:spcPts val="0"/>
              </a:spcBef>
              <a:spcAft>
                <a:spcPts val="0"/>
              </a:spcAft>
              <a:buNone/>
            </a:pPr>
            <a:r>
              <a:rPr lang="en" sz="1100">
                <a:solidFill>
                  <a:schemeClr val="dk1"/>
                </a:solidFill>
                <a:latin typeface="Lato"/>
                <a:ea typeface="Lato"/>
                <a:cs typeface="Lato"/>
                <a:sym typeface="Lato"/>
              </a:rPr>
              <a:t>Mus. </a:t>
            </a:r>
            <a:endParaRPr sz="1100"/>
          </a:p>
        </p:txBody>
      </p:sp>
      <p:sp>
        <p:nvSpPr>
          <p:cNvPr id="1476" name="Google Shape;1476;p88"/>
          <p:cNvSpPr/>
          <p:nvPr/>
        </p:nvSpPr>
        <p:spPr>
          <a:xfrm>
            <a:off x="5504545" y="2834825"/>
            <a:ext cx="589166" cy="175999"/>
          </a:xfrm>
          <a:prstGeom prst="roundRect">
            <a:avLst>
              <a:gd fmla="val 16667" name="adj"/>
            </a:avLst>
          </a:prstGeom>
          <a:solidFill>
            <a:srgbClr val="C00000">
              <a:alpha val="29803"/>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accent2"/>
              </a:solidFill>
              <a:latin typeface="Calibri"/>
              <a:ea typeface="Calibri"/>
              <a:cs typeface="Calibri"/>
              <a:sym typeface="Calibri"/>
            </a:endParaRPr>
          </a:p>
        </p:txBody>
      </p:sp>
      <p:sp>
        <p:nvSpPr>
          <p:cNvPr id="1477" name="Google Shape;1477;p88"/>
          <p:cNvSpPr/>
          <p:nvPr/>
        </p:nvSpPr>
        <p:spPr>
          <a:xfrm>
            <a:off x="5504545" y="3139266"/>
            <a:ext cx="1061209" cy="175999"/>
          </a:xfrm>
          <a:prstGeom prst="roundRect">
            <a:avLst>
              <a:gd fmla="val 16667" name="adj"/>
            </a:avLst>
          </a:prstGeom>
          <a:solidFill>
            <a:srgbClr val="C00000">
              <a:alpha val="29803"/>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accent2"/>
              </a:solidFill>
              <a:latin typeface="Calibri"/>
              <a:ea typeface="Calibri"/>
              <a:cs typeface="Calibri"/>
              <a:sym typeface="Calibri"/>
            </a:endParaRPr>
          </a:p>
        </p:txBody>
      </p:sp>
      <p:sp>
        <p:nvSpPr>
          <p:cNvPr id="1478" name="Google Shape;1478;p88"/>
          <p:cNvSpPr/>
          <p:nvPr/>
        </p:nvSpPr>
        <p:spPr>
          <a:xfrm>
            <a:off x="5504545" y="3443707"/>
            <a:ext cx="1923802" cy="179263"/>
          </a:xfrm>
          <a:prstGeom prst="roundRect">
            <a:avLst>
              <a:gd fmla="val 16667" name="adj"/>
            </a:avLst>
          </a:prstGeom>
          <a:solidFill>
            <a:srgbClr val="C00000">
              <a:alpha val="29803"/>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accent2"/>
              </a:solidFill>
              <a:latin typeface="Calibri"/>
              <a:ea typeface="Calibri"/>
              <a:cs typeface="Calibri"/>
              <a:sym typeface="Calibri"/>
            </a:endParaRPr>
          </a:p>
        </p:txBody>
      </p:sp>
      <p:sp>
        <p:nvSpPr>
          <p:cNvPr id="1479" name="Google Shape;1479;p88"/>
          <p:cNvSpPr/>
          <p:nvPr/>
        </p:nvSpPr>
        <p:spPr>
          <a:xfrm>
            <a:off x="5504545" y="3751411"/>
            <a:ext cx="2593126" cy="179263"/>
          </a:xfrm>
          <a:prstGeom prst="roundRect">
            <a:avLst>
              <a:gd fmla="val 16667" name="adj"/>
            </a:avLst>
          </a:prstGeom>
          <a:solidFill>
            <a:srgbClr val="C00000">
              <a:alpha val="29803"/>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accent2"/>
              </a:solidFill>
              <a:latin typeface="Calibri"/>
              <a:ea typeface="Calibri"/>
              <a:cs typeface="Calibri"/>
              <a:sym typeface="Calibri"/>
            </a:endParaRPr>
          </a:p>
        </p:txBody>
      </p:sp>
      <p:sp>
        <p:nvSpPr>
          <p:cNvPr id="1480" name="Google Shape;1480;p88"/>
          <p:cNvSpPr txBox="1"/>
          <p:nvPr/>
        </p:nvSpPr>
        <p:spPr>
          <a:xfrm>
            <a:off x="5422581" y="4081313"/>
            <a:ext cx="163929" cy="184666"/>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800">
                <a:solidFill>
                  <a:schemeClr val="dk1"/>
                </a:solidFill>
                <a:latin typeface="Lato"/>
                <a:ea typeface="Lato"/>
                <a:cs typeface="Lato"/>
                <a:sym typeface="Lato"/>
              </a:rPr>
              <a:t>0</a:t>
            </a:r>
            <a:endParaRPr sz="1100"/>
          </a:p>
        </p:txBody>
      </p:sp>
      <p:sp>
        <p:nvSpPr>
          <p:cNvPr id="1481" name="Google Shape;1481;p88"/>
          <p:cNvSpPr txBox="1"/>
          <p:nvPr/>
        </p:nvSpPr>
        <p:spPr>
          <a:xfrm>
            <a:off x="5750041" y="4081313"/>
            <a:ext cx="310972" cy="184666"/>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800">
                <a:solidFill>
                  <a:schemeClr val="dk1"/>
                </a:solidFill>
                <a:latin typeface="Lato"/>
                <a:ea typeface="Lato"/>
                <a:cs typeface="Lato"/>
                <a:sym typeface="Lato"/>
              </a:rPr>
              <a:t>10</a:t>
            </a:r>
            <a:endParaRPr sz="1100"/>
          </a:p>
        </p:txBody>
      </p:sp>
      <p:sp>
        <p:nvSpPr>
          <p:cNvPr id="1482" name="Google Shape;1482;p88"/>
          <p:cNvSpPr txBox="1"/>
          <p:nvPr/>
        </p:nvSpPr>
        <p:spPr>
          <a:xfrm>
            <a:off x="6224544" y="4081313"/>
            <a:ext cx="310972" cy="184666"/>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800">
                <a:solidFill>
                  <a:schemeClr val="dk1"/>
                </a:solidFill>
                <a:latin typeface="Lato"/>
                <a:ea typeface="Lato"/>
                <a:cs typeface="Lato"/>
                <a:sym typeface="Lato"/>
              </a:rPr>
              <a:t>40</a:t>
            </a:r>
            <a:endParaRPr sz="1100"/>
          </a:p>
        </p:txBody>
      </p:sp>
      <p:sp>
        <p:nvSpPr>
          <p:cNvPr id="1483" name="Google Shape;1483;p88"/>
          <p:cNvSpPr txBox="1"/>
          <p:nvPr/>
        </p:nvSpPr>
        <p:spPr>
          <a:xfrm>
            <a:off x="6699046" y="4081313"/>
            <a:ext cx="327010" cy="184666"/>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800">
                <a:solidFill>
                  <a:schemeClr val="dk1"/>
                </a:solidFill>
                <a:latin typeface="Lato"/>
                <a:ea typeface="Lato"/>
                <a:cs typeface="Lato"/>
                <a:sym typeface="Lato"/>
              </a:rPr>
              <a:t>60</a:t>
            </a:r>
            <a:endParaRPr sz="1100"/>
          </a:p>
        </p:txBody>
      </p:sp>
      <p:sp>
        <p:nvSpPr>
          <p:cNvPr id="1484" name="Google Shape;1484;p88"/>
          <p:cNvSpPr txBox="1"/>
          <p:nvPr/>
        </p:nvSpPr>
        <p:spPr>
          <a:xfrm>
            <a:off x="7189588" y="4081313"/>
            <a:ext cx="319259" cy="184666"/>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800">
                <a:solidFill>
                  <a:schemeClr val="dk1"/>
                </a:solidFill>
                <a:latin typeface="Lato"/>
                <a:ea typeface="Lato"/>
                <a:cs typeface="Lato"/>
                <a:sym typeface="Lato"/>
              </a:rPr>
              <a:t>80</a:t>
            </a:r>
            <a:endParaRPr sz="1100"/>
          </a:p>
        </p:txBody>
      </p:sp>
      <p:sp>
        <p:nvSpPr>
          <p:cNvPr id="1485" name="Google Shape;1485;p88"/>
          <p:cNvSpPr/>
          <p:nvPr/>
        </p:nvSpPr>
        <p:spPr>
          <a:xfrm>
            <a:off x="5491672" y="2834825"/>
            <a:ext cx="34289" cy="1254389"/>
          </a:xfrm>
          <a:prstGeom prst="rect">
            <a:avLst/>
          </a:prstGeom>
          <a:solidFill>
            <a:srgbClr val="C00000"/>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rgbClr val="C76E07"/>
              </a:solidFill>
              <a:latin typeface="Calibri"/>
              <a:ea typeface="Calibri"/>
              <a:cs typeface="Calibri"/>
              <a:sym typeface="Calibri"/>
            </a:endParaRPr>
          </a:p>
        </p:txBody>
      </p:sp>
      <p:sp>
        <p:nvSpPr>
          <p:cNvPr id="1486" name="Google Shape;1486;p88"/>
          <p:cNvSpPr txBox="1"/>
          <p:nvPr/>
        </p:nvSpPr>
        <p:spPr>
          <a:xfrm>
            <a:off x="7672379" y="4081313"/>
            <a:ext cx="425294" cy="184666"/>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800">
                <a:solidFill>
                  <a:schemeClr val="dk1"/>
                </a:solidFill>
                <a:latin typeface="Lato"/>
                <a:ea typeface="Lato"/>
                <a:cs typeface="Lato"/>
                <a:sym typeface="Lato"/>
              </a:rPr>
              <a:t>100</a:t>
            </a:r>
            <a:endParaRPr sz="1100"/>
          </a:p>
        </p:txBody>
      </p:sp>
      <p:sp>
        <p:nvSpPr>
          <p:cNvPr id="1487" name="Google Shape;1487;p88"/>
          <p:cNvSpPr txBox="1"/>
          <p:nvPr/>
        </p:nvSpPr>
        <p:spPr>
          <a:xfrm>
            <a:off x="5037442" y="2818950"/>
            <a:ext cx="545423" cy="184666"/>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800">
                <a:solidFill>
                  <a:schemeClr val="dk1"/>
                </a:solidFill>
                <a:latin typeface="Lato"/>
                <a:ea typeface="Lato"/>
                <a:cs typeface="Lato"/>
                <a:sym typeface="Lato"/>
              </a:rPr>
              <a:t>2008</a:t>
            </a:r>
            <a:endParaRPr sz="1100"/>
          </a:p>
        </p:txBody>
      </p:sp>
      <p:sp>
        <p:nvSpPr>
          <p:cNvPr id="1488" name="Google Shape;1488;p88"/>
          <p:cNvSpPr txBox="1"/>
          <p:nvPr/>
        </p:nvSpPr>
        <p:spPr>
          <a:xfrm>
            <a:off x="5037442" y="3741873"/>
            <a:ext cx="488520" cy="184666"/>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800">
                <a:solidFill>
                  <a:schemeClr val="dk1"/>
                </a:solidFill>
                <a:latin typeface="Lato"/>
                <a:ea typeface="Lato"/>
                <a:cs typeface="Lato"/>
                <a:sym typeface="Lato"/>
              </a:rPr>
              <a:t>2017</a:t>
            </a:r>
            <a:endParaRPr sz="1100"/>
          </a:p>
        </p:txBody>
      </p:sp>
      <p:sp>
        <p:nvSpPr>
          <p:cNvPr id="1489" name="Google Shape;1489;p88"/>
          <p:cNvSpPr txBox="1"/>
          <p:nvPr/>
        </p:nvSpPr>
        <p:spPr>
          <a:xfrm>
            <a:off x="5037442" y="3430117"/>
            <a:ext cx="488520" cy="184666"/>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800">
                <a:solidFill>
                  <a:schemeClr val="dk1"/>
                </a:solidFill>
                <a:latin typeface="Lato"/>
                <a:ea typeface="Lato"/>
                <a:cs typeface="Lato"/>
                <a:sym typeface="Lato"/>
              </a:rPr>
              <a:t>2010</a:t>
            </a:r>
            <a:endParaRPr sz="1100"/>
          </a:p>
        </p:txBody>
      </p:sp>
      <p:sp>
        <p:nvSpPr>
          <p:cNvPr id="1490" name="Google Shape;1490;p88"/>
          <p:cNvSpPr txBox="1"/>
          <p:nvPr/>
        </p:nvSpPr>
        <p:spPr>
          <a:xfrm>
            <a:off x="5037442" y="3125677"/>
            <a:ext cx="533522" cy="184666"/>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800">
                <a:solidFill>
                  <a:schemeClr val="dk1"/>
                </a:solidFill>
                <a:latin typeface="Lato"/>
                <a:ea typeface="Lato"/>
                <a:cs typeface="Lato"/>
                <a:sym typeface="Lato"/>
              </a:rPr>
              <a:t>2009</a:t>
            </a:r>
            <a:endParaRPr sz="1100"/>
          </a:p>
        </p:txBody>
      </p:sp>
      <p:sp>
        <p:nvSpPr>
          <p:cNvPr id="1491" name="Google Shape;1491;p88"/>
          <p:cNvSpPr/>
          <p:nvPr/>
        </p:nvSpPr>
        <p:spPr>
          <a:xfrm>
            <a:off x="3462805" y="1483801"/>
            <a:ext cx="1295923" cy="319318"/>
          </a:xfrm>
          <a:prstGeom prst="rect">
            <a:avLst/>
          </a:prstGeom>
          <a:noFill/>
          <a:ln>
            <a:noFill/>
          </a:ln>
        </p:spPr>
        <p:txBody>
          <a:bodyPr anchorCtr="0" anchor="t" bIns="34275" lIns="68575" spcFirstLastPara="1" rIns="68575" wrap="square" tIns="34275">
            <a:noAutofit/>
          </a:bodyPr>
          <a:lstStyle/>
          <a:p>
            <a:pPr indent="0" lvl="0" marL="0" marR="0" rtl="0" algn="l">
              <a:lnSpc>
                <a:spcPct val="130000"/>
              </a:lnSpc>
              <a:spcBef>
                <a:spcPts val="0"/>
              </a:spcBef>
              <a:spcAft>
                <a:spcPts val="0"/>
              </a:spcAft>
              <a:buNone/>
            </a:pPr>
            <a:r>
              <a:rPr lang="en" sz="800">
                <a:solidFill>
                  <a:schemeClr val="dk1"/>
                </a:solidFill>
                <a:latin typeface="Lato"/>
                <a:ea typeface="Lato"/>
                <a:cs typeface="Lato"/>
                <a:sym typeface="Lato"/>
              </a:rPr>
              <a:t>lorem reliability by using </a:t>
            </a:r>
            <a:endParaRPr sz="1100"/>
          </a:p>
          <a:p>
            <a:pPr indent="0" lvl="0" marL="0" marR="0" rtl="0" algn="l">
              <a:lnSpc>
                <a:spcPct val="130000"/>
              </a:lnSpc>
              <a:spcBef>
                <a:spcPts val="0"/>
              </a:spcBef>
              <a:spcAft>
                <a:spcPts val="0"/>
              </a:spcAft>
              <a:buNone/>
            </a:pPr>
            <a:r>
              <a:rPr lang="en" sz="800">
                <a:solidFill>
                  <a:schemeClr val="dk1"/>
                </a:solidFill>
                <a:latin typeface="Lato"/>
                <a:ea typeface="Lato"/>
                <a:cs typeface="Lato"/>
                <a:sym typeface="Lato"/>
              </a:rPr>
              <a:t>alignments This letterhead</a:t>
            </a:r>
            <a:endParaRPr sz="1100"/>
          </a:p>
        </p:txBody>
      </p:sp>
      <p:sp>
        <p:nvSpPr>
          <p:cNvPr id="1492" name="Google Shape;1492;p88"/>
          <p:cNvSpPr/>
          <p:nvPr/>
        </p:nvSpPr>
        <p:spPr>
          <a:xfrm>
            <a:off x="892643" y="1883527"/>
            <a:ext cx="1295923" cy="319318"/>
          </a:xfrm>
          <a:prstGeom prst="rect">
            <a:avLst/>
          </a:prstGeom>
          <a:noFill/>
          <a:ln>
            <a:noFill/>
          </a:ln>
        </p:spPr>
        <p:txBody>
          <a:bodyPr anchorCtr="0" anchor="t" bIns="34275" lIns="68575" spcFirstLastPara="1" rIns="68575" wrap="square" tIns="34275">
            <a:noAutofit/>
          </a:bodyPr>
          <a:lstStyle/>
          <a:p>
            <a:pPr indent="0" lvl="0" marL="0" marR="0" rtl="0" algn="l">
              <a:lnSpc>
                <a:spcPct val="130000"/>
              </a:lnSpc>
              <a:spcBef>
                <a:spcPts val="0"/>
              </a:spcBef>
              <a:spcAft>
                <a:spcPts val="0"/>
              </a:spcAft>
              <a:buNone/>
            </a:pPr>
            <a:r>
              <a:rPr lang="en" sz="800">
                <a:solidFill>
                  <a:schemeClr val="dk1"/>
                </a:solidFill>
                <a:latin typeface="Lato"/>
                <a:ea typeface="Lato"/>
                <a:cs typeface="Lato"/>
                <a:sym typeface="Lato"/>
              </a:rPr>
              <a:t>lorem reliability by using </a:t>
            </a:r>
            <a:endParaRPr sz="1100"/>
          </a:p>
          <a:p>
            <a:pPr indent="0" lvl="0" marL="0" marR="0" rtl="0" algn="l">
              <a:lnSpc>
                <a:spcPct val="130000"/>
              </a:lnSpc>
              <a:spcBef>
                <a:spcPts val="0"/>
              </a:spcBef>
              <a:spcAft>
                <a:spcPts val="0"/>
              </a:spcAft>
              <a:buNone/>
            </a:pPr>
            <a:r>
              <a:rPr lang="en" sz="800">
                <a:solidFill>
                  <a:schemeClr val="dk1"/>
                </a:solidFill>
                <a:latin typeface="Lato"/>
                <a:ea typeface="Lato"/>
                <a:cs typeface="Lato"/>
                <a:sym typeface="Lato"/>
              </a:rPr>
              <a:t>alignments This letterhead</a:t>
            </a:r>
            <a:endParaRPr sz="1100"/>
          </a:p>
        </p:txBody>
      </p:sp>
      <p:sp>
        <p:nvSpPr>
          <p:cNvPr id="1493" name="Google Shape;1493;p88"/>
          <p:cNvSpPr/>
          <p:nvPr/>
        </p:nvSpPr>
        <p:spPr>
          <a:xfrm>
            <a:off x="892643" y="3020333"/>
            <a:ext cx="1295923" cy="319318"/>
          </a:xfrm>
          <a:prstGeom prst="rect">
            <a:avLst/>
          </a:prstGeom>
          <a:noFill/>
          <a:ln>
            <a:noFill/>
          </a:ln>
        </p:spPr>
        <p:txBody>
          <a:bodyPr anchorCtr="0" anchor="t" bIns="34275" lIns="68575" spcFirstLastPara="1" rIns="68575" wrap="square" tIns="34275">
            <a:noAutofit/>
          </a:bodyPr>
          <a:lstStyle/>
          <a:p>
            <a:pPr indent="0" lvl="0" marL="0" marR="0" rtl="0" algn="l">
              <a:lnSpc>
                <a:spcPct val="130000"/>
              </a:lnSpc>
              <a:spcBef>
                <a:spcPts val="0"/>
              </a:spcBef>
              <a:spcAft>
                <a:spcPts val="0"/>
              </a:spcAft>
              <a:buNone/>
            </a:pPr>
            <a:r>
              <a:rPr lang="en" sz="800">
                <a:solidFill>
                  <a:schemeClr val="dk1"/>
                </a:solidFill>
                <a:latin typeface="Lato"/>
                <a:ea typeface="Lato"/>
                <a:cs typeface="Lato"/>
                <a:sym typeface="Lato"/>
              </a:rPr>
              <a:t>lorem reliability by using </a:t>
            </a:r>
            <a:endParaRPr sz="1100"/>
          </a:p>
          <a:p>
            <a:pPr indent="0" lvl="0" marL="0" marR="0" rtl="0" algn="l">
              <a:lnSpc>
                <a:spcPct val="130000"/>
              </a:lnSpc>
              <a:spcBef>
                <a:spcPts val="0"/>
              </a:spcBef>
              <a:spcAft>
                <a:spcPts val="0"/>
              </a:spcAft>
              <a:buNone/>
            </a:pPr>
            <a:r>
              <a:rPr lang="en" sz="800">
                <a:solidFill>
                  <a:schemeClr val="dk1"/>
                </a:solidFill>
                <a:latin typeface="Lato"/>
                <a:ea typeface="Lato"/>
                <a:cs typeface="Lato"/>
                <a:sym typeface="Lato"/>
              </a:rPr>
              <a:t>alignments This letterhead</a:t>
            </a:r>
            <a:endParaRPr sz="1100"/>
          </a:p>
        </p:txBody>
      </p:sp>
      <p:grpSp>
        <p:nvGrpSpPr>
          <p:cNvPr id="1494" name="Google Shape;1494;p88"/>
          <p:cNvGrpSpPr/>
          <p:nvPr/>
        </p:nvGrpSpPr>
        <p:grpSpPr>
          <a:xfrm>
            <a:off x="2848526" y="1417675"/>
            <a:ext cx="276213" cy="362485"/>
            <a:chOff x="6467475" y="1631950"/>
            <a:chExt cx="3074988" cy="4035426"/>
          </a:xfrm>
        </p:grpSpPr>
        <p:sp>
          <p:nvSpPr>
            <p:cNvPr id="1495" name="Google Shape;1495;p88"/>
            <p:cNvSpPr/>
            <p:nvPr/>
          </p:nvSpPr>
          <p:spPr>
            <a:xfrm>
              <a:off x="7189788" y="1631950"/>
              <a:ext cx="1627188" cy="1974850"/>
            </a:xfrm>
            <a:custGeom>
              <a:pathLst>
                <a:path extrusionOk="0" h="548" w="451">
                  <a:moveTo>
                    <a:pt x="226" y="548"/>
                  </a:moveTo>
                  <a:cubicBezTo>
                    <a:pt x="350" y="548"/>
                    <a:pt x="451" y="425"/>
                    <a:pt x="451" y="274"/>
                  </a:cubicBezTo>
                  <a:cubicBezTo>
                    <a:pt x="451" y="123"/>
                    <a:pt x="418" y="0"/>
                    <a:pt x="226" y="0"/>
                  </a:cubicBezTo>
                  <a:cubicBezTo>
                    <a:pt x="34" y="0"/>
                    <a:pt x="0" y="123"/>
                    <a:pt x="0" y="274"/>
                  </a:cubicBezTo>
                  <a:cubicBezTo>
                    <a:pt x="0" y="425"/>
                    <a:pt x="101" y="548"/>
                    <a:pt x="226" y="548"/>
                  </a:cubicBezTo>
                  <a:close/>
                  <a:moveTo>
                    <a:pt x="226" y="548"/>
                  </a:moveTo>
                  <a:cubicBezTo>
                    <a:pt x="226" y="548"/>
                    <a:pt x="226" y="548"/>
                    <a:pt x="226" y="548"/>
                  </a:cubicBezTo>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496" name="Google Shape;1496;p88"/>
            <p:cNvSpPr/>
            <p:nvPr/>
          </p:nvSpPr>
          <p:spPr>
            <a:xfrm>
              <a:off x="6467475" y="3681413"/>
              <a:ext cx="3074988" cy="1985963"/>
            </a:xfrm>
            <a:custGeom>
              <a:pathLst>
                <a:path extrusionOk="0" h="551" w="852">
                  <a:moveTo>
                    <a:pt x="851" y="386"/>
                  </a:moveTo>
                  <a:cubicBezTo>
                    <a:pt x="847" y="122"/>
                    <a:pt x="813" y="47"/>
                    <a:pt x="549" y="0"/>
                  </a:cubicBezTo>
                  <a:cubicBezTo>
                    <a:pt x="549" y="0"/>
                    <a:pt x="512" y="47"/>
                    <a:pt x="426" y="47"/>
                  </a:cubicBezTo>
                  <a:cubicBezTo>
                    <a:pt x="340" y="47"/>
                    <a:pt x="302" y="0"/>
                    <a:pt x="302" y="0"/>
                  </a:cubicBezTo>
                  <a:cubicBezTo>
                    <a:pt x="42" y="47"/>
                    <a:pt x="5" y="121"/>
                    <a:pt x="1" y="377"/>
                  </a:cubicBezTo>
                  <a:cubicBezTo>
                    <a:pt x="0" y="398"/>
                    <a:pt x="0" y="399"/>
                    <a:pt x="0" y="397"/>
                  </a:cubicBezTo>
                  <a:cubicBezTo>
                    <a:pt x="0" y="401"/>
                    <a:pt x="0" y="410"/>
                    <a:pt x="0" y="425"/>
                  </a:cubicBezTo>
                  <a:cubicBezTo>
                    <a:pt x="0" y="425"/>
                    <a:pt x="63" y="551"/>
                    <a:pt x="426" y="551"/>
                  </a:cubicBezTo>
                  <a:cubicBezTo>
                    <a:pt x="789" y="551"/>
                    <a:pt x="852" y="425"/>
                    <a:pt x="852" y="425"/>
                  </a:cubicBezTo>
                  <a:cubicBezTo>
                    <a:pt x="852" y="415"/>
                    <a:pt x="852" y="409"/>
                    <a:pt x="852" y="404"/>
                  </a:cubicBezTo>
                  <a:cubicBezTo>
                    <a:pt x="852" y="406"/>
                    <a:pt x="852" y="403"/>
                    <a:pt x="851" y="386"/>
                  </a:cubicBezTo>
                  <a:close/>
                  <a:moveTo>
                    <a:pt x="851" y="386"/>
                  </a:moveTo>
                  <a:cubicBezTo>
                    <a:pt x="851" y="386"/>
                    <a:pt x="851" y="386"/>
                    <a:pt x="851" y="386"/>
                  </a:cubicBezTo>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1497" name="Google Shape;1497;p88"/>
          <p:cNvGrpSpPr/>
          <p:nvPr/>
        </p:nvGrpSpPr>
        <p:grpSpPr>
          <a:xfrm>
            <a:off x="3136363" y="1417675"/>
            <a:ext cx="276213" cy="362485"/>
            <a:chOff x="6467475" y="1631950"/>
            <a:chExt cx="3074988" cy="4035426"/>
          </a:xfrm>
        </p:grpSpPr>
        <p:sp>
          <p:nvSpPr>
            <p:cNvPr id="1498" name="Google Shape;1498;p88"/>
            <p:cNvSpPr/>
            <p:nvPr/>
          </p:nvSpPr>
          <p:spPr>
            <a:xfrm>
              <a:off x="7189788" y="1631950"/>
              <a:ext cx="1627188" cy="1974850"/>
            </a:xfrm>
            <a:custGeom>
              <a:pathLst>
                <a:path extrusionOk="0" h="548" w="451">
                  <a:moveTo>
                    <a:pt x="226" y="548"/>
                  </a:moveTo>
                  <a:cubicBezTo>
                    <a:pt x="350" y="548"/>
                    <a:pt x="451" y="425"/>
                    <a:pt x="451" y="274"/>
                  </a:cubicBezTo>
                  <a:cubicBezTo>
                    <a:pt x="451" y="123"/>
                    <a:pt x="418" y="0"/>
                    <a:pt x="226" y="0"/>
                  </a:cubicBezTo>
                  <a:cubicBezTo>
                    <a:pt x="34" y="0"/>
                    <a:pt x="0" y="123"/>
                    <a:pt x="0" y="274"/>
                  </a:cubicBezTo>
                  <a:cubicBezTo>
                    <a:pt x="0" y="425"/>
                    <a:pt x="101" y="548"/>
                    <a:pt x="226" y="548"/>
                  </a:cubicBezTo>
                  <a:close/>
                  <a:moveTo>
                    <a:pt x="226" y="548"/>
                  </a:moveTo>
                  <a:cubicBezTo>
                    <a:pt x="226" y="548"/>
                    <a:pt x="226" y="548"/>
                    <a:pt x="226" y="548"/>
                  </a:cubicBezTo>
                </a:path>
              </a:pathLst>
            </a:custGeom>
            <a:solidFill>
              <a:schemeClr val="dk1">
                <a:alpha val="60000"/>
              </a:scheme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499" name="Google Shape;1499;p88"/>
            <p:cNvSpPr/>
            <p:nvPr/>
          </p:nvSpPr>
          <p:spPr>
            <a:xfrm>
              <a:off x="6467475" y="3681413"/>
              <a:ext cx="3074988" cy="1985963"/>
            </a:xfrm>
            <a:custGeom>
              <a:pathLst>
                <a:path extrusionOk="0" h="551" w="852">
                  <a:moveTo>
                    <a:pt x="851" y="386"/>
                  </a:moveTo>
                  <a:cubicBezTo>
                    <a:pt x="847" y="122"/>
                    <a:pt x="813" y="47"/>
                    <a:pt x="549" y="0"/>
                  </a:cubicBezTo>
                  <a:cubicBezTo>
                    <a:pt x="549" y="0"/>
                    <a:pt x="512" y="47"/>
                    <a:pt x="426" y="47"/>
                  </a:cubicBezTo>
                  <a:cubicBezTo>
                    <a:pt x="340" y="47"/>
                    <a:pt x="302" y="0"/>
                    <a:pt x="302" y="0"/>
                  </a:cubicBezTo>
                  <a:cubicBezTo>
                    <a:pt x="42" y="47"/>
                    <a:pt x="5" y="121"/>
                    <a:pt x="1" y="377"/>
                  </a:cubicBezTo>
                  <a:cubicBezTo>
                    <a:pt x="0" y="398"/>
                    <a:pt x="0" y="399"/>
                    <a:pt x="0" y="397"/>
                  </a:cubicBezTo>
                  <a:cubicBezTo>
                    <a:pt x="0" y="401"/>
                    <a:pt x="0" y="410"/>
                    <a:pt x="0" y="425"/>
                  </a:cubicBezTo>
                  <a:cubicBezTo>
                    <a:pt x="0" y="425"/>
                    <a:pt x="63" y="551"/>
                    <a:pt x="426" y="551"/>
                  </a:cubicBezTo>
                  <a:cubicBezTo>
                    <a:pt x="789" y="551"/>
                    <a:pt x="852" y="425"/>
                    <a:pt x="852" y="425"/>
                  </a:cubicBezTo>
                  <a:cubicBezTo>
                    <a:pt x="852" y="415"/>
                    <a:pt x="852" y="409"/>
                    <a:pt x="852" y="404"/>
                  </a:cubicBezTo>
                  <a:cubicBezTo>
                    <a:pt x="852" y="406"/>
                    <a:pt x="852" y="403"/>
                    <a:pt x="851" y="386"/>
                  </a:cubicBezTo>
                  <a:close/>
                  <a:moveTo>
                    <a:pt x="851" y="386"/>
                  </a:moveTo>
                  <a:cubicBezTo>
                    <a:pt x="851" y="386"/>
                    <a:pt x="851" y="386"/>
                    <a:pt x="851" y="386"/>
                  </a:cubicBezTo>
                </a:path>
              </a:pathLst>
            </a:custGeom>
            <a:solidFill>
              <a:schemeClr val="dk1">
                <a:alpha val="60000"/>
              </a:scheme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1500" name="Google Shape;1500;p88"/>
          <p:cNvGrpSpPr/>
          <p:nvPr/>
        </p:nvGrpSpPr>
        <p:grpSpPr>
          <a:xfrm>
            <a:off x="945282" y="1446871"/>
            <a:ext cx="276213" cy="362485"/>
            <a:chOff x="6467475" y="1631950"/>
            <a:chExt cx="3074988" cy="4035426"/>
          </a:xfrm>
        </p:grpSpPr>
        <p:sp>
          <p:nvSpPr>
            <p:cNvPr id="1501" name="Google Shape;1501;p88"/>
            <p:cNvSpPr/>
            <p:nvPr/>
          </p:nvSpPr>
          <p:spPr>
            <a:xfrm>
              <a:off x="7189788" y="1631950"/>
              <a:ext cx="1627188" cy="1974850"/>
            </a:xfrm>
            <a:custGeom>
              <a:pathLst>
                <a:path extrusionOk="0" h="548" w="451">
                  <a:moveTo>
                    <a:pt x="226" y="548"/>
                  </a:moveTo>
                  <a:cubicBezTo>
                    <a:pt x="350" y="548"/>
                    <a:pt x="451" y="425"/>
                    <a:pt x="451" y="274"/>
                  </a:cubicBezTo>
                  <a:cubicBezTo>
                    <a:pt x="451" y="123"/>
                    <a:pt x="418" y="0"/>
                    <a:pt x="226" y="0"/>
                  </a:cubicBezTo>
                  <a:cubicBezTo>
                    <a:pt x="34" y="0"/>
                    <a:pt x="0" y="123"/>
                    <a:pt x="0" y="274"/>
                  </a:cubicBezTo>
                  <a:cubicBezTo>
                    <a:pt x="0" y="425"/>
                    <a:pt x="101" y="548"/>
                    <a:pt x="226" y="548"/>
                  </a:cubicBezTo>
                  <a:close/>
                  <a:moveTo>
                    <a:pt x="226" y="548"/>
                  </a:moveTo>
                  <a:cubicBezTo>
                    <a:pt x="226" y="548"/>
                    <a:pt x="226" y="548"/>
                    <a:pt x="226" y="548"/>
                  </a:cubicBezTo>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02" name="Google Shape;1502;p88"/>
            <p:cNvSpPr/>
            <p:nvPr/>
          </p:nvSpPr>
          <p:spPr>
            <a:xfrm>
              <a:off x="6467475" y="3681413"/>
              <a:ext cx="3074988" cy="1985963"/>
            </a:xfrm>
            <a:custGeom>
              <a:pathLst>
                <a:path extrusionOk="0" h="551" w="852">
                  <a:moveTo>
                    <a:pt x="851" y="386"/>
                  </a:moveTo>
                  <a:cubicBezTo>
                    <a:pt x="847" y="122"/>
                    <a:pt x="813" y="47"/>
                    <a:pt x="549" y="0"/>
                  </a:cubicBezTo>
                  <a:cubicBezTo>
                    <a:pt x="549" y="0"/>
                    <a:pt x="512" y="47"/>
                    <a:pt x="426" y="47"/>
                  </a:cubicBezTo>
                  <a:cubicBezTo>
                    <a:pt x="340" y="47"/>
                    <a:pt x="302" y="0"/>
                    <a:pt x="302" y="0"/>
                  </a:cubicBezTo>
                  <a:cubicBezTo>
                    <a:pt x="42" y="47"/>
                    <a:pt x="5" y="121"/>
                    <a:pt x="1" y="377"/>
                  </a:cubicBezTo>
                  <a:cubicBezTo>
                    <a:pt x="0" y="398"/>
                    <a:pt x="0" y="399"/>
                    <a:pt x="0" y="397"/>
                  </a:cubicBezTo>
                  <a:cubicBezTo>
                    <a:pt x="0" y="401"/>
                    <a:pt x="0" y="410"/>
                    <a:pt x="0" y="425"/>
                  </a:cubicBezTo>
                  <a:cubicBezTo>
                    <a:pt x="0" y="425"/>
                    <a:pt x="63" y="551"/>
                    <a:pt x="426" y="551"/>
                  </a:cubicBezTo>
                  <a:cubicBezTo>
                    <a:pt x="789" y="551"/>
                    <a:pt x="852" y="425"/>
                    <a:pt x="852" y="425"/>
                  </a:cubicBezTo>
                  <a:cubicBezTo>
                    <a:pt x="852" y="415"/>
                    <a:pt x="852" y="409"/>
                    <a:pt x="852" y="404"/>
                  </a:cubicBezTo>
                  <a:cubicBezTo>
                    <a:pt x="852" y="406"/>
                    <a:pt x="852" y="403"/>
                    <a:pt x="851" y="386"/>
                  </a:cubicBezTo>
                  <a:close/>
                  <a:moveTo>
                    <a:pt x="851" y="386"/>
                  </a:moveTo>
                  <a:cubicBezTo>
                    <a:pt x="851" y="386"/>
                    <a:pt x="851" y="386"/>
                    <a:pt x="851" y="386"/>
                  </a:cubicBezTo>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1503" name="Google Shape;1503;p88"/>
          <p:cNvGrpSpPr/>
          <p:nvPr/>
        </p:nvGrpSpPr>
        <p:grpSpPr>
          <a:xfrm>
            <a:off x="1233118" y="1446871"/>
            <a:ext cx="276213" cy="362485"/>
            <a:chOff x="6467475" y="1631950"/>
            <a:chExt cx="3074988" cy="4035426"/>
          </a:xfrm>
        </p:grpSpPr>
        <p:sp>
          <p:nvSpPr>
            <p:cNvPr id="1504" name="Google Shape;1504;p88"/>
            <p:cNvSpPr/>
            <p:nvPr/>
          </p:nvSpPr>
          <p:spPr>
            <a:xfrm>
              <a:off x="7189788" y="1631950"/>
              <a:ext cx="1627188" cy="1974850"/>
            </a:xfrm>
            <a:custGeom>
              <a:pathLst>
                <a:path extrusionOk="0" h="548" w="451">
                  <a:moveTo>
                    <a:pt x="226" y="548"/>
                  </a:moveTo>
                  <a:cubicBezTo>
                    <a:pt x="350" y="548"/>
                    <a:pt x="451" y="425"/>
                    <a:pt x="451" y="274"/>
                  </a:cubicBezTo>
                  <a:cubicBezTo>
                    <a:pt x="451" y="123"/>
                    <a:pt x="418" y="0"/>
                    <a:pt x="226" y="0"/>
                  </a:cubicBezTo>
                  <a:cubicBezTo>
                    <a:pt x="34" y="0"/>
                    <a:pt x="0" y="123"/>
                    <a:pt x="0" y="274"/>
                  </a:cubicBezTo>
                  <a:cubicBezTo>
                    <a:pt x="0" y="425"/>
                    <a:pt x="101" y="548"/>
                    <a:pt x="226" y="548"/>
                  </a:cubicBezTo>
                  <a:close/>
                  <a:moveTo>
                    <a:pt x="226" y="548"/>
                  </a:moveTo>
                  <a:cubicBezTo>
                    <a:pt x="226" y="548"/>
                    <a:pt x="226" y="548"/>
                    <a:pt x="226" y="548"/>
                  </a:cubicBezTo>
                </a:path>
              </a:pathLst>
            </a:custGeom>
            <a:solidFill>
              <a:schemeClr val="dk1">
                <a:alpha val="60000"/>
              </a:scheme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05" name="Google Shape;1505;p88"/>
            <p:cNvSpPr/>
            <p:nvPr/>
          </p:nvSpPr>
          <p:spPr>
            <a:xfrm>
              <a:off x="6467475" y="3681413"/>
              <a:ext cx="3074988" cy="1985963"/>
            </a:xfrm>
            <a:custGeom>
              <a:pathLst>
                <a:path extrusionOk="0" h="551" w="852">
                  <a:moveTo>
                    <a:pt x="851" y="386"/>
                  </a:moveTo>
                  <a:cubicBezTo>
                    <a:pt x="847" y="122"/>
                    <a:pt x="813" y="47"/>
                    <a:pt x="549" y="0"/>
                  </a:cubicBezTo>
                  <a:cubicBezTo>
                    <a:pt x="549" y="0"/>
                    <a:pt x="512" y="47"/>
                    <a:pt x="426" y="47"/>
                  </a:cubicBezTo>
                  <a:cubicBezTo>
                    <a:pt x="340" y="47"/>
                    <a:pt x="302" y="0"/>
                    <a:pt x="302" y="0"/>
                  </a:cubicBezTo>
                  <a:cubicBezTo>
                    <a:pt x="42" y="47"/>
                    <a:pt x="5" y="121"/>
                    <a:pt x="1" y="377"/>
                  </a:cubicBezTo>
                  <a:cubicBezTo>
                    <a:pt x="0" y="398"/>
                    <a:pt x="0" y="399"/>
                    <a:pt x="0" y="397"/>
                  </a:cubicBezTo>
                  <a:cubicBezTo>
                    <a:pt x="0" y="401"/>
                    <a:pt x="0" y="410"/>
                    <a:pt x="0" y="425"/>
                  </a:cubicBezTo>
                  <a:cubicBezTo>
                    <a:pt x="0" y="425"/>
                    <a:pt x="63" y="551"/>
                    <a:pt x="426" y="551"/>
                  </a:cubicBezTo>
                  <a:cubicBezTo>
                    <a:pt x="789" y="551"/>
                    <a:pt x="852" y="425"/>
                    <a:pt x="852" y="425"/>
                  </a:cubicBezTo>
                  <a:cubicBezTo>
                    <a:pt x="852" y="415"/>
                    <a:pt x="852" y="409"/>
                    <a:pt x="852" y="404"/>
                  </a:cubicBezTo>
                  <a:cubicBezTo>
                    <a:pt x="852" y="406"/>
                    <a:pt x="852" y="403"/>
                    <a:pt x="851" y="386"/>
                  </a:cubicBezTo>
                  <a:close/>
                  <a:moveTo>
                    <a:pt x="851" y="386"/>
                  </a:moveTo>
                  <a:cubicBezTo>
                    <a:pt x="851" y="386"/>
                    <a:pt x="851" y="386"/>
                    <a:pt x="851" y="386"/>
                  </a:cubicBezTo>
                </a:path>
              </a:pathLst>
            </a:custGeom>
            <a:solidFill>
              <a:schemeClr val="dk1">
                <a:alpha val="60000"/>
              </a:scheme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1506" name="Google Shape;1506;p88"/>
          <p:cNvGrpSpPr/>
          <p:nvPr/>
        </p:nvGrpSpPr>
        <p:grpSpPr>
          <a:xfrm>
            <a:off x="1520954" y="1446871"/>
            <a:ext cx="276213" cy="362485"/>
            <a:chOff x="6467475" y="1631950"/>
            <a:chExt cx="3074988" cy="4035426"/>
          </a:xfrm>
        </p:grpSpPr>
        <p:sp>
          <p:nvSpPr>
            <p:cNvPr id="1507" name="Google Shape;1507;p88"/>
            <p:cNvSpPr/>
            <p:nvPr/>
          </p:nvSpPr>
          <p:spPr>
            <a:xfrm>
              <a:off x="7189788" y="1631950"/>
              <a:ext cx="1627188" cy="1974850"/>
            </a:xfrm>
            <a:custGeom>
              <a:pathLst>
                <a:path extrusionOk="0" h="548" w="451">
                  <a:moveTo>
                    <a:pt x="226" y="548"/>
                  </a:moveTo>
                  <a:cubicBezTo>
                    <a:pt x="350" y="548"/>
                    <a:pt x="451" y="425"/>
                    <a:pt x="451" y="274"/>
                  </a:cubicBezTo>
                  <a:cubicBezTo>
                    <a:pt x="451" y="123"/>
                    <a:pt x="418" y="0"/>
                    <a:pt x="226" y="0"/>
                  </a:cubicBezTo>
                  <a:cubicBezTo>
                    <a:pt x="34" y="0"/>
                    <a:pt x="0" y="123"/>
                    <a:pt x="0" y="274"/>
                  </a:cubicBezTo>
                  <a:cubicBezTo>
                    <a:pt x="0" y="425"/>
                    <a:pt x="101" y="548"/>
                    <a:pt x="226" y="548"/>
                  </a:cubicBezTo>
                  <a:close/>
                  <a:moveTo>
                    <a:pt x="226" y="548"/>
                  </a:moveTo>
                  <a:cubicBezTo>
                    <a:pt x="226" y="548"/>
                    <a:pt x="226" y="548"/>
                    <a:pt x="226" y="548"/>
                  </a:cubicBezTo>
                </a:path>
              </a:pathLst>
            </a:custGeom>
            <a:solidFill>
              <a:schemeClr val="dk1">
                <a:alpha val="40000"/>
              </a:scheme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08" name="Google Shape;1508;p88"/>
            <p:cNvSpPr/>
            <p:nvPr/>
          </p:nvSpPr>
          <p:spPr>
            <a:xfrm>
              <a:off x="6467475" y="3681413"/>
              <a:ext cx="3074988" cy="1985963"/>
            </a:xfrm>
            <a:custGeom>
              <a:pathLst>
                <a:path extrusionOk="0" h="551" w="852">
                  <a:moveTo>
                    <a:pt x="851" y="386"/>
                  </a:moveTo>
                  <a:cubicBezTo>
                    <a:pt x="847" y="122"/>
                    <a:pt x="813" y="47"/>
                    <a:pt x="549" y="0"/>
                  </a:cubicBezTo>
                  <a:cubicBezTo>
                    <a:pt x="549" y="0"/>
                    <a:pt x="512" y="47"/>
                    <a:pt x="426" y="47"/>
                  </a:cubicBezTo>
                  <a:cubicBezTo>
                    <a:pt x="340" y="47"/>
                    <a:pt x="302" y="0"/>
                    <a:pt x="302" y="0"/>
                  </a:cubicBezTo>
                  <a:cubicBezTo>
                    <a:pt x="42" y="47"/>
                    <a:pt x="5" y="121"/>
                    <a:pt x="1" y="377"/>
                  </a:cubicBezTo>
                  <a:cubicBezTo>
                    <a:pt x="0" y="398"/>
                    <a:pt x="0" y="399"/>
                    <a:pt x="0" y="397"/>
                  </a:cubicBezTo>
                  <a:cubicBezTo>
                    <a:pt x="0" y="401"/>
                    <a:pt x="0" y="410"/>
                    <a:pt x="0" y="425"/>
                  </a:cubicBezTo>
                  <a:cubicBezTo>
                    <a:pt x="0" y="425"/>
                    <a:pt x="63" y="551"/>
                    <a:pt x="426" y="551"/>
                  </a:cubicBezTo>
                  <a:cubicBezTo>
                    <a:pt x="789" y="551"/>
                    <a:pt x="852" y="425"/>
                    <a:pt x="852" y="425"/>
                  </a:cubicBezTo>
                  <a:cubicBezTo>
                    <a:pt x="852" y="415"/>
                    <a:pt x="852" y="409"/>
                    <a:pt x="852" y="404"/>
                  </a:cubicBezTo>
                  <a:cubicBezTo>
                    <a:pt x="852" y="406"/>
                    <a:pt x="852" y="403"/>
                    <a:pt x="851" y="386"/>
                  </a:cubicBezTo>
                  <a:close/>
                  <a:moveTo>
                    <a:pt x="851" y="386"/>
                  </a:moveTo>
                  <a:cubicBezTo>
                    <a:pt x="851" y="386"/>
                    <a:pt x="851" y="386"/>
                    <a:pt x="851" y="386"/>
                  </a:cubicBezTo>
                </a:path>
              </a:pathLst>
            </a:custGeom>
            <a:solidFill>
              <a:schemeClr val="dk1">
                <a:alpha val="40000"/>
              </a:scheme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1509" name="Google Shape;1509;p88"/>
          <p:cNvGrpSpPr/>
          <p:nvPr/>
        </p:nvGrpSpPr>
        <p:grpSpPr>
          <a:xfrm>
            <a:off x="945282" y="2605542"/>
            <a:ext cx="276213" cy="362485"/>
            <a:chOff x="6467475" y="1631950"/>
            <a:chExt cx="3074988" cy="4035426"/>
          </a:xfrm>
        </p:grpSpPr>
        <p:sp>
          <p:nvSpPr>
            <p:cNvPr id="1510" name="Google Shape;1510;p88"/>
            <p:cNvSpPr/>
            <p:nvPr/>
          </p:nvSpPr>
          <p:spPr>
            <a:xfrm>
              <a:off x="7189788" y="1631950"/>
              <a:ext cx="1627188" cy="1974850"/>
            </a:xfrm>
            <a:custGeom>
              <a:pathLst>
                <a:path extrusionOk="0" h="548" w="451">
                  <a:moveTo>
                    <a:pt x="226" y="548"/>
                  </a:moveTo>
                  <a:cubicBezTo>
                    <a:pt x="350" y="548"/>
                    <a:pt x="451" y="425"/>
                    <a:pt x="451" y="274"/>
                  </a:cubicBezTo>
                  <a:cubicBezTo>
                    <a:pt x="451" y="123"/>
                    <a:pt x="418" y="0"/>
                    <a:pt x="226" y="0"/>
                  </a:cubicBezTo>
                  <a:cubicBezTo>
                    <a:pt x="34" y="0"/>
                    <a:pt x="0" y="123"/>
                    <a:pt x="0" y="274"/>
                  </a:cubicBezTo>
                  <a:cubicBezTo>
                    <a:pt x="0" y="425"/>
                    <a:pt x="101" y="548"/>
                    <a:pt x="226" y="548"/>
                  </a:cubicBezTo>
                  <a:close/>
                  <a:moveTo>
                    <a:pt x="226" y="548"/>
                  </a:moveTo>
                  <a:cubicBezTo>
                    <a:pt x="226" y="548"/>
                    <a:pt x="226" y="548"/>
                    <a:pt x="226" y="548"/>
                  </a:cubicBezTo>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11" name="Google Shape;1511;p88"/>
            <p:cNvSpPr/>
            <p:nvPr/>
          </p:nvSpPr>
          <p:spPr>
            <a:xfrm>
              <a:off x="6467475" y="3681413"/>
              <a:ext cx="3074988" cy="1985963"/>
            </a:xfrm>
            <a:custGeom>
              <a:pathLst>
                <a:path extrusionOk="0" h="551" w="852">
                  <a:moveTo>
                    <a:pt x="851" y="386"/>
                  </a:moveTo>
                  <a:cubicBezTo>
                    <a:pt x="847" y="122"/>
                    <a:pt x="813" y="47"/>
                    <a:pt x="549" y="0"/>
                  </a:cubicBezTo>
                  <a:cubicBezTo>
                    <a:pt x="549" y="0"/>
                    <a:pt x="512" y="47"/>
                    <a:pt x="426" y="47"/>
                  </a:cubicBezTo>
                  <a:cubicBezTo>
                    <a:pt x="340" y="47"/>
                    <a:pt x="302" y="0"/>
                    <a:pt x="302" y="0"/>
                  </a:cubicBezTo>
                  <a:cubicBezTo>
                    <a:pt x="42" y="47"/>
                    <a:pt x="5" y="121"/>
                    <a:pt x="1" y="377"/>
                  </a:cubicBezTo>
                  <a:cubicBezTo>
                    <a:pt x="0" y="398"/>
                    <a:pt x="0" y="399"/>
                    <a:pt x="0" y="397"/>
                  </a:cubicBezTo>
                  <a:cubicBezTo>
                    <a:pt x="0" y="401"/>
                    <a:pt x="0" y="410"/>
                    <a:pt x="0" y="425"/>
                  </a:cubicBezTo>
                  <a:cubicBezTo>
                    <a:pt x="0" y="425"/>
                    <a:pt x="63" y="551"/>
                    <a:pt x="426" y="551"/>
                  </a:cubicBezTo>
                  <a:cubicBezTo>
                    <a:pt x="789" y="551"/>
                    <a:pt x="852" y="425"/>
                    <a:pt x="852" y="425"/>
                  </a:cubicBezTo>
                  <a:cubicBezTo>
                    <a:pt x="852" y="415"/>
                    <a:pt x="852" y="409"/>
                    <a:pt x="852" y="404"/>
                  </a:cubicBezTo>
                  <a:cubicBezTo>
                    <a:pt x="852" y="406"/>
                    <a:pt x="852" y="403"/>
                    <a:pt x="851" y="386"/>
                  </a:cubicBezTo>
                  <a:close/>
                  <a:moveTo>
                    <a:pt x="851" y="386"/>
                  </a:moveTo>
                  <a:cubicBezTo>
                    <a:pt x="851" y="386"/>
                    <a:pt x="851" y="386"/>
                    <a:pt x="851" y="386"/>
                  </a:cubicBezTo>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1512" name="Google Shape;1512;p88"/>
          <p:cNvGrpSpPr/>
          <p:nvPr/>
        </p:nvGrpSpPr>
        <p:grpSpPr>
          <a:xfrm>
            <a:off x="1233118" y="2605542"/>
            <a:ext cx="276213" cy="362485"/>
            <a:chOff x="6467475" y="1631950"/>
            <a:chExt cx="3074988" cy="4035426"/>
          </a:xfrm>
        </p:grpSpPr>
        <p:sp>
          <p:nvSpPr>
            <p:cNvPr id="1513" name="Google Shape;1513;p88"/>
            <p:cNvSpPr/>
            <p:nvPr/>
          </p:nvSpPr>
          <p:spPr>
            <a:xfrm>
              <a:off x="7189788" y="1631950"/>
              <a:ext cx="1627188" cy="1974850"/>
            </a:xfrm>
            <a:custGeom>
              <a:pathLst>
                <a:path extrusionOk="0" h="548" w="451">
                  <a:moveTo>
                    <a:pt x="226" y="548"/>
                  </a:moveTo>
                  <a:cubicBezTo>
                    <a:pt x="350" y="548"/>
                    <a:pt x="451" y="425"/>
                    <a:pt x="451" y="274"/>
                  </a:cubicBezTo>
                  <a:cubicBezTo>
                    <a:pt x="451" y="123"/>
                    <a:pt x="418" y="0"/>
                    <a:pt x="226" y="0"/>
                  </a:cubicBezTo>
                  <a:cubicBezTo>
                    <a:pt x="34" y="0"/>
                    <a:pt x="0" y="123"/>
                    <a:pt x="0" y="274"/>
                  </a:cubicBezTo>
                  <a:cubicBezTo>
                    <a:pt x="0" y="425"/>
                    <a:pt x="101" y="548"/>
                    <a:pt x="226" y="548"/>
                  </a:cubicBezTo>
                  <a:close/>
                  <a:moveTo>
                    <a:pt x="226" y="548"/>
                  </a:moveTo>
                  <a:cubicBezTo>
                    <a:pt x="226" y="548"/>
                    <a:pt x="226" y="548"/>
                    <a:pt x="226" y="548"/>
                  </a:cubicBezTo>
                </a:path>
              </a:pathLst>
            </a:custGeom>
            <a:solidFill>
              <a:schemeClr val="dk1">
                <a:alpha val="60000"/>
              </a:scheme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14" name="Google Shape;1514;p88"/>
            <p:cNvSpPr/>
            <p:nvPr/>
          </p:nvSpPr>
          <p:spPr>
            <a:xfrm>
              <a:off x="6467475" y="3681413"/>
              <a:ext cx="3074988" cy="1985963"/>
            </a:xfrm>
            <a:custGeom>
              <a:pathLst>
                <a:path extrusionOk="0" h="551" w="852">
                  <a:moveTo>
                    <a:pt x="851" y="386"/>
                  </a:moveTo>
                  <a:cubicBezTo>
                    <a:pt x="847" y="122"/>
                    <a:pt x="813" y="47"/>
                    <a:pt x="549" y="0"/>
                  </a:cubicBezTo>
                  <a:cubicBezTo>
                    <a:pt x="549" y="0"/>
                    <a:pt x="512" y="47"/>
                    <a:pt x="426" y="47"/>
                  </a:cubicBezTo>
                  <a:cubicBezTo>
                    <a:pt x="340" y="47"/>
                    <a:pt x="302" y="0"/>
                    <a:pt x="302" y="0"/>
                  </a:cubicBezTo>
                  <a:cubicBezTo>
                    <a:pt x="42" y="47"/>
                    <a:pt x="5" y="121"/>
                    <a:pt x="1" y="377"/>
                  </a:cubicBezTo>
                  <a:cubicBezTo>
                    <a:pt x="0" y="398"/>
                    <a:pt x="0" y="399"/>
                    <a:pt x="0" y="397"/>
                  </a:cubicBezTo>
                  <a:cubicBezTo>
                    <a:pt x="0" y="401"/>
                    <a:pt x="0" y="410"/>
                    <a:pt x="0" y="425"/>
                  </a:cubicBezTo>
                  <a:cubicBezTo>
                    <a:pt x="0" y="425"/>
                    <a:pt x="63" y="551"/>
                    <a:pt x="426" y="551"/>
                  </a:cubicBezTo>
                  <a:cubicBezTo>
                    <a:pt x="789" y="551"/>
                    <a:pt x="852" y="425"/>
                    <a:pt x="852" y="425"/>
                  </a:cubicBezTo>
                  <a:cubicBezTo>
                    <a:pt x="852" y="415"/>
                    <a:pt x="852" y="409"/>
                    <a:pt x="852" y="404"/>
                  </a:cubicBezTo>
                  <a:cubicBezTo>
                    <a:pt x="852" y="406"/>
                    <a:pt x="852" y="403"/>
                    <a:pt x="851" y="386"/>
                  </a:cubicBezTo>
                  <a:close/>
                  <a:moveTo>
                    <a:pt x="851" y="386"/>
                  </a:moveTo>
                  <a:cubicBezTo>
                    <a:pt x="851" y="386"/>
                    <a:pt x="851" y="386"/>
                    <a:pt x="851" y="386"/>
                  </a:cubicBezTo>
                </a:path>
              </a:pathLst>
            </a:custGeom>
            <a:solidFill>
              <a:schemeClr val="dk1">
                <a:alpha val="60000"/>
              </a:scheme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1515" name="Google Shape;1515;p88"/>
          <p:cNvGrpSpPr/>
          <p:nvPr/>
        </p:nvGrpSpPr>
        <p:grpSpPr>
          <a:xfrm>
            <a:off x="945282" y="3665045"/>
            <a:ext cx="276213" cy="362485"/>
            <a:chOff x="6467475" y="1631950"/>
            <a:chExt cx="3074988" cy="4035426"/>
          </a:xfrm>
        </p:grpSpPr>
        <p:sp>
          <p:nvSpPr>
            <p:cNvPr id="1516" name="Google Shape;1516;p88"/>
            <p:cNvSpPr/>
            <p:nvPr/>
          </p:nvSpPr>
          <p:spPr>
            <a:xfrm>
              <a:off x="7189788" y="1631950"/>
              <a:ext cx="1627188" cy="1974850"/>
            </a:xfrm>
            <a:custGeom>
              <a:pathLst>
                <a:path extrusionOk="0" h="548" w="451">
                  <a:moveTo>
                    <a:pt x="226" y="548"/>
                  </a:moveTo>
                  <a:cubicBezTo>
                    <a:pt x="350" y="548"/>
                    <a:pt x="451" y="425"/>
                    <a:pt x="451" y="274"/>
                  </a:cubicBezTo>
                  <a:cubicBezTo>
                    <a:pt x="451" y="123"/>
                    <a:pt x="418" y="0"/>
                    <a:pt x="226" y="0"/>
                  </a:cubicBezTo>
                  <a:cubicBezTo>
                    <a:pt x="34" y="0"/>
                    <a:pt x="0" y="123"/>
                    <a:pt x="0" y="274"/>
                  </a:cubicBezTo>
                  <a:cubicBezTo>
                    <a:pt x="0" y="425"/>
                    <a:pt x="101" y="548"/>
                    <a:pt x="226" y="548"/>
                  </a:cubicBezTo>
                  <a:close/>
                  <a:moveTo>
                    <a:pt x="226" y="548"/>
                  </a:moveTo>
                  <a:cubicBezTo>
                    <a:pt x="226" y="548"/>
                    <a:pt x="226" y="548"/>
                    <a:pt x="226" y="548"/>
                  </a:cubicBezTo>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17" name="Google Shape;1517;p88"/>
            <p:cNvSpPr/>
            <p:nvPr/>
          </p:nvSpPr>
          <p:spPr>
            <a:xfrm>
              <a:off x="6467475" y="3681413"/>
              <a:ext cx="3074988" cy="1985963"/>
            </a:xfrm>
            <a:custGeom>
              <a:pathLst>
                <a:path extrusionOk="0" h="551" w="852">
                  <a:moveTo>
                    <a:pt x="851" y="386"/>
                  </a:moveTo>
                  <a:cubicBezTo>
                    <a:pt x="847" y="122"/>
                    <a:pt x="813" y="47"/>
                    <a:pt x="549" y="0"/>
                  </a:cubicBezTo>
                  <a:cubicBezTo>
                    <a:pt x="549" y="0"/>
                    <a:pt x="512" y="47"/>
                    <a:pt x="426" y="47"/>
                  </a:cubicBezTo>
                  <a:cubicBezTo>
                    <a:pt x="340" y="47"/>
                    <a:pt x="302" y="0"/>
                    <a:pt x="302" y="0"/>
                  </a:cubicBezTo>
                  <a:cubicBezTo>
                    <a:pt x="42" y="47"/>
                    <a:pt x="5" y="121"/>
                    <a:pt x="1" y="377"/>
                  </a:cubicBezTo>
                  <a:cubicBezTo>
                    <a:pt x="0" y="398"/>
                    <a:pt x="0" y="399"/>
                    <a:pt x="0" y="397"/>
                  </a:cubicBezTo>
                  <a:cubicBezTo>
                    <a:pt x="0" y="401"/>
                    <a:pt x="0" y="410"/>
                    <a:pt x="0" y="425"/>
                  </a:cubicBezTo>
                  <a:cubicBezTo>
                    <a:pt x="0" y="425"/>
                    <a:pt x="63" y="551"/>
                    <a:pt x="426" y="551"/>
                  </a:cubicBezTo>
                  <a:cubicBezTo>
                    <a:pt x="789" y="551"/>
                    <a:pt x="852" y="425"/>
                    <a:pt x="852" y="425"/>
                  </a:cubicBezTo>
                  <a:cubicBezTo>
                    <a:pt x="852" y="415"/>
                    <a:pt x="852" y="409"/>
                    <a:pt x="852" y="404"/>
                  </a:cubicBezTo>
                  <a:cubicBezTo>
                    <a:pt x="852" y="406"/>
                    <a:pt x="852" y="403"/>
                    <a:pt x="851" y="386"/>
                  </a:cubicBezTo>
                  <a:close/>
                  <a:moveTo>
                    <a:pt x="851" y="386"/>
                  </a:moveTo>
                  <a:cubicBezTo>
                    <a:pt x="851" y="386"/>
                    <a:pt x="851" y="386"/>
                    <a:pt x="851" y="386"/>
                  </a:cubicBezTo>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1518" name="Google Shape;1518;p88"/>
          <p:cNvGrpSpPr/>
          <p:nvPr/>
        </p:nvGrpSpPr>
        <p:grpSpPr>
          <a:xfrm>
            <a:off x="1233118" y="3665045"/>
            <a:ext cx="276213" cy="362485"/>
            <a:chOff x="6467475" y="1631950"/>
            <a:chExt cx="3074988" cy="4035426"/>
          </a:xfrm>
        </p:grpSpPr>
        <p:sp>
          <p:nvSpPr>
            <p:cNvPr id="1519" name="Google Shape;1519;p88"/>
            <p:cNvSpPr/>
            <p:nvPr/>
          </p:nvSpPr>
          <p:spPr>
            <a:xfrm>
              <a:off x="7189788" y="1631950"/>
              <a:ext cx="1627188" cy="1974850"/>
            </a:xfrm>
            <a:custGeom>
              <a:pathLst>
                <a:path extrusionOk="0" h="548" w="451">
                  <a:moveTo>
                    <a:pt x="226" y="548"/>
                  </a:moveTo>
                  <a:cubicBezTo>
                    <a:pt x="350" y="548"/>
                    <a:pt x="451" y="425"/>
                    <a:pt x="451" y="274"/>
                  </a:cubicBezTo>
                  <a:cubicBezTo>
                    <a:pt x="451" y="123"/>
                    <a:pt x="418" y="0"/>
                    <a:pt x="226" y="0"/>
                  </a:cubicBezTo>
                  <a:cubicBezTo>
                    <a:pt x="34" y="0"/>
                    <a:pt x="0" y="123"/>
                    <a:pt x="0" y="274"/>
                  </a:cubicBezTo>
                  <a:cubicBezTo>
                    <a:pt x="0" y="425"/>
                    <a:pt x="101" y="548"/>
                    <a:pt x="226" y="548"/>
                  </a:cubicBezTo>
                  <a:close/>
                  <a:moveTo>
                    <a:pt x="226" y="548"/>
                  </a:moveTo>
                  <a:cubicBezTo>
                    <a:pt x="226" y="548"/>
                    <a:pt x="226" y="548"/>
                    <a:pt x="226" y="548"/>
                  </a:cubicBezTo>
                </a:path>
              </a:pathLst>
            </a:custGeom>
            <a:solidFill>
              <a:schemeClr val="dk1">
                <a:alpha val="60000"/>
              </a:scheme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20" name="Google Shape;1520;p88"/>
            <p:cNvSpPr/>
            <p:nvPr/>
          </p:nvSpPr>
          <p:spPr>
            <a:xfrm>
              <a:off x="6467475" y="3681413"/>
              <a:ext cx="3074988" cy="1985963"/>
            </a:xfrm>
            <a:custGeom>
              <a:pathLst>
                <a:path extrusionOk="0" h="551" w="852">
                  <a:moveTo>
                    <a:pt x="851" y="386"/>
                  </a:moveTo>
                  <a:cubicBezTo>
                    <a:pt x="847" y="122"/>
                    <a:pt x="813" y="47"/>
                    <a:pt x="549" y="0"/>
                  </a:cubicBezTo>
                  <a:cubicBezTo>
                    <a:pt x="549" y="0"/>
                    <a:pt x="512" y="47"/>
                    <a:pt x="426" y="47"/>
                  </a:cubicBezTo>
                  <a:cubicBezTo>
                    <a:pt x="340" y="47"/>
                    <a:pt x="302" y="0"/>
                    <a:pt x="302" y="0"/>
                  </a:cubicBezTo>
                  <a:cubicBezTo>
                    <a:pt x="42" y="47"/>
                    <a:pt x="5" y="121"/>
                    <a:pt x="1" y="377"/>
                  </a:cubicBezTo>
                  <a:cubicBezTo>
                    <a:pt x="0" y="398"/>
                    <a:pt x="0" y="399"/>
                    <a:pt x="0" y="397"/>
                  </a:cubicBezTo>
                  <a:cubicBezTo>
                    <a:pt x="0" y="401"/>
                    <a:pt x="0" y="410"/>
                    <a:pt x="0" y="425"/>
                  </a:cubicBezTo>
                  <a:cubicBezTo>
                    <a:pt x="0" y="425"/>
                    <a:pt x="63" y="551"/>
                    <a:pt x="426" y="551"/>
                  </a:cubicBezTo>
                  <a:cubicBezTo>
                    <a:pt x="789" y="551"/>
                    <a:pt x="852" y="425"/>
                    <a:pt x="852" y="425"/>
                  </a:cubicBezTo>
                  <a:cubicBezTo>
                    <a:pt x="852" y="415"/>
                    <a:pt x="852" y="409"/>
                    <a:pt x="852" y="404"/>
                  </a:cubicBezTo>
                  <a:cubicBezTo>
                    <a:pt x="852" y="406"/>
                    <a:pt x="852" y="403"/>
                    <a:pt x="851" y="386"/>
                  </a:cubicBezTo>
                  <a:close/>
                  <a:moveTo>
                    <a:pt x="851" y="386"/>
                  </a:moveTo>
                  <a:cubicBezTo>
                    <a:pt x="851" y="386"/>
                    <a:pt x="851" y="386"/>
                    <a:pt x="851" y="386"/>
                  </a:cubicBezTo>
                </a:path>
              </a:pathLst>
            </a:custGeom>
            <a:solidFill>
              <a:schemeClr val="dk1">
                <a:alpha val="60000"/>
              </a:scheme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sp>
        <p:nvSpPr>
          <p:cNvPr id="1521" name="Google Shape;1521;p88"/>
          <p:cNvSpPr/>
          <p:nvPr/>
        </p:nvSpPr>
        <p:spPr>
          <a:xfrm>
            <a:off x="892643" y="4123983"/>
            <a:ext cx="1295923" cy="319318"/>
          </a:xfrm>
          <a:prstGeom prst="rect">
            <a:avLst/>
          </a:prstGeom>
          <a:noFill/>
          <a:ln>
            <a:noFill/>
          </a:ln>
        </p:spPr>
        <p:txBody>
          <a:bodyPr anchorCtr="0" anchor="t" bIns="34275" lIns="68575" spcFirstLastPara="1" rIns="68575" wrap="square" tIns="34275">
            <a:noAutofit/>
          </a:bodyPr>
          <a:lstStyle/>
          <a:p>
            <a:pPr indent="0" lvl="0" marL="0" marR="0" rtl="0" algn="l">
              <a:lnSpc>
                <a:spcPct val="130000"/>
              </a:lnSpc>
              <a:spcBef>
                <a:spcPts val="0"/>
              </a:spcBef>
              <a:spcAft>
                <a:spcPts val="0"/>
              </a:spcAft>
              <a:buNone/>
            </a:pPr>
            <a:r>
              <a:rPr lang="en" sz="800">
                <a:solidFill>
                  <a:schemeClr val="dk1"/>
                </a:solidFill>
                <a:latin typeface="Lato"/>
                <a:ea typeface="Lato"/>
                <a:cs typeface="Lato"/>
                <a:sym typeface="Lato"/>
              </a:rPr>
              <a:t>lorem reliability by using </a:t>
            </a:r>
            <a:endParaRPr sz="1100"/>
          </a:p>
          <a:p>
            <a:pPr indent="0" lvl="0" marL="0" marR="0" rtl="0" algn="l">
              <a:lnSpc>
                <a:spcPct val="130000"/>
              </a:lnSpc>
              <a:spcBef>
                <a:spcPts val="0"/>
              </a:spcBef>
              <a:spcAft>
                <a:spcPts val="0"/>
              </a:spcAft>
              <a:buNone/>
            </a:pPr>
            <a:r>
              <a:rPr lang="en" sz="800">
                <a:solidFill>
                  <a:schemeClr val="dk1"/>
                </a:solidFill>
                <a:latin typeface="Lato"/>
                <a:ea typeface="Lato"/>
                <a:cs typeface="Lato"/>
                <a:sym typeface="Lato"/>
              </a:rPr>
              <a:t>alignments This letterhead</a:t>
            </a:r>
            <a:endParaRPr sz="1100"/>
          </a:p>
        </p:txBody>
      </p:sp>
      <p:cxnSp>
        <p:nvCxnSpPr>
          <p:cNvPr id="1522" name="Google Shape;1522;p88"/>
          <p:cNvCxnSpPr/>
          <p:nvPr/>
        </p:nvCxnSpPr>
        <p:spPr>
          <a:xfrm>
            <a:off x="1956658" y="1664216"/>
            <a:ext cx="891900" cy="721125"/>
          </a:xfrm>
          <a:prstGeom prst="bentConnector3">
            <a:avLst>
              <a:gd fmla="val 50000" name="adj1"/>
            </a:avLst>
          </a:prstGeom>
          <a:noFill/>
          <a:ln cap="flat" cmpd="sng" w="28575">
            <a:solidFill>
              <a:srgbClr val="C00000"/>
            </a:solidFill>
            <a:prstDash val="solid"/>
            <a:miter lim="800000"/>
            <a:headEnd len="sm" w="sm" type="none"/>
            <a:tailEnd len="med" w="med" type="triangle"/>
          </a:ln>
        </p:spPr>
      </p:cxnSp>
      <p:cxnSp>
        <p:nvCxnSpPr>
          <p:cNvPr id="1523" name="Google Shape;1523;p88"/>
          <p:cNvCxnSpPr/>
          <p:nvPr/>
        </p:nvCxnSpPr>
        <p:spPr>
          <a:xfrm>
            <a:off x="3186198" y="1899006"/>
            <a:ext cx="116917" cy="215271"/>
          </a:xfrm>
          <a:prstGeom prst="straightConnector1">
            <a:avLst/>
          </a:prstGeom>
          <a:noFill/>
          <a:ln cap="flat" cmpd="sng" w="28575">
            <a:solidFill>
              <a:srgbClr val="C00000"/>
            </a:solidFill>
            <a:prstDash val="solid"/>
            <a:miter lim="800000"/>
            <a:headEnd len="sm" w="sm" type="none"/>
            <a:tailEnd len="med" w="med" type="triangle"/>
          </a:ln>
        </p:spPr>
      </p:cxnSp>
      <p:cxnSp>
        <p:nvCxnSpPr>
          <p:cNvPr id="1524" name="Google Shape;1524;p88"/>
          <p:cNvCxnSpPr/>
          <p:nvPr/>
        </p:nvCxnSpPr>
        <p:spPr>
          <a:xfrm>
            <a:off x="2298091" y="3180183"/>
            <a:ext cx="351590" cy="0"/>
          </a:xfrm>
          <a:prstGeom prst="straightConnector1">
            <a:avLst/>
          </a:prstGeom>
          <a:noFill/>
          <a:ln cap="flat" cmpd="sng" w="28575">
            <a:solidFill>
              <a:srgbClr val="C00000"/>
            </a:solidFill>
            <a:prstDash val="solid"/>
            <a:miter lim="800000"/>
            <a:headEnd len="sm" w="sm" type="none"/>
            <a:tailEnd len="med" w="med" type="triangle"/>
          </a:ln>
        </p:spPr>
      </p:cxnSp>
      <p:cxnSp>
        <p:nvCxnSpPr>
          <p:cNvPr id="1525" name="Google Shape;1525;p88"/>
          <p:cNvCxnSpPr/>
          <p:nvPr/>
        </p:nvCxnSpPr>
        <p:spPr>
          <a:xfrm flipH="1" rot="10800000">
            <a:off x="2298091" y="3926497"/>
            <a:ext cx="573075" cy="409725"/>
          </a:xfrm>
          <a:prstGeom prst="bentConnector3">
            <a:avLst>
              <a:gd fmla="val 50000" name="adj1"/>
            </a:avLst>
          </a:prstGeom>
          <a:noFill/>
          <a:ln cap="flat" cmpd="sng" w="28575">
            <a:solidFill>
              <a:srgbClr val="C00000"/>
            </a:solidFill>
            <a:prstDash val="solid"/>
            <a:miter lim="800000"/>
            <a:headEnd len="sm" w="sm" type="none"/>
            <a:tailEnd len="med" w="med" type="triangle"/>
          </a:ln>
        </p:spPr>
      </p:cxnSp>
      <p:sp>
        <p:nvSpPr>
          <p:cNvPr id="1526" name="Google Shape;1526;p88"/>
          <p:cNvSpPr/>
          <p:nvPr/>
        </p:nvSpPr>
        <p:spPr>
          <a:xfrm>
            <a:off x="2966637" y="2269795"/>
            <a:ext cx="1840667" cy="1840667"/>
          </a:xfrm>
          <a:prstGeom prst="ellipse">
            <a:avLst/>
          </a:prstGeom>
          <a:solidFill>
            <a:srgbClr val="FF0000"/>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527" name="Google Shape;1527;p88"/>
          <p:cNvSpPr/>
          <p:nvPr/>
        </p:nvSpPr>
        <p:spPr>
          <a:xfrm>
            <a:off x="3346299" y="2809192"/>
            <a:ext cx="1081343" cy="761871"/>
          </a:xfrm>
          <a:custGeom>
            <a:pathLst>
              <a:path extrusionOk="0" h="470" w="664">
                <a:moveTo>
                  <a:pt x="526" y="0"/>
                </a:moveTo>
                <a:cubicBezTo>
                  <a:pt x="138" y="0"/>
                  <a:pt x="138" y="0"/>
                  <a:pt x="138" y="0"/>
                </a:cubicBezTo>
                <a:cubicBezTo>
                  <a:pt x="61" y="0"/>
                  <a:pt x="0" y="62"/>
                  <a:pt x="0" y="138"/>
                </a:cubicBezTo>
                <a:cubicBezTo>
                  <a:pt x="0" y="332"/>
                  <a:pt x="0" y="332"/>
                  <a:pt x="0" y="332"/>
                </a:cubicBezTo>
                <a:cubicBezTo>
                  <a:pt x="0" y="408"/>
                  <a:pt x="61" y="470"/>
                  <a:pt x="138" y="470"/>
                </a:cubicBezTo>
                <a:cubicBezTo>
                  <a:pt x="526" y="470"/>
                  <a:pt x="526" y="470"/>
                  <a:pt x="526" y="470"/>
                </a:cubicBezTo>
                <a:cubicBezTo>
                  <a:pt x="602" y="470"/>
                  <a:pt x="664" y="408"/>
                  <a:pt x="664" y="332"/>
                </a:cubicBezTo>
                <a:cubicBezTo>
                  <a:pt x="664" y="138"/>
                  <a:pt x="664" y="138"/>
                  <a:pt x="664" y="138"/>
                </a:cubicBezTo>
                <a:cubicBezTo>
                  <a:pt x="664" y="62"/>
                  <a:pt x="602" y="0"/>
                  <a:pt x="526" y="0"/>
                </a:cubicBezTo>
                <a:close/>
                <a:moveTo>
                  <a:pt x="433" y="244"/>
                </a:moveTo>
                <a:cubicBezTo>
                  <a:pt x="251" y="331"/>
                  <a:pt x="251" y="331"/>
                  <a:pt x="251" y="331"/>
                </a:cubicBezTo>
                <a:cubicBezTo>
                  <a:pt x="246" y="333"/>
                  <a:pt x="241" y="330"/>
                  <a:pt x="241" y="324"/>
                </a:cubicBezTo>
                <a:cubicBezTo>
                  <a:pt x="241" y="146"/>
                  <a:pt x="241" y="146"/>
                  <a:pt x="241" y="146"/>
                </a:cubicBezTo>
                <a:cubicBezTo>
                  <a:pt x="241" y="140"/>
                  <a:pt x="246" y="137"/>
                  <a:pt x="251" y="139"/>
                </a:cubicBezTo>
                <a:cubicBezTo>
                  <a:pt x="433" y="231"/>
                  <a:pt x="433" y="231"/>
                  <a:pt x="433" y="231"/>
                </a:cubicBezTo>
                <a:cubicBezTo>
                  <a:pt x="438" y="234"/>
                  <a:pt x="438" y="242"/>
                  <a:pt x="433" y="244"/>
                </a:cubicBezTo>
                <a:close/>
                <a:moveTo>
                  <a:pt x="433" y="244"/>
                </a:moveTo>
                <a:cubicBezTo>
                  <a:pt x="433" y="244"/>
                  <a:pt x="433" y="244"/>
                  <a:pt x="433" y="244"/>
                </a:cubicBezTo>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Tree>
  </p:cSld>
  <p:clrMapOvr>
    <a:masterClrMapping/>
  </p:clrMapOvr>
  <mc:AlternateContent>
    <mc:Choice Requires="p14">
      <p:transition spd="slow" p14:dur="2000">
        <p14:prism dir="l"/>
      </p:transition>
    </mc:Choice>
    <mc:Fallback>
      <p:transition spd="slow">
        <p:fade/>
      </p:transition>
    </mc:Fallback>
  </mc:AlternateContent>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32" name="Shape 1532"/>
        <p:cNvGrpSpPr/>
        <p:nvPr/>
      </p:nvGrpSpPr>
      <p:grpSpPr>
        <a:xfrm>
          <a:off x="0" y="0"/>
          <a:ext cx="0" cy="0"/>
          <a:chOff x="0" y="0"/>
          <a:chExt cx="0" cy="0"/>
        </a:xfrm>
      </p:grpSpPr>
      <p:sp>
        <p:nvSpPr>
          <p:cNvPr id="1533" name="Google Shape;1533;p89"/>
          <p:cNvSpPr/>
          <p:nvPr/>
        </p:nvSpPr>
        <p:spPr>
          <a:xfrm>
            <a:off x="2381" y="1"/>
            <a:ext cx="9144000" cy="1646634"/>
          </a:xfrm>
          <a:prstGeom prst="rect">
            <a:avLst/>
          </a:prstGeom>
          <a:solidFill>
            <a:srgbClr val="000000">
              <a:alpha val="9803"/>
            </a:srgb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34" name="Google Shape;1534;p89"/>
          <p:cNvSpPr/>
          <p:nvPr/>
        </p:nvSpPr>
        <p:spPr>
          <a:xfrm>
            <a:off x="3216138" y="1226431"/>
            <a:ext cx="2711724" cy="2711724"/>
          </a:xfrm>
          <a:prstGeom prst="ellipse">
            <a:avLst/>
          </a:prstGeom>
          <a:noFill/>
          <a:ln cap="flat" cmpd="sng" w="38100">
            <a:solidFill>
              <a:srgbClr val="D0CECE"/>
            </a:solidFill>
            <a:prstDash val="dash"/>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535" name="Google Shape;1535;p89"/>
          <p:cNvSpPr txBox="1"/>
          <p:nvPr>
            <p:ph idx="12" type="sldNum"/>
          </p:nvPr>
        </p:nvSpPr>
        <p:spPr>
          <a:xfrm>
            <a:off x="8064662" y="4767263"/>
            <a:ext cx="450688" cy="27384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1" i="0" lang="en" sz="800">
                <a:solidFill>
                  <a:srgbClr val="FFFFFF"/>
                </a:solidFill>
                <a:latin typeface="Lato"/>
                <a:ea typeface="Lato"/>
                <a:cs typeface="Lato"/>
                <a:sym typeface="Lato"/>
              </a:rPr>
              <a:t>‹#›</a:t>
            </a:fld>
            <a:endParaRPr b="1" i="0" sz="800">
              <a:solidFill>
                <a:srgbClr val="FFFFFF"/>
              </a:solidFill>
              <a:latin typeface="Lato"/>
              <a:ea typeface="Lato"/>
              <a:cs typeface="Lato"/>
              <a:sym typeface="Lato"/>
            </a:endParaRPr>
          </a:p>
        </p:txBody>
      </p:sp>
      <p:sp>
        <p:nvSpPr>
          <p:cNvPr id="1536" name="Google Shape;1536;p89"/>
          <p:cNvSpPr txBox="1"/>
          <p:nvPr>
            <p:ph type="title"/>
          </p:nvPr>
        </p:nvSpPr>
        <p:spPr>
          <a:xfrm>
            <a:off x="628650" y="361242"/>
            <a:ext cx="7886700" cy="376645"/>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1900"/>
              <a:buFont typeface="Montserrat"/>
              <a:buNone/>
            </a:pPr>
            <a:r>
              <a:rPr b="1" i="0" lang="en" sz="1900" u="none" cap="none" strike="noStrike">
                <a:solidFill>
                  <a:schemeClr val="dk1"/>
                </a:solidFill>
                <a:latin typeface="Montserrat"/>
                <a:ea typeface="Montserrat"/>
                <a:cs typeface="Montserrat"/>
                <a:sym typeface="Montserrat"/>
              </a:rPr>
              <a:t>Linkedin Infographic</a:t>
            </a:r>
            <a:endParaRPr sz="1100"/>
          </a:p>
        </p:txBody>
      </p:sp>
      <p:sp>
        <p:nvSpPr>
          <p:cNvPr id="1537" name="Google Shape;1537;p89"/>
          <p:cNvSpPr txBox="1"/>
          <p:nvPr>
            <p:ph idx="1" type="body"/>
          </p:nvPr>
        </p:nvSpPr>
        <p:spPr>
          <a:xfrm>
            <a:off x="628650" y="734269"/>
            <a:ext cx="7886700" cy="238005"/>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900"/>
              <a:buFont typeface="Arial"/>
              <a:buNone/>
            </a:pPr>
            <a:r>
              <a:rPr b="0" i="0" lang="en" sz="900" u="none" cap="none" strike="noStrike">
                <a:solidFill>
                  <a:schemeClr val="dk1"/>
                </a:solidFill>
                <a:latin typeface="Lato"/>
                <a:ea typeface="Lato"/>
                <a:cs typeface="Lato"/>
                <a:sym typeface="Lato"/>
              </a:rPr>
              <a:t>Lorem ipsum dolor sit amet agam facer modo data lorem ipsum dolor sit amet agam facer modo data.</a:t>
            </a:r>
            <a:endParaRPr sz="1100"/>
          </a:p>
        </p:txBody>
      </p:sp>
      <p:sp>
        <p:nvSpPr>
          <p:cNvPr id="1538" name="Google Shape;1538;p89"/>
          <p:cNvSpPr txBox="1"/>
          <p:nvPr>
            <p:ph idx="11" type="ftr"/>
          </p:nvPr>
        </p:nvSpPr>
        <p:spPr>
          <a:xfrm>
            <a:off x="638735" y="4790515"/>
            <a:ext cx="1630456" cy="231961"/>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i="0" lang="en" sz="800">
                <a:solidFill>
                  <a:schemeClr val="dk1"/>
                </a:solidFill>
                <a:latin typeface="Lato"/>
                <a:ea typeface="Lato"/>
                <a:cs typeface="Lato"/>
                <a:sym typeface="Lato"/>
              </a:rPr>
              <a:t>www.website.com</a:t>
            </a:r>
            <a:endParaRPr sz="1100"/>
          </a:p>
        </p:txBody>
      </p:sp>
      <p:sp>
        <p:nvSpPr>
          <p:cNvPr id="1539" name="Google Shape;1539;p89"/>
          <p:cNvSpPr/>
          <p:nvPr/>
        </p:nvSpPr>
        <p:spPr>
          <a:xfrm>
            <a:off x="902494" y="3484960"/>
            <a:ext cx="442913" cy="429816"/>
          </a:xfrm>
          <a:custGeom>
            <a:pathLst>
              <a:path extrusionOk="0" h="217" w="223">
                <a:moveTo>
                  <a:pt x="219" y="94"/>
                </a:moveTo>
                <a:cubicBezTo>
                  <a:pt x="217" y="76"/>
                  <a:pt x="210" y="60"/>
                  <a:pt x="199" y="45"/>
                </a:cubicBezTo>
                <a:cubicBezTo>
                  <a:pt x="182" y="22"/>
                  <a:pt x="159" y="7"/>
                  <a:pt x="130" y="2"/>
                </a:cubicBezTo>
                <a:cubicBezTo>
                  <a:pt x="124" y="1"/>
                  <a:pt x="119" y="1"/>
                  <a:pt x="113" y="0"/>
                </a:cubicBezTo>
                <a:cubicBezTo>
                  <a:pt x="112" y="0"/>
                  <a:pt x="112" y="0"/>
                  <a:pt x="112" y="0"/>
                </a:cubicBezTo>
                <a:cubicBezTo>
                  <a:pt x="106" y="1"/>
                  <a:pt x="101" y="1"/>
                  <a:pt x="95" y="2"/>
                </a:cubicBezTo>
                <a:cubicBezTo>
                  <a:pt x="40" y="11"/>
                  <a:pt x="0" y="63"/>
                  <a:pt x="6" y="119"/>
                </a:cubicBezTo>
                <a:cubicBezTo>
                  <a:pt x="9" y="146"/>
                  <a:pt x="20" y="169"/>
                  <a:pt x="40" y="187"/>
                </a:cubicBezTo>
                <a:cubicBezTo>
                  <a:pt x="64" y="208"/>
                  <a:pt x="92" y="217"/>
                  <a:pt x="123" y="214"/>
                </a:cubicBezTo>
                <a:cubicBezTo>
                  <a:pt x="148" y="212"/>
                  <a:pt x="169" y="202"/>
                  <a:pt x="187" y="185"/>
                </a:cubicBezTo>
                <a:cubicBezTo>
                  <a:pt x="212" y="160"/>
                  <a:pt x="223" y="130"/>
                  <a:pt x="219" y="94"/>
                </a:cubicBezTo>
                <a:close/>
                <a:moveTo>
                  <a:pt x="196" y="149"/>
                </a:moveTo>
                <a:cubicBezTo>
                  <a:pt x="193" y="145"/>
                  <a:pt x="190" y="138"/>
                  <a:pt x="188" y="132"/>
                </a:cubicBezTo>
                <a:cubicBezTo>
                  <a:pt x="186" y="124"/>
                  <a:pt x="181" y="132"/>
                  <a:pt x="180" y="137"/>
                </a:cubicBezTo>
                <a:cubicBezTo>
                  <a:pt x="180" y="143"/>
                  <a:pt x="176" y="147"/>
                  <a:pt x="169" y="139"/>
                </a:cubicBezTo>
                <a:cubicBezTo>
                  <a:pt x="162" y="131"/>
                  <a:pt x="161" y="133"/>
                  <a:pt x="159" y="133"/>
                </a:cubicBezTo>
                <a:cubicBezTo>
                  <a:pt x="156" y="133"/>
                  <a:pt x="152" y="138"/>
                  <a:pt x="153" y="163"/>
                </a:cubicBezTo>
                <a:cubicBezTo>
                  <a:pt x="154" y="181"/>
                  <a:pt x="161" y="183"/>
                  <a:pt x="166" y="185"/>
                </a:cubicBezTo>
                <a:cubicBezTo>
                  <a:pt x="157" y="191"/>
                  <a:pt x="147" y="195"/>
                  <a:pt x="136" y="198"/>
                </a:cubicBezTo>
                <a:cubicBezTo>
                  <a:pt x="94" y="209"/>
                  <a:pt x="52" y="189"/>
                  <a:pt x="32" y="151"/>
                </a:cubicBezTo>
                <a:cubicBezTo>
                  <a:pt x="13" y="115"/>
                  <a:pt x="22" y="75"/>
                  <a:pt x="41" y="52"/>
                </a:cubicBezTo>
                <a:cubicBezTo>
                  <a:pt x="41" y="56"/>
                  <a:pt x="42" y="60"/>
                  <a:pt x="42" y="64"/>
                </a:cubicBezTo>
                <a:cubicBezTo>
                  <a:pt x="44" y="73"/>
                  <a:pt x="43" y="83"/>
                  <a:pt x="41" y="93"/>
                </a:cubicBezTo>
                <a:cubicBezTo>
                  <a:pt x="40" y="95"/>
                  <a:pt x="40" y="97"/>
                  <a:pt x="41" y="99"/>
                </a:cubicBezTo>
                <a:cubicBezTo>
                  <a:pt x="41" y="100"/>
                  <a:pt x="43" y="102"/>
                  <a:pt x="44" y="102"/>
                </a:cubicBezTo>
                <a:cubicBezTo>
                  <a:pt x="45" y="102"/>
                  <a:pt x="47" y="100"/>
                  <a:pt x="47" y="99"/>
                </a:cubicBezTo>
                <a:cubicBezTo>
                  <a:pt x="48" y="97"/>
                  <a:pt x="48" y="95"/>
                  <a:pt x="48" y="93"/>
                </a:cubicBezTo>
                <a:cubicBezTo>
                  <a:pt x="48" y="92"/>
                  <a:pt x="48" y="90"/>
                  <a:pt x="48" y="88"/>
                </a:cubicBezTo>
                <a:cubicBezTo>
                  <a:pt x="50" y="89"/>
                  <a:pt x="51" y="90"/>
                  <a:pt x="52" y="91"/>
                </a:cubicBezTo>
                <a:cubicBezTo>
                  <a:pt x="54" y="93"/>
                  <a:pt x="56" y="95"/>
                  <a:pt x="58" y="98"/>
                </a:cubicBezTo>
                <a:cubicBezTo>
                  <a:pt x="59" y="99"/>
                  <a:pt x="60" y="101"/>
                  <a:pt x="60" y="102"/>
                </a:cubicBezTo>
                <a:cubicBezTo>
                  <a:pt x="60" y="105"/>
                  <a:pt x="61" y="107"/>
                  <a:pt x="63" y="109"/>
                </a:cubicBezTo>
                <a:cubicBezTo>
                  <a:pt x="65" y="112"/>
                  <a:pt x="65" y="115"/>
                  <a:pt x="67" y="118"/>
                </a:cubicBezTo>
                <a:cubicBezTo>
                  <a:pt x="67" y="119"/>
                  <a:pt x="67" y="120"/>
                  <a:pt x="68" y="121"/>
                </a:cubicBezTo>
                <a:cubicBezTo>
                  <a:pt x="69" y="124"/>
                  <a:pt x="71" y="126"/>
                  <a:pt x="74" y="126"/>
                </a:cubicBezTo>
                <a:cubicBezTo>
                  <a:pt x="77" y="126"/>
                  <a:pt x="78" y="127"/>
                  <a:pt x="79" y="131"/>
                </a:cubicBezTo>
                <a:cubicBezTo>
                  <a:pt x="78" y="131"/>
                  <a:pt x="77" y="131"/>
                  <a:pt x="76" y="131"/>
                </a:cubicBezTo>
                <a:cubicBezTo>
                  <a:pt x="72" y="131"/>
                  <a:pt x="70" y="133"/>
                  <a:pt x="70" y="137"/>
                </a:cubicBezTo>
                <a:cubicBezTo>
                  <a:pt x="71" y="145"/>
                  <a:pt x="74" y="152"/>
                  <a:pt x="79" y="157"/>
                </a:cubicBezTo>
                <a:cubicBezTo>
                  <a:pt x="81" y="159"/>
                  <a:pt x="83" y="160"/>
                  <a:pt x="84" y="162"/>
                </a:cubicBezTo>
                <a:cubicBezTo>
                  <a:pt x="88" y="165"/>
                  <a:pt x="89" y="169"/>
                  <a:pt x="87" y="174"/>
                </a:cubicBezTo>
                <a:cubicBezTo>
                  <a:pt x="86" y="176"/>
                  <a:pt x="85" y="179"/>
                  <a:pt x="85" y="181"/>
                </a:cubicBezTo>
                <a:cubicBezTo>
                  <a:pt x="85" y="183"/>
                  <a:pt x="85" y="186"/>
                  <a:pt x="85" y="188"/>
                </a:cubicBezTo>
                <a:cubicBezTo>
                  <a:pt x="86" y="191"/>
                  <a:pt x="86" y="196"/>
                  <a:pt x="88" y="196"/>
                </a:cubicBezTo>
                <a:cubicBezTo>
                  <a:pt x="93" y="195"/>
                  <a:pt x="95" y="196"/>
                  <a:pt x="96" y="191"/>
                </a:cubicBezTo>
                <a:cubicBezTo>
                  <a:pt x="96" y="190"/>
                  <a:pt x="96" y="190"/>
                  <a:pt x="95" y="189"/>
                </a:cubicBezTo>
                <a:cubicBezTo>
                  <a:pt x="94" y="184"/>
                  <a:pt x="100" y="171"/>
                  <a:pt x="104" y="168"/>
                </a:cubicBezTo>
                <a:cubicBezTo>
                  <a:pt x="107" y="166"/>
                  <a:pt x="110" y="164"/>
                  <a:pt x="113" y="162"/>
                </a:cubicBezTo>
                <a:cubicBezTo>
                  <a:pt x="117" y="158"/>
                  <a:pt x="119" y="153"/>
                  <a:pt x="117" y="148"/>
                </a:cubicBezTo>
                <a:cubicBezTo>
                  <a:pt x="115" y="143"/>
                  <a:pt x="117" y="139"/>
                  <a:pt x="121" y="136"/>
                </a:cubicBezTo>
                <a:cubicBezTo>
                  <a:pt x="124" y="133"/>
                  <a:pt x="127" y="129"/>
                  <a:pt x="127" y="124"/>
                </a:cubicBezTo>
                <a:cubicBezTo>
                  <a:pt x="126" y="119"/>
                  <a:pt x="123" y="115"/>
                  <a:pt x="119" y="116"/>
                </a:cubicBezTo>
                <a:cubicBezTo>
                  <a:pt x="116" y="116"/>
                  <a:pt x="114" y="117"/>
                  <a:pt x="112" y="118"/>
                </a:cubicBezTo>
                <a:cubicBezTo>
                  <a:pt x="109" y="119"/>
                  <a:pt x="106" y="120"/>
                  <a:pt x="103" y="121"/>
                </a:cubicBezTo>
                <a:cubicBezTo>
                  <a:pt x="99" y="121"/>
                  <a:pt x="96" y="119"/>
                  <a:pt x="94" y="115"/>
                </a:cubicBezTo>
                <a:cubicBezTo>
                  <a:pt x="93" y="112"/>
                  <a:pt x="92" y="112"/>
                  <a:pt x="90" y="114"/>
                </a:cubicBezTo>
                <a:cubicBezTo>
                  <a:pt x="87" y="115"/>
                  <a:pt x="85" y="117"/>
                  <a:pt x="83" y="118"/>
                </a:cubicBezTo>
                <a:cubicBezTo>
                  <a:pt x="80" y="120"/>
                  <a:pt x="79" y="119"/>
                  <a:pt x="77" y="117"/>
                </a:cubicBezTo>
                <a:cubicBezTo>
                  <a:pt x="76" y="116"/>
                  <a:pt x="74" y="115"/>
                  <a:pt x="73" y="114"/>
                </a:cubicBezTo>
                <a:cubicBezTo>
                  <a:pt x="72" y="113"/>
                  <a:pt x="70" y="113"/>
                  <a:pt x="69" y="112"/>
                </a:cubicBezTo>
                <a:cubicBezTo>
                  <a:pt x="68" y="111"/>
                  <a:pt x="67" y="110"/>
                  <a:pt x="67" y="109"/>
                </a:cubicBezTo>
                <a:cubicBezTo>
                  <a:pt x="67" y="107"/>
                  <a:pt x="69" y="105"/>
                  <a:pt x="70" y="105"/>
                </a:cubicBezTo>
                <a:cubicBezTo>
                  <a:pt x="73" y="104"/>
                  <a:pt x="75" y="104"/>
                  <a:pt x="78" y="103"/>
                </a:cubicBezTo>
                <a:cubicBezTo>
                  <a:pt x="79" y="103"/>
                  <a:pt x="81" y="103"/>
                  <a:pt x="82" y="102"/>
                </a:cubicBezTo>
                <a:cubicBezTo>
                  <a:pt x="84" y="101"/>
                  <a:pt x="84" y="100"/>
                  <a:pt x="82" y="99"/>
                </a:cubicBezTo>
                <a:cubicBezTo>
                  <a:pt x="82" y="99"/>
                  <a:pt x="81" y="98"/>
                  <a:pt x="80" y="98"/>
                </a:cubicBezTo>
                <a:cubicBezTo>
                  <a:pt x="76" y="96"/>
                  <a:pt x="72" y="95"/>
                  <a:pt x="68" y="93"/>
                </a:cubicBezTo>
                <a:cubicBezTo>
                  <a:pt x="67" y="93"/>
                  <a:pt x="66" y="92"/>
                  <a:pt x="65" y="92"/>
                </a:cubicBezTo>
                <a:cubicBezTo>
                  <a:pt x="63" y="90"/>
                  <a:pt x="63" y="88"/>
                  <a:pt x="65" y="86"/>
                </a:cubicBezTo>
                <a:cubicBezTo>
                  <a:pt x="74" y="79"/>
                  <a:pt x="84" y="76"/>
                  <a:pt x="93" y="87"/>
                </a:cubicBezTo>
                <a:cubicBezTo>
                  <a:pt x="96" y="90"/>
                  <a:pt x="98" y="94"/>
                  <a:pt x="100" y="97"/>
                </a:cubicBezTo>
                <a:cubicBezTo>
                  <a:pt x="102" y="100"/>
                  <a:pt x="105" y="102"/>
                  <a:pt x="108" y="104"/>
                </a:cubicBezTo>
                <a:cubicBezTo>
                  <a:pt x="109" y="105"/>
                  <a:pt x="111" y="105"/>
                  <a:pt x="112" y="105"/>
                </a:cubicBezTo>
                <a:cubicBezTo>
                  <a:pt x="114" y="104"/>
                  <a:pt x="114" y="101"/>
                  <a:pt x="113" y="100"/>
                </a:cubicBezTo>
                <a:cubicBezTo>
                  <a:pt x="113" y="98"/>
                  <a:pt x="112" y="96"/>
                  <a:pt x="110" y="95"/>
                </a:cubicBezTo>
                <a:cubicBezTo>
                  <a:pt x="105" y="88"/>
                  <a:pt x="106" y="75"/>
                  <a:pt x="116" y="70"/>
                </a:cubicBezTo>
                <a:cubicBezTo>
                  <a:pt x="119" y="68"/>
                  <a:pt x="123" y="66"/>
                  <a:pt x="124" y="61"/>
                </a:cubicBezTo>
                <a:cubicBezTo>
                  <a:pt x="122" y="62"/>
                  <a:pt x="121" y="62"/>
                  <a:pt x="119" y="62"/>
                </a:cubicBezTo>
                <a:cubicBezTo>
                  <a:pt x="112" y="65"/>
                  <a:pt x="117" y="59"/>
                  <a:pt x="121" y="58"/>
                </a:cubicBezTo>
                <a:cubicBezTo>
                  <a:pt x="123" y="57"/>
                  <a:pt x="119" y="56"/>
                  <a:pt x="119" y="56"/>
                </a:cubicBezTo>
                <a:cubicBezTo>
                  <a:pt x="119" y="56"/>
                  <a:pt x="121" y="55"/>
                  <a:pt x="124" y="54"/>
                </a:cubicBezTo>
                <a:cubicBezTo>
                  <a:pt x="126" y="53"/>
                  <a:pt x="128" y="52"/>
                  <a:pt x="130" y="51"/>
                </a:cubicBezTo>
                <a:cubicBezTo>
                  <a:pt x="131" y="50"/>
                  <a:pt x="132" y="48"/>
                  <a:pt x="132" y="47"/>
                </a:cubicBezTo>
                <a:cubicBezTo>
                  <a:pt x="132" y="46"/>
                  <a:pt x="132" y="46"/>
                  <a:pt x="132" y="46"/>
                </a:cubicBezTo>
                <a:cubicBezTo>
                  <a:pt x="130" y="46"/>
                  <a:pt x="128" y="47"/>
                  <a:pt x="126" y="47"/>
                </a:cubicBezTo>
                <a:cubicBezTo>
                  <a:pt x="122" y="47"/>
                  <a:pt x="121" y="47"/>
                  <a:pt x="121" y="43"/>
                </a:cubicBezTo>
                <a:cubicBezTo>
                  <a:pt x="121" y="41"/>
                  <a:pt x="118" y="39"/>
                  <a:pt x="116" y="41"/>
                </a:cubicBezTo>
                <a:cubicBezTo>
                  <a:pt x="115" y="41"/>
                  <a:pt x="113" y="43"/>
                  <a:pt x="112" y="44"/>
                </a:cubicBezTo>
                <a:cubicBezTo>
                  <a:pt x="108" y="46"/>
                  <a:pt x="106" y="45"/>
                  <a:pt x="105" y="41"/>
                </a:cubicBezTo>
                <a:cubicBezTo>
                  <a:pt x="104" y="39"/>
                  <a:pt x="103" y="38"/>
                  <a:pt x="101" y="40"/>
                </a:cubicBezTo>
                <a:cubicBezTo>
                  <a:pt x="99" y="40"/>
                  <a:pt x="99" y="41"/>
                  <a:pt x="98" y="42"/>
                </a:cubicBezTo>
                <a:cubicBezTo>
                  <a:pt x="96" y="43"/>
                  <a:pt x="94" y="44"/>
                  <a:pt x="92" y="44"/>
                </a:cubicBezTo>
                <a:cubicBezTo>
                  <a:pt x="90" y="45"/>
                  <a:pt x="88" y="46"/>
                  <a:pt x="87" y="44"/>
                </a:cubicBezTo>
                <a:cubicBezTo>
                  <a:pt x="86" y="41"/>
                  <a:pt x="87" y="39"/>
                  <a:pt x="88" y="38"/>
                </a:cubicBezTo>
                <a:cubicBezTo>
                  <a:pt x="91" y="36"/>
                  <a:pt x="93" y="35"/>
                  <a:pt x="95" y="34"/>
                </a:cubicBezTo>
                <a:cubicBezTo>
                  <a:pt x="99" y="32"/>
                  <a:pt x="102" y="30"/>
                  <a:pt x="105" y="28"/>
                </a:cubicBezTo>
                <a:cubicBezTo>
                  <a:pt x="108" y="27"/>
                  <a:pt x="109" y="24"/>
                  <a:pt x="108" y="21"/>
                </a:cubicBezTo>
                <a:cubicBezTo>
                  <a:pt x="107" y="19"/>
                  <a:pt x="106" y="18"/>
                  <a:pt x="103" y="19"/>
                </a:cubicBezTo>
                <a:cubicBezTo>
                  <a:pt x="102" y="20"/>
                  <a:pt x="100" y="21"/>
                  <a:pt x="98" y="22"/>
                </a:cubicBezTo>
                <a:cubicBezTo>
                  <a:pt x="97" y="23"/>
                  <a:pt x="95" y="23"/>
                  <a:pt x="93" y="23"/>
                </a:cubicBezTo>
                <a:cubicBezTo>
                  <a:pt x="93" y="22"/>
                  <a:pt x="92" y="21"/>
                  <a:pt x="92" y="20"/>
                </a:cubicBezTo>
                <a:cubicBezTo>
                  <a:pt x="92" y="19"/>
                  <a:pt x="93" y="19"/>
                  <a:pt x="94" y="18"/>
                </a:cubicBezTo>
                <a:cubicBezTo>
                  <a:pt x="99" y="18"/>
                  <a:pt x="103" y="17"/>
                  <a:pt x="108" y="17"/>
                </a:cubicBezTo>
                <a:cubicBezTo>
                  <a:pt x="109" y="17"/>
                  <a:pt x="110" y="17"/>
                  <a:pt x="110" y="17"/>
                </a:cubicBezTo>
                <a:cubicBezTo>
                  <a:pt x="113" y="21"/>
                  <a:pt x="117" y="23"/>
                  <a:pt x="122" y="25"/>
                </a:cubicBezTo>
                <a:cubicBezTo>
                  <a:pt x="126" y="26"/>
                  <a:pt x="126" y="25"/>
                  <a:pt x="127" y="21"/>
                </a:cubicBezTo>
                <a:cubicBezTo>
                  <a:pt x="132" y="20"/>
                  <a:pt x="137" y="18"/>
                  <a:pt x="142" y="21"/>
                </a:cubicBezTo>
                <a:cubicBezTo>
                  <a:pt x="144" y="23"/>
                  <a:pt x="147" y="25"/>
                  <a:pt x="149" y="27"/>
                </a:cubicBezTo>
                <a:cubicBezTo>
                  <a:pt x="150" y="28"/>
                  <a:pt x="149" y="29"/>
                  <a:pt x="149" y="30"/>
                </a:cubicBezTo>
                <a:cubicBezTo>
                  <a:pt x="149" y="32"/>
                  <a:pt x="148" y="33"/>
                  <a:pt x="148" y="35"/>
                </a:cubicBezTo>
                <a:cubicBezTo>
                  <a:pt x="147" y="38"/>
                  <a:pt x="149" y="40"/>
                  <a:pt x="152" y="40"/>
                </a:cubicBezTo>
                <a:cubicBezTo>
                  <a:pt x="153" y="40"/>
                  <a:pt x="154" y="40"/>
                  <a:pt x="155" y="40"/>
                </a:cubicBezTo>
                <a:cubicBezTo>
                  <a:pt x="157" y="40"/>
                  <a:pt x="158" y="41"/>
                  <a:pt x="158" y="44"/>
                </a:cubicBezTo>
                <a:cubicBezTo>
                  <a:pt x="158" y="48"/>
                  <a:pt x="159" y="48"/>
                  <a:pt x="163" y="47"/>
                </a:cubicBezTo>
                <a:cubicBezTo>
                  <a:pt x="164" y="47"/>
                  <a:pt x="165" y="48"/>
                  <a:pt x="166" y="48"/>
                </a:cubicBezTo>
                <a:cubicBezTo>
                  <a:pt x="167" y="48"/>
                  <a:pt x="168" y="49"/>
                  <a:pt x="168" y="50"/>
                </a:cubicBezTo>
                <a:cubicBezTo>
                  <a:pt x="172" y="52"/>
                  <a:pt x="175" y="51"/>
                  <a:pt x="176" y="47"/>
                </a:cubicBezTo>
                <a:cubicBezTo>
                  <a:pt x="176" y="46"/>
                  <a:pt x="176" y="46"/>
                  <a:pt x="176" y="45"/>
                </a:cubicBezTo>
                <a:cubicBezTo>
                  <a:pt x="177" y="43"/>
                  <a:pt x="178" y="43"/>
                  <a:pt x="179" y="44"/>
                </a:cubicBezTo>
                <a:cubicBezTo>
                  <a:pt x="182" y="47"/>
                  <a:pt x="185" y="51"/>
                  <a:pt x="188" y="54"/>
                </a:cubicBezTo>
                <a:cubicBezTo>
                  <a:pt x="185" y="57"/>
                  <a:pt x="185" y="61"/>
                  <a:pt x="185" y="64"/>
                </a:cubicBezTo>
                <a:cubicBezTo>
                  <a:pt x="186" y="68"/>
                  <a:pt x="185" y="72"/>
                  <a:pt x="184" y="75"/>
                </a:cubicBezTo>
                <a:cubicBezTo>
                  <a:pt x="182" y="79"/>
                  <a:pt x="180" y="82"/>
                  <a:pt x="179" y="85"/>
                </a:cubicBezTo>
                <a:cubicBezTo>
                  <a:pt x="178" y="91"/>
                  <a:pt x="180" y="93"/>
                  <a:pt x="185" y="94"/>
                </a:cubicBezTo>
                <a:cubicBezTo>
                  <a:pt x="190" y="95"/>
                  <a:pt x="191" y="96"/>
                  <a:pt x="191" y="101"/>
                </a:cubicBezTo>
                <a:cubicBezTo>
                  <a:pt x="191" y="108"/>
                  <a:pt x="195" y="113"/>
                  <a:pt x="201" y="116"/>
                </a:cubicBezTo>
                <a:cubicBezTo>
                  <a:pt x="202" y="117"/>
                  <a:pt x="204" y="117"/>
                  <a:pt x="205" y="118"/>
                </a:cubicBezTo>
                <a:cubicBezTo>
                  <a:pt x="204" y="128"/>
                  <a:pt x="201" y="139"/>
                  <a:pt x="196" y="149"/>
                </a:cubicBezTo>
                <a:close/>
                <a:moveTo>
                  <a:pt x="196" y="149"/>
                </a:moveTo>
                <a:cubicBezTo>
                  <a:pt x="196" y="149"/>
                  <a:pt x="196" y="149"/>
                  <a:pt x="196" y="149"/>
                </a:cubicBezTo>
              </a:path>
            </a:pathLst>
          </a:cu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40" name="Google Shape;1540;p89"/>
          <p:cNvSpPr/>
          <p:nvPr/>
        </p:nvSpPr>
        <p:spPr>
          <a:xfrm>
            <a:off x="6431756" y="3505200"/>
            <a:ext cx="301229" cy="391716"/>
          </a:xfrm>
          <a:custGeom>
            <a:pathLst>
              <a:path extrusionOk="0" h="198" w="152">
                <a:moveTo>
                  <a:pt x="76" y="78"/>
                </a:moveTo>
                <a:cubicBezTo>
                  <a:pt x="97" y="78"/>
                  <a:pt x="115" y="61"/>
                  <a:pt x="115" y="39"/>
                </a:cubicBezTo>
                <a:cubicBezTo>
                  <a:pt x="115" y="18"/>
                  <a:pt x="97" y="0"/>
                  <a:pt x="76" y="0"/>
                </a:cubicBezTo>
                <a:cubicBezTo>
                  <a:pt x="54" y="0"/>
                  <a:pt x="37" y="18"/>
                  <a:pt x="37" y="39"/>
                </a:cubicBezTo>
                <a:cubicBezTo>
                  <a:pt x="37" y="61"/>
                  <a:pt x="54" y="78"/>
                  <a:pt x="76" y="78"/>
                </a:cubicBezTo>
                <a:close/>
                <a:moveTo>
                  <a:pt x="128" y="97"/>
                </a:moveTo>
                <a:cubicBezTo>
                  <a:pt x="128" y="97"/>
                  <a:pt x="128" y="97"/>
                  <a:pt x="128" y="97"/>
                </a:cubicBezTo>
                <a:cubicBezTo>
                  <a:pt x="123" y="96"/>
                  <a:pt x="107" y="94"/>
                  <a:pt x="107" y="94"/>
                </a:cubicBezTo>
                <a:cubicBezTo>
                  <a:pt x="106" y="93"/>
                  <a:pt x="104" y="94"/>
                  <a:pt x="103" y="96"/>
                </a:cubicBezTo>
                <a:cubicBezTo>
                  <a:pt x="80" y="160"/>
                  <a:pt x="80" y="160"/>
                  <a:pt x="80" y="160"/>
                </a:cubicBezTo>
                <a:cubicBezTo>
                  <a:pt x="78" y="164"/>
                  <a:pt x="73" y="164"/>
                  <a:pt x="72" y="160"/>
                </a:cubicBezTo>
                <a:cubicBezTo>
                  <a:pt x="48" y="96"/>
                  <a:pt x="48" y="96"/>
                  <a:pt x="48" y="96"/>
                </a:cubicBezTo>
                <a:cubicBezTo>
                  <a:pt x="48" y="94"/>
                  <a:pt x="46" y="94"/>
                  <a:pt x="45" y="94"/>
                </a:cubicBezTo>
                <a:cubicBezTo>
                  <a:pt x="45" y="94"/>
                  <a:pt x="29" y="96"/>
                  <a:pt x="23" y="97"/>
                </a:cubicBezTo>
                <a:cubicBezTo>
                  <a:pt x="9" y="101"/>
                  <a:pt x="0" y="115"/>
                  <a:pt x="0" y="130"/>
                </a:cubicBezTo>
                <a:cubicBezTo>
                  <a:pt x="0" y="184"/>
                  <a:pt x="0" y="184"/>
                  <a:pt x="0" y="184"/>
                </a:cubicBezTo>
                <a:cubicBezTo>
                  <a:pt x="0" y="192"/>
                  <a:pt x="6" y="198"/>
                  <a:pt x="14" y="198"/>
                </a:cubicBezTo>
                <a:cubicBezTo>
                  <a:pt x="137" y="198"/>
                  <a:pt x="137" y="198"/>
                  <a:pt x="137" y="198"/>
                </a:cubicBezTo>
                <a:cubicBezTo>
                  <a:pt x="145" y="198"/>
                  <a:pt x="152" y="192"/>
                  <a:pt x="152" y="184"/>
                </a:cubicBezTo>
                <a:cubicBezTo>
                  <a:pt x="152" y="130"/>
                  <a:pt x="152" y="130"/>
                  <a:pt x="152" y="130"/>
                </a:cubicBezTo>
                <a:cubicBezTo>
                  <a:pt x="152" y="115"/>
                  <a:pt x="142" y="102"/>
                  <a:pt x="128" y="97"/>
                </a:cubicBezTo>
                <a:close/>
                <a:moveTo>
                  <a:pt x="85" y="92"/>
                </a:moveTo>
                <a:cubicBezTo>
                  <a:pt x="84" y="91"/>
                  <a:pt x="82" y="91"/>
                  <a:pt x="81" y="91"/>
                </a:cubicBezTo>
                <a:cubicBezTo>
                  <a:pt x="71" y="91"/>
                  <a:pt x="71" y="91"/>
                  <a:pt x="71" y="91"/>
                </a:cubicBezTo>
                <a:cubicBezTo>
                  <a:pt x="69" y="91"/>
                  <a:pt x="68" y="91"/>
                  <a:pt x="67" y="92"/>
                </a:cubicBezTo>
                <a:cubicBezTo>
                  <a:pt x="65" y="94"/>
                  <a:pt x="65" y="96"/>
                  <a:pt x="66" y="98"/>
                </a:cubicBezTo>
                <a:cubicBezTo>
                  <a:pt x="72" y="106"/>
                  <a:pt x="72" y="106"/>
                  <a:pt x="72" y="106"/>
                </a:cubicBezTo>
                <a:cubicBezTo>
                  <a:pt x="69" y="128"/>
                  <a:pt x="69" y="128"/>
                  <a:pt x="69" y="128"/>
                </a:cubicBezTo>
                <a:cubicBezTo>
                  <a:pt x="74" y="142"/>
                  <a:pt x="74" y="142"/>
                  <a:pt x="74" y="142"/>
                </a:cubicBezTo>
                <a:cubicBezTo>
                  <a:pt x="75" y="143"/>
                  <a:pt x="77" y="143"/>
                  <a:pt x="77" y="142"/>
                </a:cubicBezTo>
                <a:cubicBezTo>
                  <a:pt x="82" y="128"/>
                  <a:pt x="82" y="128"/>
                  <a:pt x="82" y="128"/>
                </a:cubicBezTo>
                <a:cubicBezTo>
                  <a:pt x="80" y="106"/>
                  <a:pt x="80" y="106"/>
                  <a:pt x="80" y="106"/>
                </a:cubicBezTo>
                <a:cubicBezTo>
                  <a:pt x="85" y="98"/>
                  <a:pt x="85" y="98"/>
                  <a:pt x="85" y="98"/>
                </a:cubicBezTo>
                <a:cubicBezTo>
                  <a:pt x="86" y="96"/>
                  <a:pt x="86" y="94"/>
                  <a:pt x="85" y="92"/>
                </a:cubicBezTo>
                <a:close/>
              </a:path>
            </a:pathLst>
          </a:custGeom>
          <a:solidFill>
            <a:srgbClr val="C000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41" name="Google Shape;1541;p89"/>
          <p:cNvSpPr/>
          <p:nvPr/>
        </p:nvSpPr>
        <p:spPr>
          <a:xfrm>
            <a:off x="6772275" y="2124075"/>
            <a:ext cx="1139429" cy="969169"/>
          </a:xfrm>
          <a:custGeom>
            <a:pathLst>
              <a:path extrusionOk="0" h="489" w="574">
                <a:moveTo>
                  <a:pt x="347" y="83"/>
                </a:moveTo>
                <a:cubicBezTo>
                  <a:pt x="373" y="100"/>
                  <a:pt x="392" y="128"/>
                  <a:pt x="395" y="161"/>
                </a:cubicBezTo>
                <a:cubicBezTo>
                  <a:pt x="406" y="166"/>
                  <a:pt x="418" y="169"/>
                  <a:pt x="431" y="169"/>
                </a:cubicBezTo>
                <a:cubicBezTo>
                  <a:pt x="477" y="169"/>
                  <a:pt x="515" y="131"/>
                  <a:pt x="515" y="84"/>
                </a:cubicBezTo>
                <a:cubicBezTo>
                  <a:pt x="515" y="38"/>
                  <a:pt x="477" y="0"/>
                  <a:pt x="431" y="0"/>
                </a:cubicBezTo>
                <a:cubicBezTo>
                  <a:pt x="385" y="0"/>
                  <a:pt x="347" y="37"/>
                  <a:pt x="347" y="83"/>
                </a:cubicBezTo>
                <a:close/>
                <a:moveTo>
                  <a:pt x="291" y="254"/>
                </a:moveTo>
                <a:cubicBezTo>
                  <a:pt x="334" y="254"/>
                  <a:pt x="369" y="220"/>
                  <a:pt x="369" y="177"/>
                </a:cubicBezTo>
                <a:cubicBezTo>
                  <a:pt x="369" y="134"/>
                  <a:pt x="334" y="100"/>
                  <a:pt x="291" y="100"/>
                </a:cubicBezTo>
                <a:cubicBezTo>
                  <a:pt x="249" y="100"/>
                  <a:pt x="214" y="134"/>
                  <a:pt x="214" y="177"/>
                </a:cubicBezTo>
                <a:cubicBezTo>
                  <a:pt x="214" y="220"/>
                  <a:pt x="249" y="254"/>
                  <a:pt x="291" y="254"/>
                </a:cubicBezTo>
                <a:close/>
                <a:moveTo>
                  <a:pt x="327" y="267"/>
                </a:moveTo>
                <a:cubicBezTo>
                  <a:pt x="256" y="267"/>
                  <a:pt x="256" y="267"/>
                  <a:pt x="256" y="267"/>
                </a:cubicBezTo>
                <a:cubicBezTo>
                  <a:pt x="196" y="267"/>
                  <a:pt x="148" y="315"/>
                  <a:pt x="148" y="375"/>
                </a:cubicBezTo>
                <a:cubicBezTo>
                  <a:pt x="148" y="462"/>
                  <a:pt x="148" y="462"/>
                  <a:pt x="148" y="462"/>
                </a:cubicBezTo>
                <a:cubicBezTo>
                  <a:pt x="148" y="463"/>
                  <a:pt x="148" y="463"/>
                  <a:pt x="148" y="463"/>
                </a:cubicBezTo>
                <a:cubicBezTo>
                  <a:pt x="154" y="465"/>
                  <a:pt x="154" y="465"/>
                  <a:pt x="154" y="465"/>
                </a:cubicBezTo>
                <a:cubicBezTo>
                  <a:pt x="211" y="483"/>
                  <a:pt x="260" y="489"/>
                  <a:pt x="301" y="489"/>
                </a:cubicBezTo>
                <a:cubicBezTo>
                  <a:pt x="380" y="489"/>
                  <a:pt x="426" y="466"/>
                  <a:pt x="429" y="465"/>
                </a:cubicBezTo>
                <a:cubicBezTo>
                  <a:pt x="434" y="462"/>
                  <a:pt x="434" y="462"/>
                  <a:pt x="434" y="462"/>
                </a:cubicBezTo>
                <a:cubicBezTo>
                  <a:pt x="435" y="462"/>
                  <a:pt x="435" y="462"/>
                  <a:pt x="435" y="462"/>
                </a:cubicBezTo>
                <a:cubicBezTo>
                  <a:pt x="435" y="375"/>
                  <a:pt x="435" y="375"/>
                  <a:pt x="435" y="375"/>
                </a:cubicBezTo>
                <a:cubicBezTo>
                  <a:pt x="435" y="315"/>
                  <a:pt x="386" y="267"/>
                  <a:pt x="327" y="267"/>
                </a:cubicBezTo>
                <a:close/>
                <a:moveTo>
                  <a:pt x="466" y="180"/>
                </a:moveTo>
                <a:cubicBezTo>
                  <a:pt x="395" y="180"/>
                  <a:pt x="395" y="180"/>
                  <a:pt x="395" y="180"/>
                </a:cubicBezTo>
                <a:cubicBezTo>
                  <a:pt x="395" y="208"/>
                  <a:pt x="383" y="234"/>
                  <a:pt x="363" y="252"/>
                </a:cubicBezTo>
                <a:cubicBezTo>
                  <a:pt x="416" y="268"/>
                  <a:pt x="455" y="317"/>
                  <a:pt x="455" y="375"/>
                </a:cubicBezTo>
                <a:cubicBezTo>
                  <a:pt x="455" y="402"/>
                  <a:pt x="455" y="402"/>
                  <a:pt x="455" y="402"/>
                </a:cubicBezTo>
                <a:cubicBezTo>
                  <a:pt x="525" y="399"/>
                  <a:pt x="565" y="379"/>
                  <a:pt x="568" y="378"/>
                </a:cubicBezTo>
                <a:cubicBezTo>
                  <a:pt x="574" y="375"/>
                  <a:pt x="574" y="375"/>
                  <a:pt x="574" y="375"/>
                </a:cubicBezTo>
                <a:cubicBezTo>
                  <a:pt x="574" y="375"/>
                  <a:pt x="574" y="375"/>
                  <a:pt x="574" y="375"/>
                </a:cubicBezTo>
                <a:cubicBezTo>
                  <a:pt x="574" y="288"/>
                  <a:pt x="574" y="288"/>
                  <a:pt x="574" y="288"/>
                </a:cubicBezTo>
                <a:cubicBezTo>
                  <a:pt x="574" y="228"/>
                  <a:pt x="526" y="180"/>
                  <a:pt x="466" y="180"/>
                </a:cubicBezTo>
                <a:close/>
                <a:moveTo>
                  <a:pt x="144" y="169"/>
                </a:moveTo>
                <a:cubicBezTo>
                  <a:pt x="160" y="169"/>
                  <a:pt x="175" y="164"/>
                  <a:pt x="188" y="156"/>
                </a:cubicBezTo>
                <a:cubicBezTo>
                  <a:pt x="192" y="129"/>
                  <a:pt x="207" y="105"/>
                  <a:pt x="228" y="89"/>
                </a:cubicBezTo>
                <a:cubicBezTo>
                  <a:pt x="228" y="88"/>
                  <a:pt x="228" y="86"/>
                  <a:pt x="228" y="84"/>
                </a:cubicBezTo>
                <a:cubicBezTo>
                  <a:pt x="228" y="38"/>
                  <a:pt x="190" y="0"/>
                  <a:pt x="144" y="0"/>
                </a:cubicBezTo>
                <a:cubicBezTo>
                  <a:pt x="97" y="0"/>
                  <a:pt x="59" y="38"/>
                  <a:pt x="59" y="84"/>
                </a:cubicBezTo>
                <a:cubicBezTo>
                  <a:pt x="59" y="131"/>
                  <a:pt x="97" y="169"/>
                  <a:pt x="144" y="169"/>
                </a:cubicBezTo>
                <a:close/>
                <a:moveTo>
                  <a:pt x="219" y="252"/>
                </a:moveTo>
                <a:cubicBezTo>
                  <a:pt x="200" y="234"/>
                  <a:pt x="188" y="208"/>
                  <a:pt x="187" y="180"/>
                </a:cubicBezTo>
                <a:cubicBezTo>
                  <a:pt x="185" y="180"/>
                  <a:pt x="182" y="180"/>
                  <a:pt x="179" y="180"/>
                </a:cubicBezTo>
                <a:cubicBezTo>
                  <a:pt x="108" y="180"/>
                  <a:pt x="108" y="180"/>
                  <a:pt x="108" y="180"/>
                </a:cubicBezTo>
                <a:cubicBezTo>
                  <a:pt x="48" y="180"/>
                  <a:pt x="0" y="228"/>
                  <a:pt x="0" y="288"/>
                </a:cubicBezTo>
                <a:cubicBezTo>
                  <a:pt x="0" y="375"/>
                  <a:pt x="0" y="375"/>
                  <a:pt x="0" y="375"/>
                </a:cubicBezTo>
                <a:cubicBezTo>
                  <a:pt x="0" y="376"/>
                  <a:pt x="0" y="376"/>
                  <a:pt x="0" y="376"/>
                </a:cubicBezTo>
                <a:cubicBezTo>
                  <a:pt x="6" y="378"/>
                  <a:pt x="6" y="378"/>
                  <a:pt x="6" y="378"/>
                </a:cubicBezTo>
                <a:cubicBezTo>
                  <a:pt x="52" y="393"/>
                  <a:pt x="92" y="399"/>
                  <a:pt x="128" y="401"/>
                </a:cubicBezTo>
                <a:cubicBezTo>
                  <a:pt x="128" y="375"/>
                  <a:pt x="128" y="375"/>
                  <a:pt x="128" y="375"/>
                </a:cubicBezTo>
                <a:cubicBezTo>
                  <a:pt x="128" y="317"/>
                  <a:pt x="166" y="268"/>
                  <a:pt x="219" y="252"/>
                </a:cubicBezTo>
                <a:close/>
                <a:moveTo>
                  <a:pt x="219" y="252"/>
                </a:moveTo>
                <a:cubicBezTo>
                  <a:pt x="219" y="252"/>
                  <a:pt x="219" y="252"/>
                  <a:pt x="219" y="252"/>
                </a:cubicBezTo>
              </a:path>
            </a:pathLst>
          </a:custGeom>
          <a:solidFill>
            <a:srgbClr val="A8AA1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42" name="Google Shape;1542;p89"/>
          <p:cNvSpPr/>
          <p:nvPr/>
        </p:nvSpPr>
        <p:spPr>
          <a:xfrm>
            <a:off x="4015978" y="1787129"/>
            <a:ext cx="1123950" cy="1353741"/>
          </a:xfrm>
          <a:custGeom>
            <a:pathLst>
              <a:path extrusionOk="0" h="683" w="566">
                <a:moveTo>
                  <a:pt x="509" y="551"/>
                </a:moveTo>
                <a:cubicBezTo>
                  <a:pt x="386" y="490"/>
                  <a:pt x="386" y="490"/>
                  <a:pt x="386" y="490"/>
                </a:cubicBezTo>
                <a:cubicBezTo>
                  <a:pt x="370" y="482"/>
                  <a:pt x="360" y="466"/>
                  <a:pt x="360" y="448"/>
                </a:cubicBezTo>
                <a:cubicBezTo>
                  <a:pt x="360" y="400"/>
                  <a:pt x="360" y="400"/>
                  <a:pt x="360" y="400"/>
                </a:cubicBezTo>
                <a:cubicBezTo>
                  <a:pt x="364" y="396"/>
                  <a:pt x="368" y="391"/>
                  <a:pt x="372" y="385"/>
                </a:cubicBezTo>
                <a:cubicBezTo>
                  <a:pt x="388" y="361"/>
                  <a:pt x="401" y="335"/>
                  <a:pt x="410" y="308"/>
                </a:cubicBezTo>
                <a:cubicBezTo>
                  <a:pt x="426" y="303"/>
                  <a:pt x="437" y="288"/>
                  <a:pt x="437" y="271"/>
                </a:cubicBezTo>
                <a:cubicBezTo>
                  <a:pt x="437" y="219"/>
                  <a:pt x="437" y="219"/>
                  <a:pt x="437" y="219"/>
                </a:cubicBezTo>
                <a:cubicBezTo>
                  <a:pt x="437" y="208"/>
                  <a:pt x="432" y="198"/>
                  <a:pt x="425" y="191"/>
                </a:cubicBezTo>
                <a:cubicBezTo>
                  <a:pt x="425" y="116"/>
                  <a:pt x="425" y="116"/>
                  <a:pt x="425" y="116"/>
                </a:cubicBezTo>
                <a:cubicBezTo>
                  <a:pt x="425" y="116"/>
                  <a:pt x="440" y="0"/>
                  <a:pt x="283" y="0"/>
                </a:cubicBezTo>
                <a:cubicBezTo>
                  <a:pt x="126" y="0"/>
                  <a:pt x="141" y="116"/>
                  <a:pt x="141" y="116"/>
                </a:cubicBezTo>
                <a:cubicBezTo>
                  <a:pt x="141" y="191"/>
                  <a:pt x="141" y="191"/>
                  <a:pt x="141" y="191"/>
                </a:cubicBezTo>
                <a:cubicBezTo>
                  <a:pt x="133" y="198"/>
                  <a:pt x="128" y="208"/>
                  <a:pt x="128" y="219"/>
                </a:cubicBezTo>
                <a:cubicBezTo>
                  <a:pt x="128" y="271"/>
                  <a:pt x="128" y="271"/>
                  <a:pt x="128" y="271"/>
                </a:cubicBezTo>
                <a:cubicBezTo>
                  <a:pt x="128" y="284"/>
                  <a:pt x="135" y="296"/>
                  <a:pt x="146" y="303"/>
                </a:cubicBezTo>
                <a:cubicBezTo>
                  <a:pt x="159" y="359"/>
                  <a:pt x="193" y="400"/>
                  <a:pt x="193" y="400"/>
                </a:cubicBezTo>
                <a:cubicBezTo>
                  <a:pt x="193" y="447"/>
                  <a:pt x="193" y="447"/>
                  <a:pt x="193" y="447"/>
                </a:cubicBezTo>
                <a:cubicBezTo>
                  <a:pt x="193" y="464"/>
                  <a:pt x="183" y="480"/>
                  <a:pt x="168" y="488"/>
                </a:cubicBezTo>
                <a:cubicBezTo>
                  <a:pt x="53" y="550"/>
                  <a:pt x="53" y="550"/>
                  <a:pt x="53" y="550"/>
                </a:cubicBezTo>
                <a:cubicBezTo>
                  <a:pt x="20" y="569"/>
                  <a:pt x="0" y="603"/>
                  <a:pt x="0" y="641"/>
                </a:cubicBezTo>
                <a:cubicBezTo>
                  <a:pt x="0" y="683"/>
                  <a:pt x="0" y="683"/>
                  <a:pt x="0" y="683"/>
                </a:cubicBezTo>
                <a:cubicBezTo>
                  <a:pt x="566" y="683"/>
                  <a:pt x="566" y="683"/>
                  <a:pt x="566" y="683"/>
                </a:cubicBezTo>
                <a:cubicBezTo>
                  <a:pt x="566" y="644"/>
                  <a:pt x="566" y="644"/>
                  <a:pt x="566" y="644"/>
                </a:cubicBezTo>
                <a:cubicBezTo>
                  <a:pt x="566" y="605"/>
                  <a:pt x="544" y="569"/>
                  <a:pt x="509" y="551"/>
                </a:cubicBezTo>
                <a:close/>
                <a:moveTo>
                  <a:pt x="509" y="551"/>
                </a:moveTo>
                <a:cubicBezTo>
                  <a:pt x="509" y="551"/>
                  <a:pt x="509" y="551"/>
                  <a:pt x="509" y="551"/>
                </a:cubicBezTo>
              </a:path>
            </a:pathLst>
          </a:custGeom>
          <a:solidFill>
            <a:schemeClr val="accen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43" name="Google Shape;1543;p89"/>
          <p:cNvSpPr/>
          <p:nvPr/>
        </p:nvSpPr>
        <p:spPr>
          <a:xfrm>
            <a:off x="3657600" y="1968104"/>
            <a:ext cx="741760" cy="1172766"/>
          </a:xfrm>
          <a:custGeom>
            <a:pathLst>
              <a:path extrusionOk="0" h="592" w="374">
                <a:moveTo>
                  <a:pt x="234" y="459"/>
                </a:moveTo>
                <a:cubicBezTo>
                  <a:pt x="311" y="418"/>
                  <a:pt x="311" y="418"/>
                  <a:pt x="311" y="418"/>
                </a:cubicBezTo>
                <a:cubicBezTo>
                  <a:pt x="310" y="417"/>
                  <a:pt x="311" y="417"/>
                  <a:pt x="312" y="417"/>
                </a:cubicBezTo>
                <a:cubicBezTo>
                  <a:pt x="349" y="397"/>
                  <a:pt x="349" y="397"/>
                  <a:pt x="349" y="397"/>
                </a:cubicBezTo>
                <a:cubicBezTo>
                  <a:pt x="364" y="389"/>
                  <a:pt x="374" y="373"/>
                  <a:pt x="374" y="356"/>
                </a:cubicBezTo>
                <a:cubicBezTo>
                  <a:pt x="374" y="309"/>
                  <a:pt x="374" y="309"/>
                  <a:pt x="374" y="309"/>
                </a:cubicBezTo>
                <a:cubicBezTo>
                  <a:pt x="374" y="309"/>
                  <a:pt x="360" y="292"/>
                  <a:pt x="347" y="266"/>
                </a:cubicBezTo>
                <a:cubicBezTo>
                  <a:pt x="345" y="262"/>
                  <a:pt x="343" y="259"/>
                  <a:pt x="342" y="255"/>
                </a:cubicBezTo>
                <a:cubicBezTo>
                  <a:pt x="341" y="254"/>
                  <a:pt x="341" y="254"/>
                  <a:pt x="341" y="253"/>
                </a:cubicBezTo>
                <a:cubicBezTo>
                  <a:pt x="339" y="249"/>
                  <a:pt x="338" y="245"/>
                  <a:pt x="336" y="241"/>
                </a:cubicBezTo>
                <a:cubicBezTo>
                  <a:pt x="336" y="241"/>
                  <a:pt x="336" y="241"/>
                  <a:pt x="336" y="240"/>
                </a:cubicBezTo>
                <a:cubicBezTo>
                  <a:pt x="334" y="237"/>
                  <a:pt x="333" y="233"/>
                  <a:pt x="332" y="229"/>
                </a:cubicBezTo>
                <a:cubicBezTo>
                  <a:pt x="331" y="228"/>
                  <a:pt x="331" y="227"/>
                  <a:pt x="331" y="226"/>
                </a:cubicBezTo>
                <a:cubicBezTo>
                  <a:pt x="329" y="221"/>
                  <a:pt x="328" y="217"/>
                  <a:pt x="327" y="212"/>
                </a:cubicBezTo>
                <a:cubicBezTo>
                  <a:pt x="316" y="205"/>
                  <a:pt x="309" y="193"/>
                  <a:pt x="309" y="180"/>
                </a:cubicBezTo>
                <a:cubicBezTo>
                  <a:pt x="309" y="128"/>
                  <a:pt x="309" y="128"/>
                  <a:pt x="309" y="128"/>
                </a:cubicBezTo>
                <a:cubicBezTo>
                  <a:pt x="309" y="117"/>
                  <a:pt x="314" y="107"/>
                  <a:pt x="322" y="100"/>
                </a:cubicBezTo>
                <a:cubicBezTo>
                  <a:pt x="322" y="27"/>
                  <a:pt x="322" y="27"/>
                  <a:pt x="322" y="27"/>
                </a:cubicBezTo>
                <a:cubicBezTo>
                  <a:pt x="304" y="13"/>
                  <a:pt x="276" y="0"/>
                  <a:pt x="232" y="0"/>
                </a:cubicBezTo>
                <a:cubicBezTo>
                  <a:pt x="109" y="0"/>
                  <a:pt x="103" y="103"/>
                  <a:pt x="103" y="103"/>
                </a:cubicBezTo>
                <a:cubicBezTo>
                  <a:pt x="103" y="167"/>
                  <a:pt x="103" y="167"/>
                  <a:pt x="103" y="167"/>
                </a:cubicBezTo>
                <a:cubicBezTo>
                  <a:pt x="96" y="173"/>
                  <a:pt x="90" y="182"/>
                  <a:pt x="90" y="192"/>
                </a:cubicBezTo>
                <a:cubicBezTo>
                  <a:pt x="90" y="236"/>
                  <a:pt x="90" y="236"/>
                  <a:pt x="90" y="236"/>
                </a:cubicBezTo>
                <a:cubicBezTo>
                  <a:pt x="90" y="248"/>
                  <a:pt x="97" y="258"/>
                  <a:pt x="106" y="264"/>
                </a:cubicBezTo>
                <a:cubicBezTo>
                  <a:pt x="117" y="312"/>
                  <a:pt x="154" y="347"/>
                  <a:pt x="154" y="347"/>
                </a:cubicBezTo>
                <a:cubicBezTo>
                  <a:pt x="154" y="388"/>
                  <a:pt x="154" y="388"/>
                  <a:pt x="154" y="388"/>
                </a:cubicBezTo>
                <a:cubicBezTo>
                  <a:pt x="154" y="403"/>
                  <a:pt x="146" y="416"/>
                  <a:pt x="133" y="423"/>
                </a:cubicBezTo>
                <a:cubicBezTo>
                  <a:pt x="47" y="478"/>
                  <a:pt x="47" y="478"/>
                  <a:pt x="47" y="478"/>
                </a:cubicBezTo>
                <a:cubicBezTo>
                  <a:pt x="18" y="493"/>
                  <a:pt x="0" y="523"/>
                  <a:pt x="0" y="556"/>
                </a:cubicBezTo>
                <a:cubicBezTo>
                  <a:pt x="0" y="592"/>
                  <a:pt x="0" y="592"/>
                  <a:pt x="0" y="592"/>
                </a:cubicBezTo>
                <a:cubicBezTo>
                  <a:pt x="181" y="592"/>
                  <a:pt x="181" y="592"/>
                  <a:pt x="181" y="592"/>
                </a:cubicBezTo>
                <a:cubicBezTo>
                  <a:pt x="181" y="550"/>
                  <a:pt x="181" y="550"/>
                  <a:pt x="181" y="550"/>
                </a:cubicBezTo>
                <a:cubicBezTo>
                  <a:pt x="181" y="512"/>
                  <a:pt x="201" y="478"/>
                  <a:pt x="234" y="459"/>
                </a:cubicBezTo>
                <a:close/>
                <a:moveTo>
                  <a:pt x="234" y="459"/>
                </a:moveTo>
                <a:cubicBezTo>
                  <a:pt x="234" y="459"/>
                  <a:pt x="234" y="459"/>
                  <a:pt x="234" y="459"/>
                </a:cubicBezTo>
              </a:path>
            </a:pathLst>
          </a:custGeom>
          <a:solidFill>
            <a:srgbClr val="94A8E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44" name="Google Shape;1544;p89"/>
          <p:cNvSpPr/>
          <p:nvPr/>
        </p:nvSpPr>
        <p:spPr>
          <a:xfrm>
            <a:off x="4730353" y="1968104"/>
            <a:ext cx="766763" cy="1172766"/>
          </a:xfrm>
          <a:custGeom>
            <a:pathLst>
              <a:path extrusionOk="0" h="592" w="386">
                <a:moveTo>
                  <a:pt x="386" y="556"/>
                </a:moveTo>
                <a:cubicBezTo>
                  <a:pt x="386" y="523"/>
                  <a:pt x="369" y="493"/>
                  <a:pt x="340" y="478"/>
                </a:cubicBezTo>
                <a:cubicBezTo>
                  <a:pt x="254" y="423"/>
                  <a:pt x="254" y="423"/>
                  <a:pt x="254" y="423"/>
                </a:cubicBezTo>
                <a:cubicBezTo>
                  <a:pt x="241" y="416"/>
                  <a:pt x="232" y="403"/>
                  <a:pt x="232" y="388"/>
                </a:cubicBezTo>
                <a:cubicBezTo>
                  <a:pt x="232" y="347"/>
                  <a:pt x="232" y="347"/>
                  <a:pt x="232" y="347"/>
                </a:cubicBezTo>
                <a:cubicBezTo>
                  <a:pt x="232" y="347"/>
                  <a:pt x="270" y="312"/>
                  <a:pt x="281" y="264"/>
                </a:cubicBezTo>
                <a:cubicBezTo>
                  <a:pt x="290" y="258"/>
                  <a:pt x="296" y="248"/>
                  <a:pt x="296" y="236"/>
                </a:cubicBezTo>
                <a:cubicBezTo>
                  <a:pt x="296" y="192"/>
                  <a:pt x="296" y="192"/>
                  <a:pt x="296" y="192"/>
                </a:cubicBezTo>
                <a:cubicBezTo>
                  <a:pt x="296" y="182"/>
                  <a:pt x="290" y="173"/>
                  <a:pt x="283" y="167"/>
                </a:cubicBezTo>
                <a:cubicBezTo>
                  <a:pt x="283" y="103"/>
                  <a:pt x="283" y="103"/>
                  <a:pt x="283" y="103"/>
                </a:cubicBezTo>
                <a:cubicBezTo>
                  <a:pt x="283" y="103"/>
                  <a:pt x="278" y="0"/>
                  <a:pt x="155" y="0"/>
                </a:cubicBezTo>
                <a:cubicBezTo>
                  <a:pt x="117" y="0"/>
                  <a:pt x="84" y="13"/>
                  <a:pt x="65" y="26"/>
                </a:cubicBezTo>
                <a:cubicBezTo>
                  <a:pt x="65" y="100"/>
                  <a:pt x="65" y="100"/>
                  <a:pt x="65" y="100"/>
                </a:cubicBezTo>
                <a:cubicBezTo>
                  <a:pt x="72" y="107"/>
                  <a:pt x="77" y="117"/>
                  <a:pt x="77" y="128"/>
                </a:cubicBezTo>
                <a:cubicBezTo>
                  <a:pt x="77" y="180"/>
                  <a:pt x="77" y="180"/>
                  <a:pt x="77" y="180"/>
                </a:cubicBezTo>
                <a:cubicBezTo>
                  <a:pt x="77" y="197"/>
                  <a:pt x="66" y="212"/>
                  <a:pt x="50" y="217"/>
                </a:cubicBezTo>
                <a:cubicBezTo>
                  <a:pt x="41" y="244"/>
                  <a:pt x="28" y="270"/>
                  <a:pt x="12" y="294"/>
                </a:cubicBezTo>
                <a:cubicBezTo>
                  <a:pt x="8" y="300"/>
                  <a:pt x="4" y="305"/>
                  <a:pt x="0" y="309"/>
                </a:cubicBezTo>
                <a:cubicBezTo>
                  <a:pt x="0" y="357"/>
                  <a:pt x="0" y="357"/>
                  <a:pt x="0" y="357"/>
                </a:cubicBezTo>
                <a:cubicBezTo>
                  <a:pt x="0" y="375"/>
                  <a:pt x="10" y="391"/>
                  <a:pt x="26" y="399"/>
                </a:cubicBezTo>
                <a:cubicBezTo>
                  <a:pt x="149" y="460"/>
                  <a:pt x="149" y="460"/>
                  <a:pt x="149" y="460"/>
                </a:cubicBezTo>
                <a:cubicBezTo>
                  <a:pt x="184" y="478"/>
                  <a:pt x="206" y="514"/>
                  <a:pt x="206" y="553"/>
                </a:cubicBezTo>
                <a:cubicBezTo>
                  <a:pt x="206" y="592"/>
                  <a:pt x="206" y="592"/>
                  <a:pt x="206" y="592"/>
                </a:cubicBezTo>
                <a:cubicBezTo>
                  <a:pt x="386" y="592"/>
                  <a:pt x="386" y="592"/>
                  <a:pt x="386" y="592"/>
                </a:cubicBezTo>
                <a:lnTo>
                  <a:pt x="386" y="556"/>
                </a:lnTo>
                <a:close/>
              </a:path>
            </a:pathLst>
          </a:custGeom>
          <a:solidFill>
            <a:srgbClr val="94A8E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45" name="Google Shape;1545;p89"/>
          <p:cNvSpPr/>
          <p:nvPr/>
        </p:nvSpPr>
        <p:spPr>
          <a:xfrm>
            <a:off x="6292454" y="2249091"/>
            <a:ext cx="282179" cy="681038"/>
          </a:xfrm>
          <a:custGeom>
            <a:pathLst>
              <a:path extrusionOk="0" h="344" w="142">
                <a:moveTo>
                  <a:pt x="138" y="165"/>
                </a:moveTo>
                <a:cubicBezTo>
                  <a:pt x="103" y="131"/>
                  <a:pt x="103" y="131"/>
                  <a:pt x="103" y="131"/>
                </a:cubicBezTo>
                <a:cubicBezTo>
                  <a:pt x="100" y="127"/>
                  <a:pt x="94" y="127"/>
                  <a:pt x="91" y="131"/>
                </a:cubicBezTo>
                <a:cubicBezTo>
                  <a:pt x="87" y="134"/>
                  <a:pt x="87" y="140"/>
                  <a:pt x="91" y="143"/>
                </a:cubicBezTo>
                <a:cubicBezTo>
                  <a:pt x="110" y="163"/>
                  <a:pt x="110" y="163"/>
                  <a:pt x="110" y="163"/>
                </a:cubicBezTo>
                <a:cubicBezTo>
                  <a:pt x="55" y="163"/>
                  <a:pt x="55" y="163"/>
                  <a:pt x="55" y="163"/>
                </a:cubicBezTo>
                <a:cubicBezTo>
                  <a:pt x="50" y="163"/>
                  <a:pt x="46" y="167"/>
                  <a:pt x="46" y="172"/>
                </a:cubicBezTo>
                <a:cubicBezTo>
                  <a:pt x="46" y="177"/>
                  <a:pt x="50" y="181"/>
                  <a:pt x="55" y="181"/>
                </a:cubicBezTo>
                <a:cubicBezTo>
                  <a:pt x="110" y="181"/>
                  <a:pt x="110" y="181"/>
                  <a:pt x="110" y="181"/>
                </a:cubicBezTo>
                <a:cubicBezTo>
                  <a:pt x="91" y="200"/>
                  <a:pt x="91" y="200"/>
                  <a:pt x="91" y="200"/>
                </a:cubicBezTo>
                <a:cubicBezTo>
                  <a:pt x="87" y="204"/>
                  <a:pt x="87" y="210"/>
                  <a:pt x="91" y="213"/>
                </a:cubicBezTo>
                <a:cubicBezTo>
                  <a:pt x="92" y="215"/>
                  <a:pt x="95" y="216"/>
                  <a:pt x="97" y="216"/>
                </a:cubicBezTo>
                <a:cubicBezTo>
                  <a:pt x="99" y="216"/>
                  <a:pt x="101" y="215"/>
                  <a:pt x="103" y="213"/>
                </a:cubicBezTo>
                <a:cubicBezTo>
                  <a:pt x="138" y="178"/>
                  <a:pt x="138" y="178"/>
                  <a:pt x="138" y="178"/>
                </a:cubicBezTo>
                <a:cubicBezTo>
                  <a:pt x="142" y="175"/>
                  <a:pt x="142" y="169"/>
                  <a:pt x="138" y="165"/>
                </a:cubicBezTo>
                <a:close/>
                <a:moveTo>
                  <a:pt x="64" y="277"/>
                </a:moveTo>
                <a:cubicBezTo>
                  <a:pt x="59" y="277"/>
                  <a:pt x="55" y="281"/>
                  <a:pt x="55" y="286"/>
                </a:cubicBezTo>
                <a:cubicBezTo>
                  <a:pt x="55" y="314"/>
                  <a:pt x="55" y="314"/>
                  <a:pt x="55" y="314"/>
                </a:cubicBezTo>
                <a:cubicBezTo>
                  <a:pt x="16" y="274"/>
                  <a:pt x="16" y="274"/>
                  <a:pt x="16" y="274"/>
                </a:cubicBezTo>
                <a:cubicBezTo>
                  <a:pt x="12" y="271"/>
                  <a:pt x="7" y="271"/>
                  <a:pt x="3" y="274"/>
                </a:cubicBezTo>
                <a:cubicBezTo>
                  <a:pt x="0" y="277"/>
                  <a:pt x="0" y="283"/>
                  <a:pt x="3" y="287"/>
                </a:cubicBezTo>
                <a:cubicBezTo>
                  <a:pt x="43" y="326"/>
                  <a:pt x="43" y="326"/>
                  <a:pt x="43" y="326"/>
                </a:cubicBezTo>
                <a:cubicBezTo>
                  <a:pt x="15" y="326"/>
                  <a:pt x="15" y="326"/>
                  <a:pt x="15" y="326"/>
                </a:cubicBezTo>
                <a:cubicBezTo>
                  <a:pt x="10" y="326"/>
                  <a:pt x="6" y="330"/>
                  <a:pt x="6" y="335"/>
                </a:cubicBezTo>
                <a:cubicBezTo>
                  <a:pt x="6" y="340"/>
                  <a:pt x="10" y="344"/>
                  <a:pt x="15" y="344"/>
                </a:cubicBezTo>
                <a:cubicBezTo>
                  <a:pt x="64" y="344"/>
                  <a:pt x="64" y="344"/>
                  <a:pt x="64" y="344"/>
                </a:cubicBezTo>
                <a:cubicBezTo>
                  <a:pt x="69" y="344"/>
                  <a:pt x="73" y="340"/>
                  <a:pt x="73" y="335"/>
                </a:cubicBezTo>
                <a:cubicBezTo>
                  <a:pt x="73" y="286"/>
                  <a:pt x="73" y="286"/>
                  <a:pt x="73" y="286"/>
                </a:cubicBezTo>
                <a:cubicBezTo>
                  <a:pt x="73" y="281"/>
                  <a:pt x="69" y="277"/>
                  <a:pt x="64" y="277"/>
                </a:cubicBezTo>
                <a:close/>
                <a:moveTo>
                  <a:pt x="10" y="72"/>
                </a:moveTo>
                <a:cubicBezTo>
                  <a:pt x="12" y="72"/>
                  <a:pt x="14" y="71"/>
                  <a:pt x="16" y="70"/>
                </a:cubicBezTo>
                <a:cubicBezTo>
                  <a:pt x="55" y="30"/>
                  <a:pt x="55" y="30"/>
                  <a:pt x="55" y="30"/>
                </a:cubicBezTo>
                <a:cubicBezTo>
                  <a:pt x="55" y="58"/>
                  <a:pt x="55" y="58"/>
                  <a:pt x="55" y="58"/>
                </a:cubicBezTo>
                <a:cubicBezTo>
                  <a:pt x="55" y="63"/>
                  <a:pt x="59" y="67"/>
                  <a:pt x="64" y="67"/>
                </a:cubicBezTo>
                <a:cubicBezTo>
                  <a:pt x="69" y="67"/>
                  <a:pt x="73" y="63"/>
                  <a:pt x="73" y="58"/>
                </a:cubicBezTo>
                <a:cubicBezTo>
                  <a:pt x="73" y="8"/>
                  <a:pt x="73" y="8"/>
                  <a:pt x="73" y="8"/>
                </a:cubicBezTo>
                <a:cubicBezTo>
                  <a:pt x="73" y="4"/>
                  <a:pt x="69" y="0"/>
                  <a:pt x="64" y="0"/>
                </a:cubicBezTo>
                <a:cubicBezTo>
                  <a:pt x="15" y="0"/>
                  <a:pt x="15" y="0"/>
                  <a:pt x="15" y="0"/>
                </a:cubicBezTo>
                <a:cubicBezTo>
                  <a:pt x="10" y="0"/>
                  <a:pt x="6" y="4"/>
                  <a:pt x="6" y="8"/>
                </a:cubicBezTo>
                <a:cubicBezTo>
                  <a:pt x="6" y="13"/>
                  <a:pt x="10" y="17"/>
                  <a:pt x="15" y="17"/>
                </a:cubicBezTo>
                <a:cubicBezTo>
                  <a:pt x="43" y="17"/>
                  <a:pt x="43" y="17"/>
                  <a:pt x="43" y="17"/>
                </a:cubicBezTo>
                <a:cubicBezTo>
                  <a:pt x="3" y="57"/>
                  <a:pt x="3" y="57"/>
                  <a:pt x="3" y="57"/>
                </a:cubicBezTo>
                <a:cubicBezTo>
                  <a:pt x="0" y="60"/>
                  <a:pt x="0" y="66"/>
                  <a:pt x="3" y="70"/>
                </a:cubicBezTo>
                <a:cubicBezTo>
                  <a:pt x="5" y="71"/>
                  <a:pt x="7" y="72"/>
                  <a:pt x="10" y="72"/>
                </a:cubicBezTo>
                <a:close/>
              </a:path>
            </a:pathLst>
          </a:custGeom>
          <a:solidFill>
            <a:srgbClr val="C2B377"/>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46" name="Google Shape;1546;p89"/>
          <p:cNvSpPr/>
          <p:nvPr/>
        </p:nvSpPr>
        <p:spPr>
          <a:xfrm>
            <a:off x="1216819" y="2124075"/>
            <a:ext cx="1138238" cy="969169"/>
          </a:xfrm>
          <a:custGeom>
            <a:pathLst>
              <a:path extrusionOk="0" h="489" w="574">
                <a:moveTo>
                  <a:pt x="347" y="83"/>
                </a:moveTo>
                <a:cubicBezTo>
                  <a:pt x="373" y="100"/>
                  <a:pt x="392" y="128"/>
                  <a:pt x="395" y="161"/>
                </a:cubicBezTo>
                <a:cubicBezTo>
                  <a:pt x="406" y="166"/>
                  <a:pt x="418" y="169"/>
                  <a:pt x="431" y="169"/>
                </a:cubicBezTo>
                <a:cubicBezTo>
                  <a:pt x="477" y="169"/>
                  <a:pt x="515" y="131"/>
                  <a:pt x="515" y="84"/>
                </a:cubicBezTo>
                <a:cubicBezTo>
                  <a:pt x="515" y="38"/>
                  <a:pt x="477" y="0"/>
                  <a:pt x="431" y="0"/>
                </a:cubicBezTo>
                <a:cubicBezTo>
                  <a:pt x="385" y="0"/>
                  <a:pt x="347" y="37"/>
                  <a:pt x="347" y="83"/>
                </a:cubicBezTo>
                <a:close/>
                <a:moveTo>
                  <a:pt x="291" y="254"/>
                </a:moveTo>
                <a:cubicBezTo>
                  <a:pt x="334" y="254"/>
                  <a:pt x="369" y="220"/>
                  <a:pt x="369" y="177"/>
                </a:cubicBezTo>
                <a:cubicBezTo>
                  <a:pt x="369" y="134"/>
                  <a:pt x="334" y="100"/>
                  <a:pt x="291" y="100"/>
                </a:cubicBezTo>
                <a:cubicBezTo>
                  <a:pt x="249" y="100"/>
                  <a:pt x="214" y="134"/>
                  <a:pt x="214" y="177"/>
                </a:cubicBezTo>
                <a:cubicBezTo>
                  <a:pt x="214" y="220"/>
                  <a:pt x="249" y="254"/>
                  <a:pt x="291" y="254"/>
                </a:cubicBezTo>
                <a:close/>
                <a:moveTo>
                  <a:pt x="327" y="267"/>
                </a:moveTo>
                <a:cubicBezTo>
                  <a:pt x="256" y="267"/>
                  <a:pt x="256" y="267"/>
                  <a:pt x="256" y="267"/>
                </a:cubicBezTo>
                <a:cubicBezTo>
                  <a:pt x="196" y="267"/>
                  <a:pt x="148" y="315"/>
                  <a:pt x="148" y="375"/>
                </a:cubicBezTo>
                <a:cubicBezTo>
                  <a:pt x="148" y="462"/>
                  <a:pt x="148" y="462"/>
                  <a:pt x="148" y="462"/>
                </a:cubicBezTo>
                <a:cubicBezTo>
                  <a:pt x="148" y="463"/>
                  <a:pt x="148" y="463"/>
                  <a:pt x="148" y="463"/>
                </a:cubicBezTo>
                <a:cubicBezTo>
                  <a:pt x="154" y="465"/>
                  <a:pt x="154" y="465"/>
                  <a:pt x="154" y="465"/>
                </a:cubicBezTo>
                <a:cubicBezTo>
                  <a:pt x="211" y="483"/>
                  <a:pt x="260" y="489"/>
                  <a:pt x="301" y="489"/>
                </a:cubicBezTo>
                <a:cubicBezTo>
                  <a:pt x="380" y="489"/>
                  <a:pt x="426" y="466"/>
                  <a:pt x="429" y="465"/>
                </a:cubicBezTo>
                <a:cubicBezTo>
                  <a:pt x="434" y="462"/>
                  <a:pt x="434" y="462"/>
                  <a:pt x="434" y="462"/>
                </a:cubicBezTo>
                <a:cubicBezTo>
                  <a:pt x="435" y="462"/>
                  <a:pt x="435" y="462"/>
                  <a:pt x="435" y="462"/>
                </a:cubicBezTo>
                <a:cubicBezTo>
                  <a:pt x="435" y="375"/>
                  <a:pt x="435" y="375"/>
                  <a:pt x="435" y="375"/>
                </a:cubicBezTo>
                <a:cubicBezTo>
                  <a:pt x="435" y="315"/>
                  <a:pt x="386" y="267"/>
                  <a:pt x="327" y="267"/>
                </a:cubicBezTo>
                <a:close/>
                <a:moveTo>
                  <a:pt x="466" y="180"/>
                </a:moveTo>
                <a:cubicBezTo>
                  <a:pt x="395" y="180"/>
                  <a:pt x="395" y="180"/>
                  <a:pt x="395" y="180"/>
                </a:cubicBezTo>
                <a:cubicBezTo>
                  <a:pt x="395" y="208"/>
                  <a:pt x="383" y="234"/>
                  <a:pt x="363" y="252"/>
                </a:cubicBezTo>
                <a:cubicBezTo>
                  <a:pt x="416" y="268"/>
                  <a:pt x="455" y="317"/>
                  <a:pt x="455" y="375"/>
                </a:cubicBezTo>
                <a:cubicBezTo>
                  <a:pt x="455" y="402"/>
                  <a:pt x="455" y="402"/>
                  <a:pt x="455" y="402"/>
                </a:cubicBezTo>
                <a:cubicBezTo>
                  <a:pt x="525" y="399"/>
                  <a:pt x="565" y="379"/>
                  <a:pt x="568" y="378"/>
                </a:cubicBezTo>
                <a:cubicBezTo>
                  <a:pt x="574" y="375"/>
                  <a:pt x="574" y="375"/>
                  <a:pt x="574" y="375"/>
                </a:cubicBezTo>
                <a:cubicBezTo>
                  <a:pt x="574" y="375"/>
                  <a:pt x="574" y="375"/>
                  <a:pt x="574" y="375"/>
                </a:cubicBezTo>
                <a:cubicBezTo>
                  <a:pt x="574" y="288"/>
                  <a:pt x="574" y="288"/>
                  <a:pt x="574" y="288"/>
                </a:cubicBezTo>
                <a:cubicBezTo>
                  <a:pt x="574" y="228"/>
                  <a:pt x="526" y="180"/>
                  <a:pt x="466" y="180"/>
                </a:cubicBezTo>
                <a:close/>
                <a:moveTo>
                  <a:pt x="144" y="169"/>
                </a:moveTo>
                <a:cubicBezTo>
                  <a:pt x="160" y="169"/>
                  <a:pt x="175" y="164"/>
                  <a:pt x="188" y="156"/>
                </a:cubicBezTo>
                <a:cubicBezTo>
                  <a:pt x="192" y="129"/>
                  <a:pt x="207" y="105"/>
                  <a:pt x="228" y="89"/>
                </a:cubicBezTo>
                <a:cubicBezTo>
                  <a:pt x="228" y="88"/>
                  <a:pt x="228" y="86"/>
                  <a:pt x="228" y="84"/>
                </a:cubicBezTo>
                <a:cubicBezTo>
                  <a:pt x="228" y="38"/>
                  <a:pt x="190" y="0"/>
                  <a:pt x="144" y="0"/>
                </a:cubicBezTo>
                <a:cubicBezTo>
                  <a:pt x="97" y="0"/>
                  <a:pt x="59" y="38"/>
                  <a:pt x="59" y="84"/>
                </a:cubicBezTo>
                <a:cubicBezTo>
                  <a:pt x="59" y="131"/>
                  <a:pt x="97" y="169"/>
                  <a:pt x="144" y="169"/>
                </a:cubicBezTo>
                <a:close/>
                <a:moveTo>
                  <a:pt x="219" y="252"/>
                </a:moveTo>
                <a:cubicBezTo>
                  <a:pt x="200" y="234"/>
                  <a:pt x="188" y="208"/>
                  <a:pt x="187" y="180"/>
                </a:cubicBezTo>
                <a:cubicBezTo>
                  <a:pt x="185" y="180"/>
                  <a:pt x="182" y="180"/>
                  <a:pt x="179" y="180"/>
                </a:cubicBezTo>
                <a:cubicBezTo>
                  <a:pt x="108" y="180"/>
                  <a:pt x="108" y="180"/>
                  <a:pt x="108" y="180"/>
                </a:cubicBezTo>
                <a:cubicBezTo>
                  <a:pt x="48" y="180"/>
                  <a:pt x="0" y="228"/>
                  <a:pt x="0" y="288"/>
                </a:cubicBezTo>
                <a:cubicBezTo>
                  <a:pt x="0" y="375"/>
                  <a:pt x="0" y="375"/>
                  <a:pt x="0" y="375"/>
                </a:cubicBezTo>
                <a:cubicBezTo>
                  <a:pt x="0" y="376"/>
                  <a:pt x="0" y="376"/>
                  <a:pt x="0" y="376"/>
                </a:cubicBezTo>
                <a:cubicBezTo>
                  <a:pt x="6" y="378"/>
                  <a:pt x="6" y="378"/>
                  <a:pt x="6" y="378"/>
                </a:cubicBezTo>
                <a:cubicBezTo>
                  <a:pt x="52" y="393"/>
                  <a:pt x="92" y="399"/>
                  <a:pt x="128" y="401"/>
                </a:cubicBezTo>
                <a:cubicBezTo>
                  <a:pt x="128" y="375"/>
                  <a:pt x="128" y="375"/>
                  <a:pt x="128" y="375"/>
                </a:cubicBezTo>
                <a:cubicBezTo>
                  <a:pt x="128" y="317"/>
                  <a:pt x="166" y="268"/>
                  <a:pt x="219" y="252"/>
                </a:cubicBezTo>
                <a:close/>
                <a:moveTo>
                  <a:pt x="219" y="252"/>
                </a:moveTo>
                <a:cubicBezTo>
                  <a:pt x="219" y="252"/>
                  <a:pt x="219" y="252"/>
                  <a:pt x="219" y="252"/>
                </a:cubicBezTo>
              </a:path>
            </a:pathLst>
          </a:custGeom>
          <a:solidFill>
            <a:srgbClr val="9FD58E"/>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47" name="Google Shape;1547;p89"/>
          <p:cNvSpPr/>
          <p:nvPr/>
        </p:nvSpPr>
        <p:spPr>
          <a:xfrm>
            <a:off x="2538413" y="2249091"/>
            <a:ext cx="280987" cy="681038"/>
          </a:xfrm>
          <a:custGeom>
            <a:pathLst>
              <a:path extrusionOk="0" h="344" w="142">
                <a:moveTo>
                  <a:pt x="3" y="178"/>
                </a:moveTo>
                <a:cubicBezTo>
                  <a:pt x="38" y="213"/>
                  <a:pt x="38" y="213"/>
                  <a:pt x="38" y="213"/>
                </a:cubicBezTo>
                <a:cubicBezTo>
                  <a:pt x="40" y="215"/>
                  <a:pt x="42" y="216"/>
                  <a:pt x="44" y="216"/>
                </a:cubicBezTo>
                <a:cubicBezTo>
                  <a:pt x="47" y="216"/>
                  <a:pt x="49" y="215"/>
                  <a:pt x="51" y="213"/>
                </a:cubicBezTo>
                <a:cubicBezTo>
                  <a:pt x="54" y="210"/>
                  <a:pt x="54" y="204"/>
                  <a:pt x="51" y="200"/>
                </a:cubicBezTo>
                <a:cubicBezTo>
                  <a:pt x="31" y="181"/>
                  <a:pt x="31" y="181"/>
                  <a:pt x="31" y="181"/>
                </a:cubicBezTo>
                <a:cubicBezTo>
                  <a:pt x="87" y="181"/>
                  <a:pt x="87" y="181"/>
                  <a:pt x="87" y="181"/>
                </a:cubicBezTo>
                <a:cubicBezTo>
                  <a:pt x="92" y="181"/>
                  <a:pt x="96" y="177"/>
                  <a:pt x="96" y="172"/>
                </a:cubicBezTo>
                <a:cubicBezTo>
                  <a:pt x="96" y="167"/>
                  <a:pt x="92" y="163"/>
                  <a:pt x="87" y="163"/>
                </a:cubicBezTo>
                <a:cubicBezTo>
                  <a:pt x="31" y="163"/>
                  <a:pt x="31" y="163"/>
                  <a:pt x="31" y="163"/>
                </a:cubicBezTo>
                <a:cubicBezTo>
                  <a:pt x="51" y="143"/>
                  <a:pt x="51" y="143"/>
                  <a:pt x="51" y="143"/>
                </a:cubicBezTo>
                <a:cubicBezTo>
                  <a:pt x="54" y="140"/>
                  <a:pt x="54" y="134"/>
                  <a:pt x="51" y="131"/>
                </a:cubicBezTo>
                <a:cubicBezTo>
                  <a:pt x="47" y="127"/>
                  <a:pt x="42" y="127"/>
                  <a:pt x="38" y="131"/>
                </a:cubicBezTo>
                <a:cubicBezTo>
                  <a:pt x="3" y="165"/>
                  <a:pt x="3" y="165"/>
                  <a:pt x="3" y="165"/>
                </a:cubicBezTo>
                <a:cubicBezTo>
                  <a:pt x="0" y="169"/>
                  <a:pt x="0" y="175"/>
                  <a:pt x="3" y="178"/>
                </a:cubicBezTo>
                <a:close/>
                <a:moveTo>
                  <a:pt x="68" y="286"/>
                </a:moveTo>
                <a:cubicBezTo>
                  <a:pt x="68" y="335"/>
                  <a:pt x="68" y="335"/>
                  <a:pt x="68" y="335"/>
                </a:cubicBezTo>
                <a:cubicBezTo>
                  <a:pt x="68" y="340"/>
                  <a:pt x="72" y="344"/>
                  <a:pt x="77" y="344"/>
                </a:cubicBezTo>
                <a:cubicBezTo>
                  <a:pt x="126" y="344"/>
                  <a:pt x="126" y="344"/>
                  <a:pt x="126" y="344"/>
                </a:cubicBezTo>
                <a:cubicBezTo>
                  <a:pt x="131" y="344"/>
                  <a:pt x="135" y="340"/>
                  <a:pt x="135" y="335"/>
                </a:cubicBezTo>
                <a:cubicBezTo>
                  <a:pt x="135" y="330"/>
                  <a:pt x="131" y="326"/>
                  <a:pt x="126" y="326"/>
                </a:cubicBezTo>
                <a:cubicBezTo>
                  <a:pt x="98" y="326"/>
                  <a:pt x="98" y="326"/>
                  <a:pt x="98" y="326"/>
                </a:cubicBezTo>
                <a:cubicBezTo>
                  <a:pt x="138" y="287"/>
                  <a:pt x="138" y="287"/>
                  <a:pt x="138" y="287"/>
                </a:cubicBezTo>
                <a:cubicBezTo>
                  <a:pt x="141" y="283"/>
                  <a:pt x="141" y="277"/>
                  <a:pt x="138" y="274"/>
                </a:cubicBezTo>
                <a:cubicBezTo>
                  <a:pt x="135" y="271"/>
                  <a:pt x="129" y="271"/>
                  <a:pt x="125" y="274"/>
                </a:cubicBezTo>
                <a:cubicBezTo>
                  <a:pt x="86" y="314"/>
                  <a:pt x="86" y="314"/>
                  <a:pt x="86" y="314"/>
                </a:cubicBezTo>
                <a:cubicBezTo>
                  <a:pt x="86" y="286"/>
                  <a:pt x="86" y="286"/>
                  <a:pt x="86" y="286"/>
                </a:cubicBezTo>
                <a:cubicBezTo>
                  <a:pt x="86" y="281"/>
                  <a:pt x="82" y="277"/>
                  <a:pt x="77" y="277"/>
                </a:cubicBezTo>
                <a:cubicBezTo>
                  <a:pt x="72" y="277"/>
                  <a:pt x="68" y="281"/>
                  <a:pt x="68" y="286"/>
                </a:cubicBezTo>
                <a:close/>
                <a:moveTo>
                  <a:pt x="138" y="70"/>
                </a:moveTo>
                <a:cubicBezTo>
                  <a:pt x="142" y="66"/>
                  <a:pt x="142" y="60"/>
                  <a:pt x="138" y="57"/>
                </a:cubicBezTo>
                <a:cubicBezTo>
                  <a:pt x="99" y="17"/>
                  <a:pt x="99" y="17"/>
                  <a:pt x="99" y="17"/>
                </a:cubicBezTo>
                <a:cubicBezTo>
                  <a:pt x="127" y="17"/>
                  <a:pt x="127" y="17"/>
                  <a:pt x="127" y="17"/>
                </a:cubicBezTo>
                <a:cubicBezTo>
                  <a:pt x="131" y="17"/>
                  <a:pt x="135" y="13"/>
                  <a:pt x="135" y="8"/>
                </a:cubicBezTo>
                <a:cubicBezTo>
                  <a:pt x="135" y="4"/>
                  <a:pt x="131" y="0"/>
                  <a:pt x="127" y="0"/>
                </a:cubicBezTo>
                <a:cubicBezTo>
                  <a:pt x="77" y="0"/>
                  <a:pt x="77" y="0"/>
                  <a:pt x="77" y="0"/>
                </a:cubicBezTo>
                <a:cubicBezTo>
                  <a:pt x="72" y="0"/>
                  <a:pt x="68" y="4"/>
                  <a:pt x="68" y="8"/>
                </a:cubicBezTo>
                <a:cubicBezTo>
                  <a:pt x="68" y="58"/>
                  <a:pt x="68" y="58"/>
                  <a:pt x="68" y="58"/>
                </a:cubicBezTo>
                <a:cubicBezTo>
                  <a:pt x="68" y="63"/>
                  <a:pt x="72" y="67"/>
                  <a:pt x="77" y="67"/>
                </a:cubicBezTo>
                <a:cubicBezTo>
                  <a:pt x="82" y="67"/>
                  <a:pt x="86" y="63"/>
                  <a:pt x="86" y="58"/>
                </a:cubicBezTo>
                <a:cubicBezTo>
                  <a:pt x="86" y="30"/>
                  <a:pt x="86" y="30"/>
                  <a:pt x="86" y="30"/>
                </a:cubicBezTo>
                <a:cubicBezTo>
                  <a:pt x="126" y="70"/>
                  <a:pt x="126" y="70"/>
                  <a:pt x="126" y="70"/>
                </a:cubicBezTo>
                <a:cubicBezTo>
                  <a:pt x="127" y="71"/>
                  <a:pt x="130" y="72"/>
                  <a:pt x="132" y="72"/>
                </a:cubicBezTo>
                <a:cubicBezTo>
                  <a:pt x="134" y="72"/>
                  <a:pt x="136" y="71"/>
                  <a:pt x="138" y="70"/>
                </a:cubicBezTo>
                <a:close/>
              </a:path>
            </a:pathLst>
          </a:custGeom>
          <a:solidFill>
            <a:srgbClr val="85B68E"/>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48" name="Google Shape;1548;p89"/>
          <p:cNvSpPr/>
          <p:nvPr/>
        </p:nvSpPr>
        <p:spPr>
          <a:xfrm>
            <a:off x="5651897" y="2269331"/>
            <a:ext cx="632222" cy="631031"/>
          </a:xfrm>
          <a:prstGeom prst="ellipse">
            <a:avLst/>
          </a:prstGeom>
          <a:solidFill>
            <a:schemeClr val="accen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49" name="Google Shape;1549;p89"/>
          <p:cNvSpPr/>
          <p:nvPr/>
        </p:nvSpPr>
        <p:spPr>
          <a:xfrm>
            <a:off x="5687616" y="2303860"/>
            <a:ext cx="559594" cy="559594"/>
          </a:xfrm>
          <a:prstGeom prst="ellipse">
            <a:avLst/>
          </a:prstGeom>
          <a:solidFill>
            <a:srgbClr val="607ED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50" name="Google Shape;1550;p89"/>
          <p:cNvSpPr/>
          <p:nvPr/>
        </p:nvSpPr>
        <p:spPr>
          <a:xfrm>
            <a:off x="5813822" y="2416969"/>
            <a:ext cx="320278" cy="321469"/>
          </a:xfrm>
          <a:custGeom>
            <a:pathLst>
              <a:path extrusionOk="0" h="162" w="161">
                <a:moveTo>
                  <a:pt x="153" y="98"/>
                </a:moveTo>
                <a:cubicBezTo>
                  <a:pt x="133" y="78"/>
                  <a:pt x="133" y="78"/>
                  <a:pt x="133" y="78"/>
                </a:cubicBezTo>
                <a:cubicBezTo>
                  <a:pt x="127" y="72"/>
                  <a:pt x="120" y="70"/>
                  <a:pt x="112" y="70"/>
                </a:cubicBezTo>
                <a:cubicBezTo>
                  <a:pt x="104" y="70"/>
                  <a:pt x="97" y="72"/>
                  <a:pt x="92" y="78"/>
                </a:cubicBezTo>
                <a:cubicBezTo>
                  <a:pt x="83" y="70"/>
                  <a:pt x="83" y="70"/>
                  <a:pt x="83" y="70"/>
                </a:cubicBezTo>
                <a:cubicBezTo>
                  <a:pt x="89" y="64"/>
                  <a:pt x="92" y="57"/>
                  <a:pt x="92" y="49"/>
                </a:cubicBezTo>
                <a:cubicBezTo>
                  <a:pt x="92" y="41"/>
                  <a:pt x="89" y="34"/>
                  <a:pt x="83" y="29"/>
                </a:cubicBezTo>
                <a:cubicBezTo>
                  <a:pt x="63" y="8"/>
                  <a:pt x="63" y="8"/>
                  <a:pt x="63" y="8"/>
                </a:cubicBezTo>
                <a:cubicBezTo>
                  <a:pt x="58" y="2"/>
                  <a:pt x="51" y="0"/>
                  <a:pt x="43" y="0"/>
                </a:cubicBezTo>
                <a:cubicBezTo>
                  <a:pt x="35" y="0"/>
                  <a:pt x="28" y="2"/>
                  <a:pt x="23" y="8"/>
                </a:cubicBezTo>
                <a:cubicBezTo>
                  <a:pt x="8" y="22"/>
                  <a:pt x="8" y="22"/>
                  <a:pt x="8" y="22"/>
                </a:cubicBezTo>
                <a:cubicBezTo>
                  <a:pt x="2" y="28"/>
                  <a:pt x="0" y="35"/>
                  <a:pt x="0" y="43"/>
                </a:cubicBezTo>
                <a:cubicBezTo>
                  <a:pt x="0" y="50"/>
                  <a:pt x="2" y="57"/>
                  <a:pt x="8" y="63"/>
                </a:cubicBezTo>
                <a:cubicBezTo>
                  <a:pt x="29" y="83"/>
                  <a:pt x="29" y="83"/>
                  <a:pt x="29" y="83"/>
                </a:cubicBezTo>
                <a:cubicBezTo>
                  <a:pt x="34" y="89"/>
                  <a:pt x="41" y="92"/>
                  <a:pt x="49" y="92"/>
                </a:cubicBezTo>
                <a:cubicBezTo>
                  <a:pt x="57" y="92"/>
                  <a:pt x="64" y="89"/>
                  <a:pt x="69" y="83"/>
                </a:cubicBezTo>
                <a:cubicBezTo>
                  <a:pt x="78" y="92"/>
                  <a:pt x="78" y="92"/>
                  <a:pt x="78" y="92"/>
                </a:cubicBezTo>
                <a:cubicBezTo>
                  <a:pt x="72" y="97"/>
                  <a:pt x="69" y="104"/>
                  <a:pt x="69" y="112"/>
                </a:cubicBezTo>
                <a:cubicBezTo>
                  <a:pt x="69" y="120"/>
                  <a:pt x="72" y="127"/>
                  <a:pt x="78" y="133"/>
                </a:cubicBezTo>
                <a:cubicBezTo>
                  <a:pt x="98" y="153"/>
                  <a:pt x="98" y="153"/>
                  <a:pt x="98" y="153"/>
                </a:cubicBezTo>
                <a:cubicBezTo>
                  <a:pt x="104" y="159"/>
                  <a:pt x="110" y="162"/>
                  <a:pt x="118" y="162"/>
                </a:cubicBezTo>
                <a:cubicBezTo>
                  <a:pt x="126" y="162"/>
                  <a:pt x="133" y="159"/>
                  <a:pt x="138" y="153"/>
                </a:cubicBezTo>
                <a:cubicBezTo>
                  <a:pt x="153" y="139"/>
                  <a:pt x="153" y="139"/>
                  <a:pt x="153" y="139"/>
                </a:cubicBezTo>
                <a:cubicBezTo>
                  <a:pt x="159" y="133"/>
                  <a:pt x="161" y="127"/>
                  <a:pt x="161" y="119"/>
                </a:cubicBezTo>
                <a:cubicBezTo>
                  <a:pt x="161" y="111"/>
                  <a:pt x="159" y="104"/>
                  <a:pt x="153" y="98"/>
                </a:cubicBezTo>
                <a:close/>
                <a:moveTo>
                  <a:pt x="69" y="56"/>
                </a:moveTo>
                <a:cubicBezTo>
                  <a:pt x="69" y="56"/>
                  <a:pt x="69" y="55"/>
                  <a:pt x="68" y="54"/>
                </a:cubicBezTo>
                <a:cubicBezTo>
                  <a:pt x="67" y="53"/>
                  <a:pt x="66" y="52"/>
                  <a:pt x="65" y="52"/>
                </a:cubicBezTo>
                <a:cubicBezTo>
                  <a:pt x="65" y="52"/>
                  <a:pt x="64" y="51"/>
                  <a:pt x="64" y="51"/>
                </a:cubicBezTo>
                <a:cubicBezTo>
                  <a:pt x="63" y="50"/>
                  <a:pt x="62" y="49"/>
                  <a:pt x="61" y="49"/>
                </a:cubicBezTo>
                <a:cubicBezTo>
                  <a:pt x="60" y="49"/>
                  <a:pt x="59" y="49"/>
                  <a:pt x="58" y="49"/>
                </a:cubicBezTo>
                <a:cubicBezTo>
                  <a:pt x="56" y="49"/>
                  <a:pt x="53" y="50"/>
                  <a:pt x="52" y="52"/>
                </a:cubicBezTo>
                <a:cubicBezTo>
                  <a:pt x="50" y="54"/>
                  <a:pt x="49" y="56"/>
                  <a:pt x="49" y="58"/>
                </a:cubicBezTo>
                <a:cubicBezTo>
                  <a:pt x="49" y="59"/>
                  <a:pt x="49" y="60"/>
                  <a:pt x="49" y="61"/>
                </a:cubicBezTo>
                <a:cubicBezTo>
                  <a:pt x="49" y="62"/>
                  <a:pt x="50" y="63"/>
                  <a:pt x="50" y="64"/>
                </a:cubicBezTo>
                <a:cubicBezTo>
                  <a:pt x="51" y="65"/>
                  <a:pt x="52" y="65"/>
                  <a:pt x="52" y="66"/>
                </a:cubicBezTo>
                <a:cubicBezTo>
                  <a:pt x="52" y="66"/>
                  <a:pt x="53" y="67"/>
                  <a:pt x="54" y="68"/>
                </a:cubicBezTo>
                <a:cubicBezTo>
                  <a:pt x="55" y="69"/>
                  <a:pt x="56" y="69"/>
                  <a:pt x="56" y="70"/>
                </a:cubicBezTo>
                <a:cubicBezTo>
                  <a:pt x="54" y="72"/>
                  <a:pt x="52" y="73"/>
                  <a:pt x="49" y="73"/>
                </a:cubicBezTo>
                <a:cubicBezTo>
                  <a:pt x="46" y="73"/>
                  <a:pt x="44" y="72"/>
                  <a:pt x="42" y="70"/>
                </a:cubicBezTo>
                <a:cubicBezTo>
                  <a:pt x="21" y="49"/>
                  <a:pt x="21" y="49"/>
                  <a:pt x="21" y="49"/>
                </a:cubicBezTo>
                <a:cubicBezTo>
                  <a:pt x="20" y="47"/>
                  <a:pt x="19" y="45"/>
                  <a:pt x="19" y="43"/>
                </a:cubicBezTo>
                <a:cubicBezTo>
                  <a:pt x="19" y="40"/>
                  <a:pt x="20" y="38"/>
                  <a:pt x="21" y="36"/>
                </a:cubicBezTo>
                <a:cubicBezTo>
                  <a:pt x="36" y="21"/>
                  <a:pt x="36" y="21"/>
                  <a:pt x="36" y="21"/>
                </a:cubicBezTo>
                <a:cubicBezTo>
                  <a:pt x="38" y="20"/>
                  <a:pt x="40" y="19"/>
                  <a:pt x="43" y="19"/>
                </a:cubicBezTo>
                <a:cubicBezTo>
                  <a:pt x="45" y="19"/>
                  <a:pt x="48" y="20"/>
                  <a:pt x="50" y="21"/>
                </a:cubicBezTo>
                <a:cubicBezTo>
                  <a:pt x="70" y="42"/>
                  <a:pt x="70" y="42"/>
                  <a:pt x="70" y="42"/>
                </a:cubicBezTo>
                <a:cubicBezTo>
                  <a:pt x="72" y="44"/>
                  <a:pt x="73" y="46"/>
                  <a:pt x="73" y="49"/>
                </a:cubicBezTo>
                <a:cubicBezTo>
                  <a:pt x="73" y="52"/>
                  <a:pt x="72" y="54"/>
                  <a:pt x="69" y="56"/>
                </a:cubicBezTo>
                <a:close/>
                <a:moveTo>
                  <a:pt x="140" y="125"/>
                </a:moveTo>
                <a:cubicBezTo>
                  <a:pt x="125" y="140"/>
                  <a:pt x="125" y="140"/>
                  <a:pt x="125" y="140"/>
                </a:cubicBezTo>
                <a:cubicBezTo>
                  <a:pt x="123" y="142"/>
                  <a:pt x="121" y="142"/>
                  <a:pt x="118" y="142"/>
                </a:cubicBezTo>
                <a:cubicBezTo>
                  <a:pt x="116" y="142"/>
                  <a:pt x="113" y="142"/>
                  <a:pt x="112" y="140"/>
                </a:cubicBezTo>
                <a:cubicBezTo>
                  <a:pt x="91" y="119"/>
                  <a:pt x="91" y="119"/>
                  <a:pt x="91" y="119"/>
                </a:cubicBezTo>
                <a:cubicBezTo>
                  <a:pt x="89" y="117"/>
                  <a:pt x="88" y="115"/>
                  <a:pt x="88" y="112"/>
                </a:cubicBezTo>
                <a:cubicBezTo>
                  <a:pt x="88" y="110"/>
                  <a:pt x="89" y="107"/>
                  <a:pt x="92" y="105"/>
                </a:cubicBezTo>
                <a:cubicBezTo>
                  <a:pt x="92" y="105"/>
                  <a:pt x="92" y="106"/>
                  <a:pt x="94" y="107"/>
                </a:cubicBezTo>
                <a:cubicBezTo>
                  <a:pt x="95" y="108"/>
                  <a:pt x="95" y="109"/>
                  <a:pt x="96" y="109"/>
                </a:cubicBezTo>
                <a:cubicBezTo>
                  <a:pt x="96" y="110"/>
                  <a:pt x="97" y="110"/>
                  <a:pt x="98" y="111"/>
                </a:cubicBezTo>
                <a:cubicBezTo>
                  <a:pt x="98" y="111"/>
                  <a:pt x="99" y="112"/>
                  <a:pt x="100" y="112"/>
                </a:cubicBezTo>
                <a:cubicBezTo>
                  <a:pt x="101" y="112"/>
                  <a:pt x="102" y="112"/>
                  <a:pt x="103" y="112"/>
                </a:cubicBezTo>
                <a:cubicBezTo>
                  <a:pt x="105" y="112"/>
                  <a:pt x="108" y="111"/>
                  <a:pt x="110" y="110"/>
                </a:cubicBezTo>
                <a:cubicBezTo>
                  <a:pt x="111" y="108"/>
                  <a:pt x="112" y="105"/>
                  <a:pt x="112" y="103"/>
                </a:cubicBezTo>
                <a:cubicBezTo>
                  <a:pt x="112" y="102"/>
                  <a:pt x="112" y="101"/>
                  <a:pt x="112" y="100"/>
                </a:cubicBezTo>
                <a:cubicBezTo>
                  <a:pt x="112" y="99"/>
                  <a:pt x="111" y="98"/>
                  <a:pt x="111" y="98"/>
                </a:cubicBezTo>
                <a:cubicBezTo>
                  <a:pt x="110" y="97"/>
                  <a:pt x="110" y="96"/>
                  <a:pt x="109" y="96"/>
                </a:cubicBezTo>
                <a:cubicBezTo>
                  <a:pt x="109" y="95"/>
                  <a:pt x="108" y="95"/>
                  <a:pt x="107" y="94"/>
                </a:cubicBezTo>
                <a:cubicBezTo>
                  <a:pt x="106" y="93"/>
                  <a:pt x="105" y="92"/>
                  <a:pt x="105" y="92"/>
                </a:cubicBezTo>
                <a:cubicBezTo>
                  <a:pt x="107" y="90"/>
                  <a:pt x="110" y="89"/>
                  <a:pt x="112" y="89"/>
                </a:cubicBezTo>
                <a:cubicBezTo>
                  <a:pt x="115" y="89"/>
                  <a:pt x="117" y="89"/>
                  <a:pt x="119" y="91"/>
                </a:cubicBezTo>
                <a:cubicBezTo>
                  <a:pt x="140" y="112"/>
                  <a:pt x="140" y="112"/>
                  <a:pt x="140" y="112"/>
                </a:cubicBezTo>
                <a:cubicBezTo>
                  <a:pt x="142" y="114"/>
                  <a:pt x="142" y="116"/>
                  <a:pt x="142" y="119"/>
                </a:cubicBezTo>
                <a:cubicBezTo>
                  <a:pt x="142" y="121"/>
                  <a:pt x="142" y="124"/>
                  <a:pt x="140" y="125"/>
                </a:cubicBezTo>
                <a:close/>
                <a:moveTo>
                  <a:pt x="140" y="125"/>
                </a:moveTo>
                <a:cubicBezTo>
                  <a:pt x="140" y="125"/>
                  <a:pt x="140" y="125"/>
                  <a:pt x="140" y="125"/>
                </a:cubicBezTo>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51" name="Google Shape;1551;p89"/>
          <p:cNvSpPr/>
          <p:nvPr/>
        </p:nvSpPr>
        <p:spPr>
          <a:xfrm>
            <a:off x="2861072" y="2269331"/>
            <a:ext cx="635794" cy="631031"/>
          </a:xfrm>
          <a:prstGeom prst="ellipse">
            <a:avLst/>
          </a:prstGeom>
          <a:solidFill>
            <a:schemeClr val="accen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52" name="Google Shape;1552;p89"/>
          <p:cNvSpPr/>
          <p:nvPr/>
        </p:nvSpPr>
        <p:spPr>
          <a:xfrm>
            <a:off x="2899172" y="2303860"/>
            <a:ext cx="559594" cy="559594"/>
          </a:xfrm>
          <a:prstGeom prst="ellipse">
            <a:avLst/>
          </a:prstGeom>
          <a:solidFill>
            <a:srgbClr val="607ED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53" name="Google Shape;1553;p89"/>
          <p:cNvSpPr/>
          <p:nvPr/>
        </p:nvSpPr>
        <p:spPr>
          <a:xfrm>
            <a:off x="3024188" y="2416969"/>
            <a:ext cx="321469" cy="321469"/>
          </a:xfrm>
          <a:custGeom>
            <a:pathLst>
              <a:path extrusionOk="0" h="162" w="162">
                <a:moveTo>
                  <a:pt x="154" y="98"/>
                </a:moveTo>
                <a:cubicBezTo>
                  <a:pt x="133" y="78"/>
                  <a:pt x="133" y="78"/>
                  <a:pt x="133" y="78"/>
                </a:cubicBezTo>
                <a:cubicBezTo>
                  <a:pt x="128" y="72"/>
                  <a:pt x="121" y="70"/>
                  <a:pt x="113" y="70"/>
                </a:cubicBezTo>
                <a:cubicBezTo>
                  <a:pt x="105" y="70"/>
                  <a:pt x="98" y="72"/>
                  <a:pt x="92" y="78"/>
                </a:cubicBezTo>
                <a:cubicBezTo>
                  <a:pt x="84" y="70"/>
                  <a:pt x="84" y="70"/>
                  <a:pt x="84" y="70"/>
                </a:cubicBezTo>
                <a:cubicBezTo>
                  <a:pt x="89" y="64"/>
                  <a:pt x="92" y="57"/>
                  <a:pt x="92" y="49"/>
                </a:cubicBezTo>
                <a:cubicBezTo>
                  <a:pt x="92" y="41"/>
                  <a:pt x="90" y="34"/>
                  <a:pt x="84" y="29"/>
                </a:cubicBezTo>
                <a:cubicBezTo>
                  <a:pt x="64" y="8"/>
                  <a:pt x="64" y="8"/>
                  <a:pt x="64" y="8"/>
                </a:cubicBezTo>
                <a:cubicBezTo>
                  <a:pt x="58" y="2"/>
                  <a:pt x="51" y="0"/>
                  <a:pt x="43" y="0"/>
                </a:cubicBezTo>
                <a:cubicBezTo>
                  <a:pt x="35" y="0"/>
                  <a:pt x="29" y="2"/>
                  <a:pt x="23" y="8"/>
                </a:cubicBezTo>
                <a:cubicBezTo>
                  <a:pt x="9" y="22"/>
                  <a:pt x="9" y="22"/>
                  <a:pt x="9" y="22"/>
                </a:cubicBezTo>
                <a:cubicBezTo>
                  <a:pt x="3" y="28"/>
                  <a:pt x="0" y="35"/>
                  <a:pt x="0" y="43"/>
                </a:cubicBezTo>
                <a:cubicBezTo>
                  <a:pt x="0" y="50"/>
                  <a:pt x="3" y="57"/>
                  <a:pt x="9" y="63"/>
                </a:cubicBezTo>
                <a:cubicBezTo>
                  <a:pt x="29" y="83"/>
                  <a:pt x="29" y="83"/>
                  <a:pt x="29" y="83"/>
                </a:cubicBezTo>
                <a:cubicBezTo>
                  <a:pt x="35" y="89"/>
                  <a:pt x="42" y="92"/>
                  <a:pt x="49" y="92"/>
                </a:cubicBezTo>
                <a:cubicBezTo>
                  <a:pt x="58" y="92"/>
                  <a:pt x="64" y="89"/>
                  <a:pt x="70" y="83"/>
                </a:cubicBezTo>
                <a:cubicBezTo>
                  <a:pt x="79" y="92"/>
                  <a:pt x="79" y="92"/>
                  <a:pt x="79" y="92"/>
                </a:cubicBezTo>
                <a:cubicBezTo>
                  <a:pt x="73" y="97"/>
                  <a:pt x="70" y="104"/>
                  <a:pt x="70" y="112"/>
                </a:cubicBezTo>
                <a:cubicBezTo>
                  <a:pt x="70" y="120"/>
                  <a:pt x="73" y="127"/>
                  <a:pt x="78" y="133"/>
                </a:cubicBezTo>
                <a:cubicBezTo>
                  <a:pt x="99" y="153"/>
                  <a:pt x="99" y="153"/>
                  <a:pt x="99" y="153"/>
                </a:cubicBezTo>
                <a:cubicBezTo>
                  <a:pt x="104" y="159"/>
                  <a:pt x="111" y="162"/>
                  <a:pt x="119" y="162"/>
                </a:cubicBezTo>
                <a:cubicBezTo>
                  <a:pt x="127" y="162"/>
                  <a:pt x="134" y="159"/>
                  <a:pt x="139" y="153"/>
                </a:cubicBezTo>
                <a:cubicBezTo>
                  <a:pt x="154" y="139"/>
                  <a:pt x="154" y="139"/>
                  <a:pt x="154" y="139"/>
                </a:cubicBezTo>
                <a:cubicBezTo>
                  <a:pt x="159" y="133"/>
                  <a:pt x="162" y="127"/>
                  <a:pt x="162" y="119"/>
                </a:cubicBezTo>
                <a:cubicBezTo>
                  <a:pt x="162" y="111"/>
                  <a:pt x="159" y="104"/>
                  <a:pt x="154" y="98"/>
                </a:cubicBezTo>
                <a:close/>
                <a:moveTo>
                  <a:pt x="70" y="56"/>
                </a:moveTo>
                <a:cubicBezTo>
                  <a:pt x="70" y="56"/>
                  <a:pt x="69" y="55"/>
                  <a:pt x="68" y="54"/>
                </a:cubicBezTo>
                <a:cubicBezTo>
                  <a:pt x="67" y="53"/>
                  <a:pt x="67" y="52"/>
                  <a:pt x="66" y="52"/>
                </a:cubicBezTo>
                <a:cubicBezTo>
                  <a:pt x="66" y="52"/>
                  <a:pt x="65" y="51"/>
                  <a:pt x="64" y="51"/>
                </a:cubicBezTo>
                <a:cubicBezTo>
                  <a:pt x="63" y="50"/>
                  <a:pt x="63" y="49"/>
                  <a:pt x="62" y="49"/>
                </a:cubicBezTo>
                <a:cubicBezTo>
                  <a:pt x="61" y="49"/>
                  <a:pt x="60" y="49"/>
                  <a:pt x="59" y="49"/>
                </a:cubicBezTo>
                <a:cubicBezTo>
                  <a:pt x="56" y="49"/>
                  <a:pt x="54" y="50"/>
                  <a:pt x="52" y="52"/>
                </a:cubicBezTo>
                <a:cubicBezTo>
                  <a:pt x="50" y="54"/>
                  <a:pt x="49" y="56"/>
                  <a:pt x="49" y="58"/>
                </a:cubicBezTo>
                <a:cubicBezTo>
                  <a:pt x="49" y="59"/>
                  <a:pt x="50" y="60"/>
                  <a:pt x="50" y="61"/>
                </a:cubicBezTo>
                <a:cubicBezTo>
                  <a:pt x="50" y="62"/>
                  <a:pt x="50" y="63"/>
                  <a:pt x="51" y="64"/>
                </a:cubicBezTo>
                <a:cubicBezTo>
                  <a:pt x="52" y="65"/>
                  <a:pt x="52" y="65"/>
                  <a:pt x="53" y="66"/>
                </a:cubicBezTo>
                <a:cubicBezTo>
                  <a:pt x="53" y="66"/>
                  <a:pt x="54" y="67"/>
                  <a:pt x="55" y="68"/>
                </a:cubicBezTo>
                <a:cubicBezTo>
                  <a:pt x="56" y="69"/>
                  <a:pt x="56" y="69"/>
                  <a:pt x="57" y="70"/>
                </a:cubicBezTo>
                <a:cubicBezTo>
                  <a:pt x="55" y="72"/>
                  <a:pt x="52" y="73"/>
                  <a:pt x="49" y="73"/>
                </a:cubicBezTo>
                <a:cubicBezTo>
                  <a:pt x="47" y="73"/>
                  <a:pt x="45" y="72"/>
                  <a:pt x="43" y="70"/>
                </a:cubicBezTo>
                <a:cubicBezTo>
                  <a:pt x="22" y="49"/>
                  <a:pt x="22" y="49"/>
                  <a:pt x="22" y="49"/>
                </a:cubicBezTo>
                <a:cubicBezTo>
                  <a:pt x="20" y="47"/>
                  <a:pt x="19" y="45"/>
                  <a:pt x="19" y="43"/>
                </a:cubicBezTo>
                <a:cubicBezTo>
                  <a:pt x="19" y="40"/>
                  <a:pt x="20" y="38"/>
                  <a:pt x="22" y="36"/>
                </a:cubicBezTo>
                <a:cubicBezTo>
                  <a:pt x="37" y="21"/>
                  <a:pt x="37" y="21"/>
                  <a:pt x="37" y="21"/>
                </a:cubicBezTo>
                <a:cubicBezTo>
                  <a:pt x="39" y="20"/>
                  <a:pt x="41" y="19"/>
                  <a:pt x="43" y="19"/>
                </a:cubicBezTo>
                <a:cubicBezTo>
                  <a:pt x="46" y="19"/>
                  <a:pt x="48" y="20"/>
                  <a:pt x="50" y="21"/>
                </a:cubicBezTo>
                <a:cubicBezTo>
                  <a:pt x="71" y="42"/>
                  <a:pt x="71" y="42"/>
                  <a:pt x="71" y="42"/>
                </a:cubicBezTo>
                <a:cubicBezTo>
                  <a:pt x="72" y="44"/>
                  <a:pt x="73" y="46"/>
                  <a:pt x="73" y="49"/>
                </a:cubicBezTo>
                <a:cubicBezTo>
                  <a:pt x="73" y="52"/>
                  <a:pt x="72" y="54"/>
                  <a:pt x="70" y="56"/>
                </a:cubicBezTo>
                <a:close/>
                <a:moveTo>
                  <a:pt x="140" y="125"/>
                </a:moveTo>
                <a:cubicBezTo>
                  <a:pt x="126" y="140"/>
                  <a:pt x="126" y="140"/>
                  <a:pt x="126" y="140"/>
                </a:cubicBezTo>
                <a:cubicBezTo>
                  <a:pt x="124" y="142"/>
                  <a:pt x="122" y="142"/>
                  <a:pt x="119" y="142"/>
                </a:cubicBezTo>
                <a:cubicBezTo>
                  <a:pt x="116" y="142"/>
                  <a:pt x="114" y="142"/>
                  <a:pt x="112" y="140"/>
                </a:cubicBezTo>
                <a:cubicBezTo>
                  <a:pt x="92" y="119"/>
                  <a:pt x="92" y="119"/>
                  <a:pt x="92" y="119"/>
                </a:cubicBezTo>
                <a:cubicBezTo>
                  <a:pt x="90" y="117"/>
                  <a:pt x="89" y="115"/>
                  <a:pt x="89" y="112"/>
                </a:cubicBezTo>
                <a:cubicBezTo>
                  <a:pt x="89" y="110"/>
                  <a:pt x="90" y="107"/>
                  <a:pt x="92" y="105"/>
                </a:cubicBezTo>
                <a:cubicBezTo>
                  <a:pt x="93" y="105"/>
                  <a:pt x="93" y="106"/>
                  <a:pt x="94" y="107"/>
                </a:cubicBezTo>
                <a:cubicBezTo>
                  <a:pt x="95" y="108"/>
                  <a:pt x="96" y="109"/>
                  <a:pt x="96" y="109"/>
                </a:cubicBezTo>
                <a:cubicBezTo>
                  <a:pt x="97" y="110"/>
                  <a:pt x="97" y="110"/>
                  <a:pt x="98" y="111"/>
                </a:cubicBezTo>
                <a:cubicBezTo>
                  <a:pt x="99" y="111"/>
                  <a:pt x="100" y="112"/>
                  <a:pt x="101" y="112"/>
                </a:cubicBezTo>
                <a:cubicBezTo>
                  <a:pt x="102" y="112"/>
                  <a:pt x="102" y="112"/>
                  <a:pt x="103" y="112"/>
                </a:cubicBezTo>
                <a:cubicBezTo>
                  <a:pt x="106" y="112"/>
                  <a:pt x="108" y="111"/>
                  <a:pt x="110" y="110"/>
                </a:cubicBezTo>
                <a:cubicBezTo>
                  <a:pt x="112" y="108"/>
                  <a:pt x="113" y="105"/>
                  <a:pt x="113" y="103"/>
                </a:cubicBezTo>
                <a:cubicBezTo>
                  <a:pt x="113" y="102"/>
                  <a:pt x="113" y="101"/>
                  <a:pt x="113" y="100"/>
                </a:cubicBezTo>
                <a:cubicBezTo>
                  <a:pt x="112" y="99"/>
                  <a:pt x="112" y="98"/>
                  <a:pt x="111" y="98"/>
                </a:cubicBezTo>
                <a:cubicBezTo>
                  <a:pt x="111" y="97"/>
                  <a:pt x="110" y="96"/>
                  <a:pt x="110" y="96"/>
                </a:cubicBezTo>
                <a:cubicBezTo>
                  <a:pt x="109" y="95"/>
                  <a:pt x="109" y="95"/>
                  <a:pt x="108" y="94"/>
                </a:cubicBezTo>
                <a:cubicBezTo>
                  <a:pt x="107" y="93"/>
                  <a:pt x="106" y="92"/>
                  <a:pt x="106" y="92"/>
                </a:cubicBezTo>
                <a:cubicBezTo>
                  <a:pt x="108" y="90"/>
                  <a:pt x="110" y="89"/>
                  <a:pt x="113" y="89"/>
                </a:cubicBezTo>
                <a:cubicBezTo>
                  <a:pt x="116" y="89"/>
                  <a:pt x="118" y="89"/>
                  <a:pt x="120" y="91"/>
                </a:cubicBezTo>
                <a:cubicBezTo>
                  <a:pt x="140" y="112"/>
                  <a:pt x="140" y="112"/>
                  <a:pt x="140" y="112"/>
                </a:cubicBezTo>
                <a:cubicBezTo>
                  <a:pt x="142" y="114"/>
                  <a:pt x="143" y="116"/>
                  <a:pt x="143" y="119"/>
                </a:cubicBezTo>
                <a:cubicBezTo>
                  <a:pt x="143" y="121"/>
                  <a:pt x="142" y="124"/>
                  <a:pt x="140" y="125"/>
                </a:cubicBezTo>
                <a:close/>
                <a:moveTo>
                  <a:pt x="140" y="125"/>
                </a:moveTo>
                <a:cubicBezTo>
                  <a:pt x="140" y="125"/>
                  <a:pt x="140" y="125"/>
                  <a:pt x="140" y="125"/>
                </a:cubicBezTo>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54" name="Google Shape;1554;p89"/>
          <p:cNvSpPr/>
          <p:nvPr/>
        </p:nvSpPr>
        <p:spPr>
          <a:xfrm>
            <a:off x="2095500" y="4165997"/>
            <a:ext cx="4955381" cy="975122"/>
          </a:xfrm>
          <a:custGeom>
            <a:pathLst>
              <a:path extrusionOk="0" h="492" w="2497">
                <a:moveTo>
                  <a:pt x="0" y="492"/>
                </a:moveTo>
                <a:cubicBezTo>
                  <a:pt x="0" y="42"/>
                  <a:pt x="0" y="42"/>
                  <a:pt x="0" y="42"/>
                </a:cubicBezTo>
                <a:cubicBezTo>
                  <a:pt x="0" y="19"/>
                  <a:pt x="19" y="0"/>
                  <a:pt x="42" y="0"/>
                </a:cubicBezTo>
                <a:cubicBezTo>
                  <a:pt x="2456" y="0"/>
                  <a:pt x="2456" y="0"/>
                  <a:pt x="2456" y="0"/>
                </a:cubicBezTo>
                <a:cubicBezTo>
                  <a:pt x="2479" y="0"/>
                  <a:pt x="2497" y="19"/>
                  <a:pt x="2497" y="42"/>
                </a:cubicBezTo>
                <a:cubicBezTo>
                  <a:pt x="2497" y="492"/>
                  <a:pt x="2497" y="492"/>
                  <a:pt x="2497" y="492"/>
                </a:cubicBezTo>
              </a:path>
            </a:pathLst>
          </a:custGeom>
          <a:solidFill>
            <a:schemeClr val="accen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nvGrpSpPr>
          <p:cNvPr id="1555" name="Google Shape;1555;p89"/>
          <p:cNvGrpSpPr/>
          <p:nvPr/>
        </p:nvGrpSpPr>
        <p:grpSpPr>
          <a:xfrm>
            <a:off x="2473522" y="4388101"/>
            <a:ext cx="4199336" cy="530915"/>
            <a:chOff x="3378200" y="5749113"/>
            <a:chExt cx="5599114" cy="707886"/>
          </a:xfrm>
        </p:grpSpPr>
        <p:sp>
          <p:nvSpPr>
            <p:cNvPr id="1556" name="Google Shape;1556;p89"/>
            <p:cNvSpPr/>
            <p:nvPr/>
          </p:nvSpPr>
          <p:spPr>
            <a:xfrm>
              <a:off x="3378200" y="5827713"/>
              <a:ext cx="555625" cy="554038"/>
            </a:xfrm>
            <a:custGeom>
              <a:pathLst>
                <a:path extrusionOk="0" h="210" w="210">
                  <a:moveTo>
                    <a:pt x="199" y="128"/>
                  </a:moveTo>
                  <a:cubicBezTo>
                    <a:pt x="172" y="101"/>
                    <a:pt x="172" y="101"/>
                    <a:pt x="172" y="101"/>
                  </a:cubicBezTo>
                  <a:cubicBezTo>
                    <a:pt x="165" y="94"/>
                    <a:pt x="156" y="91"/>
                    <a:pt x="146" y="91"/>
                  </a:cubicBezTo>
                  <a:cubicBezTo>
                    <a:pt x="136" y="91"/>
                    <a:pt x="127" y="94"/>
                    <a:pt x="119" y="102"/>
                  </a:cubicBezTo>
                  <a:cubicBezTo>
                    <a:pt x="108" y="91"/>
                    <a:pt x="108" y="91"/>
                    <a:pt x="108" y="91"/>
                  </a:cubicBezTo>
                  <a:cubicBezTo>
                    <a:pt x="116" y="83"/>
                    <a:pt x="119" y="74"/>
                    <a:pt x="119" y="64"/>
                  </a:cubicBezTo>
                  <a:cubicBezTo>
                    <a:pt x="119" y="53"/>
                    <a:pt x="116" y="45"/>
                    <a:pt x="109" y="38"/>
                  </a:cubicBezTo>
                  <a:cubicBezTo>
                    <a:pt x="82" y="11"/>
                    <a:pt x="82" y="11"/>
                    <a:pt x="82" y="11"/>
                  </a:cubicBezTo>
                  <a:cubicBezTo>
                    <a:pt x="75" y="4"/>
                    <a:pt x="66" y="0"/>
                    <a:pt x="56" y="0"/>
                  </a:cubicBezTo>
                  <a:cubicBezTo>
                    <a:pt x="46" y="0"/>
                    <a:pt x="37" y="4"/>
                    <a:pt x="30" y="11"/>
                  </a:cubicBezTo>
                  <a:cubicBezTo>
                    <a:pt x="11" y="29"/>
                    <a:pt x="11" y="29"/>
                    <a:pt x="11" y="29"/>
                  </a:cubicBezTo>
                  <a:cubicBezTo>
                    <a:pt x="4" y="37"/>
                    <a:pt x="0" y="45"/>
                    <a:pt x="0" y="56"/>
                  </a:cubicBezTo>
                  <a:cubicBezTo>
                    <a:pt x="0" y="66"/>
                    <a:pt x="4" y="75"/>
                    <a:pt x="11" y="82"/>
                  </a:cubicBezTo>
                  <a:cubicBezTo>
                    <a:pt x="38" y="109"/>
                    <a:pt x="38" y="109"/>
                    <a:pt x="38" y="109"/>
                  </a:cubicBezTo>
                  <a:cubicBezTo>
                    <a:pt x="45" y="116"/>
                    <a:pt x="53" y="119"/>
                    <a:pt x="64" y="119"/>
                  </a:cubicBezTo>
                  <a:cubicBezTo>
                    <a:pt x="74" y="119"/>
                    <a:pt x="83" y="116"/>
                    <a:pt x="91" y="108"/>
                  </a:cubicBezTo>
                  <a:cubicBezTo>
                    <a:pt x="102" y="119"/>
                    <a:pt x="102" y="119"/>
                    <a:pt x="102" y="119"/>
                  </a:cubicBezTo>
                  <a:cubicBezTo>
                    <a:pt x="94" y="127"/>
                    <a:pt x="91" y="136"/>
                    <a:pt x="91" y="146"/>
                  </a:cubicBezTo>
                  <a:cubicBezTo>
                    <a:pt x="91" y="157"/>
                    <a:pt x="94" y="165"/>
                    <a:pt x="101" y="172"/>
                  </a:cubicBezTo>
                  <a:cubicBezTo>
                    <a:pt x="128" y="199"/>
                    <a:pt x="128" y="199"/>
                    <a:pt x="128" y="199"/>
                  </a:cubicBezTo>
                  <a:cubicBezTo>
                    <a:pt x="135" y="206"/>
                    <a:pt x="144" y="210"/>
                    <a:pt x="154" y="210"/>
                  </a:cubicBezTo>
                  <a:cubicBezTo>
                    <a:pt x="164" y="210"/>
                    <a:pt x="173" y="206"/>
                    <a:pt x="180" y="199"/>
                  </a:cubicBezTo>
                  <a:cubicBezTo>
                    <a:pt x="199" y="180"/>
                    <a:pt x="199" y="180"/>
                    <a:pt x="199" y="180"/>
                  </a:cubicBezTo>
                  <a:cubicBezTo>
                    <a:pt x="206" y="173"/>
                    <a:pt x="210" y="165"/>
                    <a:pt x="210" y="154"/>
                  </a:cubicBezTo>
                  <a:cubicBezTo>
                    <a:pt x="210" y="144"/>
                    <a:pt x="206" y="135"/>
                    <a:pt x="199" y="128"/>
                  </a:cubicBezTo>
                  <a:close/>
                  <a:moveTo>
                    <a:pt x="91" y="73"/>
                  </a:moveTo>
                  <a:cubicBezTo>
                    <a:pt x="90" y="73"/>
                    <a:pt x="89" y="72"/>
                    <a:pt x="88" y="71"/>
                  </a:cubicBezTo>
                  <a:cubicBezTo>
                    <a:pt x="87" y="69"/>
                    <a:pt x="86" y="68"/>
                    <a:pt x="85" y="68"/>
                  </a:cubicBezTo>
                  <a:cubicBezTo>
                    <a:pt x="85" y="67"/>
                    <a:pt x="84" y="67"/>
                    <a:pt x="83" y="66"/>
                  </a:cubicBezTo>
                  <a:cubicBezTo>
                    <a:pt x="82" y="65"/>
                    <a:pt x="81" y="65"/>
                    <a:pt x="80" y="64"/>
                  </a:cubicBezTo>
                  <a:cubicBezTo>
                    <a:pt x="79" y="64"/>
                    <a:pt x="77" y="64"/>
                    <a:pt x="76" y="64"/>
                  </a:cubicBezTo>
                  <a:cubicBezTo>
                    <a:pt x="73" y="64"/>
                    <a:pt x="70" y="65"/>
                    <a:pt x="67" y="67"/>
                  </a:cubicBezTo>
                  <a:cubicBezTo>
                    <a:pt x="65" y="70"/>
                    <a:pt x="64" y="73"/>
                    <a:pt x="64" y="76"/>
                  </a:cubicBezTo>
                  <a:cubicBezTo>
                    <a:pt x="64" y="77"/>
                    <a:pt x="64" y="79"/>
                    <a:pt x="64" y="80"/>
                  </a:cubicBezTo>
                  <a:cubicBezTo>
                    <a:pt x="65" y="81"/>
                    <a:pt x="65" y="82"/>
                    <a:pt x="66" y="83"/>
                  </a:cubicBezTo>
                  <a:cubicBezTo>
                    <a:pt x="67" y="84"/>
                    <a:pt x="67" y="85"/>
                    <a:pt x="68" y="85"/>
                  </a:cubicBezTo>
                  <a:cubicBezTo>
                    <a:pt x="68" y="86"/>
                    <a:pt x="69" y="87"/>
                    <a:pt x="71" y="88"/>
                  </a:cubicBezTo>
                  <a:cubicBezTo>
                    <a:pt x="72" y="89"/>
                    <a:pt x="73" y="90"/>
                    <a:pt x="73" y="91"/>
                  </a:cubicBezTo>
                  <a:cubicBezTo>
                    <a:pt x="70" y="93"/>
                    <a:pt x="67" y="95"/>
                    <a:pt x="64" y="95"/>
                  </a:cubicBezTo>
                  <a:cubicBezTo>
                    <a:pt x="60" y="95"/>
                    <a:pt x="57" y="93"/>
                    <a:pt x="55" y="91"/>
                  </a:cubicBezTo>
                  <a:cubicBezTo>
                    <a:pt x="28" y="64"/>
                    <a:pt x="28" y="64"/>
                    <a:pt x="28" y="64"/>
                  </a:cubicBezTo>
                  <a:cubicBezTo>
                    <a:pt x="26" y="62"/>
                    <a:pt x="25" y="59"/>
                    <a:pt x="25" y="56"/>
                  </a:cubicBezTo>
                  <a:cubicBezTo>
                    <a:pt x="25" y="52"/>
                    <a:pt x="26" y="49"/>
                    <a:pt x="28" y="47"/>
                  </a:cubicBezTo>
                  <a:cubicBezTo>
                    <a:pt x="47" y="28"/>
                    <a:pt x="47" y="28"/>
                    <a:pt x="47" y="28"/>
                  </a:cubicBezTo>
                  <a:cubicBezTo>
                    <a:pt x="50" y="26"/>
                    <a:pt x="53" y="25"/>
                    <a:pt x="56" y="25"/>
                  </a:cubicBezTo>
                  <a:cubicBezTo>
                    <a:pt x="59" y="25"/>
                    <a:pt x="62" y="26"/>
                    <a:pt x="65" y="28"/>
                  </a:cubicBezTo>
                  <a:cubicBezTo>
                    <a:pt x="91" y="55"/>
                    <a:pt x="91" y="55"/>
                    <a:pt x="91" y="55"/>
                  </a:cubicBezTo>
                  <a:cubicBezTo>
                    <a:pt x="94" y="57"/>
                    <a:pt x="95" y="60"/>
                    <a:pt x="95" y="64"/>
                  </a:cubicBezTo>
                  <a:cubicBezTo>
                    <a:pt x="95" y="67"/>
                    <a:pt x="93" y="70"/>
                    <a:pt x="91" y="73"/>
                  </a:cubicBezTo>
                  <a:close/>
                  <a:moveTo>
                    <a:pt x="182" y="163"/>
                  </a:moveTo>
                  <a:cubicBezTo>
                    <a:pt x="163" y="182"/>
                    <a:pt x="163" y="182"/>
                    <a:pt x="163" y="182"/>
                  </a:cubicBezTo>
                  <a:cubicBezTo>
                    <a:pt x="160" y="184"/>
                    <a:pt x="157" y="185"/>
                    <a:pt x="154" y="185"/>
                  </a:cubicBezTo>
                  <a:cubicBezTo>
                    <a:pt x="150" y="185"/>
                    <a:pt x="148" y="184"/>
                    <a:pt x="145" y="182"/>
                  </a:cubicBezTo>
                  <a:cubicBezTo>
                    <a:pt x="119" y="155"/>
                    <a:pt x="119" y="155"/>
                    <a:pt x="119" y="155"/>
                  </a:cubicBezTo>
                  <a:cubicBezTo>
                    <a:pt x="116" y="153"/>
                    <a:pt x="115" y="150"/>
                    <a:pt x="115" y="146"/>
                  </a:cubicBezTo>
                  <a:cubicBezTo>
                    <a:pt x="115" y="143"/>
                    <a:pt x="117" y="139"/>
                    <a:pt x="119" y="137"/>
                  </a:cubicBezTo>
                  <a:cubicBezTo>
                    <a:pt x="120" y="137"/>
                    <a:pt x="120" y="138"/>
                    <a:pt x="122" y="139"/>
                  </a:cubicBezTo>
                  <a:cubicBezTo>
                    <a:pt x="123" y="141"/>
                    <a:pt x="124" y="142"/>
                    <a:pt x="124" y="142"/>
                  </a:cubicBezTo>
                  <a:cubicBezTo>
                    <a:pt x="125" y="143"/>
                    <a:pt x="126" y="143"/>
                    <a:pt x="127" y="144"/>
                  </a:cubicBezTo>
                  <a:cubicBezTo>
                    <a:pt x="128" y="145"/>
                    <a:pt x="129" y="145"/>
                    <a:pt x="130" y="146"/>
                  </a:cubicBezTo>
                  <a:cubicBezTo>
                    <a:pt x="131" y="146"/>
                    <a:pt x="132" y="146"/>
                    <a:pt x="134" y="146"/>
                  </a:cubicBezTo>
                  <a:cubicBezTo>
                    <a:pt x="137" y="146"/>
                    <a:pt x="140" y="145"/>
                    <a:pt x="142" y="143"/>
                  </a:cubicBezTo>
                  <a:cubicBezTo>
                    <a:pt x="145" y="140"/>
                    <a:pt x="146" y="137"/>
                    <a:pt x="146" y="134"/>
                  </a:cubicBezTo>
                  <a:cubicBezTo>
                    <a:pt x="146" y="132"/>
                    <a:pt x="146" y="131"/>
                    <a:pt x="146" y="130"/>
                  </a:cubicBezTo>
                  <a:cubicBezTo>
                    <a:pt x="145" y="129"/>
                    <a:pt x="145" y="128"/>
                    <a:pt x="144" y="127"/>
                  </a:cubicBezTo>
                  <a:cubicBezTo>
                    <a:pt x="143" y="126"/>
                    <a:pt x="143" y="125"/>
                    <a:pt x="142" y="124"/>
                  </a:cubicBezTo>
                  <a:cubicBezTo>
                    <a:pt x="142" y="124"/>
                    <a:pt x="141" y="123"/>
                    <a:pt x="139" y="122"/>
                  </a:cubicBezTo>
                  <a:cubicBezTo>
                    <a:pt x="138" y="120"/>
                    <a:pt x="137" y="120"/>
                    <a:pt x="137" y="119"/>
                  </a:cubicBezTo>
                  <a:cubicBezTo>
                    <a:pt x="139" y="117"/>
                    <a:pt x="142" y="115"/>
                    <a:pt x="146" y="115"/>
                  </a:cubicBezTo>
                  <a:cubicBezTo>
                    <a:pt x="150" y="115"/>
                    <a:pt x="152" y="116"/>
                    <a:pt x="155" y="119"/>
                  </a:cubicBezTo>
                  <a:cubicBezTo>
                    <a:pt x="182" y="146"/>
                    <a:pt x="182" y="146"/>
                    <a:pt x="182" y="146"/>
                  </a:cubicBezTo>
                  <a:cubicBezTo>
                    <a:pt x="184" y="148"/>
                    <a:pt x="185" y="151"/>
                    <a:pt x="185" y="154"/>
                  </a:cubicBezTo>
                  <a:cubicBezTo>
                    <a:pt x="185" y="158"/>
                    <a:pt x="184" y="161"/>
                    <a:pt x="182" y="163"/>
                  </a:cubicBezTo>
                  <a:close/>
                  <a:moveTo>
                    <a:pt x="182" y="163"/>
                  </a:moveTo>
                  <a:cubicBezTo>
                    <a:pt x="182" y="163"/>
                    <a:pt x="182" y="163"/>
                    <a:pt x="182" y="163"/>
                  </a:cubicBezTo>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57" name="Google Shape;1557;p89"/>
            <p:cNvSpPr/>
            <p:nvPr/>
          </p:nvSpPr>
          <p:spPr>
            <a:xfrm>
              <a:off x="4018973" y="5749113"/>
              <a:ext cx="2528256" cy="707886"/>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3000">
                  <a:solidFill>
                    <a:srgbClr val="FFFFFF"/>
                  </a:solidFill>
                  <a:latin typeface="Arial"/>
                  <a:ea typeface="Arial"/>
                  <a:cs typeface="Arial"/>
                  <a:sym typeface="Arial"/>
                </a:rPr>
                <a:t>68,010,08</a:t>
              </a:r>
              <a:endParaRPr sz="1100"/>
            </a:p>
          </p:txBody>
        </p:sp>
        <p:sp>
          <p:nvSpPr>
            <p:cNvPr id="1558" name="Google Shape;1558;p89"/>
            <p:cNvSpPr/>
            <p:nvPr/>
          </p:nvSpPr>
          <p:spPr>
            <a:xfrm>
              <a:off x="6549426" y="5887613"/>
              <a:ext cx="2427888" cy="430887"/>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i="1" lang="en" sz="800">
                  <a:solidFill>
                    <a:srgbClr val="FFFFFF"/>
                  </a:solidFill>
                  <a:latin typeface="Lato"/>
                  <a:ea typeface="Lato"/>
                  <a:cs typeface="Lato"/>
                  <a:sym typeface="Lato"/>
                </a:rPr>
                <a:t>Lorem ipsum dolor sit amet dolor sit</a:t>
              </a:r>
              <a:endParaRPr sz="1100"/>
            </a:p>
            <a:p>
              <a:pPr indent="0" lvl="0" marL="0" marR="0" rtl="0" algn="l">
                <a:spcBef>
                  <a:spcPts val="0"/>
                </a:spcBef>
                <a:spcAft>
                  <a:spcPts val="0"/>
                </a:spcAft>
                <a:buNone/>
              </a:pPr>
              <a:r>
                <a:rPr i="1" lang="en" sz="800">
                  <a:solidFill>
                    <a:srgbClr val="FFFFFF"/>
                  </a:solidFill>
                  <a:latin typeface="Lato"/>
                  <a:ea typeface="Lato"/>
                  <a:cs typeface="Lato"/>
                  <a:sym typeface="Lato"/>
                </a:rPr>
                <a:t>amet lorem ipsum dolor lorem.</a:t>
              </a:r>
              <a:endParaRPr sz="1100"/>
            </a:p>
          </p:txBody>
        </p:sp>
      </p:grpSp>
      <p:sp>
        <p:nvSpPr>
          <p:cNvPr id="1559" name="Google Shape;1559;p89"/>
          <p:cNvSpPr txBox="1"/>
          <p:nvPr/>
        </p:nvSpPr>
        <p:spPr>
          <a:xfrm>
            <a:off x="1391616" y="3574334"/>
            <a:ext cx="1507557" cy="415498"/>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i="1" lang="en" sz="800">
                <a:solidFill>
                  <a:schemeClr val="dk1"/>
                </a:solidFill>
                <a:latin typeface="Lato"/>
                <a:ea typeface="Lato"/>
                <a:cs typeface="Lato"/>
                <a:sym typeface="Lato"/>
              </a:rPr>
              <a:t>Lorem ipsum dolor sit amet,</a:t>
            </a:r>
            <a:endParaRPr sz="1100"/>
          </a:p>
          <a:p>
            <a:pPr indent="0" lvl="0" marL="0" marR="0" rtl="0" algn="l">
              <a:spcBef>
                <a:spcPts val="0"/>
              </a:spcBef>
              <a:spcAft>
                <a:spcPts val="0"/>
              </a:spcAft>
              <a:buNone/>
            </a:pPr>
            <a:r>
              <a:rPr i="1" lang="en" sz="800">
                <a:solidFill>
                  <a:schemeClr val="dk1"/>
                </a:solidFill>
                <a:latin typeface="Lato"/>
                <a:ea typeface="Lato"/>
                <a:cs typeface="Lato"/>
                <a:sym typeface="Lato"/>
              </a:rPr>
              <a:t>dolor sit amet, Lorem ipsum dolor.</a:t>
            </a:r>
            <a:endParaRPr sz="1100"/>
          </a:p>
          <a:p>
            <a:pPr indent="0" lvl="0" marL="0" marR="0" rtl="0" algn="l">
              <a:spcBef>
                <a:spcPts val="0"/>
              </a:spcBef>
              <a:spcAft>
                <a:spcPts val="0"/>
              </a:spcAft>
              <a:buNone/>
            </a:pPr>
            <a:r>
              <a:rPr i="1" lang="en" sz="800">
                <a:solidFill>
                  <a:schemeClr val="dk1"/>
                </a:solidFill>
                <a:latin typeface="Lato"/>
                <a:ea typeface="Lato"/>
                <a:cs typeface="Lato"/>
                <a:sym typeface="Lato"/>
              </a:rPr>
              <a:t>Lorem ipsum dolor sit amet.</a:t>
            </a:r>
            <a:endParaRPr sz="1100"/>
          </a:p>
        </p:txBody>
      </p:sp>
      <p:sp>
        <p:nvSpPr>
          <p:cNvPr id="1560" name="Google Shape;1560;p89"/>
          <p:cNvSpPr txBox="1"/>
          <p:nvPr/>
        </p:nvSpPr>
        <p:spPr>
          <a:xfrm>
            <a:off x="1391625" y="3387425"/>
            <a:ext cx="1427700" cy="2769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400">
                <a:solidFill>
                  <a:schemeClr val="accent4"/>
                </a:solidFill>
                <a:latin typeface="Arial"/>
                <a:ea typeface="Arial"/>
                <a:cs typeface="Arial"/>
                <a:sym typeface="Arial"/>
              </a:rPr>
              <a:t>INTITLE HERE</a:t>
            </a:r>
            <a:endParaRPr sz="1100"/>
          </a:p>
        </p:txBody>
      </p:sp>
      <p:sp>
        <p:nvSpPr>
          <p:cNvPr id="1561" name="Google Shape;1561;p89"/>
          <p:cNvSpPr txBox="1"/>
          <p:nvPr/>
        </p:nvSpPr>
        <p:spPr>
          <a:xfrm>
            <a:off x="6806533" y="3574334"/>
            <a:ext cx="1495804" cy="415498"/>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i="1" lang="en" sz="800">
                <a:solidFill>
                  <a:schemeClr val="dk1"/>
                </a:solidFill>
                <a:latin typeface="Lato"/>
                <a:ea typeface="Lato"/>
                <a:cs typeface="Lato"/>
                <a:sym typeface="Lato"/>
              </a:rPr>
              <a:t>Lorem ipsum dolor sit amet,</a:t>
            </a:r>
            <a:endParaRPr sz="1100"/>
          </a:p>
          <a:p>
            <a:pPr indent="0" lvl="0" marL="0" marR="0" rtl="0" algn="l">
              <a:spcBef>
                <a:spcPts val="0"/>
              </a:spcBef>
              <a:spcAft>
                <a:spcPts val="0"/>
              </a:spcAft>
              <a:buNone/>
            </a:pPr>
            <a:r>
              <a:rPr i="1" lang="en" sz="800">
                <a:solidFill>
                  <a:schemeClr val="dk1"/>
                </a:solidFill>
                <a:latin typeface="Lato"/>
                <a:ea typeface="Lato"/>
                <a:cs typeface="Lato"/>
                <a:sym typeface="Lato"/>
              </a:rPr>
              <a:t>dolor sit amet, Lorem ipsum dolor.</a:t>
            </a:r>
            <a:endParaRPr sz="1100"/>
          </a:p>
          <a:p>
            <a:pPr indent="0" lvl="0" marL="0" marR="0" rtl="0" algn="l">
              <a:spcBef>
                <a:spcPts val="0"/>
              </a:spcBef>
              <a:spcAft>
                <a:spcPts val="0"/>
              </a:spcAft>
              <a:buNone/>
            </a:pPr>
            <a:r>
              <a:rPr i="1" lang="en" sz="800">
                <a:solidFill>
                  <a:schemeClr val="dk1"/>
                </a:solidFill>
                <a:latin typeface="Lato"/>
                <a:ea typeface="Lato"/>
                <a:cs typeface="Lato"/>
                <a:sym typeface="Lato"/>
              </a:rPr>
              <a:t>Lorem ipsum dolor sit amet.</a:t>
            </a:r>
            <a:endParaRPr sz="1100"/>
          </a:p>
        </p:txBody>
      </p:sp>
      <p:sp>
        <p:nvSpPr>
          <p:cNvPr id="1562" name="Google Shape;1562;p89"/>
          <p:cNvSpPr txBox="1"/>
          <p:nvPr/>
        </p:nvSpPr>
        <p:spPr>
          <a:xfrm>
            <a:off x="6806523" y="3387425"/>
            <a:ext cx="1355700" cy="2769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400">
                <a:solidFill>
                  <a:srgbClr val="C00000"/>
                </a:solidFill>
                <a:latin typeface="Arial"/>
                <a:ea typeface="Arial"/>
                <a:cs typeface="Arial"/>
                <a:sym typeface="Arial"/>
              </a:rPr>
              <a:t>INTITLE HERE</a:t>
            </a:r>
            <a:endParaRPr sz="1100"/>
          </a:p>
        </p:txBody>
      </p:sp>
    </p:spTree>
  </p:cSld>
  <p:clrMapOvr>
    <a:masterClrMapping/>
  </p:clrMapOvr>
  <mc:AlternateContent>
    <mc:Choice Requires="p14">
      <p:transition spd="slow" p14:dur="1600">
        <p14:prism dir="l"/>
      </p:transition>
    </mc:Choice>
    <mc:Fallback>
      <p:transition spd="slow">
        <p:fade/>
      </p:transition>
    </mc:Fallback>
  </mc:AlternateContent>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67" name="Shape 1567"/>
        <p:cNvGrpSpPr/>
        <p:nvPr/>
      </p:nvGrpSpPr>
      <p:grpSpPr>
        <a:xfrm>
          <a:off x="0" y="0"/>
          <a:ext cx="0" cy="0"/>
          <a:chOff x="0" y="0"/>
          <a:chExt cx="0" cy="0"/>
        </a:xfrm>
      </p:grpSpPr>
      <p:sp>
        <p:nvSpPr>
          <p:cNvPr id="1568" name="Google Shape;1568;p90"/>
          <p:cNvSpPr/>
          <p:nvPr/>
        </p:nvSpPr>
        <p:spPr>
          <a:xfrm>
            <a:off x="2381" y="3667991"/>
            <a:ext cx="9144000" cy="1477890"/>
          </a:xfrm>
          <a:prstGeom prst="rect">
            <a:avLst/>
          </a:prstGeom>
          <a:solidFill>
            <a:srgbClr val="ECECEC"/>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69" name="Google Shape;1569;p90"/>
          <p:cNvSpPr txBox="1"/>
          <p:nvPr>
            <p:ph idx="12" type="sldNum"/>
          </p:nvPr>
        </p:nvSpPr>
        <p:spPr>
          <a:xfrm>
            <a:off x="8064662" y="4767263"/>
            <a:ext cx="450688" cy="27384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1" i="0" lang="en" sz="800">
                <a:solidFill>
                  <a:srgbClr val="000000"/>
                </a:solidFill>
                <a:latin typeface="Lato"/>
                <a:ea typeface="Lato"/>
                <a:cs typeface="Lato"/>
                <a:sym typeface="Lato"/>
              </a:rPr>
              <a:t>‹#›</a:t>
            </a:fld>
            <a:endParaRPr b="1" i="0" sz="800">
              <a:solidFill>
                <a:srgbClr val="000000"/>
              </a:solidFill>
              <a:latin typeface="Lato"/>
              <a:ea typeface="Lato"/>
              <a:cs typeface="Lato"/>
              <a:sym typeface="Lato"/>
            </a:endParaRPr>
          </a:p>
        </p:txBody>
      </p:sp>
      <p:sp>
        <p:nvSpPr>
          <p:cNvPr id="1570" name="Google Shape;1570;p90"/>
          <p:cNvSpPr txBox="1"/>
          <p:nvPr>
            <p:ph type="title"/>
          </p:nvPr>
        </p:nvSpPr>
        <p:spPr>
          <a:xfrm>
            <a:off x="628650" y="361242"/>
            <a:ext cx="7886700" cy="376645"/>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1900"/>
              <a:buFont typeface="Montserrat"/>
              <a:buNone/>
            </a:pPr>
            <a:r>
              <a:rPr b="1" i="0" lang="en" sz="1900" u="none" cap="none" strike="noStrike">
                <a:solidFill>
                  <a:schemeClr val="dk1"/>
                </a:solidFill>
                <a:latin typeface="Montserrat"/>
                <a:ea typeface="Montserrat"/>
                <a:cs typeface="Montserrat"/>
                <a:sym typeface="Montserrat"/>
              </a:rPr>
              <a:t>Pinterest Infographic</a:t>
            </a:r>
            <a:endParaRPr sz="1100"/>
          </a:p>
        </p:txBody>
      </p:sp>
      <p:sp>
        <p:nvSpPr>
          <p:cNvPr id="1571" name="Google Shape;1571;p90"/>
          <p:cNvSpPr txBox="1"/>
          <p:nvPr>
            <p:ph idx="1" type="body"/>
          </p:nvPr>
        </p:nvSpPr>
        <p:spPr>
          <a:xfrm>
            <a:off x="628650" y="734269"/>
            <a:ext cx="7886700" cy="238005"/>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900"/>
              <a:buFont typeface="Arial"/>
              <a:buNone/>
            </a:pPr>
            <a:r>
              <a:rPr b="0" i="0" lang="en" sz="900" u="none" cap="none" strike="noStrike">
                <a:solidFill>
                  <a:schemeClr val="dk1"/>
                </a:solidFill>
                <a:latin typeface="Lato"/>
                <a:ea typeface="Lato"/>
                <a:cs typeface="Lato"/>
                <a:sym typeface="Lato"/>
              </a:rPr>
              <a:t>Lorem ipsum dolor sit amet agam facer modo data lorem ipsum dolor sit amet agam facer modo data.</a:t>
            </a:r>
            <a:endParaRPr sz="1100"/>
          </a:p>
        </p:txBody>
      </p:sp>
      <p:sp>
        <p:nvSpPr>
          <p:cNvPr id="1572" name="Google Shape;1572;p90"/>
          <p:cNvSpPr txBox="1"/>
          <p:nvPr>
            <p:ph idx="11" type="ftr"/>
          </p:nvPr>
        </p:nvSpPr>
        <p:spPr>
          <a:xfrm>
            <a:off x="638735" y="4790515"/>
            <a:ext cx="1630456" cy="231961"/>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i="0" lang="en" sz="800">
                <a:solidFill>
                  <a:schemeClr val="dk1"/>
                </a:solidFill>
                <a:latin typeface="Lato"/>
                <a:ea typeface="Lato"/>
                <a:cs typeface="Lato"/>
                <a:sym typeface="Lato"/>
              </a:rPr>
              <a:t>www.website.com</a:t>
            </a:r>
            <a:endParaRPr sz="1100"/>
          </a:p>
        </p:txBody>
      </p:sp>
      <p:sp>
        <p:nvSpPr>
          <p:cNvPr id="1573" name="Google Shape;1573;p90"/>
          <p:cNvSpPr/>
          <p:nvPr/>
        </p:nvSpPr>
        <p:spPr>
          <a:xfrm>
            <a:off x="6534883" y="1502290"/>
            <a:ext cx="1652233" cy="871060"/>
          </a:xfrm>
          <a:custGeom>
            <a:pathLst>
              <a:path extrusionOk="0" h="489" w="926">
                <a:moveTo>
                  <a:pt x="144" y="169"/>
                </a:moveTo>
                <a:cubicBezTo>
                  <a:pt x="160" y="169"/>
                  <a:pt x="175" y="164"/>
                  <a:pt x="188" y="156"/>
                </a:cubicBezTo>
                <a:cubicBezTo>
                  <a:pt x="192" y="129"/>
                  <a:pt x="207" y="105"/>
                  <a:pt x="228" y="89"/>
                </a:cubicBezTo>
                <a:cubicBezTo>
                  <a:pt x="228" y="88"/>
                  <a:pt x="228" y="86"/>
                  <a:pt x="228" y="84"/>
                </a:cubicBezTo>
                <a:cubicBezTo>
                  <a:pt x="228" y="38"/>
                  <a:pt x="190" y="0"/>
                  <a:pt x="144" y="0"/>
                </a:cubicBezTo>
                <a:cubicBezTo>
                  <a:pt x="97" y="0"/>
                  <a:pt x="59" y="38"/>
                  <a:pt x="59" y="84"/>
                </a:cubicBezTo>
                <a:cubicBezTo>
                  <a:pt x="59" y="131"/>
                  <a:pt x="97" y="169"/>
                  <a:pt x="144" y="169"/>
                </a:cubicBezTo>
                <a:close/>
                <a:moveTo>
                  <a:pt x="219" y="252"/>
                </a:moveTo>
                <a:cubicBezTo>
                  <a:pt x="200" y="234"/>
                  <a:pt x="188" y="208"/>
                  <a:pt x="187" y="180"/>
                </a:cubicBezTo>
                <a:cubicBezTo>
                  <a:pt x="185" y="180"/>
                  <a:pt x="182" y="180"/>
                  <a:pt x="179" y="180"/>
                </a:cubicBezTo>
                <a:cubicBezTo>
                  <a:pt x="108" y="180"/>
                  <a:pt x="108" y="180"/>
                  <a:pt x="108" y="180"/>
                </a:cubicBezTo>
                <a:cubicBezTo>
                  <a:pt x="48" y="180"/>
                  <a:pt x="0" y="228"/>
                  <a:pt x="0" y="288"/>
                </a:cubicBezTo>
                <a:cubicBezTo>
                  <a:pt x="0" y="375"/>
                  <a:pt x="0" y="375"/>
                  <a:pt x="0" y="375"/>
                </a:cubicBezTo>
                <a:cubicBezTo>
                  <a:pt x="0" y="376"/>
                  <a:pt x="0" y="376"/>
                  <a:pt x="0" y="376"/>
                </a:cubicBezTo>
                <a:cubicBezTo>
                  <a:pt x="6" y="378"/>
                  <a:pt x="6" y="378"/>
                  <a:pt x="6" y="378"/>
                </a:cubicBezTo>
                <a:cubicBezTo>
                  <a:pt x="52" y="393"/>
                  <a:pt x="92" y="399"/>
                  <a:pt x="128" y="401"/>
                </a:cubicBezTo>
                <a:cubicBezTo>
                  <a:pt x="128" y="375"/>
                  <a:pt x="128" y="375"/>
                  <a:pt x="128" y="375"/>
                </a:cubicBezTo>
                <a:cubicBezTo>
                  <a:pt x="128" y="317"/>
                  <a:pt x="166" y="268"/>
                  <a:pt x="219" y="252"/>
                </a:cubicBezTo>
                <a:close/>
                <a:moveTo>
                  <a:pt x="291" y="254"/>
                </a:moveTo>
                <a:cubicBezTo>
                  <a:pt x="334" y="254"/>
                  <a:pt x="369" y="220"/>
                  <a:pt x="369" y="177"/>
                </a:cubicBezTo>
                <a:cubicBezTo>
                  <a:pt x="369" y="134"/>
                  <a:pt x="334" y="100"/>
                  <a:pt x="291" y="100"/>
                </a:cubicBezTo>
                <a:cubicBezTo>
                  <a:pt x="249" y="100"/>
                  <a:pt x="214" y="134"/>
                  <a:pt x="214" y="177"/>
                </a:cubicBezTo>
                <a:cubicBezTo>
                  <a:pt x="214" y="220"/>
                  <a:pt x="249" y="254"/>
                  <a:pt x="291" y="254"/>
                </a:cubicBezTo>
                <a:close/>
                <a:moveTo>
                  <a:pt x="395" y="161"/>
                </a:moveTo>
                <a:cubicBezTo>
                  <a:pt x="406" y="166"/>
                  <a:pt x="418" y="169"/>
                  <a:pt x="431" y="169"/>
                </a:cubicBezTo>
                <a:cubicBezTo>
                  <a:pt x="477" y="169"/>
                  <a:pt x="515" y="131"/>
                  <a:pt x="515" y="84"/>
                </a:cubicBezTo>
                <a:cubicBezTo>
                  <a:pt x="515" y="38"/>
                  <a:pt x="477" y="0"/>
                  <a:pt x="431" y="0"/>
                </a:cubicBezTo>
                <a:cubicBezTo>
                  <a:pt x="385" y="0"/>
                  <a:pt x="347" y="37"/>
                  <a:pt x="347" y="83"/>
                </a:cubicBezTo>
                <a:cubicBezTo>
                  <a:pt x="373" y="100"/>
                  <a:pt x="392" y="128"/>
                  <a:pt x="395" y="161"/>
                </a:cubicBezTo>
                <a:close/>
                <a:moveTo>
                  <a:pt x="327" y="267"/>
                </a:moveTo>
                <a:cubicBezTo>
                  <a:pt x="256" y="267"/>
                  <a:pt x="256" y="267"/>
                  <a:pt x="256" y="267"/>
                </a:cubicBezTo>
                <a:cubicBezTo>
                  <a:pt x="196" y="267"/>
                  <a:pt x="148" y="315"/>
                  <a:pt x="148" y="375"/>
                </a:cubicBezTo>
                <a:cubicBezTo>
                  <a:pt x="148" y="462"/>
                  <a:pt x="148" y="462"/>
                  <a:pt x="148" y="462"/>
                </a:cubicBezTo>
                <a:cubicBezTo>
                  <a:pt x="148" y="463"/>
                  <a:pt x="148" y="463"/>
                  <a:pt x="148" y="463"/>
                </a:cubicBezTo>
                <a:cubicBezTo>
                  <a:pt x="154" y="465"/>
                  <a:pt x="154" y="465"/>
                  <a:pt x="154" y="465"/>
                </a:cubicBezTo>
                <a:cubicBezTo>
                  <a:pt x="211" y="483"/>
                  <a:pt x="260" y="489"/>
                  <a:pt x="301" y="489"/>
                </a:cubicBezTo>
                <a:cubicBezTo>
                  <a:pt x="380" y="489"/>
                  <a:pt x="426" y="466"/>
                  <a:pt x="429" y="465"/>
                </a:cubicBezTo>
                <a:cubicBezTo>
                  <a:pt x="434" y="462"/>
                  <a:pt x="434" y="462"/>
                  <a:pt x="434" y="462"/>
                </a:cubicBezTo>
                <a:cubicBezTo>
                  <a:pt x="435" y="462"/>
                  <a:pt x="435" y="462"/>
                  <a:pt x="435" y="462"/>
                </a:cubicBezTo>
                <a:cubicBezTo>
                  <a:pt x="435" y="375"/>
                  <a:pt x="435" y="375"/>
                  <a:pt x="435" y="375"/>
                </a:cubicBezTo>
                <a:cubicBezTo>
                  <a:pt x="435" y="315"/>
                  <a:pt x="386" y="267"/>
                  <a:pt x="327" y="267"/>
                </a:cubicBezTo>
                <a:close/>
                <a:moveTo>
                  <a:pt x="643" y="254"/>
                </a:moveTo>
                <a:cubicBezTo>
                  <a:pt x="686" y="254"/>
                  <a:pt x="721" y="220"/>
                  <a:pt x="721" y="177"/>
                </a:cubicBezTo>
                <a:cubicBezTo>
                  <a:pt x="721" y="134"/>
                  <a:pt x="686" y="100"/>
                  <a:pt x="643" y="100"/>
                </a:cubicBezTo>
                <a:cubicBezTo>
                  <a:pt x="601" y="100"/>
                  <a:pt x="566" y="134"/>
                  <a:pt x="566" y="177"/>
                </a:cubicBezTo>
                <a:cubicBezTo>
                  <a:pt x="566" y="220"/>
                  <a:pt x="601" y="254"/>
                  <a:pt x="643" y="254"/>
                </a:cubicBezTo>
                <a:close/>
                <a:moveTo>
                  <a:pt x="747" y="161"/>
                </a:moveTo>
                <a:cubicBezTo>
                  <a:pt x="758" y="166"/>
                  <a:pt x="770" y="169"/>
                  <a:pt x="783" y="169"/>
                </a:cubicBezTo>
                <a:cubicBezTo>
                  <a:pt x="829" y="169"/>
                  <a:pt x="867" y="131"/>
                  <a:pt x="867" y="84"/>
                </a:cubicBezTo>
                <a:cubicBezTo>
                  <a:pt x="867" y="38"/>
                  <a:pt x="829" y="0"/>
                  <a:pt x="783" y="0"/>
                </a:cubicBezTo>
                <a:cubicBezTo>
                  <a:pt x="737" y="0"/>
                  <a:pt x="699" y="37"/>
                  <a:pt x="699" y="83"/>
                </a:cubicBezTo>
                <a:cubicBezTo>
                  <a:pt x="725" y="100"/>
                  <a:pt x="744" y="128"/>
                  <a:pt x="747" y="161"/>
                </a:cubicBezTo>
                <a:close/>
                <a:moveTo>
                  <a:pt x="818" y="180"/>
                </a:moveTo>
                <a:cubicBezTo>
                  <a:pt x="747" y="180"/>
                  <a:pt x="747" y="180"/>
                  <a:pt x="747" y="180"/>
                </a:cubicBezTo>
                <a:cubicBezTo>
                  <a:pt x="747" y="208"/>
                  <a:pt x="735" y="234"/>
                  <a:pt x="715" y="252"/>
                </a:cubicBezTo>
                <a:cubicBezTo>
                  <a:pt x="768" y="268"/>
                  <a:pt x="807" y="317"/>
                  <a:pt x="807" y="375"/>
                </a:cubicBezTo>
                <a:cubicBezTo>
                  <a:pt x="807" y="402"/>
                  <a:pt x="807" y="402"/>
                  <a:pt x="807" y="402"/>
                </a:cubicBezTo>
                <a:cubicBezTo>
                  <a:pt x="877" y="399"/>
                  <a:pt x="917" y="379"/>
                  <a:pt x="920" y="378"/>
                </a:cubicBezTo>
                <a:cubicBezTo>
                  <a:pt x="926" y="375"/>
                  <a:pt x="926" y="375"/>
                  <a:pt x="926" y="375"/>
                </a:cubicBezTo>
                <a:cubicBezTo>
                  <a:pt x="926" y="375"/>
                  <a:pt x="926" y="375"/>
                  <a:pt x="926" y="375"/>
                </a:cubicBezTo>
                <a:cubicBezTo>
                  <a:pt x="926" y="288"/>
                  <a:pt x="926" y="288"/>
                  <a:pt x="926" y="288"/>
                </a:cubicBezTo>
                <a:cubicBezTo>
                  <a:pt x="926" y="228"/>
                  <a:pt x="878" y="180"/>
                  <a:pt x="818" y="180"/>
                </a:cubicBezTo>
                <a:close/>
                <a:moveTo>
                  <a:pt x="679" y="267"/>
                </a:moveTo>
                <a:cubicBezTo>
                  <a:pt x="608" y="267"/>
                  <a:pt x="608" y="267"/>
                  <a:pt x="608" y="267"/>
                </a:cubicBezTo>
                <a:cubicBezTo>
                  <a:pt x="596" y="267"/>
                  <a:pt x="584" y="269"/>
                  <a:pt x="573" y="272"/>
                </a:cubicBezTo>
                <a:cubicBezTo>
                  <a:pt x="566" y="220"/>
                  <a:pt x="521" y="180"/>
                  <a:pt x="466" y="180"/>
                </a:cubicBezTo>
                <a:cubicBezTo>
                  <a:pt x="395" y="180"/>
                  <a:pt x="395" y="180"/>
                  <a:pt x="395" y="180"/>
                </a:cubicBezTo>
                <a:cubicBezTo>
                  <a:pt x="395" y="208"/>
                  <a:pt x="383" y="234"/>
                  <a:pt x="363" y="252"/>
                </a:cubicBezTo>
                <a:cubicBezTo>
                  <a:pt x="416" y="268"/>
                  <a:pt x="455" y="317"/>
                  <a:pt x="455" y="375"/>
                </a:cubicBezTo>
                <a:cubicBezTo>
                  <a:pt x="455" y="402"/>
                  <a:pt x="455" y="402"/>
                  <a:pt x="455" y="402"/>
                </a:cubicBezTo>
                <a:cubicBezTo>
                  <a:pt x="472" y="401"/>
                  <a:pt x="487" y="399"/>
                  <a:pt x="500" y="397"/>
                </a:cubicBezTo>
                <a:cubicBezTo>
                  <a:pt x="500" y="462"/>
                  <a:pt x="500" y="462"/>
                  <a:pt x="500" y="462"/>
                </a:cubicBezTo>
                <a:cubicBezTo>
                  <a:pt x="500" y="463"/>
                  <a:pt x="500" y="463"/>
                  <a:pt x="500" y="463"/>
                </a:cubicBezTo>
                <a:cubicBezTo>
                  <a:pt x="506" y="465"/>
                  <a:pt x="506" y="465"/>
                  <a:pt x="506" y="465"/>
                </a:cubicBezTo>
                <a:cubicBezTo>
                  <a:pt x="563" y="483"/>
                  <a:pt x="612" y="489"/>
                  <a:pt x="653" y="489"/>
                </a:cubicBezTo>
                <a:cubicBezTo>
                  <a:pt x="732" y="489"/>
                  <a:pt x="778" y="466"/>
                  <a:pt x="781" y="465"/>
                </a:cubicBezTo>
                <a:cubicBezTo>
                  <a:pt x="786" y="462"/>
                  <a:pt x="786" y="462"/>
                  <a:pt x="786" y="462"/>
                </a:cubicBezTo>
                <a:cubicBezTo>
                  <a:pt x="787" y="462"/>
                  <a:pt x="787" y="462"/>
                  <a:pt x="787" y="462"/>
                </a:cubicBezTo>
                <a:cubicBezTo>
                  <a:pt x="787" y="375"/>
                  <a:pt x="787" y="375"/>
                  <a:pt x="787" y="375"/>
                </a:cubicBezTo>
                <a:cubicBezTo>
                  <a:pt x="787" y="315"/>
                  <a:pt x="738" y="267"/>
                  <a:pt x="679" y="267"/>
                </a:cubicBezTo>
                <a:close/>
              </a:path>
            </a:pathLst>
          </a:custGeom>
          <a:solidFill>
            <a:srgbClr val="FF00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74" name="Google Shape;1574;p90"/>
          <p:cNvSpPr/>
          <p:nvPr/>
        </p:nvSpPr>
        <p:spPr>
          <a:xfrm>
            <a:off x="4570393" y="1606625"/>
            <a:ext cx="847518" cy="619586"/>
          </a:xfrm>
          <a:custGeom>
            <a:pathLst>
              <a:path extrusionOk="0" h="348" w="475">
                <a:moveTo>
                  <a:pt x="463" y="278"/>
                </a:moveTo>
                <a:cubicBezTo>
                  <a:pt x="422" y="245"/>
                  <a:pt x="378" y="222"/>
                  <a:pt x="369" y="218"/>
                </a:cubicBezTo>
                <a:cubicBezTo>
                  <a:pt x="368" y="217"/>
                  <a:pt x="367" y="216"/>
                  <a:pt x="367" y="215"/>
                </a:cubicBezTo>
                <a:cubicBezTo>
                  <a:pt x="367" y="151"/>
                  <a:pt x="367" y="151"/>
                  <a:pt x="367" y="151"/>
                </a:cubicBezTo>
                <a:cubicBezTo>
                  <a:pt x="375" y="146"/>
                  <a:pt x="381" y="137"/>
                  <a:pt x="381" y="126"/>
                </a:cubicBezTo>
                <a:cubicBezTo>
                  <a:pt x="381" y="60"/>
                  <a:pt x="381" y="60"/>
                  <a:pt x="381" y="60"/>
                </a:cubicBezTo>
                <a:cubicBezTo>
                  <a:pt x="381" y="27"/>
                  <a:pt x="354" y="0"/>
                  <a:pt x="321" y="0"/>
                </a:cubicBezTo>
                <a:cubicBezTo>
                  <a:pt x="307" y="0"/>
                  <a:pt x="307" y="0"/>
                  <a:pt x="307" y="0"/>
                </a:cubicBezTo>
                <a:cubicBezTo>
                  <a:pt x="274" y="0"/>
                  <a:pt x="247" y="27"/>
                  <a:pt x="247" y="60"/>
                </a:cubicBezTo>
                <a:cubicBezTo>
                  <a:pt x="247" y="126"/>
                  <a:pt x="247" y="126"/>
                  <a:pt x="247" y="126"/>
                </a:cubicBezTo>
                <a:cubicBezTo>
                  <a:pt x="247" y="137"/>
                  <a:pt x="253" y="146"/>
                  <a:pt x="261" y="151"/>
                </a:cubicBezTo>
                <a:cubicBezTo>
                  <a:pt x="261" y="215"/>
                  <a:pt x="261" y="215"/>
                  <a:pt x="261" y="215"/>
                </a:cubicBezTo>
                <a:cubicBezTo>
                  <a:pt x="261" y="216"/>
                  <a:pt x="260" y="217"/>
                  <a:pt x="259" y="218"/>
                </a:cubicBezTo>
                <a:cubicBezTo>
                  <a:pt x="250" y="222"/>
                  <a:pt x="206" y="244"/>
                  <a:pt x="165" y="278"/>
                </a:cubicBezTo>
                <a:cubicBezTo>
                  <a:pt x="157" y="284"/>
                  <a:pt x="153" y="293"/>
                  <a:pt x="153" y="303"/>
                </a:cubicBezTo>
                <a:cubicBezTo>
                  <a:pt x="153" y="348"/>
                  <a:pt x="153" y="348"/>
                  <a:pt x="153" y="348"/>
                </a:cubicBezTo>
                <a:cubicBezTo>
                  <a:pt x="475" y="348"/>
                  <a:pt x="475" y="348"/>
                  <a:pt x="475" y="348"/>
                </a:cubicBezTo>
                <a:cubicBezTo>
                  <a:pt x="475" y="303"/>
                  <a:pt x="475" y="303"/>
                  <a:pt x="475" y="303"/>
                </a:cubicBezTo>
                <a:cubicBezTo>
                  <a:pt x="475" y="293"/>
                  <a:pt x="471" y="284"/>
                  <a:pt x="463" y="278"/>
                </a:cubicBezTo>
                <a:close/>
                <a:moveTo>
                  <a:pt x="183" y="235"/>
                </a:moveTo>
                <a:cubicBezTo>
                  <a:pt x="183" y="181"/>
                  <a:pt x="183" y="181"/>
                  <a:pt x="183" y="181"/>
                </a:cubicBezTo>
                <a:cubicBezTo>
                  <a:pt x="189" y="176"/>
                  <a:pt x="194" y="168"/>
                  <a:pt x="194" y="159"/>
                </a:cubicBezTo>
                <a:cubicBezTo>
                  <a:pt x="194" y="103"/>
                  <a:pt x="194" y="103"/>
                  <a:pt x="194" y="103"/>
                </a:cubicBezTo>
                <a:cubicBezTo>
                  <a:pt x="194" y="75"/>
                  <a:pt x="171" y="52"/>
                  <a:pt x="143" y="52"/>
                </a:cubicBezTo>
                <a:cubicBezTo>
                  <a:pt x="131" y="52"/>
                  <a:pt x="131" y="52"/>
                  <a:pt x="131" y="52"/>
                </a:cubicBezTo>
                <a:cubicBezTo>
                  <a:pt x="103" y="52"/>
                  <a:pt x="80" y="75"/>
                  <a:pt x="80" y="103"/>
                </a:cubicBezTo>
                <a:cubicBezTo>
                  <a:pt x="80" y="159"/>
                  <a:pt x="80" y="159"/>
                  <a:pt x="80" y="159"/>
                </a:cubicBezTo>
                <a:cubicBezTo>
                  <a:pt x="80" y="168"/>
                  <a:pt x="85" y="176"/>
                  <a:pt x="92" y="181"/>
                </a:cubicBezTo>
                <a:cubicBezTo>
                  <a:pt x="92" y="235"/>
                  <a:pt x="92" y="235"/>
                  <a:pt x="92" y="235"/>
                </a:cubicBezTo>
                <a:cubicBezTo>
                  <a:pt x="92" y="236"/>
                  <a:pt x="91" y="237"/>
                  <a:pt x="90" y="237"/>
                </a:cubicBezTo>
                <a:cubicBezTo>
                  <a:pt x="83" y="241"/>
                  <a:pt x="45" y="260"/>
                  <a:pt x="10" y="289"/>
                </a:cubicBezTo>
                <a:cubicBezTo>
                  <a:pt x="4" y="294"/>
                  <a:pt x="0" y="302"/>
                  <a:pt x="0" y="310"/>
                </a:cubicBezTo>
                <a:cubicBezTo>
                  <a:pt x="0" y="348"/>
                  <a:pt x="0" y="348"/>
                  <a:pt x="0" y="348"/>
                </a:cubicBezTo>
                <a:cubicBezTo>
                  <a:pt x="130" y="348"/>
                  <a:pt x="130" y="348"/>
                  <a:pt x="130" y="348"/>
                </a:cubicBezTo>
                <a:cubicBezTo>
                  <a:pt x="130" y="303"/>
                  <a:pt x="130" y="303"/>
                  <a:pt x="130" y="303"/>
                </a:cubicBezTo>
                <a:cubicBezTo>
                  <a:pt x="130" y="286"/>
                  <a:pt x="137" y="271"/>
                  <a:pt x="150" y="260"/>
                </a:cubicBezTo>
                <a:cubicBezTo>
                  <a:pt x="161" y="251"/>
                  <a:pt x="172" y="243"/>
                  <a:pt x="183" y="236"/>
                </a:cubicBezTo>
                <a:cubicBezTo>
                  <a:pt x="183" y="236"/>
                  <a:pt x="183" y="235"/>
                  <a:pt x="183" y="235"/>
                </a:cubicBezTo>
                <a:close/>
              </a:path>
            </a:pathLst>
          </a:custGeom>
          <a:solidFill>
            <a:schemeClr val="dk1">
              <a:alpha val="60000"/>
            </a:scheme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75" name="Google Shape;1575;p90"/>
          <p:cNvSpPr/>
          <p:nvPr/>
        </p:nvSpPr>
        <p:spPr>
          <a:xfrm>
            <a:off x="5624441" y="1655849"/>
            <a:ext cx="253614" cy="613165"/>
          </a:xfrm>
          <a:custGeom>
            <a:pathLst>
              <a:path extrusionOk="0" h="344" w="142">
                <a:moveTo>
                  <a:pt x="138" y="165"/>
                </a:moveTo>
                <a:cubicBezTo>
                  <a:pt x="103" y="131"/>
                  <a:pt x="103" y="131"/>
                  <a:pt x="103" y="131"/>
                </a:cubicBezTo>
                <a:cubicBezTo>
                  <a:pt x="100" y="127"/>
                  <a:pt x="94" y="127"/>
                  <a:pt x="91" y="131"/>
                </a:cubicBezTo>
                <a:cubicBezTo>
                  <a:pt x="87" y="134"/>
                  <a:pt x="87" y="140"/>
                  <a:pt x="91" y="143"/>
                </a:cubicBezTo>
                <a:cubicBezTo>
                  <a:pt x="110" y="163"/>
                  <a:pt x="110" y="163"/>
                  <a:pt x="110" y="163"/>
                </a:cubicBezTo>
                <a:cubicBezTo>
                  <a:pt x="55" y="163"/>
                  <a:pt x="55" y="163"/>
                  <a:pt x="55" y="163"/>
                </a:cubicBezTo>
                <a:cubicBezTo>
                  <a:pt x="50" y="163"/>
                  <a:pt x="46" y="167"/>
                  <a:pt x="46" y="172"/>
                </a:cubicBezTo>
                <a:cubicBezTo>
                  <a:pt x="46" y="177"/>
                  <a:pt x="50" y="181"/>
                  <a:pt x="55" y="181"/>
                </a:cubicBezTo>
                <a:cubicBezTo>
                  <a:pt x="110" y="181"/>
                  <a:pt x="110" y="181"/>
                  <a:pt x="110" y="181"/>
                </a:cubicBezTo>
                <a:cubicBezTo>
                  <a:pt x="91" y="200"/>
                  <a:pt x="91" y="200"/>
                  <a:pt x="91" y="200"/>
                </a:cubicBezTo>
                <a:cubicBezTo>
                  <a:pt x="87" y="204"/>
                  <a:pt x="87" y="210"/>
                  <a:pt x="91" y="213"/>
                </a:cubicBezTo>
                <a:cubicBezTo>
                  <a:pt x="92" y="215"/>
                  <a:pt x="95" y="216"/>
                  <a:pt x="97" y="216"/>
                </a:cubicBezTo>
                <a:cubicBezTo>
                  <a:pt x="99" y="216"/>
                  <a:pt x="101" y="215"/>
                  <a:pt x="103" y="213"/>
                </a:cubicBezTo>
                <a:cubicBezTo>
                  <a:pt x="138" y="178"/>
                  <a:pt x="138" y="178"/>
                  <a:pt x="138" y="178"/>
                </a:cubicBezTo>
                <a:cubicBezTo>
                  <a:pt x="142" y="175"/>
                  <a:pt x="142" y="169"/>
                  <a:pt x="138" y="165"/>
                </a:cubicBezTo>
                <a:close/>
                <a:moveTo>
                  <a:pt x="64" y="277"/>
                </a:moveTo>
                <a:cubicBezTo>
                  <a:pt x="59" y="277"/>
                  <a:pt x="55" y="281"/>
                  <a:pt x="55" y="286"/>
                </a:cubicBezTo>
                <a:cubicBezTo>
                  <a:pt x="55" y="314"/>
                  <a:pt x="55" y="314"/>
                  <a:pt x="55" y="314"/>
                </a:cubicBezTo>
                <a:cubicBezTo>
                  <a:pt x="16" y="274"/>
                  <a:pt x="16" y="274"/>
                  <a:pt x="16" y="274"/>
                </a:cubicBezTo>
                <a:cubicBezTo>
                  <a:pt x="12" y="271"/>
                  <a:pt x="7" y="271"/>
                  <a:pt x="3" y="274"/>
                </a:cubicBezTo>
                <a:cubicBezTo>
                  <a:pt x="0" y="277"/>
                  <a:pt x="0" y="283"/>
                  <a:pt x="3" y="287"/>
                </a:cubicBezTo>
                <a:cubicBezTo>
                  <a:pt x="43" y="326"/>
                  <a:pt x="43" y="326"/>
                  <a:pt x="43" y="326"/>
                </a:cubicBezTo>
                <a:cubicBezTo>
                  <a:pt x="15" y="326"/>
                  <a:pt x="15" y="326"/>
                  <a:pt x="15" y="326"/>
                </a:cubicBezTo>
                <a:cubicBezTo>
                  <a:pt x="10" y="326"/>
                  <a:pt x="6" y="330"/>
                  <a:pt x="6" y="335"/>
                </a:cubicBezTo>
                <a:cubicBezTo>
                  <a:pt x="6" y="340"/>
                  <a:pt x="10" y="344"/>
                  <a:pt x="15" y="344"/>
                </a:cubicBezTo>
                <a:cubicBezTo>
                  <a:pt x="64" y="344"/>
                  <a:pt x="64" y="344"/>
                  <a:pt x="64" y="344"/>
                </a:cubicBezTo>
                <a:cubicBezTo>
                  <a:pt x="69" y="344"/>
                  <a:pt x="73" y="340"/>
                  <a:pt x="73" y="335"/>
                </a:cubicBezTo>
                <a:cubicBezTo>
                  <a:pt x="73" y="286"/>
                  <a:pt x="73" y="286"/>
                  <a:pt x="73" y="286"/>
                </a:cubicBezTo>
                <a:cubicBezTo>
                  <a:pt x="73" y="281"/>
                  <a:pt x="69" y="277"/>
                  <a:pt x="64" y="277"/>
                </a:cubicBezTo>
                <a:close/>
                <a:moveTo>
                  <a:pt x="10" y="72"/>
                </a:moveTo>
                <a:cubicBezTo>
                  <a:pt x="12" y="72"/>
                  <a:pt x="14" y="71"/>
                  <a:pt x="16" y="70"/>
                </a:cubicBezTo>
                <a:cubicBezTo>
                  <a:pt x="55" y="30"/>
                  <a:pt x="55" y="30"/>
                  <a:pt x="55" y="30"/>
                </a:cubicBezTo>
                <a:cubicBezTo>
                  <a:pt x="55" y="58"/>
                  <a:pt x="55" y="58"/>
                  <a:pt x="55" y="58"/>
                </a:cubicBezTo>
                <a:cubicBezTo>
                  <a:pt x="55" y="63"/>
                  <a:pt x="59" y="67"/>
                  <a:pt x="64" y="67"/>
                </a:cubicBezTo>
                <a:cubicBezTo>
                  <a:pt x="69" y="67"/>
                  <a:pt x="73" y="63"/>
                  <a:pt x="73" y="58"/>
                </a:cubicBezTo>
                <a:cubicBezTo>
                  <a:pt x="73" y="8"/>
                  <a:pt x="73" y="8"/>
                  <a:pt x="73" y="8"/>
                </a:cubicBezTo>
                <a:cubicBezTo>
                  <a:pt x="73" y="4"/>
                  <a:pt x="69" y="0"/>
                  <a:pt x="64" y="0"/>
                </a:cubicBezTo>
                <a:cubicBezTo>
                  <a:pt x="15" y="0"/>
                  <a:pt x="15" y="0"/>
                  <a:pt x="15" y="0"/>
                </a:cubicBezTo>
                <a:cubicBezTo>
                  <a:pt x="10" y="0"/>
                  <a:pt x="6" y="4"/>
                  <a:pt x="6" y="8"/>
                </a:cubicBezTo>
                <a:cubicBezTo>
                  <a:pt x="6" y="13"/>
                  <a:pt x="10" y="17"/>
                  <a:pt x="15" y="17"/>
                </a:cubicBezTo>
                <a:cubicBezTo>
                  <a:pt x="43" y="17"/>
                  <a:pt x="43" y="17"/>
                  <a:pt x="43" y="17"/>
                </a:cubicBezTo>
                <a:cubicBezTo>
                  <a:pt x="3" y="57"/>
                  <a:pt x="3" y="57"/>
                  <a:pt x="3" y="57"/>
                </a:cubicBezTo>
                <a:cubicBezTo>
                  <a:pt x="0" y="60"/>
                  <a:pt x="0" y="66"/>
                  <a:pt x="3" y="70"/>
                </a:cubicBezTo>
                <a:cubicBezTo>
                  <a:pt x="5" y="71"/>
                  <a:pt x="7" y="72"/>
                  <a:pt x="10" y="72"/>
                </a:cubicBezTo>
                <a:close/>
              </a:path>
            </a:pathLst>
          </a:custGeom>
          <a:solidFill>
            <a:srgbClr val="FF00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76" name="Google Shape;1576;p90"/>
          <p:cNvSpPr/>
          <p:nvPr/>
        </p:nvSpPr>
        <p:spPr>
          <a:xfrm>
            <a:off x="4069588" y="1738246"/>
            <a:ext cx="370254" cy="341361"/>
          </a:xfrm>
          <a:custGeom>
            <a:pathLst>
              <a:path extrusionOk="0" h="192" w="208">
                <a:moveTo>
                  <a:pt x="201" y="83"/>
                </a:moveTo>
                <a:cubicBezTo>
                  <a:pt x="125" y="7"/>
                  <a:pt x="125" y="7"/>
                  <a:pt x="125" y="7"/>
                </a:cubicBezTo>
                <a:cubicBezTo>
                  <a:pt x="118" y="0"/>
                  <a:pt x="105" y="0"/>
                  <a:pt x="98" y="7"/>
                </a:cubicBezTo>
                <a:cubicBezTo>
                  <a:pt x="90" y="14"/>
                  <a:pt x="90" y="27"/>
                  <a:pt x="98" y="34"/>
                </a:cubicBezTo>
                <a:cubicBezTo>
                  <a:pt x="141" y="77"/>
                  <a:pt x="141" y="77"/>
                  <a:pt x="141" y="77"/>
                </a:cubicBezTo>
                <a:cubicBezTo>
                  <a:pt x="19" y="77"/>
                  <a:pt x="19" y="77"/>
                  <a:pt x="19" y="77"/>
                </a:cubicBezTo>
                <a:cubicBezTo>
                  <a:pt x="9" y="77"/>
                  <a:pt x="0" y="86"/>
                  <a:pt x="0" y="96"/>
                </a:cubicBezTo>
                <a:cubicBezTo>
                  <a:pt x="0" y="107"/>
                  <a:pt x="9" y="116"/>
                  <a:pt x="19" y="116"/>
                </a:cubicBezTo>
                <a:cubicBezTo>
                  <a:pt x="141" y="116"/>
                  <a:pt x="141" y="116"/>
                  <a:pt x="141" y="116"/>
                </a:cubicBezTo>
                <a:cubicBezTo>
                  <a:pt x="98" y="159"/>
                  <a:pt x="98" y="159"/>
                  <a:pt x="98" y="159"/>
                </a:cubicBezTo>
                <a:cubicBezTo>
                  <a:pt x="90" y="166"/>
                  <a:pt x="90" y="178"/>
                  <a:pt x="98" y="186"/>
                </a:cubicBezTo>
                <a:cubicBezTo>
                  <a:pt x="102" y="190"/>
                  <a:pt x="107" y="192"/>
                  <a:pt x="111" y="192"/>
                </a:cubicBezTo>
                <a:cubicBezTo>
                  <a:pt x="116" y="192"/>
                  <a:pt x="121" y="190"/>
                  <a:pt x="125" y="186"/>
                </a:cubicBezTo>
                <a:cubicBezTo>
                  <a:pt x="201" y="110"/>
                  <a:pt x="201" y="110"/>
                  <a:pt x="201" y="110"/>
                </a:cubicBezTo>
                <a:cubicBezTo>
                  <a:pt x="208" y="103"/>
                  <a:pt x="208" y="90"/>
                  <a:pt x="201" y="83"/>
                </a:cubicBezTo>
                <a:close/>
              </a:path>
            </a:pathLst>
          </a:custGeom>
          <a:solidFill>
            <a:schemeClr val="dk1">
              <a:alpha val="60000"/>
            </a:scheme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77" name="Google Shape;1577;p90"/>
          <p:cNvSpPr/>
          <p:nvPr/>
        </p:nvSpPr>
        <p:spPr>
          <a:xfrm>
            <a:off x="956884" y="1363712"/>
            <a:ext cx="1209211" cy="1206000"/>
          </a:xfrm>
          <a:custGeom>
            <a:pathLst>
              <a:path extrusionOk="0" h="677" w="678">
                <a:moveTo>
                  <a:pt x="339" y="0"/>
                </a:moveTo>
                <a:cubicBezTo>
                  <a:pt x="152" y="0"/>
                  <a:pt x="0" y="151"/>
                  <a:pt x="0" y="338"/>
                </a:cubicBezTo>
                <a:cubicBezTo>
                  <a:pt x="0" y="525"/>
                  <a:pt x="152" y="677"/>
                  <a:pt x="339" y="677"/>
                </a:cubicBezTo>
                <a:cubicBezTo>
                  <a:pt x="526" y="677"/>
                  <a:pt x="678" y="525"/>
                  <a:pt x="678" y="338"/>
                </a:cubicBezTo>
                <a:cubicBezTo>
                  <a:pt x="678" y="151"/>
                  <a:pt x="526" y="0"/>
                  <a:pt x="339" y="0"/>
                </a:cubicBezTo>
                <a:close/>
                <a:moveTo>
                  <a:pt x="518" y="512"/>
                </a:moveTo>
                <a:cubicBezTo>
                  <a:pt x="160" y="512"/>
                  <a:pt x="160" y="512"/>
                  <a:pt x="160" y="512"/>
                </a:cubicBezTo>
                <a:cubicBezTo>
                  <a:pt x="151" y="512"/>
                  <a:pt x="144" y="505"/>
                  <a:pt x="144" y="496"/>
                </a:cubicBezTo>
                <a:cubicBezTo>
                  <a:pt x="144" y="181"/>
                  <a:pt x="144" y="181"/>
                  <a:pt x="144" y="181"/>
                </a:cubicBezTo>
                <a:cubicBezTo>
                  <a:pt x="144" y="172"/>
                  <a:pt x="151" y="165"/>
                  <a:pt x="160" y="165"/>
                </a:cubicBezTo>
                <a:cubicBezTo>
                  <a:pt x="518" y="165"/>
                  <a:pt x="518" y="165"/>
                  <a:pt x="518" y="165"/>
                </a:cubicBezTo>
                <a:cubicBezTo>
                  <a:pt x="527" y="165"/>
                  <a:pt x="534" y="172"/>
                  <a:pt x="534" y="181"/>
                </a:cubicBezTo>
                <a:cubicBezTo>
                  <a:pt x="534" y="401"/>
                  <a:pt x="534" y="401"/>
                  <a:pt x="534" y="401"/>
                </a:cubicBezTo>
                <a:cubicBezTo>
                  <a:pt x="496" y="401"/>
                  <a:pt x="496" y="401"/>
                  <a:pt x="496" y="401"/>
                </a:cubicBezTo>
                <a:cubicBezTo>
                  <a:pt x="496" y="203"/>
                  <a:pt x="496" y="203"/>
                  <a:pt x="496" y="203"/>
                </a:cubicBezTo>
                <a:cubicBezTo>
                  <a:pt x="182" y="203"/>
                  <a:pt x="182" y="203"/>
                  <a:pt x="182" y="203"/>
                </a:cubicBezTo>
                <a:cubicBezTo>
                  <a:pt x="182" y="413"/>
                  <a:pt x="182" y="413"/>
                  <a:pt x="182" y="413"/>
                </a:cubicBezTo>
                <a:cubicBezTo>
                  <a:pt x="200" y="413"/>
                  <a:pt x="200" y="413"/>
                  <a:pt x="200" y="413"/>
                </a:cubicBezTo>
                <a:cubicBezTo>
                  <a:pt x="272" y="300"/>
                  <a:pt x="272" y="300"/>
                  <a:pt x="272" y="300"/>
                </a:cubicBezTo>
                <a:cubicBezTo>
                  <a:pt x="321" y="375"/>
                  <a:pt x="321" y="375"/>
                  <a:pt x="321" y="375"/>
                </a:cubicBezTo>
                <a:cubicBezTo>
                  <a:pt x="345" y="413"/>
                  <a:pt x="345" y="413"/>
                  <a:pt x="345" y="413"/>
                </a:cubicBezTo>
                <a:cubicBezTo>
                  <a:pt x="366" y="413"/>
                  <a:pt x="366" y="413"/>
                  <a:pt x="366" y="413"/>
                </a:cubicBezTo>
                <a:cubicBezTo>
                  <a:pt x="331" y="359"/>
                  <a:pt x="331" y="359"/>
                  <a:pt x="331" y="359"/>
                </a:cubicBezTo>
                <a:cubicBezTo>
                  <a:pt x="354" y="324"/>
                  <a:pt x="354" y="324"/>
                  <a:pt x="354" y="324"/>
                </a:cubicBezTo>
                <a:cubicBezTo>
                  <a:pt x="411" y="413"/>
                  <a:pt x="411" y="413"/>
                  <a:pt x="411" y="413"/>
                </a:cubicBezTo>
                <a:cubicBezTo>
                  <a:pt x="455" y="413"/>
                  <a:pt x="455" y="413"/>
                  <a:pt x="455" y="413"/>
                </a:cubicBezTo>
                <a:cubicBezTo>
                  <a:pt x="455" y="485"/>
                  <a:pt x="455" y="485"/>
                  <a:pt x="455" y="485"/>
                </a:cubicBezTo>
                <a:cubicBezTo>
                  <a:pt x="534" y="485"/>
                  <a:pt x="534" y="485"/>
                  <a:pt x="534" y="485"/>
                </a:cubicBezTo>
                <a:cubicBezTo>
                  <a:pt x="534" y="496"/>
                  <a:pt x="534" y="496"/>
                  <a:pt x="534" y="496"/>
                </a:cubicBezTo>
                <a:cubicBezTo>
                  <a:pt x="534" y="496"/>
                  <a:pt x="534" y="496"/>
                  <a:pt x="534" y="496"/>
                </a:cubicBezTo>
                <a:cubicBezTo>
                  <a:pt x="534" y="505"/>
                  <a:pt x="527" y="512"/>
                  <a:pt x="518" y="512"/>
                </a:cubicBezTo>
                <a:close/>
                <a:moveTo>
                  <a:pt x="468" y="273"/>
                </a:moveTo>
                <a:cubicBezTo>
                  <a:pt x="468" y="292"/>
                  <a:pt x="453" y="307"/>
                  <a:pt x="435" y="307"/>
                </a:cubicBezTo>
                <a:cubicBezTo>
                  <a:pt x="416" y="307"/>
                  <a:pt x="401" y="292"/>
                  <a:pt x="401" y="273"/>
                </a:cubicBezTo>
                <a:cubicBezTo>
                  <a:pt x="401" y="254"/>
                  <a:pt x="416" y="239"/>
                  <a:pt x="435" y="239"/>
                </a:cubicBezTo>
                <a:cubicBezTo>
                  <a:pt x="453" y="239"/>
                  <a:pt x="468" y="254"/>
                  <a:pt x="468" y="273"/>
                </a:cubicBezTo>
                <a:close/>
                <a:moveTo>
                  <a:pt x="534" y="462"/>
                </a:moveTo>
                <a:cubicBezTo>
                  <a:pt x="478" y="462"/>
                  <a:pt x="478" y="462"/>
                  <a:pt x="478" y="462"/>
                </a:cubicBezTo>
                <a:cubicBezTo>
                  <a:pt x="478" y="425"/>
                  <a:pt x="478" y="425"/>
                  <a:pt x="478" y="425"/>
                </a:cubicBezTo>
                <a:cubicBezTo>
                  <a:pt x="590" y="425"/>
                  <a:pt x="590" y="425"/>
                  <a:pt x="590" y="425"/>
                </a:cubicBezTo>
                <a:cubicBezTo>
                  <a:pt x="590" y="462"/>
                  <a:pt x="590" y="462"/>
                  <a:pt x="590" y="462"/>
                </a:cubicBezTo>
                <a:lnTo>
                  <a:pt x="534" y="462"/>
                </a:lnTo>
                <a:close/>
                <a:moveTo>
                  <a:pt x="534" y="462"/>
                </a:moveTo>
                <a:cubicBezTo>
                  <a:pt x="534" y="462"/>
                  <a:pt x="534" y="462"/>
                  <a:pt x="534" y="462"/>
                </a:cubicBezTo>
              </a:path>
            </a:pathLst>
          </a:custGeom>
          <a:solidFill>
            <a:schemeClr val="dk1">
              <a:alpha val="60000"/>
            </a:scheme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78" name="Google Shape;1578;p90"/>
          <p:cNvSpPr/>
          <p:nvPr/>
        </p:nvSpPr>
        <p:spPr>
          <a:xfrm>
            <a:off x="2059085" y="1262053"/>
            <a:ext cx="1353675" cy="1351533"/>
          </a:xfrm>
          <a:prstGeom prst="ellipse">
            <a:avLst/>
          </a:prstGeom>
          <a:solidFill>
            <a:srgbClr val="C000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79" name="Google Shape;1579;p90"/>
          <p:cNvSpPr/>
          <p:nvPr/>
        </p:nvSpPr>
        <p:spPr>
          <a:xfrm>
            <a:off x="2135063" y="1336960"/>
            <a:ext cx="1202791" cy="1200650"/>
          </a:xfrm>
          <a:prstGeom prst="ellipse">
            <a:avLst/>
          </a:prstGeom>
          <a:solidFill>
            <a:srgbClr val="FF00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80" name="Google Shape;1580;p90"/>
          <p:cNvSpPr/>
          <p:nvPr/>
        </p:nvSpPr>
        <p:spPr>
          <a:xfrm>
            <a:off x="2375835" y="1582012"/>
            <a:ext cx="676303" cy="675231"/>
          </a:xfrm>
          <a:custGeom>
            <a:pathLst>
              <a:path extrusionOk="0" h="379" w="379">
                <a:moveTo>
                  <a:pt x="379" y="152"/>
                </a:moveTo>
                <a:cubicBezTo>
                  <a:pt x="378" y="150"/>
                  <a:pt x="377" y="148"/>
                  <a:pt x="374" y="147"/>
                </a:cubicBezTo>
                <a:cubicBezTo>
                  <a:pt x="355" y="139"/>
                  <a:pt x="334" y="135"/>
                  <a:pt x="312" y="135"/>
                </a:cubicBezTo>
                <a:cubicBezTo>
                  <a:pt x="279" y="135"/>
                  <a:pt x="253" y="145"/>
                  <a:pt x="243" y="149"/>
                </a:cubicBezTo>
                <a:cubicBezTo>
                  <a:pt x="137" y="59"/>
                  <a:pt x="137" y="59"/>
                  <a:pt x="137" y="59"/>
                </a:cubicBezTo>
                <a:cubicBezTo>
                  <a:pt x="140" y="26"/>
                  <a:pt x="123" y="4"/>
                  <a:pt x="122" y="3"/>
                </a:cubicBezTo>
                <a:cubicBezTo>
                  <a:pt x="121" y="1"/>
                  <a:pt x="119" y="0"/>
                  <a:pt x="117" y="0"/>
                </a:cubicBezTo>
                <a:cubicBezTo>
                  <a:pt x="115" y="0"/>
                  <a:pt x="113" y="1"/>
                  <a:pt x="111" y="2"/>
                </a:cubicBezTo>
                <a:cubicBezTo>
                  <a:pt x="2" y="111"/>
                  <a:pt x="2" y="111"/>
                  <a:pt x="2" y="111"/>
                </a:cubicBezTo>
                <a:cubicBezTo>
                  <a:pt x="1" y="112"/>
                  <a:pt x="0" y="114"/>
                  <a:pt x="0" y="117"/>
                </a:cubicBezTo>
                <a:cubicBezTo>
                  <a:pt x="0" y="119"/>
                  <a:pt x="1" y="120"/>
                  <a:pt x="3" y="122"/>
                </a:cubicBezTo>
                <a:cubicBezTo>
                  <a:pt x="19" y="134"/>
                  <a:pt x="38" y="137"/>
                  <a:pt x="51" y="137"/>
                </a:cubicBezTo>
                <a:cubicBezTo>
                  <a:pt x="54" y="137"/>
                  <a:pt x="56" y="137"/>
                  <a:pt x="58" y="136"/>
                </a:cubicBezTo>
                <a:cubicBezTo>
                  <a:pt x="149" y="243"/>
                  <a:pt x="149" y="243"/>
                  <a:pt x="149" y="243"/>
                </a:cubicBezTo>
                <a:cubicBezTo>
                  <a:pt x="143" y="259"/>
                  <a:pt x="124" y="317"/>
                  <a:pt x="147" y="374"/>
                </a:cubicBezTo>
                <a:cubicBezTo>
                  <a:pt x="148" y="377"/>
                  <a:pt x="150" y="378"/>
                  <a:pt x="152" y="379"/>
                </a:cubicBezTo>
                <a:cubicBezTo>
                  <a:pt x="153" y="379"/>
                  <a:pt x="153" y="379"/>
                  <a:pt x="154" y="379"/>
                </a:cubicBezTo>
                <a:cubicBezTo>
                  <a:pt x="156" y="379"/>
                  <a:pt x="157" y="378"/>
                  <a:pt x="159" y="377"/>
                </a:cubicBezTo>
                <a:cubicBezTo>
                  <a:pt x="263" y="273"/>
                  <a:pt x="263" y="273"/>
                  <a:pt x="263" y="273"/>
                </a:cubicBezTo>
                <a:cubicBezTo>
                  <a:pt x="360" y="370"/>
                  <a:pt x="360" y="370"/>
                  <a:pt x="360" y="370"/>
                </a:cubicBezTo>
                <a:cubicBezTo>
                  <a:pt x="361" y="371"/>
                  <a:pt x="363" y="372"/>
                  <a:pt x="365" y="372"/>
                </a:cubicBezTo>
                <a:cubicBezTo>
                  <a:pt x="367" y="372"/>
                  <a:pt x="369" y="371"/>
                  <a:pt x="370" y="370"/>
                </a:cubicBezTo>
                <a:cubicBezTo>
                  <a:pt x="373" y="367"/>
                  <a:pt x="373" y="362"/>
                  <a:pt x="370" y="360"/>
                </a:cubicBezTo>
                <a:cubicBezTo>
                  <a:pt x="273" y="263"/>
                  <a:pt x="273" y="263"/>
                  <a:pt x="273" y="263"/>
                </a:cubicBezTo>
                <a:cubicBezTo>
                  <a:pt x="377" y="159"/>
                  <a:pt x="377" y="159"/>
                  <a:pt x="377" y="159"/>
                </a:cubicBezTo>
                <a:cubicBezTo>
                  <a:pt x="378" y="157"/>
                  <a:pt x="379" y="155"/>
                  <a:pt x="379" y="152"/>
                </a:cubicBezTo>
                <a:close/>
                <a:moveTo>
                  <a:pt x="379" y="152"/>
                </a:moveTo>
                <a:cubicBezTo>
                  <a:pt x="379" y="152"/>
                  <a:pt x="379" y="152"/>
                  <a:pt x="379" y="152"/>
                </a:cubicBezTo>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nvGrpSpPr>
          <p:cNvPr id="1581" name="Google Shape;1581;p90"/>
          <p:cNvGrpSpPr/>
          <p:nvPr/>
        </p:nvGrpSpPr>
        <p:grpSpPr>
          <a:xfrm>
            <a:off x="1921344" y="3902466"/>
            <a:ext cx="5306075" cy="916397"/>
            <a:chOff x="1847561" y="4951268"/>
            <a:chExt cx="7074766" cy="1221863"/>
          </a:xfrm>
        </p:grpSpPr>
        <p:grpSp>
          <p:nvGrpSpPr>
            <p:cNvPr id="1582" name="Google Shape;1582;p90"/>
            <p:cNvGrpSpPr/>
            <p:nvPr/>
          </p:nvGrpSpPr>
          <p:grpSpPr>
            <a:xfrm>
              <a:off x="3568050" y="4951268"/>
              <a:ext cx="3633788" cy="769441"/>
              <a:chOff x="4370388" y="4812718"/>
              <a:chExt cx="3633788" cy="769441"/>
            </a:xfrm>
          </p:grpSpPr>
          <p:sp>
            <p:nvSpPr>
              <p:cNvPr id="1583" name="Google Shape;1583;p90"/>
              <p:cNvSpPr/>
              <p:nvPr/>
            </p:nvSpPr>
            <p:spPr>
              <a:xfrm>
                <a:off x="4370388" y="4992651"/>
                <a:ext cx="411163" cy="409575"/>
              </a:xfrm>
              <a:custGeom>
                <a:pathLst>
                  <a:path extrusionOk="0" h="155" w="155">
                    <a:moveTo>
                      <a:pt x="155" y="63"/>
                    </a:moveTo>
                    <a:cubicBezTo>
                      <a:pt x="155" y="62"/>
                      <a:pt x="154" y="61"/>
                      <a:pt x="153" y="60"/>
                    </a:cubicBezTo>
                    <a:cubicBezTo>
                      <a:pt x="145" y="57"/>
                      <a:pt x="136" y="56"/>
                      <a:pt x="128" y="56"/>
                    </a:cubicBezTo>
                    <a:cubicBezTo>
                      <a:pt x="114" y="56"/>
                      <a:pt x="104" y="59"/>
                      <a:pt x="99" y="61"/>
                    </a:cubicBezTo>
                    <a:cubicBezTo>
                      <a:pt x="56" y="24"/>
                      <a:pt x="56" y="24"/>
                      <a:pt x="56" y="24"/>
                    </a:cubicBezTo>
                    <a:cubicBezTo>
                      <a:pt x="58" y="11"/>
                      <a:pt x="50" y="2"/>
                      <a:pt x="50" y="1"/>
                    </a:cubicBezTo>
                    <a:cubicBezTo>
                      <a:pt x="50" y="1"/>
                      <a:pt x="49" y="0"/>
                      <a:pt x="48" y="0"/>
                    </a:cubicBezTo>
                    <a:cubicBezTo>
                      <a:pt x="47" y="0"/>
                      <a:pt x="46" y="1"/>
                      <a:pt x="46" y="1"/>
                    </a:cubicBezTo>
                    <a:cubicBezTo>
                      <a:pt x="1" y="46"/>
                      <a:pt x="1" y="46"/>
                      <a:pt x="1" y="46"/>
                    </a:cubicBezTo>
                    <a:cubicBezTo>
                      <a:pt x="1" y="46"/>
                      <a:pt x="0" y="47"/>
                      <a:pt x="0" y="48"/>
                    </a:cubicBezTo>
                    <a:cubicBezTo>
                      <a:pt x="0" y="49"/>
                      <a:pt x="1" y="50"/>
                      <a:pt x="1" y="50"/>
                    </a:cubicBezTo>
                    <a:cubicBezTo>
                      <a:pt x="8" y="55"/>
                      <a:pt x="16" y="56"/>
                      <a:pt x="21" y="56"/>
                    </a:cubicBezTo>
                    <a:cubicBezTo>
                      <a:pt x="22" y="56"/>
                      <a:pt x="23" y="56"/>
                      <a:pt x="24" y="56"/>
                    </a:cubicBezTo>
                    <a:cubicBezTo>
                      <a:pt x="61" y="100"/>
                      <a:pt x="61" y="100"/>
                      <a:pt x="61" y="100"/>
                    </a:cubicBezTo>
                    <a:cubicBezTo>
                      <a:pt x="59" y="106"/>
                      <a:pt x="51" y="130"/>
                      <a:pt x="60" y="153"/>
                    </a:cubicBezTo>
                    <a:cubicBezTo>
                      <a:pt x="61" y="154"/>
                      <a:pt x="61" y="155"/>
                      <a:pt x="62" y="155"/>
                    </a:cubicBezTo>
                    <a:cubicBezTo>
                      <a:pt x="63" y="155"/>
                      <a:pt x="63" y="155"/>
                      <a:pt x="63" y="155"/>
                    </a:cubicBezTo>
                    <a:cubicBezTo>
                      <a:pt x="64" y="155"/>
                      <a:pt x="64" y="155"/>
                      <a:pt x="65" y="154"/>
                    </a:cubicBezTo>
                    <a:cubicBezTo>
                      <a:pt x="108" y="112"/>
                      <a:pt x="108" y="112"/>
                      <a:pt x="108" y="112"/>
                    </a:cubicBezTo>
                    <a:cubicBezTo>
                      <a:pt x="147" y="151"/>
                      <a:pt x="147" y="151"/>
                      <a:pt x="147" y="151"/>
                    </a:cubicBezTo>
                    <a:cubicBezTo>
                      <a:pt x="148" y="152"/>
                      <a:pt x="148" y="152"/>
                      <a:pt x="149" y="152"/>
                    </a:cubicBezTo>
                    <a:cubicBezTo>
                      <a:pt x="150" y="152"/>
                      <a:pt x="151" y="152"/>
                      <a:pt x="151" y="151"/>
                    </a:cubicBezTo>
                    <a:cubicBezTo>
                      <a:pt x="152" y="150"/>
                      <a:pt x="152" y="148"/>
                      <a:pt x="151" y="147"/>
                    </a:cubicBezTo>
                    <a:cubicBezTo>
                      <a:pt x="112" y="108"/>
                      <a:pt x="112" y="108"/>
                      <a:pt x="112" y="108"/>
                    </a:cubicBezTo>
                    <a:cubicBezTo>
                      <a:pt x="154" y="65"/>
                      <a:pt x="154" y="65"/>
                      <a:pt x="154" y="65"/>
                    </a:cubicBezTo>
                    <a:cubicBezTo>
                      <a:pt x="155" y="64"/>
                      <a:pt x="155" y="63"/>
                      <a:pt x="155" y="63"/>
                    </a:cubicBezTo>
                    <a:close/>
                    <a:moveTo>
                      <a:pt x="155" y="63"/>
                    </a:moveTo>
                    <a:cubicBezTo>
                      <a:pt x="155" y="63"/>
                      <a:pt x="155" y="63"/>
                      <a:pt x="155" y="63"/>
                    </a:cubicBezTo>
                  </a:path>
                </a:pathLst>
              </a:custGeom>
              <a:solidFill>
                <a:srgbClr val="FF00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84" name="Google Shape;1584;p90"/>
              <p:cNvSpPr/>
              <p:nvPr/>
            </p:nvSpPr>
            <p:spPr>
              <a:xfrm>
                <a:off x="4959753" y="4812718"/>
                <a:ext cx="3044423" cy="76944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3200">
                    <a:solidFill>
                      <a:srgbClr val="FF0000"/>
                    </a:solidFill>
                    <a:latin typeface="Arial"/>
                    <a:ea typeface="Arial"/>
                    <a:cs typeface="Arial"/>
                    <a:sym typeface="Arial"/>
                  </a:rPr>
                  <a:t>661,010,08</a:t>
                </a:r>
                <a:endParaRPr sz="1100"/>
              </a:p>
            </p:txBody>
          </p:sp>
        </p:grpSp>
        <p:sp>
          <p:nvSpPr>
            <p:cNvPr id="1585" name="Google Shape;1585;p90"/>
            <p:cNvSpPr/>
            <p:nvPr/>
          </p:nvSpPr>
          <p:spPr>
            <a:xfrm>
              <a:off x="1847561" y="5619133"/>
              <a:ext cx="7074766" cy="553998"/>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i="1" lang="en" sz="800">
                  <a:solidFill>
                    <a:srgbClr val="000000"/>
                  </a:solidFill>
                  <a:latin typeface="Lato"/>
                  <a:ea typeface="Lato"/>
                  <a:cs typeface="Lato"/>
                  <a:sym typeface="Lato"/>
                </a:rPr>
                <a:t>Lorem ipsum dolor sit amet, Lorem ipsum dolor sit amet, Lorem ipsum dolor. Lorem ipsum dolor sit amet lorem ipsum dolor sit amet</a:t>
              </a:r>
              <a:endParaRPr i="1" sz="800">
                <a:solidFill>
                  <a:srgbClr val="000000"/>
                </a:solidFill>
                <a:latin typeface="Lato"/>
                <a:ea typeface="Lato"/>
                <a:cs typeface="Lato"/>
                <a:sym typeface="Lato"/>
              </a:endParaRPr>
            </a:p>
            <a:p>
              <a:pPr indent="0" lvl="0" marL="0" marR="0" rtl="0" algn="ctr">
                <a:spcBef>
                  <a:spcPts val="0"/>
                </a:spcBef>
                <a:spcAft>
                  <a:spcPts val="0"/>
                </a:spcAft>
                <a:buNone/>
              </a:pPr>
              <a:r>
                <a:rPr i="1" lang="en" sz="800">
                  <a:solidFill>
                    <a:srgbClr val="000000"/>
                  </a:solidFill>
                  <a:latin typeface="Lato"/>
                  <a:ea typeface="Lato"/>
                  <a:cs typeface="Lato"/>
                  <a:sym typeface="Lato"/>
                </a:rPr>
                <a:t>lorem ipsum dolor lorem ipsum dolor sit amet, Lorem ipsum dolor sit amet, Lorem ipsum dolor.</a:t>
              </a:r>
              <a:endParaRPr sz="1100"/>
            </a:p>
            <a:p>
              <a:pPr indent="0" lvl="0" marL="0" marR="0" rtl="0" algn="ctr">
                <a:spcBef>
                  <a:spcPts val="0"/>
                </a:spcBef>
                <a:spcAft>
                  <a:spcPts val="0"/>
                </a:spcAft>
                <a:buNone/>
              </a:pPr>
              <a:r>
                <a:rPr i="1" lang="en" sz="800">
                  <a:solidFill>
                    <a:srgbClr val="000000"/>
                  </a:solidFill>
                  <a:latin typeface="Lato"/>
                  <a:ea typeface="Lato"/>
                  <a:cs typeface="Lato"/>
                  <a:sym typeface="Lato"/>
                </a:rPr>
                <a:t>Ipsum dolor sit amet, Lorem ipsum dolor. Lorem ipsum dolor sit amet lorem ipsum dolor sit amet, Lorem ipsum dolor.</a:t>
              </a:r>
              <a:endParaRPr sz="1100"/>
            </a:p>
          </p:txBody>
        </p:sp>
      </p:grpSp>
      <p:sp>
        <p:nvSpPr>
          <p:cNvPr id="1586" name="Google Shape;1586;p90"/>
          <p:cNvSpPr/>
          <p:nvPr/>
        </p:nvSpPr>
        <p:spPr>
          <a:xfrm>
            <a:off x="5882925" y="2889947"/>
            <a:ext cx="33338" cy="508095"/>
          </a:xfrm>
          <a:prstGeom prst="rect">
            <a:avLst/>
          </a:prstGeom>
          <a:solidFill>
            <a:srgbClr val="D5D5D5">
              <a:alpha val="60000"/>
            </a:srgb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87" name="Google Shape;1587;p90"/>
          <p:cNvSpPr/>
          <p:nvPr/>
        </p:nvSpPr>
        <p:spPr>
          <a:xfrm>
            <a:off x="3393966" y="2889947"/>
            <a:ext cx="32147" cy="508095"/>
          </a:xfrm>
          <a:prstGeom prst="rect">
            <a:avLst/>
          </a:prstGeom>
          <a:solidFill>
            <a:srgbClr val="D5D5D5">
              <a:alpha val="60000"/>
            </a:srgb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88" name="Google Shape;1588;p90"/>
          <p:cNvSpPr/>
          <p:nvPr/>
        </p:nvSpPr>
        <p:spPr>
          <a:xfrm>
            <a:off x="3612075" y="2872775"/>
            <a:ext cx="931800" cy="5424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3100">
                <a:solidFill>
                  <a:schemeClr val="dk1"/>
                </a:solidFill>
                <a:latin typeface="Arial"/>
                <a:ea typeface="Arial"/>
                <a:cs typeface="Arial"/>
                <a:sym typeface="Arial"/>
              </a:rPr>
              <a:t>30%</a:t>
            </a:r>
            <a:endParaRPr sz="1100"/>
          </a:p>
        </p:txBody>
      </p:sp>
      <p:sp>
        <p:nvSpPr>
          <p:cNvPr id="1589" name="Google Shape;1589;p90"/>
          <p:cNvSpPr/>
          <p:nvPr/>
        </p:nvSpPr>
        <p:spPr>
          <a:xfrm>
            <a:off x="4416583" y="2918933"/>
            <a:ext cx="1280383" cy="450123"/>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i="1" lang="en" sz="800">
                <a:solidFill>
                  <a:schemeClr val="dk1"/>
                </a:solidFill>
                <a:latin typeface="Lato"/>
                <a:ea typeface="Lato"/>
                <a:cs typeface="Lato"/>
                <a:sym typeface="Lato"/>
              </a:rPr>
              <a:t>Lorem ipsum dolor sit</a:t>
            </a:r>
            <a:endParaRPr sz="1100"/>
          </a:p>
          <a:p>
            <a:pPr indent="0" lvl="0" marL="0" marR="0" rtl="0" algn="l">
              <a:spcBef>
                <a:spcPts val="0"/>
              </a:spcBef>
              <a:spcAft>
                <a:spcPts val="0"/>
              </a:spcAft>
              <a:buNone/>
            </a:pPr>
            <a:r>
              <a:rPr i="1" lang="en" sz="800">
                <a:solidFill>
                  <a:schemeClr val="dk1"/>
                </a:solidFill>
                <a:latin typeface="Lato"/>
                <a:ea typeface="Lato"/>
                <a:cs typeface="Lato"/>
                <a:sym typeface="Lato"/>
              </a:rPr>
              <a:t>amet, dolor sit amet lorem</a:t>
            </a:r>
            <a:endParaRPr sz="1100"/>
          </a:p>
          <a:p>
            <a:pPr indent="0" lvl="0" marL="0" marR="0" rtl="0" algn="l">
              <a:spcBef>
                <a:spcPts val="0"/>
              </a:spcBef>
              <a:spcAft>
                <a:spcPts val="0"/>
              </a:spcAft>
              <a:buNone/>
            </a:pPr>
            <a:r>
              <a:rPr i="1" lang="en" sz="800">
                <a:solidFill>
                  <a:schemeClr val="dk1"/>
                </a:solidFill>
                <a:latin typeface="Lato"/>
                <a:ea typeface="Lato"/>
                <a:cs typeface="Lato"/>
                <a:sym typeface="Lato"/>
              </a:rPr>
              <a:t>ipsum dolor.</a:t>
            </a:r>
            <a:endParaRPr sz="1100"/>
          </a:p>
        </p:txBody>
      </p:sp>
      <p:sp>
        <p:nvSpPr>
          <p:cNvPr id="1590" name="Google Shape;1590;p90"/>
          <p:cNvSpPr/>
          <p:nvPr/>
        </p:nvSpPr>
        <p:spPr>
          <a:xfrm>
            <a:off x="6102225" y="2872775"/>
            <a:ext cx="931800" cy="5424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3100">
                <a:solidFill>
                  <a:srgbClr val="FF0000"/>
                </a:solidFill>
                <a:latin typeface="Arial"/>
                <a:ea typeface="Arial"/>
                <a:cs typeface="Arial"/>
                <a:sym typeface="Arial"/>
              </a:rPr>
              <a:t>50%</a:t>
            </a:r>
            <a:endParaRPr sz="1100"/>
          </a:p>
        </p:txBody>
      </p:sp>
      <p:sp>
        <p:nvSpPr>
          <p:cNvPr id="1591" name="Google Shape;1591;p90"/>
          <p:cNvSpPr/>
          <p:nvPr/>
        </p:nvSpPr>
        <p:spPr>
          <a:xfrm>
            <a:off x="6906733" y="2918933"/>
            <a:ext cx="1280383" cy="450123"/>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i="1" lang="en" sz="800">
                <a:solidFill>
                  <a:schemeClr val="dk1"/>
                </a:solidFill>
                <a:latin typeface="Lato"/>
                <a:ea typeface="Lato"/>
                <a:cs typeface="Lato"/>
                <a:sym typeface="Lato"/>
              </a:rPr>
              <a:t>Lorem ipsum dolor sit</a:t>
            </a:r>
            <a:endParaRPr sz="1100"/>
          </a:p>
          <a:p>
            <a:pPr indent="0" lvl="0" marL="0" marR="0" rtl="0" algn="l">
              <a:spcBef>
                <a:spcPts val="0"/>
              </a:spcBef>
              <a:spcAft>
                <a:spcPts val="0"/>
              </a:spcAft>
              <a:buNone/>
            </a:pPr>
            <a:r>
              <a:rPr i="1" lang="en" sz="800">
                <a:solidFill>
                  <a:schemeClr val="dk1"/>
                </a:solidFill>
                <a:latin typeface="Lato"/>
                <a:ea typeface="Lato"/>
                <a:cs typeface="Lato"/>
                <a:sym typeface="Lato"/>
              </a:rPr>
              <a:t>amet, dolor sit amet lorem</a:t>
            </a:r>
            <a:endParaRPr sz="1100"/>
          </a:p>
          <a:p>
            <a:pPr indent="0" lvl="0" marL="0" marR="0" rtl="0" algn="l">
              <a:spcBef>
                <a:spcPts val="0"/>
              </a:spcBef>
              <a:spcAft>
                <a:spcPts val="0"/>
              </a:spcAft>
              <a:buNone/>
            </a:pPr>
            <a:r>
              <a:rPr i="1" lang="en" sz="800">
                <a:solidFill>
                  <a:schemeClr val="dk1"/>
                </a:solidFill>
                <a:latin typeface="Lato"/>
                <a:ea typeface="Lato"/>
                <a:cs typeface="Lato"/>
                <a:sym typeface="Lato"/>
              </a:rPr>
              <a:t>ipsum dolor.</a:t>
            </a:r>
            <a:endParaRPr sz="1100"/>
          </a:p>
        </p:txBody>
      </p:sp>
      <p:sp>
        <p:nvSpPr>
          <p:cNvPr id="1592" name="Google Shape;1592;p90"/>
          <p:cNvSpPr/>
          <p:nvPr/>
        </p:nvSpPr>
        <p:spPr>
          <a:xfrm>
            <a:off x="723275" y="2901375"/>
            <a:ext cx="1209300" cy="485400"/>
          </a:xfrm>
          <a:prstGeom prst="rect">
            <a:avLst/>
          </a:prstGeom>
          <a:noFill/>
          <a:ln>
            <a:noFill/>
          </a:ln>
        </p:spPr>
        <p:txBody>
          <a:bodyPr anchorCtr="0" anchor="t" bIns="34275" lIns="68575" spcFirstLastPara="1" rIns="68575" wrap="square" tIns="34275">
            <a:noAutofit/>
          </a:bodyPr>
          <a:lstStyle/>
          <a:p>
            <a:pPr indent="0" lvl="0" marL="0" marR="0" rtl="0" algn="r">
              <a:lnSpc>
                <a:spcPct val="77777"/>
              </a:lnSpc>
              <a:spcBef>
                <a:spcPts val="0"/>
              </a:spcBef>
              <a:spcAft>
                <a:spcPts val="0"/>
              </a:spcAft>
              <a:buNone/>
            </a:pPr>
            <a:r>
              <a:rPr b="1" lang="en" sz="1400">
                <a:solidFill>
                  <a:schemeClr val="accent4"/>
                </a:solidFill>
                <a:latin typeface="Arial"/>
                <a:ea typeface="Arial"/>
                <a:cs typeface="Arial"/>
                <a:sym typeface="Arial"/>
              </a:rPr>
              <a:t>INTITLE</a:t>
            </a:r>
            <a:endParaRPr sz="1100"/>
          </a:p>
          <a:p>
            <a:pPr indent="0" lvl="0" marL="0" marR="0" rtl="0" algn="r">
              <a:lnSpc>
                <a:spcPct val="77777"/>
              </a:lnSpc>
              <a:spcBef>
                <a:spcPts val="0"/>
              </a:spcBef>
              <a:spcAft>
                <a:spcPts val="0"/>
              </a:spcAft>
              <a:buNone/>
            </a:pPr>
            <a:r>
              <a:rPr b="1" lang="en" sz="1400">
                <a:solidFill>
                  <a:schemeClr val="accent4"/>
                </a:solidFill>
                <a:latin typeface="Arial"/>
                <a:ea typeface="Arial"/>
                <a:cs typeface="Arial"/>
                <a:sym typeface="Arial"/>
              </a:rPr>
              <a:t>GOES HERE</a:t>
            </a:r>
            <a:endParaRPr sz="1100"/>
          </a:p>
          <a:p>
            <a:pPr indent="0" lvl="0" marL="0" marR="0" rtl="0" algn="r">
              <a:lnSpc>
                <a:spcPct val="77777"/>
              </a:lnSpc>
              <a:spcBef>
                <a:spcPts val="0"/>
              </a:spcBef>
              <a:spcAft>
                <a:spcPts val="0"/>
              </a:spcAft>
              <a:buNone/>
            </a:pPr>
            <a:r>
              <a:rPr b="1" lang="en" sz="1400">
                <a:solidFill>
                  <a:schemeClr val="accent4"/>
                </a:solidFill>
                <a:latin typeface="Arial"/>
                <a:ea typeface="Arial"/>
                <a:cs typeface="Arial"/>
                <a:sym typeface="Arial"/>
              </a:rPr>
              <a:t>SHORTLY</a:t>
            </a:r>
            <a:endParaRPr sz="1100"/>
          </a:p>
        </p:txBody>
      </p:sp>
      <p:sp>
        <p:nvSpPr>
          <p:cNvPr id="1593" name="Google Shape;1593;p90"/>
          <p:cNvSpPr/>
          <p:nvPr/>
        </p:nvSpPr>
        <p:spPr>
          <a:xfrm>
            <a:off x="1945450" y="2892975"/>
            <a:ext cx="1353600" cy="501900"/>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800">
                <a:solidFill>
                  <a:schemeClr val="dk1"/>
                </a:solidFill>
                <a:latin typeface="Lato"/>
                <a:ea typeface="Lato"/>
                <a:cs typeface="Lato"/>
                <a:sym typeface="Lato"/>
              </a:rPr>
              <a:t>Lorem ipsum dolor sit amet, dolor dolor sit amet, Lorem ipsum dolor sit</a:t>
            </a:r>
            <a:endParaRPr sz="1100"/>
          </a:p>
        </p:txBody>
      </p:sp>
    </p:spTree>
  </p:cSld>
  <p:clrMapOvr>
    <a:masterClrMapping/>
  </p:clrMapOvr>
  <mc:AlternateContent>
    <mc:Choice Requires="p14">
      <p:transition spd="slow" p14:dur="3000">
        <p:fade thruBlk="1"/>
      </p:transition>
    </mc:Choice>
    <mc:Fallback>
      <p:transition spd="slow">
        <p:fade/>
      </p:transition>
    </mc:Fallback>
  </mc:AlternateContent>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98" name="Shape 1598"/>
        <p:cNvGrpSpPr/>
        <p:nvPr/>
      </p:nvGrpSpPr>
      <p:grpSpPr>
        <a:xfrm>
          <a:off x="0" y="0"/>
          <a:ext cx="0" cy="0"/>
          <a:chOff x="0" y="0"/>
          <a:chExt cx="0" cy="0"/>
        </a:xfrm>
      </p:grpSpPr>
      <p:sp>
        <p:nvSpPr>
          <p:cNvPr id="1599" name="Google Shape;1599;p91"/>
          <p:cNvSpPr txBox="1"/>
          <p:nvPr>
            <p:ph idx="12" type="sldNum"/>
          </p:nvPr>
        </p:nvSpPr>
        <p:spPr>
          <a:xfrm>
            <a:off x="8064662" y="4767263"/>
            <a:ext cx="450688" cy="27384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1" i="0" lang="en" sz="800">
                <a:solidFill>
                  <a:srgbClr val="FFFFFF"/>
                </a:solidFill>
                <a:latin typeface="Lato"/>
                <a:ea typeface="Lato"/>
                <a:cs typeface="Lato"/>
                <a:sym typeface="Lato"/>
              </a:rPr>
              <a:t>‹#›</a:t>
            </a:fld>
            <a:endParaRPr b="1" i="0" sz="800">
              <a:solidFill>
                <a:srgbClr val="FFFFFF"/>
              </a:solidFill>
              <a:latin typeface="Lato"/>
              <a:ea typeface="Lato"/>
              <a:cs typeface="Lato"/>
              <a:sym typeface="Lato"/>
            </a:endParaRPr>
          </a:p>
        </p:txBody>
      </p:sp>
      <p:sp>
        <p:nvSpPr>
          <p:cNvPr id="1600" name="Google Shape;1600;p91"/>
          <p:cNvSpPr txBox="1"/>
          <p:nvPr>
            <p:ph idx="11" type="ftr"/>
          </p:nvPr>
        </p:nvSpPr>
        <p:spPr>
          <a:xfrm>
            <a:off x="638735" y="4790515"/>
            <a:ext cx="1630456" cy="231961"/>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i="0" lang="en" sz="800">
                <a:solidFill>
                  <a:schemeClr val="dk1"/>
                </a:solidFill>
                <a:latin typeface="Lato"/>
                <a:ea typeface="Lato"/>
                <a:cs typeface="Lato"/>
                <a:sym typeface="Lato"/>
              </a:rPr>
              <a:t>www.website.com</a:t>
            </a:r>
            <a:endParaRPr sz="1100"/>
          </a:p>
        </p:txBody>
      </p:sp>
      <p:sp>
        <p:nvSpPr>
          <p:cNvPr id="1601" name="Google Shape;1601;p91"/>
          <p:cNvSpPr/>
          <p:nvPr/>
        </p:nvSpPr>
        <p:spPr>
          <a:xfrm>
            <a:off x="3141746" y="878682"/>
            <a:ext cx="2860508" cy="3386137"/>
          </a:xfrm>
          <a:prstGeom prst="rect">
            <a:avLst/>
          </a:prstGeom>
          <a:solidFill>
            <a:srgbClr val="37CA9D">
              <a:alpha val="69803"/>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1602" name="Google Shape;1602;p91"/>
          <p:cNvGrpSpPr/>
          <p:nvPr/>
        </p:nvGrpSpPr>
        <p:grpSpPr>
          <a:xfrm>
            <a:off x="3507580" y="2025649"/>
            <a:ext cx="2128838" cy="1092203"/>
            <a:chOff x="4676774" y="2641862"/>
            <a:chExt cx="2838450" cy="1456270"/>
          </a:xfrm>
        </p:grpSpPr>
        <p:sp>
          <p:nvSpPr>
            <p:cNvPr id="1603" name="Google Shape;1603;p91"/>
            <p:cNvSpPr txBox="1"/>
            <p:nvPr/>
          </p:nvSpPr>
          <p:spPr>
            <a:xfrm>
              <a:off x="4676774" y="2641862"/>
              <a:ext cx="2838450" cy="1383777"/>
            </a:xfrm>
            <a:prstGeom prst="rect">
              <a:avLst/>
            </a:prstGeom>
            <a:noFill/>
            <a:ln>
              <a:noFill/>
            </a:ln>
          </p:spPr>
          <p:txBody>
            <a:bodyPr anchorCtr="0" anchor="t" bIns="34275" lIns="68575" spcFirstLastPara="1" rIns="68575" wrap="square" tIns="34275">
              <a:noAutofit/>
            </a:bodyPr>
            <a:lstStyle/>
            <a:p>
              <a:pPr indent="0" lvl="0" marL="0" marR="0" rtl="0" algn="ctr">
                <a:lnSpc>
                  <a:spcPct val="111111"/>
                </a:lnSpc>
                <a:spcBef>
                  <a:spcPts val="0"/>
                </a:spcBef>
                <a:spcAft>
                  <a:spcPts val="0"/>
                </a:spcAft>
                <a:buNone/>
              </a:pPr>
              <a:r>
                <a:rPr b="1" lang="en" sz="3400">
                  <a:solidFill>
                    <a:srgbClr val="FFFFFF"/>
                  </a:solidFill>
                  <a:latin typeface="Montserrat"/>
                  <a:ea typeface="Montserrat"/>
                  <a:cs typeface="Montserrat"/>
                  <a:sym typeface="Montserrat"/>
                </a:rPr>
                <a:t>COFFEE</a:t>
              </a:r>
              <a:endParaRPr sz="1100"/>
            </a:p>
            <a:p>
              <a:pPr indent="0" lvl="0" marL="0" marR="0" rtl="0" algn="ctr">
                <a:lnSpc>
                  <a:spcPct val="100000"/>
                </a:lnSpc>
                <a:spcBef>
                  <a:spcPts val="0"/>
                </a:spcBef>
                <a:spcAft>
                  <a:spcPts val="0"/>
                </a:spcAft>
                <a:buNone/>
              </a:pPr>
              <a:r>
                <a:rPr b="1" lang="en" sz="3800">
                  <a:solidFill>
                    <a:srgbClr val="FFFFFF"/>
                  </a:solidFill>
                  <a:latin typeface="Montserrat"/>
                  <a:ea typeface="Montserrat"/>
                  <a:cs typeface="Montserrat"/>
                  <a:sym typeface="Montserrat"/>
                </a:rPr>
                <a:t>BREAK</a:t>
              </a:r>
              <a:endParaRPr sz="1100"/>
            </a:p>
          </p:txBody>
        </p:sp>
        <p:sp>
          <p:nvSpPr>
            <p:cNvPr id="1604" name="Google Shape;1604;p91"/>
            <p:cNvSpPr/>
            <p:nvPr/>
          </p:nvSpPr>
          <p:spPr>
            <a:xfrm>
              <a:off x="4969042" y="3971926"/>
              <a:ext cx="2298032" cy="126206"/>
            </a:xfrm>
            <a:prstGeom prst="rect">
              <a:avLst/>
            </a:prstGeom>
            <a:solidFill>
              <a:srgbClr val="FFFFF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sp>
        <p:nvSpPr>
          <p:cNvPr id="1605" name="Google Shape;1605;p91"/>
          <p:cNvSpPr/>
          <p:nvPr>
            <p:ph idx="2" type="pic"/>
          </p:nvPr>
        </p:nvSpPr>
        <p:spPr>
          <a:xfrm>
            <a:off x="1" y="878682"/>
            <a:ext cx="9143998" cy="3386137"/>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mc:AlternateContent>
    <mc:Choice Requires="p14">
      <p:transition spd="slow" p14:dur="4000">
        <p:fade thruBlk="1"/>
      </p:transition>
    </mc:Choice>
    <mc:Fallback>
      <p:transition spd="slow">
        <p:fade/>
      </p:transition>
    </mc:Fallback>
  </mc:AlternateContent>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10" name="Shape 1610"/>
        <p:cNvGrpSpPr/>
        <p:nvPr/>
      </p:nvGrpSpPr>
      <p:grpSpPr>
        <a:xfrm>
          <a:off x="0" y="0"/>
          <a:ext cx="0" cy="0"/>
          <a:chOff x="0" y="0"/>
          <a:chExt cx="0" cy="0"/>
        </a:xfrm>
      </p:grpSpPr>
      <p:sp>
        <p:nvSpPr>
          <p:cNvPr id="1611" name="Google Shape;1611;p92"/>
          <p:cNvSpPr txBox="1"/>
          <p:nvPr>
            <p:ph idx="12" type="sldNum"/>
          </p:nvPr>
        </p:nvSpPr>
        <p:spPr>
          <a:xfrm>
            <a:off x="8064662" y="4767263"/>
            <a:ext cx="450688" cy="27384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1" i="0" lang="en" sz="800">
                <a:solidFill>
                  <a:srgbClr val="FFFFFF"/>
                </a:solidFill>
                <a:latin typeface="Lato"/>
                <a:ea typeface="Lato"/>
                <a:cs typeface="Lato"/>
                <a:sym typeface="Lato"/>
              </a:rPr>
              <a:t>‹#›</a:t>
            </a:fld>
            <a:endParaRPr b="1" i="0" sz="800">
              <a:solidFill>
                <a:srgbClr val="FFFFFF"/>
              </a:solidFill>
              <a:latin typeface="Lato"/>
              <a:ea typeface="Lato"/>
              <a:cs typeface="Lato"/>
              <a:sym typeface="Lato"/>
            </a:endParaRPr>
          </a:p>
        </p:txBody>
      </p:sp>
      <p:sp>
        <p:nvSpPr>
          <p:cNvPr id="1612" name="Google Shape;1612;p92"/>
          <p:cNvSpPr txBox="1"/>
          <p:nvPr>
            <p:ph idx="11" type="ftr"/>
          </p:nvPr>
        </p:nvSpPr>
        <p:spPr>
          <a:xfrm>
            <a:off x="638735" y="4790515"/>
            <a:ext cx="1630456" cy="231961"/>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i="0" lang="en" sz="800">
                <a:solidFill>
                  <a:srgbClr val="757070"/>
                </a:solidFill>
                <a:latin typeface="Lato"/>
                <a:ea typeface="Lato"/>
                <a:cs typeface="Lato"/>
                <a:sym typeface="Lato"/>
              </a:rPr>
              <a:t>www.website.com</a:t>
            </a:r>
            <a:endParaRPr b="1" i="0" sz="800">
              <a:solidFill>
                <a:srgbClr val="757070"/>
              </a:solidFill>
              <a:latin typeface="Lato"/>
              <a:ea typeface="Lato"/>
              <a:cs typeface="Lato"/>
              <a:sym typeface="Lato"/>
            </a:endParaRPr>
          </a:p>
        </p:txBody>
      </p:sp>
      <p:sp>
        <p:nvSpPr>
          <p:cNvPr id="1613" name="Google Shape;1613;p92"/>
          <p:cNvSpPr/>
          <p:nvPr/>
        </p:nvSpPr>
        <p:spPr>
          <a:xfrm>
            <a:off x="2286000" y="0"/>
            <a:ext cx="2286000" cy="2514600"/>
          </a:xfrm>
          <a:prstGeom prst="rect">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614" name="Google Shape;1614;p92"/>
          <p:cNvSpPr/>
          <p:nvPr/>
        </p:nvSpPr>
        <p:spPr>
          <a:xfrm>
            <a:off x="6858000" y="0"/>
            <a:ext cx="2286000" cy="2514600"/>
          </a:xfrm>
          <a:prstGeom prst="rect">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615" name="Google Shape;1615;p92"/>
          <p:cNvSpPr/>
          <p:nvPr/>
        </p:nvSpPr>
        <p:spPr>
          <a:xfrm>
            <a:off x="0" y="2628900"/>
            <a:ext cx="2286000" cy="2514600"/>
          </a:xfrm>
          <a:prstGeom prst="rect">
            <a:avLst/>
          </a:prstGeom>
          <a:solidFill>
            <a:schemeClr val="accent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616" name="Google Shape;1616;p92"/>
          <p:cNvSpPr/>
          <p:nvPr/>
        </p:nvSpPr>
        <p:spPr>
          <a:xfrm>
            <a:off x="4572000" y="2628900"/>
            <a:ext cx="2286000" cy="2514600"/>
          </a:xfrm>
          <a:prstGeom prst="rect">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1617" name="Google Shape;1617;p92"/>
          <p:cNvGrpSpPr/>
          <p:nvPr/>
        </p:nvGrpSpPr>
        <p:grpSpPr>
          <a:xfrm>
            <a:off x="397669" y="3306499"/>
            <a:ext cx="1490662" cy="1159403"/>
            <a:chOff x="530225" y="4566715"/>
            <a:chExt cx="1987550" cy="1545871"/>
          </a:xfrm>
        </p:grpSpPr>
        <p:sp>
          <p:nvSpPr>
            <p:cNvPr id="1618" name="Google Shape;1618;p92"/>
            <p:cNvSpPr txBox="1"/>
            <p:nvPr/>
          </p:nvSpPr>
          <p:spPr>
            <a:xfrm>
              <a:off x="530225" y="5327756"/>
              <a:ext cx="1987550" cy="78483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100">
                  <a:solidFill>
                    <a:srgbClr val="FFFFFF"/>
                  </a:solidFill>
                  <a:latin typeface="Lato"/>
                  <a:ea typeface="Lato"/>
                  <a:cs typeface="Lato"/>
                  <a:sym typeface="Lato"/>
                </a:rPr>
                <a:t>Text of the printing</a:t>
              </a:r>
              <a:endParaRPr sz="1100"/>
            </a:p>
            <a:p>
              <a:pPr indent="0" lvl="0" marL="0" marR="0" rtl="0" algn="ctr">
                <a:spcBef>
                  <a:spcPts val="0"/>
                </a:spcBef>
                <a:spcAft>
                  <a:spcPts val="0"/>
                </a:spcAft>
                <a:buNone/>
              </a:pPr>
              <a:r>
                <a:rPr lang="en" sz="1100">
                  <a:solidFill>
                    <a:srgbClr val="FFFFFF"/>
                  </a:solidFill>
                  <a:latin typeface="Lato"/>
                  <a:ea typeface="Lato"/>
                  <a:cs typeface="Lato"/>
                  <a:sym typeface="Lato"/>
                </a:rPr>
                <a:t>Typeset industry has</a:t>
              </a:r>
              <a:endParaRPr sz="1100"/>
            </a:p>
            <a:p>
              <a:pPr indent="0" lvl="0" marL="0" marR="0" rtl="0" algn="ctr">
                <a:spcBef>
                  <a:spcPts val="0"/>
                </a:spcBef>
                <a:spcAft>
                  <a:spcPts val="0"/>
                </a:spcAft>
                <a:buNone/>
              </a:pPr>
              <a:r>
                <a:rPr lang="en" sz="1100">
                  <a:solidFill>
                    <a:srgbClr val="FFFFFF"/>
                  </a:solidFill>
                  <a:latin typeface="Lato"/>
                  <a:ea typeface="Lato"/>
                  <a:cs typeface="Lato"/>
                  <a:sym typeface="Lato"/>
                </a:rPr>
                <a:t>of the printing to this</a:t>
              </a:r>
              <a:endParaRPr sz="1000">
                <a:solidFill>
                  <a:schemeClr val="dk1"/>
                </a:solidFill>
                <a:latin typeface="Lato"/>
                <a:ea typeface="Lato"/>
                <a:cs typeface="Lato"/>
                <a:sym typeface="Lato"/>
              </a:endParaRPr>
            </a:p>
          </p:txBody>
        </p:sp>
        <p:sp>
          <p:nvSpPr>
            <p:cNvPr id="1619" name="Google Shape;1619;p92"/>
            <p:cNvSpPr txBox="1"/>
            <p:nvPr/>
          </p:nvSpPr>
          <p:spPr>
            <a:xfrm>
              <a:off x="530225" y="4566715"/>
              <a:ext cx="1987550" cy="707886"/>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3000">
                  <a:solidFill>
                    <a:srgbClr val="FFFFFF"/>
                  </a:solidFill>
                  <a:latin typeface="Lato"/>
                  <a:ea typeface="Lato"/>
                  <a:cs typeface="Lato"/>
                  <a:sym typeface="Lato"/>
                </a:rPr>
                <a:t>Text 3</a:t>
              </a:r>
              <a:endParaRPr sz="3000">
                <a:solidFill>
                  <a:schemeClr val="dk1"/>
                </a:solidFill>
                <a:latin typeface="Lato"/>
                <a:ea typeface="Lato"/>
                <a:cs typeface="Lato"/>
                <a:sym typeface="Lato"/>
              </a:endParaRPr>
            </a:p>
          </p:txBody>
        </p:sp>
      </p:grpSp>
      <p:grpSp>
        <p:nvGrpSpPr>
          <p:cNvPr id="1620" name="Google Shape;1620;p92"/>
          <p:cNvGrpSpPr/>
          <p:nvPr/>
        </p:nvGrpSpPr>
        <p:grpSpPr>
          <a:xfrm>
            <a:off x="2683669" y="677599"/>
            <a:ext cx="1490662" cy="1159403"/>
            <a:chOff x="530225" y="4566715"/>
            <a:chExt cx="1987550" cy="1545871"/>
          </a:xfrm>
        </p:grpSpPr>
        <p:sp>
          <p:nvSpPr>
            <p:cNvPr id="1621" name="Google Shape;1621;p92"/>
            <p:cNvSpPr txBox="1"/>
            <p:nvPr/>
          </p:nvSpPr>
          <p:spPr>
            <a:xfrm>
              <a:off x="530225" y="5327756"/>
              <a:ext cx="1987550" cy="78483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100">
                  <a:solidFill>
                    <a:srgbClr val="FFFFFF"/>
                  </a:solidFill>
                  <a:latin typeface="Lato"/>
                  <a:ea typeface="Lato"/>
                  <a:cs typeface="Lato"/>
                  <a:sym typeface="Lato"/>
                </a:rPr>
                <a:t>Text of the printing</a:t>
              </a:r>
              <a:endParaRPr sz="1100"/>
            </a:p>
            <a:p>
              <a:pPr indent="0" lvl="0" marL="0" marR="0" rtl="0" algn="ctr">
                <a:spcBef>
                  <a:spcPts val="0"/>
                </a:spcBef>
                <a:spcAft>
                  <a:spcPts val="0"/>
                </a:spcAft>
                <a:buNone/>
              </a:pPr>
              <a:r>
                <a:rPr lang="en" sz="1100">
                  <a:solidFill>
                    <a:srgbClr val="FFFFFF"/>
                  </a:solidFill>
                  <a:latin typeface="Lato"/>
                  <a:ea typeface="Lato"/>
                  <a:cs typeface="Lato"/>
                  <a:sym typeface="Lato"/>
                </a:rPr>
                <a:t>Typeset industry has</a:t>
              </a:r>
              <a:endParaRPr sz="1100"/>
            </a:p>
            <a:p>
              <a:pPr indent="0" lvl="0" marL="0" marR="0" rtl="0" algn="ctr">
                <a:spcBef>
                  <a:spcPts val="0"/>
                </a:spcBef>
                <a:spcAft>
                  <a:spcPts val="0"/>
                </a:spcAft>
                <a:buNone/>
              </a:pPr>
              <a:r>
                <a:rPr lang="en" sz="1100">
                  <a:solidFill>
                    <a:srgbClr val="FFFFFF"/>
                  </a:solidFill>
                  <a:latin typeface="Lato"/>
                  <a:ea typeface="Lato"/>
                  <a:cs typeface="Lato"/>
                  <a:sym typeface="Lato"/>
                </a:rPr>
                <a:t>of the printing to this</a:t>
              </a:r>
              <a:endParaRPr sz="1000">
                <a:solidFill>
                  <a:schemeClr val="dk1"/>
                </a:solidFill>
                <a:latin typeface="Lato"/>
                <a:ea typeface="Lato"/>
                <a:cs typeface="Lato"/>
                <a:sym typeface="Lato"/>
              </a:endParaRPr>
            </a:p>
          </p:txBody>
        </p:sp>
        <p:sp>
          <p:nvSpPr>
            <p:cNvPr id="1622" name="Google Shape;1622;p92"/>
            <p:cNvSpPr txBox="1"/>
            <p:nvPr/>
          </p:nvSpPr>
          <p:spPr>
            <a:xfrm>
              <a:off x="530225" y="4566715"/>
              <a:ext cx="1987550" cy="707886"/>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3000">
                  <a:solidFill>
                    <a:srgbClr val="FFFFFF"/>
                  </a:solidFill>
                  <a:latin typeface="Lato"/>
                  <a:ea typeface="Lato"/>
                  <a:cs typeface="Lato"/>
                  <a:sym typeface="Lato"/>
                </a:rPr>
                <a:t>Text 1</a:t>
              </a:r>
              <a:endParaRPr sz="3000">
                <a:solidFill>
                  <a:schemeClr val="dk1"/>
                </a:solidFill>
                <a:latin typeface="Lato"/>
                <a:ea typeface="Lato"/>
                <a:cs typeface="Lato"/>
                <a:sym typeface="Lato"/>
              </a:endParaRPr>
            </a:p>
          </p:txBody>
        </p:sp>
      </p:grpSp>
      <p:grpSp>
        <p:nvGrpSpPr>
          <p:cNvPr id="1623" name="Google Shape;1623;p92"/>
          <p:cNvGrpSpPr/>
          <p:nvPr/>
        </p:nvGrpSpPr>
        <p:grpSpPr>
          <a:xfrm>
            <a:off x="7255669" y="677599"/>
            <a:ext cx="1490662" cy="1159403"/>
            <a:chOff x="530225" y="4566715"/>
            <a:chExt cx="1987550" cy="1545871"/>
          </a:xfrm>
        </p:grpSpPr>
        <p:sp>
          <p:nvSpPr>
            <p:cNvPr id="1624" name="Google Shape;1624;p92"/>
            <p:cNvSpPr txBox="1"/>
            <p:nvPr/>
          </p:nvSpPr>
          <p:spPr>
            <a:xfrm>
              <a:off x="530225" y="5327756"/>
              <a:ext cx="1987550" cy="78483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100">
                  <a:solidFill>
                    <a:srgbClr val="FFFFFF"/>
                  </a:solidFill>
                  <a:latin typeface="Lato"/>
                  <a:ea typeface="Lato"/>
                  <a:cs typeface="Lato"/>
                  <a:sym typeface="Lato"/>
                </a:rPr>
                <a:t>Text of the printing</a:t>
              </a:r>
              <a:endParaRPr sz="1100"/>
            </a:p>
            <a:p>
              <a:pPr indent="0" lvl="0" marL="0" marR="0" rtl="0" algn="ctr">
                <a:spcBef>
                  <a:spcPts val="0"/>
                </a:spcBef>
                <a:spcAft>
                  <a:spcPts val="0"/>
                </a:spcAft>
                <a:buNone/>
              </a:pPr>
              <a:r>
                <a:rPr lang="en" sz="1100">
                  <a:solidFill>
                    <a:srgbClr val="FFFFFF"/>
                  </a:solidFill>
                  <a:latin typeface="Lato"/>
                  <a:ea typeface="Lato"/>
                  <a:cs typeface="Lato"/>
                  <a:sym typeface="Lato"/>
                </a:rPr>
                <a:t>Typeset industry has</a:t>
              </a:r>
              <a:endParaRPr sz="1100"/>
            </a:p>
            <a:p>
              <a:pPr indent="0" lvl="0" marL="0" marR="0" rtl="0" algn="ctr">
                <a:spcBef>
                  <a:spcPts val="0"/>
                </a:spcBef>
                <a:spcAft>
                  <a:spcPts val="0"/>
                </a:spcAft>
                <a:buNone/>
              </a:pPr>
              <a:r>
                <a:rPr lang="en" sz="1100">
                  <a:solidFill>
                    <a:srgbClr val="FFFFFF"/>
                  </a:solidFill>
                  <a:latin typeface="Lato"/>
                  <a:ea typeface="Lato"/>
                  <a:cs typeface="Lato"/>
                  <a:sym typeface="Lato"/>
                </a:rPr>
                <a:t>of the printing to this</a:t>
              </a:r>
              <a:endParaRPr sz="1000">
                <a:solidFill>
                  <a:schemeClr val="dk1"/>
                </a:solidFill>
                <a:latin typeface="Lato"/>
                <a:ea typeface="Lato"/>
                <a:cs typeface="Lato"/>
                <a:sym typeface="Lato"/>
              </a:endParaRPr>
            </a:p>
          </p:txBody>
        </p:sp>
        <p:sp>
          <p:nvSpPr>
            <p:cNvPr id="1625" name="Google Shape;1625;p92"/>
            <p:cNvSpPr txBox="1"/>
            <p:nvPr/>
          </p:nvSpPr>
          <p:spPr>
            <a:xfrm>
              <a:off x="530225" y="4566715"/>
              <a:ext cx="1987550" cy="707886"/>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3000">
                  <a:solidFill>
                    <a:srgbClr val="FFFFFF"/>
                  </a:solidFill>
                  <a:latin typeface="Lato"/>
                  <a:ea typeface="Lato"/>
                  <a:cs typeface="Lato"/>
                  <a:sym typeface="Lato"/>
                </a:rPr>
                <a:t>Text 2</a:t>
              </a:r>
              <a:endParaRPr sz="3000">
                <a:solidFill>
                  <a:schemeClr val="dk1"/>
                </a:solidFill>
                <a:latin typeface="Lato"/>
                <a:ea typeface="Lato"/>
                <a:cs typeface="Lato"/>
                <a:sym typeface="Lato"/>
              </a:endParaRPr>
            </a:p>
          </p:txBody>
        </p:sp>
      </p:grpSp>
      <p:grpSp>
        <p:nvGrpSpPr>
          <p:cNvPr id="1626" name="Google Shape;1626;p92"/>
          <p:cNvGrpSpPr/>
          <p:nvPr/>
        </p:nvGrpSpPr>
        <p:grpSpPr>
          <a:xfrm>
            <a:off x="4969669" y="3306499"/>
            <a:ext cx="1490662" cy="1159403"/>
            <a:chOff x="530225" y="4566715"/>
            <a:chExt cx="1987550" cy="1545871"/>
          </a:xfrm>
        </p:grpSpPr>
        <p:sp>
          <p:nvSpPr>
            <p:cNvPr id="1627" name="Google Shape;1627;p92"/>
            <p:cNvSpPr txBox="1"/>
            <p:nvPr/>
          </p:nvSpPr>
          <p:spPr>
            <a:xfrm>
              <a:off x="530225" y="5327756"/>
              <a:ext cx="1987550" cy="78483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100">
                  <a:solidFill>
                    <a:srgbClr val="FFFFFF"/>
                  </a:solidFill>
                  <a:latin typeface="Lato"/>
                  <a:ea typeface="Lato"/>
                  <a:cs typeface="Lato"/>
                  <a:sym typeface="Lato"/>
                </a:rPr>
                <a:t>Text of the printing</a:t>
              </a:r>
              <a:endParaRPr sz="1100"/>
            </a:p>
            <a:p>
              <a:pPr indent="0" lvl="0" marL="0" marR="0" rtl="0" algn="ctr">
                <a:spcBef>
                  <a:spcPts val="0"/>
                </a:spcBef>
                <a:spcAft>
                  <a:spcPts val="0"/>
                </a:spcAft>
                <a:buNone/>
              </a:pPr>
              <a:r>
                <a:rPr lang="en" sz="1100">
                  <a:solidFill>
                    <a:srgbClr val="FFFFFF"/>
                  </a:solidFill>
                  <a:latin typeface="Lato"/>
                  <a:ea typeface="Lato"/>
                  <a:cs typeface="Lato"/>
                  <a:sym typeface="Lato"/>
                </a:rPr>
                <a:t>Typeset industry has</a:t>
              </a:r>
              <a:endParaRPr sz="1100"/>
            </a:p>
            <a:p>
              <a:pPr indent="0" lvl="0" marL="0" marR="0" rtl="0" algn="ctr">
                <a:spcBef>
                  <a:spcPts val="0"/>
                </a:spcBef>
                <a:spcAft>
                  <a:spcPts val="0"/>
                </a:spcAft>
                <a:buNone/>
              </a:pPr>
              <a:r>
                <a:rPr lang="en" sz="1100">
                  <a:solidFill>
                    <a:srgbClr val="FFFFFF"/>
                  </a:solidFill>
                  <a:latin typeface="Lato"/>
                  <a:ea typeface="Lato"/>
                  <a:cs typeface="Lato"/>
                  <a:sym typeface="Lato"/>
                </a:rPr>
                <a:t>of the printing to this</a:t>
              </a:r>
              <a:endParaRPr sz="1000">
                <a:solidFill>
                  <a:schemeClr val="dk1"/>
                </a:solidFill>
                <a:latin typeface="Lato"/>
                <a:ea typeface="Lato"/>
                <a:cs typeface="Lato"/>
                <a:sym typeface="Lato"/>
              </a:endParaRPr>
            </a:p>
          </p:txBody>
        </p:sp>
        <p:sp>
          <p:nvSpPr>
            <p:cNvPr id="1628" name="Google Shape;1628;p92"/>
            <p:cNvSpPr txBox="1"/>
            <p:nvPr/>
          </p:nvSpPr>
          <p:spPr>
            <a:xfrm>
              <a:off x="530225" y="4566715"/>
              <a:ext cx="1987550" cy="707886"/>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3000">
                  <a:solidFill>
                    <a:srgbClr val="FFFFFF"/>
                  </a:solidFill>
                  <a:latin typeface="Lato"/>
                  <a:ea typeface="Lato"/>
                  <a:cs typeface="Lato"/>
                  <a:sym typeface="Lato"/>
                </a:rPr>
                <a:t>Text 4</a:t>
              </a:r>
              <a:endParaRPr sz="3000">
                <a:solidFill>
                  <a:schemeClr val="dk1"/>
                </a:solidFill>
                <a:latin typeface="Lato"/>
                <a:ea typeface="Lato"/>
                <a:cs typeface="Lato"/>
                <a:sym typeface="Lato"/>
              </a:endParaRPr>
            </a:p>
          </p:txBody>
        </p:sp>
      </p:grpSp>
      <p:sp>
        <p:nvSpPr>
          <p:cNvPr id="1629" name="Google Shape;1629;p92"/>
          <p:cNvSpPr/>
          <p:nvPr>
            <p:ph idx="2" type="pic"/>
          </p:nvPr>
        </p:nvSpPr>
        <p:spPr>
          <a:xfrm>
            <a:off x="1" y="0"/>
            <a:ext cx="2286000" cy="2514600"/>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1630" name="Google Shape;1630;p92"/>
          <p:cNvSpPr/>
          <p:nvPr>
            <p:ph idx="5" type="pic"/>
          </p:nvPr>
        </p:nvSpPr>
        <p:spPr>
          <a:xfrm>
            <a:off x="2286000" y="2628900"/>
            <a:ext cx="2286000" cy="2514600"/>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1631" name="Google Shape;1631;p92"/>
          <p:cNvSpPr/>
          <p:nvPr>
            <p:ph idx="4" type="pic"/>
          </p:nvPr>
        </p:nvSpPr>
        <p:spPr>
          <a:xfrm>
            <a:off x="4572000" y="0"/>
            <a:ext cx="2286000" cy="2514600"/>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1632" name="Google Shape;1632;p92"/>
          <p:cNvSpPr/>
          <p:nvPr>
            <p:ph idx="3" type="pic"/>
          </p:nvPr>
        </p:nvSpPr>
        <p:spPr>
          <a:xfrm>
            <a:off x="6858000" y="2628900"/>
            <a:ext cx="2286000" cy="2514600"/>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mc:AlternateContent>
    <mc:Choice Requires="p14">
      <p:transition spd="slow" p14:dur="1400">
        <p:fade thruBlk="1"/>
      </p:transition>
    </mc:Choice>
    <mc:Fallback>
      <p:transition spd="slow">
        <p:fade/>
      </p:transition>
    </mc:Fallback>
  </mc:AlternateContent>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37" name="Shape 1637"/>
        <p:cNvGrpSpPr/>
        <p:nvPr/>
      </p:nvGrpSpPr>
      <p:grpSpPr>
        <a:xfrm>
          <a:off x="0" y="0"/>
          <a:ext cx="0" cy="0"/>
          <a:chOff x="0" y="0"/>
          <a:chExt cx="0" cy="0"/>
        </a:xfrm>
      </p:grpSpPr>
      <p:sp>
        <p:nvSpPr>
          <p:cNvPr id="1638" name="Google Shape;1638;p93"/>
          <p:cNvSpPr/>
          <p:nvPr/>
        </p:nvSpPr>
        <p:spPr>
          <a:xfrm>
            <a:off x="4433207" y="1765294"/>
            <a:ext cx="3094265" cy="2820390"/>
          </a:xfrm>
          <a:prstGeom prst="rect">
            <a:avLst/>
          </a:prstGeom>
          <a:solidFill>
            <a:schemeClr val="accent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639" name="Google Shape;1639;p93"/>
          <p:cNvSpPr txBox="1"/>
          <p:nvPr>
            <p:ph idx="12" type="sldNum"/>
          </p:nvPr>
        </p:nvSpPr>
        <p:spPr>
          <a:xfrm>
            <a:off x="8064662" y="4767263"/>
            <a:ext cx="450688" cy="27384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1" i="0" lang="en" sz="800">
                <a:solidFill>
                  <a:srgbClr val="FFFFFF"/>
                </a:solidFill>
                <a:latin typeface="Lato"/>
                <a:ea typeface="Lato"/>
                <a:cs typeface="Lato"/>
                <a:sym typeface="Lato"/>
              </a:rPr>
              <a:t>‹#›</a:t>
            </a:fld>
            <a:endParaRPr b="1" i="0" sz="800">
              <a:solidFill>
                <a:srgbClr val="FFFFFF"/>
              </a:solidFill>
              <a:latin typeface="Lato"/>
              <a:ea typeface="Lato"/>
              <a:cs typeface="Lato"/>
              <a:sym typeface="Lato"/>
            </a:endParaRPr>
          </a:p>
        </p:txBody>
      </p:sp>
      <p:sp>
        <p:nvSpPr>
          <p:cNvPr id="1640" name="Google Shape;1640;p93"/>
          <p:cNvSpPr txBox="1"/>
          <p:nvPr>
            <p:ph type="title"/>
          </p:nvPr>
        </p:nvSpPr>
        <p:spPr>
          <a:xfrm>
            <a:off x="628650" y="361242"/>
            <a:ext cx="7886700" cy="376645"/>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300"/>
              <a:buFont typeface="Montserrat"/>
              <a:buNone/>
            </a:pPr>
            <a:r>
              <a:rPr b="1" i="0" lang="en" sz="2300" u="none" cap="none" strike="noStrike">
                <a:solidFill>
                  <a:schemeClr val="dk1"/>
                </a:solidFill>
                <a:latin typeface="Montserrat"/>
                <a:ea typeface="Montserrat"/>
                <a:cs typeface="Montserrat"/>
                <a:sym typeface="Montserrat"/>
              </a:rPr>
              <a:t>Infographic</a:t>
            </a:r>
            <a:endParaRPr sz="1100"/>
          </a:p>
        </p:txBody>
      </p:sp>
      <p:sp>
        <p:nvSpPr>
          <p:cNvPr id="1641" name="Google Shape;1641;p93"/>
          <p:cNvSpPr txBox="1"/>
          <p:nvPr>
            <p:ph idx="1" type="body"/>
          </p:nvPr>
        </p:nvSpPr>
        <p:spPr>
          <a:xfrm>
            <a:off x="628650" y="734269"/>
            <a:ext cx="7886700" cy="238005"/>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900"/>
              <a:buFont typeface="Arial"/>
              <a:buNone/>
            </a:pPr>
            <a:r>
              <a:rPr b="0" i="0" lang="en" sz="900" u="none" cap="none" strike="noStrike">
                <a:solidFill>
                  <a:schemeClr val="dk1"/>
                </a:solidFill>
                <a:latin typeface="Lato"/>
                <a:ea typeface="Lato"/>
                <a:cs typeface="Lato"/>
                <a:sym typeface="Lato"/>
              </a:rPr>
              <a:t>Lorem ipsum dolor sit amet agam facer modo data lorem ipsum dolor sit amet agam facer modo data.</a:t>
            </a:r>
            <a:endParaRPr sz="1100"/>
          </a:p>
        </p:txBody>
      </p:sp>
      <p:sp>
        <p:nvSpPr>
          <p:cNvPr id="1642" name="Google Shape;1642;p93"/>
          <p:cNvSpPr txBox="1"/>
          <p:nvPr>
            <p:ph idx="11" type="ftr"/>
          </p:nvPr>
        </p:nvSpPr>
        <p:spPr>
          <a:xfrm>
            <a:off x="638735" y="4790515"/>
            <a:ext cx="1630456" cy="231961"/>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i="0" lang="en" sz="800">
                <a:solidFill>
                  <a:srgbClr val="757070"/>
                </a:solidFill>
                <a:latin typeface="Lato"/>
                <a:ea typeface="Lato"/>
                <a:cs typeface="Lato"/>
                <a:sym typeface="Lato"/>
              </a:rPr>
              <a:t>www.website.com</a:t>
            </a:r>
            <a:endParaRPr b="1" i="0" sz="800">
              <a:solidFill>
                <a:srgbClr val="757070"/>
              </a:solidFill>
              <a:latin typeface="Lato"/>
              <a:ea typeface="Lato"/>
              <a:cs typeface="Lato"/>
              <a:sym typeface="Lato"/>
            </a:endParaRPr>
          </a:p>
        </p:txBody>
      </p:sp>
      <p:sp>
        <p:nvSpPr>
          <p:cNvPr id="1643" name="Google Shape;1643;p93"/>
          <p:cNvSpPr/>
          <p:nvPr/>
        </p:nvSpPr>
        <p:spPr>
          <a:xfrm>
            <a:off x="7520792" y="1304078"/>
            <a:ext cx="1626919" cy="1650932"/>
          </a:xfrm>
          <a:prstGeom prst="rect">
            <a:avLst/>
          </a:prstGeom>
          <a:solidFill>
            <a:srgbClr val="37CA9D">
              <a:alpha val="80000"/>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644" name="Google Shape;1644;p93"/>
          <p:cNvSpPr/>
          <p:nvPr/>
        </p:nvSpPr>
        <p:spPr>
          <a:xfrm>
            <a:off x="6018560" y="3149919"/>
            <a:ext cx="1047861" cy="1047861"/>
          </a:xfrm>
          <a:prstGeom prst="ellipse">
            <a:avLst/>
          </a:prstGeom>
          <a:solidFill>
            <a:schemeClr val="dk1"/>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1645" name="Google Shape;1645;p93"/>
          <p:cNvSpPr/>
          <p:nvPr/>
        </p:nvSpPr>
        <p:spPr>
          <a:xfrm>
            <a:off x="2152469" y="2382962"/>
            <a:ext cx="1754326" cy="1712039"/>
          </a:xfrm>
          <a:prstGeom prst="rect">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1646" name="Google Shape;1646;p93"/>
          <p:cNvGrpSpPr/>
          <p:nvPr/>
        </p:nvGrpSpPr>
        <p:grpSpPr>
          <a:xfrm>
            <a:off x="2694047" y="2728382"/>
            <a:ext cx="671168" cy="1021197"/>
            <a:chOff x="4024693" y="2398588"/>
            <a:chExt cx="894891" cy="1361596"/>
          </a:xfrm>
        </p:grpSpPr>
        <p:sp>
          <p:nvSpPr>
            <p:cNvPr id="1647" name="Google Shape;1647;p93"/>
            <p:cNvSpPr/>
            <p:nvPr/>
          </p:nvSpPr>
          <p:spPr>
            <a:xfrm>
              <a:off x="4024693" y="2887645"/>
              <a:ext cx="894891" cy="378268"/>
            </a:xfrm>
            <a:prstGeom prst="rect">
              <a:avLst/>
            </a:prstGeom>
            <a:noFill/>
            <a:ln>
              <a:noFill/>
            </a:ln>
          </p:spPr>
          <p:txBody>
            <a:bodyPr anchorCtr="0" anchor="ctr" bIns="0" lIns="0" spcFirstLastPara="1" rIns="0" wrap="square" tIns="0">
              <a:noAutofit/>
            </a:bodyPr>
            <a:lstStyle/>
            <a:p>
              <a:pPr indent="0" lvl="0" marL="0" marR="0" rtl="0" algn="ctr">
                <a:lnSpc>
                  <a:spcPct val="86666"/>
                </a:lnSpc>
                <a:spcBef>
                  <a:spcPts val="0"/>
                </a:spcBef>
                <a:spcAft>
                  <a:spcPts val="0"/>
                </a:spcAft>
                <a:buNone/>
              </a:pPr>
              <a:r>
                <a:rPr b="1" lang="en" sz="1100">
                  <a:solidFill>
                    <a:srgbClr val="FFFFFF"/>
                  </a:solidFill>
                  <a:latin typeface="Lato"/>
                  <a:ea typeface="Lato"/>
                  <a:cs typeface="Lato"/>
                  <a:sym typeface="Lato"/>
                </a:rPr>
                <a:t>WON CC AWARD</a:t>
              </a:r>
              <a:endParaRPr sz="1100"/>
            </a:p>
          </p:txBody>
        </p:sp>
        <p:sp>
          <p:nvSpPr>
            <p:cNvPr id="1648" name="Google Shape;1648;p93"/>
            <p:cNvSpPr/>
            <p:nvPr/>
          </p:nvSpPr>
          <p:spPr>
            <a:xfrm>
              <a:off x="4082358" y="3299534"/>
              <a:ext cx="804276" cy="460650"/>
            </a:xfrm>
            <a:prstGeom prst="rect">
              <a:avLst/>
            </a:prstGeom>
            <a:noFill/>
            <a:ln>
              <a:noFill/>
            </a:ln>
          </p:spPr>
          <p:txBody>
            <a:bodyPr anchorCtr="0" anchor="ctr" bIns="0" lIns="0" spcFirstLastPara="1" rIns="0" wrap="square" tIns="0">
              <a:noAutofit/>
            </a:bodyPr>
            <a:lstStyle/>
            <a:p>
              <a:pPr indent="0" lvl="0" marL="0" marR="0" rtl="0" algn="ctr">
                <a:lnSpc>
                  <a:spcPct val="125000"/>
                </a:lnSpc>
                <a:spcBef>
                  <a:spcPts val="0"/>
                </a:spcBef>
                <a:spcAft>
                  <a:spcPts val="0"/>
                </a:spcAft>
                <a:buNone/>
              </a:pPr>
              <a:r>
                <a:rPr lang="en" sz="600">
                  <a:solidFill>
                    <a:srgbClr val="FFFFFF"/>
                  </a:solidFill>
                  <a:latin typeface="Lato"/>
                  <a:ea typeface="Lato"/>
                  <a:cs typeface="Lato"/>
                  <a:sym typeface="Lato"/>
                </a:rPr>
                <a:t>This letterhead design is meant to project an image.</a:t>
              </a:r>
              <a:endParaRPr sz="1100"/>
            </a:p>
          </p:txBody>
        </p:sp>
        <p:sp>
          <p:nvSpPr>
            <p:cNvPr id="1649" name="Google Shape;1649;p93"/>
            <p:cNvSpPr/>
            <p:nvPr/>
          </p:nvSpPr>
          <p:spPr>
            <a:xfrm>
              <a:off x="4317642" y="2398588"/>
              <a:ext cx="336684" cy="391002"/>
            </a:xfrm>
            <a:custGeom>
              <a:pathLst>
                <a:path extrusionOk="0" h="21600" w="21600">
                  <a:moveTo>
                    <a:pt x="19371" y="3866"/>
                  </a:moveTo>
                  <a:lnTo>
                    <a:pt x="19371" y="4855"/>
                  </a:lnTo>
                  <a:cubicBezTo>
                    <a:pt x="19371" y="5883"/>
                    <a:pt x="18402" y="6722"/>
                    <a:pt x="17208" y="6722"/>
                  </a:cubicBezTo>
                  <a:lnTo>
                    <a:pt x="17208" y="3866"/>
                  </a:lnTo>
                  <a:cubicBezTo>
                    <a:pt x="17208" y="3866"/>
                    <a:pt x="19371" y="3866"/>
                    <a:pt x="19371" y="3866"/>
                  </a:cubicBezTo>
                  <a:close/>
                  <a:moveTo>
                    <a:pt x="13708" y="5371"/>
                  </a:moveTo>
                  <a:lnTo>
                    <a:pt x="12391" y="6329"/>
                  </a:lnTo>
                  <a:lnTo>
                    <a:pt x="12801" y="7772"/>
                  </a:lnTo>
                  <a:cubicBezTo>
                    <a:pt x="12878" y="8041"/>
                    <a:pt x="12535" y="8258"/>
                    <a:pt x="12258" y="8112"/>
                  </a:cubicBezTo>
                  <a:lnTo>
                    <a:pt x="10797" y="7327"/>
                  </a:lnTo>
                  <a:lnTo>
                    <a:pt x="9332" y="8108"/>
                  </a:lnTo>
                  <a:cubicBezTo>
                    <a:pt x="9055" y="8254"/>
                    <a:pt x="8711" y="8041"/>
                    <a:pt x="8788" y="7768"/>
                  </a:cubicBezTo>
                  <a:lnTo>
                    <a:pt x="9199" y="6325"/>
                  </a:lnTo>
                  <a:lnTo>
                    <a:pt x="7887" y="5371"/>
                  </a:lnTo>
                  <a:cubicBezTo>
                    <a:pt x="7640" y="5191"/>
                    <a:pt x="7769" y="4842"/>
                    <a:pt x="8092" y="4824"/>
                  </a:cubicBezTo>
                  <a:lnTo>
                    <a:pt x="9809" y="4718"/>
                  </a:lnTo>
                  <a:lnTo>
                    <a:pt x="10464" y="3341"/>
                  </a:lnTo>
                  <a:cubicBezTo>
                    <a:pt x="10587" y="3081"/>
                    <a:pt x="11013" y="3081"/>
                    <a:pt x="11136" y="3341"/>
                  </a:cubicBezTo>
                  <a:lnTo>
                    <a:pt x="11786" y="4714"/>
                  </a:lnTo>
                  <a:lnTo>
                    <a:pt x="13503" y="4820"/>
                  </a:lnTo>
                  <a:cubicBezTo>
                    <a:pt x="13826" y="4842"/>
                    <a:pt x="13954" y="5191"/>
                    <a:pt x="13708" y="5371"/>
                  </a:cubicBezTo>
                  <a:cubicBezTo>
                    <a:pt x="13708" y="5371"/>
                    <a:pt x="13708" y="5371"/>
                    <a:pt x="13708" y="5371"/>
                  </a:cubicBezTo>
                  <a:close/>
                  <a:moveTo>
                    <a:pt x="4386" y="6722"/>
                  </a:moveTo>
                  <a:cubicBezTo>
                    <a:pt x="3193" y="6722"/>
                    <a:pt x="2219" y="5883"/>
                    <a:pt x="2219" y="4855"/>
                  </a:cubicBezTo>
                  <a:lnTo>
                    <a:pt x="2219" y="3866"/>
                  </a:lnTo>
                  <a:lnTo>
                    <a:pt x="4386" y="3866"/>
                  </a:lnTo>
                  <a:cubicBezTo>
                    <a:pt x="4386" y="3866"/>
                    <a:pt x="4386" y="6722"/>
                    <a:pt x="4386" y="6722"/>
                  </a:cubicBezTo>
                  <a:close/>
                  <a:moveTo>
                    <a:pt x="17208" y="0"/>
                  </a:moveTo>
                  <a:lnTo>
                    <a:pt x="4386" y="0"/>
                  </a:lnTo>
                  <a:lnTo>
                    <a:pt x="4386" y="1955"/>
                  </a:lnTo>
                  <a:lnTo>
                    <a:pt x="0" y="1955"/>
                  </a:lnTo>
                  <a:lnTo>
                    <a:pt x="0" y="4855"/>
                  </a:lnTo>
                  <a:cubicBezTo>
                    <a:pt x="0" y="6938"/>
                    <a:pt x="1968" y="8633"/>
                    <a:pt x="4386" y="8633"/>
                  </a:cubicBezTo>
                  <a:lnTo>
                    <a:pt x="4463" y="8633"/>
                  </a:lnTo>
                  <a:cubicBezTo>
                    <a:pt x="4868" y="10897"/>
                    <a:pt x="6872" y="12702"/>
                    <a:pt x="9444" y="13179"/>
                  </a:cubicBezTo>
                  <a:lnTo>
                    <a:pt x="9444" y="16308"/>
                  </a:lnTo>
                  <a:lnTo>
                    <a:pt x="7871" y="16308"/>
                  </a:lnTo>
                  <a:cubicBezTo>
                    <a:pt x="7384" y="16308"/>
                    <a:pt x="6995" y="16648"/>
                    <a:pt x="6995" y="17062"/>
                  </a:cubicBezTo>
                  <a:lnTo>
                    <a:pt x="6995" y="18056"/>
                  </a:lnTo>
                  <a:lnTo>
                    <a:pt x="5652" y="18056"/>
                  </a:lnTo>
                  <a:lnTo>
                    <a:pt x="5652" y="21600"/>
                  </a:lnTo>
                  <a:lnTo>
                    <a:pt x="15948" y="21600"/>
                  </a:lnTo>
                  <a:lnTo>
                    <a:pt x="15948" y="18056"/>
                  </a:lnTo>
                  <a:lnTo>
                    <a:pt x="14605" y="18056"/>
                  </a:lnTo>
                  <a:lnTo>
                    <a:pt x="14605" y="17062"/>
                  </a:lnTo>
                  <a:cubicBezTo>
                    <a:pt x="14605" y="16643"/>
                    <a:pt x="14210" y="16308"/>
                    <a:pt x="13729" y="16308"/>
                  </a:cubicBezTo>
                  <a:lnTo>
                    <a:pt x="12155" y="16308"/>
                  </a:lnTo>
                  <a:lnTo>
                    <a:pt x="12155" y="13179"/>
                  </a:lnTo>
                  <a:cubicBezTo>
                    <a:pt x="14733" y="12702"/>
                    <a:pt x="16731" y="10893"/>
                    <a:pt x="17137" y="8633"/>
                  </a:cubicBezTo>
                  <a:lnTo>
                    <a:pt x="17214" y="8633"/>
                  </a:lnTo>
                  <a:cubicBezTo>
                    <a:pt x="19632" y="8633"/>
                    <a:pt x="21600" y="6938"/>
                    <a:pt x="21600" y="4855"/>
                  </a:cubicBezTo>
                  <a:lnTo>
                    <a:pt x="21600" y="1955"/>
                  </a:lnTo>
                  <a:lnTo>
                    <a:pt x="17214" y="1955"/>
                  </a:lnTo>
                  <a:lnTo>
                    <a:pt x="17214" y="0"/>
                  </a:lnTo>
                  <a:cubicBezTo>
                    <a:pt x="17214" y="0"/>
                    <a:pt x="17208" y="0"/>
                    <a:pt x="17208" y="0"/>
                  </a:cubicBezTo>
                  <a:close/>
                  <a:moveTo>
                    <a:pt x="17208" y="0"/>
                  </a:moveTo>
                </a:path>
              </a:pathLst>
            </a:custGeom>
            <a:solidFill>
              <a:srgbClr val="FFFFFF"/>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grpSp>
      <p:sp>
        <p:nvSpPr>
          <p:cNvPr id="1650" name="Google Shape;1650;p93"/>
          <p:cNvSpPr/>
          <p:nvPr/>
        </p:nvSpPr>
        <p:spPr>
          <a:xfrm>
            <a:off x="5833011" y="2051342"/>
            <a:ext cx="1010988" cy="557362"/>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rPr lang="en" sz="3000">
                <a:solidFill>
                  <a:srgbClr val="FFFFFF"/>
                </a:solidFill>
                <a:latin typeface="Lato Black"/>
                <a:ea typeface="Lato Black"/>
                <a:cs typeface="Lato Black"/>
                <a:sym typeface="Lato Black"/>
              </a:rPr>
              <a:t>98%</a:t>
            </a:r>
            <a:endParaRPr sz="1100"/>
          </a:p>
        </p:txBody>
      </p:sp>
      <p:sp>
        <p:nvSpPr>
          <p:cNvPr id="1651" name="Google Shape;1651;p93"/>
          <p:cNvSpPr/>
          <p:nvPr/>
        </p:nvSpPr>
        <p:spPr>
          <a:xfrm>
            <a:off x="5970935" y="2539078"/>
            <a:ext cx="1059406" cy="440330"/>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None/>
            </a:pPr>
            <a:r>
              <a:rPr b="1" lang="en" sz="1500">
                <a:solidFill>
                  <a:srgbClr val="FFFFFF"/>
                </a:solidFill>
                <a:latin typeface="Lato"/>
                <a:ea typeface="Lato"/>
                <a:cs typeface="Lato"/>
                <a:sym typeface="Lato"/>
              </a:rPr>
              <a:t>SERVICES TITLE</a:t>
            </a:r>
            <a:endParaRPr sz="1100"/>
          </a:p>
        </p:txBody>
      </p:sp>
      <p:sp>
        <p:nvSpPr>
          <p:cNvPr id="1652" name="Google Shape;1652;p93"/>
          <p:cNvSpPr/>
          <p:nvPr/>
        </p:nvSpPr>
        <p:spPr>
          <a:xfrm>
            <a:off x="6144921" y="3316214"/>
            <a:ext cx="822647" cy="701160"/>
          </a:xfrm>
          <a:prstGeom prst="rect">
            <a:avLst/>
          </a:prstGeom>
          <a:noFill/>
          <a:ln>
            <a:noFill/>
          </a:ln>
        </p:spPr>
        <p:txBody>
          <a:bodyPr anchorCtr="0" anchor="ctr" bIns="0" lIns="0" spcFirstLastPara="1" rIns="0" wrap="square" tIns="0">
            <a:noAutofit/>
          </a:bodyPr>
          <a:lstStyle/>
          <a:p>
            <a:pPr indent="0" lvl="0" marL="0" marR="0" rtl="0" algn="ctr">
              <a:lnSpc>
                <a:spcPct val="133333"/>
              </a:lnSpc>
              <a:spcBef>
                <a:spcPts val="0"/>
              </a:spcBef>
              <a:spcAft>
                <a:spcPts val="0"/>
              </a:spcAft>
              <a:buNone/>
            </a:pPr>
            <a:r>
              <a:rPr lang="en" sz="700">
                <a:solidFill>
                  <a:schemeClr val="lt1"/>
                </a:solidFill>
                <a:latin typeface="Lato"/>
                <a:ea typeface="Lato"/>
                <a:cs typeface="Lato"/>
                <a:sym typeface="Lato"/>
              </a:rPr>
              <a:t>This letterhead</a:t>
            </a:r>
            <a:endParaRPr sz="1100"/>
          </a:p>
          <a:p>
            <a:pPr indent="0" lvl="0" marL="0" marR="0" rtl="0" algn="ctr">
              <a:lnSpc>
                <a:spcPct val="133333"/>
              </a:lnSpc>
              <a:spcBef>
                <a:spcPts val="0"/>
              </a:spcBef>
              <a:spcAft>
                <a:spcPts val="0"/>
              </a:spcAft>
              <a:buNone/>
            </a:pPr>
            <a:r>
              <a:rPr lang="en" sz="700">
                <a:solidFill>
                  <a:schemeClr val="lt1"/>
                </a:solidFill>
                <a:latin typeface="Lato"/>
                <a:ea typeface="Lato"/>
                <a:cs typeface="Lato"/>
                <a:sym typeface="Lato"/>
              </a:rPr>
              <a:t>design is meant to project an image of professional and reliability using.</a:t>
            </a:r>
            <a:endParaRPr sz="1100"/>
          </a:p>
        </p:txBody>
      </p:sp>
      <p:sp>
        <p:nvSpPr>
          <p:cNvPr id="1653" name="Google Shape;1653;p93"/>
          <p:cNvSpPr/>
          <p:nvPr/>
        </p:nvSpPr>
        <p:spPr>
          <a:xfrm>
            <a:off x="1833596" y="2394053"/>
            <a:ext cx="316343" cy="184308"/>
          </a:xfrm>
          <a:prstGeom prst="rect">
            <a:avLst/>
          </a:prstGeom>
          <a:noFill/>
          <a:ln>
            <a:noFill/>
          </a:ln>
        </p:spPr>
        <p:txBody>
          <a:bodyPr anchorCtr="0" anchor="ctr" bIns="0" lIns="0" spcFirstLastPara="1" rIns="0" wrap="square" tIns="0">
            <a:noAutofit/>
          </a:bodyPr>
          <a:lstStyle/>
          <a:p>
            <a:pPr indent="0" lvl="0" marL="0" marR="0" rtl="0" algn="r">
              <a:lnSpc>
                <a:spcPct val="80000"/>
              </a:lnSpc>
              <a:spcBef>
                <a:spcPts val="0"/>
              </a:spcBef>
              <a:spcAft>
                <a:spcPts val="0"/>
              </a:spcAft>
              <a:buNone/>
            </a:pPr>
            <a:r>
              <a:rPr b="1" lang="en" sz="1100">
                <a:solidFill>
                  <a:schemeClr val="accent3"/>
                </a:solidFill>
                <a:latin typeface="Lato"/>
                <a:ea typeface="Lato"/>
                <a:cs typeface="Lato"/>
                <a:sym typeface="Lato"/>
              </a:rPr>
              <a:t>23%</a:t>
            </a:r>
            <a:endParaRPr sz="1100"/>
          </a:p>
        </p:txBody>
      </p:sp>
      <p:sp>
        <p:nvSpPr>
          <p:cNvPr id="1654" name="Google Shape;1654;p93"/>
          <p:cNvSpPr/>
          <p:nvPr/>
        </p:nvSpPr>
        <p:spPr>
          <a:xfrm>
            <a:off x="134280" y="3079121"/>
            <a:ext cx="2006721" cy="1961985"/>
          </a:xfrm>
          <a:prstGeom prst="rect">
            <a:avLst/>
          </a:prstGeom>
          <a:solidFill>
            <a:schemeClr val="dk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1655" name="Google Shape;1655;p93"/>
          <p:cNvGrpSpPr/>
          <p:nvPr/>
        </p:nvGrpSpPr>
        <p:grpSpPr>
          <a:xfrm>
            <a:off x="7919344" y="1579667"/>
            <a:ext cx="829815" cy="1099753"/>
            <a:chOff x="10633380" y="1302488"/>
            <a:chExt cx="1106420" cy="1466338"/>
          </a:xfrm>
        </p:grpSpPr>
        <p:sp>
          <p:nvSpPr>
            <p:cNvPr id="1656" name="Google Shape;1656;p93"/>
            <p:cNvSpPr/>
            <p:nvPr/>
          </p:nvSpPr>
          <p:spPr>
            <a:xfrm>
              <a:off x="10905943" y="1696937"/>
              <a:ext cx="619672" cy="620256"/>
            </a:xfrm>
            <a:custGeom>
              <a:pathLst>
                <a:path extrusionOk="0" h="20698" w="20698">
                  <a:moveTo>
                    <a:pt x="13585" y="8450"/>
                  </a:moveTo>
                  <a:lnTo>
                    <a:pt x="14937" y="7099"/>
                  </a:lnTo>
                  <a:lnTo>
                    <a:pt x="16417" y="5619"/>
                  </a:lnTo>
                  <a:lnTo>
                    <a:pt x="17646" y="4390"/>
                  </a:lnTo>
                  <a:lnTo>
                    <a:pt x="18511" y="4547"/>
                  </a:lnTo>
                  <a:lnTo>
                    <a:pt x="20698" y="2361"/>
                  </a:lnTo>
                  <a:lnTo>
                    <a:pt x="18697" y="2001"/>
                  </a:lnTo>
                  <a:lnTo>
                    <a:pt x="18337" y="0"/>
                  </a:lnTo>
                  <a:lnTo>
                    <a:pt x="16154" y="2186"/>
                  </a:lnTo>
                  <a:lnTo>
                    <a:pt x="16310" y="3052"/>
                  </a:lnTo>
                  <a:lnTo>
                    <a:pt x="15082" y="4280"/>
                  </a:lnTo>
                  <a:cubicBezTo>
                    <a:pt x="11453" y="1326"/>
                    <a:pt x="6087" y="1538"/>
                    <a:pt x="2705" y="4916"/>
                  </a:cubicBezTo>
                  <a:cubicBezTo>
                    <a:pt x="-902" y="8522"/>
                    <a:pt x="-902" y="14388"/>
                    <a:pt x="2705" y="17994"/>
                  </a:cubicBezTo>
                  <a:cubicBezTo>
                    <a:pt x="6312" y="21600"/>
                    <a:pt x="12178" y="21600"/>
                    <a:pt x="15785" y="17994"/>
                  </a:cubicBezTo>
                  <a:cubicBezTo>
                    <a:pt x="18803" y="14976"/>
                    <a:pt x="19295" y="10379"/>
                    <a:pt x="17260" y="6848"/>
                  </a:cubicBezTo>
                  <a:lnTo>
                    <a:pt x="15726" y="8383"/>
                  </a:lnTo>
                  <a:cubicBezTo>
                    <a:pt x="16985" y="11044"/>
                    <a:pt x="16519" y="14328"/>
                    <a:pt x="14318" y="16528"/>
                  </a:cubicBezTo>
                  <a:cubicBezTo>
                    <a:pt x="11522" y="19324"/>
                    <a:pt x="6973" y="19324"/>
                    <a:pt x="4176" y="16528"/>
                  </a:cubicBezTo>
                  <a:cubicBezTo>
                    <a:pt x="1378" y="13731"/>
                    <a:pt x="1378" y="9184"/>
                    <a:pt x="4176" y="6386"/>
                  </a:cubicBezTo>
                  <a:cubicBezTo>
                    <a:pt x="6744" y="3818"/>
                    <a:pt x="10792" y="3611"/>
                    <a:pt x="13602" y="5763"/>
                  </a:cubicBezTo>
                  <a:lnTo>
                    <a:pt x="12250" y="7115"/>
                  </a:lnTo>
                  <a:cubicBezTo>
                    <a:pt x="10186" y="5687"/>
                    <a:pt x="7338" y="5891"/>
                    <a:pt x="5507" y="7721"/>
                  </a:cubicBezTo>
                  <a:cubicBezTo>
                    <a:pt x="3447" y="9781"/>
                    <a:pt x="3447" y="13129"/>
                    <a:pt x="5507" y="15188"/>
                  </a:cubicBezTo>
                  <a:cubicBezTo>
                    <a:pt x="7567" y="17248"/>
                    <a:pt x="10915" y="17248"/>
                    <a:pt x="12975" y="15188"/>
                  </a:cubicBezTo>
                  <a:cubicBezTo>
                    <a:pt x="14420" y="13743"/>
                    <a:pt x="14848" y="11662"/>
                    <a:pt x="14264" y="9836"/>
                  </a:cubicBezTo>
                  <a:lnTo>
                    <a:pt x="12432" y="11667"/>
                  </a:lnTo>
                  <a:cubicBezTo>
                    <a:pt x="12382" y="12417"/>
                    <a:pt x="12077" y="13150"/>
                    <a:pt x="11504" y="13722"/>
                  </a:cubicBezTo>
                  <a:cubicBezTo>
                    <a:pt x="10254" y="14972"/>
                    <a:pt x="8220" y="14972"/>
                    <a:pt x="6969" y="13722"/>
                  </a:cubicBezTo>
                  <a:cubicBezTo>
                    <a:pt x="5719" y="12472"/>
                    <a:pt x="5719" y="10438"/>
                    <a:pt x="6969" y="9187"/>
                  </a:cubicBezTo>
                  <a:cubicBezTo>
                    <a:pt x="7987" y="8171"/>
                    <a:pt x="9521" y="7980"/>
                    <a:pt x="10733" y="8620"/>
                  </a:cubicBezTo>
                  <a:lnTo>
                    <a:pt x="9279" y="10073"/>
                  </a:lnTo>
                  <a:cubicBezTo>
                    <a:pt x="8910" y="10061"/>
                    <a:pt x="8537" y="10196"/>
                    <a:pt x="8258" y="10476"/>
                  </a:cubicBezTo>
                  <a:cubicBezTo>
                    <a:pt x="7719" y="11014"/>
                    <a:pt x="7719" y="11891"/>
                    <a:pt x="8258" y="12433"/>
                  </a:cubicBezTo>
                  <a:cubicBezTo>
                    <a:pt x="8796" y="12976"/>
                    <a:pt x="9673" y="12972"/>
                    <a:pt x="10216" y="12433"/>
                  </a:cubicBezTo>
                  <a:cubicBezTo>
                    <a:pt x="10496" y="12155"/>
                    <a:pt x="10631" y="11781"/>
                    <a:pt x="10619" y="11412"/>
                  </a:cubicBezTo>
                  <a:lnTo>
                    <a:pt x="12072" y="9959"/>
                  </a:lnTo>
                  <a:cubicBezTo>
                    <a:pt x="12072" y="9959"/>
                    <a:pt x="13585" y="8450"/>
                    <a:pt x="13585" y="8450"/>
                  </a:cubicBezTo>
                  <a:close/>
                  <a:moveTo>
                    <a:pt x="13585" y="8450"/>
                  </a:moveTo>
                </a:path>
              </a:pathLst>
            </a:custGeom>
            <a:solidFill>
              <a:srgbClr val="FFFFFF"/>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1657" name="Google Shape;1657;p93"/>
            <p:cNvSpPr/>
            <p:nvPr/>
          </p:nvSpPr>
          <p:spPr>
            <a:xfrm>
              <a:off x="10722987" y="1302488"/>
              <a:ext cx="894891" cy="288325"/>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None/>
              </a:pPr>
              <a:r>
                <a:rPr b="1" lang="en" sz="900">
                  <a:solidFill>
                    <a:srgbClr val="FFFFFF"/>
                  </a:solidFill>
                  <a:latin typeface="Lato"/>
                  <a:ea typeface="Lato"/>
                  <a:cs typeface="Lato"/>
                  <a:sym typeface="Lato"/>
                </a:rPr>
                <a:t>TARGET</a:t>
              </a:r>
              <a:endParaRPr sz="1100"/>
            </a:p>
            <a:p>
              <a:pPr indent="0" lvl="0" marL="0" marR="0" rtl="0" algn="ctr">
                <a:lnSpc>
                  <a:spcPct val="100000"/>
                </a:lnSpc>
                <a:spcBef>
                  <a:spcPts val="0"/>
                </a:spcBef>
                <a:spcAft>
                  <a:spcPts val="0"/>
                </a:spcAft>
                <a:buNone/>
              </a:pPr>
              <a:r>
                <a:rPr b="1" lang="en" sz="900">
                  <a:solidFill>
                    <a:srgbClr val="FFFFFF"/>
                  </a:solidFill>
                  <a:latin typeface="Lato"/>
                  <a:ea typeface="Lato"/>
                  <a:cs typeface="Lato"/>
                  <a:sym typeface="Lato"/>
                </a:rPr>
                <a:t>SUCCESS</a:t>
              </a:r>
              <a:endParaRPr sz="1100"/>
            </a:p>
          </p:txBody>
        </p:sp>
        <p:sp>
          <p:nvSpPr>
            <p:cNvPr id="1658" name="Google Shape;1658;p93"/>
            <p:cNvSpPr/>
            <p:nvPr/>
          </p:nvSpPr>
          <p:spPr>
            <a:xfrm>
              <a:off x="10633380" y="2361168"/>
              <a:ext cx="1106420" cy="407658"/>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rPr lang="en" sz="700">
                  <a:solidFill>
                    <a:srgbClr val="FFFFFF"/>
                  </a:solidFill>
                  <a:latin typeface="Lato"/>
                  <a:ea typeface="Lato"/>
                  <a:cs typeface="Lato"/>
                  <a:sym typeface="Lato"/>
                </a:rPr>
                <a:t>Letterhead design</a:t>
              </a:r>
              <a:endParaRPr sz="1100"/>
            </a:p>
            <a:p>
              <a:pPr indent="0" lvl="0" marL="0" marR="0" rtl="0" algn="ctr">
                <a:spcBef>
                  <a:spcPts val="0"/>
                </a:spcBef>
                <a:spcAft>
                  <a:spcPts val="0"/>
                </a:spcAft>
                <a:buNone/>
              </a:pPr>
              <a:r>
                <a:rPr lang="en" sz="700">
                  <a:solidFill>
                    <a:srgbClr val="FFFFFF"/>
                  </a:solidFill>
                  <a:latin typeface="Lato"/>
                  <a:ea typeface="Lato"/>
                  <a:cs typeface="Lato"/>
                  <a:sym typeface="Lato"/>
                </a:rPr>
                <a:t> meant to project.</a:t>
              </a:r>
              <a:endParaRPr sz="1100"/>
            </a:p>
          </p:txBody>
        </p:sp>
      </p:grpSp>
      <p:sp>
        <p:nvSpPr>
          <p:cNvPr id="1659" name="Google Shape;1659;p93"/>
          <p:cNvSpPr/>
          <p:nvPr/>
        </p:nvSpPr>
        <p:spPr>
          <a:xfrm>
            <a:off x="504876" y="3644661"/>
            <a:ext cx="1291022" cy="830906"/>
          </a:xfrm>
          <a:prstGeom prst="rect">
            <a:avLst/>
          </a:prstGeom>
          <a:noFill/>
          <a:ln>
            <a:noFill/>
          </a:ln>
        </p:spPr>
        <p:txBody>
          <a:bodyPr anchorCtr="0" anchor="ctr" bIns="0" lIns="0" spcFirstLastPara="1" rIns="0" wrap="square" tIns="0">
            <a:noAutofit/>
          </a:bodyPr>
          <a:lstStyle/>
          <a:p>
            <a:pPr indent="0" lvl="0" marL="0" marR="0" rtl="0" algn="l">
              <a:lnSpc>
                <a:spcPct val="120000"/>
              </a:lnSpc>
              <a:spcBef>
                <a:spcPts val="0"/>
              </a:spcBef>
              <a:spcAft>
                <a:spcPts val="0"/>
              </a:spcAft>
              <a:buNone/>
            </a:pPr>
            <a:r>
              <a:rPr lang="en" sz="800">
                <a:solidFill>
                  <a:schemeClr val="lt1"/>
                </a:solidFill>
                <a:latin typeface="Lato"/>
                <a:ea typeface="Lato"/>
                <a:cs typeface="Lato"/>
                <a:sym typeface="Lato"/>
              </a:rPr>
              <a:t>This letterhead design is meant to project an image of professional and reliability. By using simple alignments.</a:t>
            </a:r>
            <a:endParaRPr sz="1100"/>
          </a:p>
        </p:txBody>
      </p:sp>
      <p:sp>
        <p:nvSpPr>
          <p:cNvPr id="1660" name="Google Shape;1660;p93"/>
          <p:cNvSpPr/>
          <p:nvPr/>
        </p:nvSpPr>
        <p:spPr>
          <a:xfrm>
            <a:off x="1027750" y="1821526"/>
            <a:ext cx="744219" cy="726281"/>
          </a:xfrm>
          <a:prstGeom prst="rect">
            <a:avLst/>
          </a:prstGeom>
          <a:solidFill>
            <a:schemeClr val="accent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661" name="Google Shape;1661;p93"/>
          <p:cNvSpPr/>
          <p:nvPr/>
        </p:nvSpPr>
        <p:spPr>
          <a:xfrm>
            <a:off x="1208688" y="1993663"/>
            <a:ext cx="382344" cy="382005"/>
          </a:xfrm>
          <a:custGeom>
            <a:pathLst>
              <a:path extrusionOk="0" h="21600" w="21560">
                <a:moveTo>
                  <a:pt x="18232" y="5135"/>
                </a:moveTo>
                <a:cubicBezTo>
                  <a:pt x="17986" y="5382"/>
                  <a:pt x="17687" y="5505"/>
                  <a:pt x="17334" y="5505"/>
                </a:cubicBezTo>
                <a:cubicBezTo>
                  <a:pt x="16982" y="5505"/>
                  <a:pt x="16684" y="5382"/>
                  <a:pt x="16437" y="5135"/>
                </a:cubicBezTo>
                <a:cubicBezTo>
                  <a:pt x="16190" y="4889"/>
                  <a:pt x="16067" y="4589"/>
                  <a:pt x="16067" y="4235"/>
                </a:cubicBezTo>
                <a:cubicBezTo>
                  <a:pt x="16067" y="3883"/>
                  <a:pt x="16190" y="3582"/>
                  <a:pt x="16437" y="3335"/>
                </a:cubicBezTo>
                <a:cubicBezTo>
                  <a:pt x="16684" y="3089"/>
                  <a:pt x="16982" y="2966"/>
                  <a:pt x="17334" y="2966"/>
                </a:cubicBezTo>
                <a:cubicBezTo>
                  <a:pt x="17687" y="2966"/>
                  <a:pt x="17986" y="3088"/>
                  <a:pt x="18232" y="3335"/>
                </a:cubicBezTo>
                <a:cubicBezTo>
                  <a:pt x="18478" y="3582"/>
                  <a:pt x="18602" y="3883"/>
                  <a:pt x="18602" y="4235"/>
                </a:cubicBezTo>
                <a:cubicBezTo>
                  <a:pt x="18602" y="4589"/>
                  <a:pt x="18478" y="4889"/>
                  <a:pt x="18232" y="5135"/>
                </a:cubicBezTo>
                <a:cubicBezTo>
                  <a:pt x="18232" y="5135"/>
                  <a:pt x="18232" y="5135"/>
                  <a:pt x="18232" y="5135"/>
                </a:cubicBezTo>
                <a:close/>
                <a:moveTo>
                  <a:pt x="21427" y="126"/>
                </a:moveTo>
                <a:cubicBezTo>
                  <a:pt x="21338" y="42"/>
                  <a:pt x="21233" y="0"/>
                  <a:pt x="21110" y="0"/>
                </a:cubicBezTo>
                <a:cubicBezTo>
                  <a:pt x="18812" y="0"/>
                  <a:pt x="16916" y="312"/>
                  <a:pt x="15420" y="940"/>
                </a:cubicBezTo>
                <a:cubicBezTo>
                  <a:pt x="13923" y="1567"/>
                  <a:pt x="12348" y="2704"/>
                  <a:pt x="10694" y="4354"/>
                </a:cubicBezTo>
                <a:cubicBezTo>
                  <a:pt x="9989" y="5069"/>
                  <a:pt x="9215" y="5930"/>
                  <a:pt x="8370" y="6936"/>
                </a:cubicBezTo>
                <a:lnTo>
                  <a:pt x="3367" y="7200"/>
                </a:lnTo>
                <a:cubicBezTo>
                  <a:pt x="3225" y="7218"/>
                  <a:pt x="3111" y="7289"/>
                  <a:pt x="3023" y="7412"/>
                </a:cubicBezTo>
                <a:lnTo>
                  <a:pt x="66" y="12495"/>
                </a:lnTo>
                <a:cubicBezTo>
                  <a:pt x="-40" y="12671"/>
                  <a:pt x="-17" y="12844"/>
                  <a:pt x="132" y="13011"/>
                </a:cubicBezTo>
                <a:lnTo>
                  <a:pt x="977" y="13857"/>
                </a:lnTo>
                <a:cubicBezTo>
                  <a:pt x="1056" y="13938"/>
                  <a:pt x="1158" y="13978"/>
                  <a:pt x="1280" y="13978"/>
                </a:cubicBezTo>
                <a:cubicBezTo>
                  <a:pt x="1334" y="13978"/>
                  <a:pt x="1373" y="13973"/>
                  <a:pt x="1399" y="13963"/>
                </a:cubicBezTo>
                <a:lnTo>
                  <a:pt x="5044" y="12838"/>
                </a:lnTo>
                <a:lnTo>
                  <a:pt x="8753" y="16558"/>
                </a:lnTo>
                <a:lnTo>
                  <a:pt x="7631" y="20210"/>
                </a:lnTo>
                <a:cubicBezTo>
                  <a:pt x="7587" y="20370"/>
                  <a:pt x="7622" y="20510"/>
                  <a:pt x="7736" y="20634"/>
                </a:cubicBezTo>
                <a:lnTo>
                  <a:pt x="8582" y="21481"/>
                </a:lnTo>
                <a:cubicBezTo>
                  <a:pt x="8679" y="21560"/>
                  <a:pt x="8780" y="21600"/>
                  <a:pt x="8885" y="21600"/>
                </a:cubicBezTo>
                <a:cubicBezTo>
                  <a:pt x="8964" y="21600"/>
                  <a:pt x="9034" y="21583"/>
                  <a:pt x="9096" y="21547"/>
                </a:cubicBezTo>
                <a:lnTo>
                  <a:pt x="14166" y="18583"/>
                </a:lnTo>
                <a:cubicBezTo>
                  <a:pt x="14288" y="18494"/>
                  <a:pt x="14360" y="18380"/>
                  <a:pt x="14377" y="18238"/>
                </a:cubicBezTo>
                <a:lnTo>
                  <a:pt x="14641" y="13222"/>
                </a:lnTo>
                <a:cubicBezTo>
                  <a:pt x="15644" y="12375"/>
                  <a:pt x="16503" y="11599"/>
                  <a:pt x="17216" y="10893"/>
                </a:cubicBezTo>
                <a:cubicBezTo>
                  <a:pt x="18783" y="9313"/>
                  <a:pt x="19898" y="7723"/>
                  <a:pt x="20562" y="6121"/>
                </a:cubicBezTo>
                <a:cubicBezTo>
                  <a:pt x="21227" y="4520"/>
                  <a:pt x="21560" y="2620"/>
                  <a:pt x="21560" y="424"/>
                </a:cubicBezTo>
                <a:cubicBezTo>
                  <a:pt x="21559" y="309"/>
                  <a:pt x="21515" y="209"/>
                  <a:pt x="21427" y="126"/>
                </a:cubicBezTo>
                <a:cubicBezTo>
                  <a:pt x="21427" y="126"/>
                  <a:pt x="21427" y="126"/>
                  <a:pt x="21427" y="126"/>
                </a:cubicBezTo>
                <a:close/>
                <a:moveTo>
                  <a:pt x="21427" y="126"/>
                </a:moveTo>
              </a:path>
            </a:pathLst>
          </a:custGeom>
          <a:solidFill>
            <a:srgbClr val="FFFFFF"/>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1662" name="Google Shape;1662;p93"/>
          <p:cNvSpPr/>
          <p:nvPr/>
        </p:nvSpPr>
        <p:spPr>
          <a:xfrm>
            <a:off x="0" y="1243824"/>
            <a:ext cx="1024522" cy="954262"/>
          </a:xfrm>
          <a:prstGeom prst="rect">
            <a:avLst/>
          </a:prstGeom>
          <a:solidFill>
            <a:schemeClr val="dk1">
              <a:alpha val="49803"/>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663" name="Google Shape;1663;p93"/>
          <p:cNvSpPr/>
          <p:nvPr/>
        </p:nvSpPr>
        <p:spPr>
          <a:xfrm>
            <a:off x="7741349" y="3157121"/>
            <a:ext cx="646624" cy="631039"/>
          </a:xfrm>
          <a:prstGeom prst="rect">
            <a:avLst/>
          </a:prstGeom>
          <a:solidFill>
            <a:schemeClr val="accent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664" name="Google Shape;1664;p93"/>
          <p:cNvSpPr/>
          <p:nvPr>
            <p:ph idx="2" type="pic"/>
          </p:nvPr>
        </p:nvSpPr>
        <p:spPr>
          <a:xfrm>
            <a:off x="3310989" y="1665514"/>
            <a:ext cx="2522022" cy="3477985"/>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mc:AlternateContent>
    <mc:Choice Requires="p14">
      <p:transition spd="slow" p14:dur="4000">
        <p:fade thruBlk="1"/>
      </p:transition>
    </mc:Choice>
    <mc:Fallback>
      <p:transition spd="slow">
        <p:fade/>
      </p:transition>
    </mc:Fallback>
  </mc:AlternateContent>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69" name="Shape 1669"/>
        <p:cNvGrpSpPr/>
        <p:nvPr/>
      </p:nvGrpSpPr>
      <p:grpSpPr>
        <a:xfrm>
          <a:off x="0" y="0"/>
          <a:ext cx="0" cy="0"/>
          <a:chOff x="0" y="0"/>
          <a:chExt cx="0" cy="0"/>
        </a:xfrm>
      </p:grpSpPr>
      <p:sp>
        <p:nvSpPr>
          <p:cNvPr id="1670" name="Google Shape;1670;p94"/>
          <p:cNvSpPr txBox="1"/>
          <p:nvPr>
            <p:ph idx="12" type="sldNum"/>
          </p:nvPr>
        </p:nvSpPr>
        <p:spPr>
          <a:xfrm>
            <a:off x="8064662" y="4767263"/>
            <a:ext cx="450688" cy="27384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1" i="0" lang="en" sz="800">
                <a:solidFill>
                  <a:srgbClr val="FFFFFF"/>
                </a:solidFill>
                <a:latin typeface="Lato"/>
                <a:ea typeface="Lato"/>
                <a:cs typeface="Lato"/>
                <a:sym typeface="Lato"/>
              </a:rPr>
              <a:t>‹#›</a:t>
            </a:fld>
            <a:endParaRPr b="1" i="0" sz="800">
              <a:solidFill>
                <a:srgbClr val="FFFFFF"/>
              </a:solidFill>
              <a:latin typeface="Lato"/>
              <a:ea typeface="Lato"/>
              <a:cs typeface="Lato"/>
              <a:sym typeface="Lato"/>
            </a:endParaRPr>
          </a:p>
        </p:txBody>
      </p:sp>
      <p:sp>
        <p:nvSpPr>
          <p:cNvPr id="1671" name="Google Shape;1671;p94"/>
          <p:cNvSpPr txBox="1"/>
          <p:nvPr>
            <p:ph type="title"/>
          </p:nvPr>
        </p:nvSpPr>
        <p:spPr>
          <a:xfrm>
            <a:off x="628650" y="361242"/>
            <a:ext cx="7886700" cy="376645"/>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300"/>
              <a:buFont typeface="Montserrat"/>
              <a:buNone/>
            </a:pPr>
            <a:r>
              <a:rPr b="1" i="0" lang="en" sz="2300" u="none" cap="none" strike="noStrike">
                <a:solidFill>
                  <a:schemeClr val="dk1"/>
                </a:solidFill>
                <a:latin typeface="Montserrat"/>
                <a:ea typeface="Montserrat"/>
                <a:cs typeface="Montserrat"/>
                <a:sym typeface="Montserrat"/>
              </a:rPr>
              <a:t>Infographic</a:t>
            </a:r>
            <a:endParaRPr sz="1100"/>
          </a:p>
        </p:txBody>
      </p:sp>
      <p:sp>
        <p:nvSpPr>
          <p:cNvPr id="1672" name="Google Shape;1672;p94"/>
          <p:cNvSpPr txBox="1"/>
          <p:nvPr>
            <p:ph idx="1" type="body"/>
          </p:nvPr>
        </p:nvSpPr>
        <p:spPr>
          <a:xfrm>
            <a:off x="628650" y="734269"/>
            <a:ext cx="7886700" cy="238005"/>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900"/>
              <a:buFont typeface="Arial"/>
              <a:buNone/>
            </a:pPr>
            <a:r>
              <a:rPr b="0" i="0" lang="en" sz="900" u="none" cap="none" strike="noStrike">
                <a:solidFill>
                  <a:schemeClr val="dk1"/>
                </a:solidFill>
                <a:latin typeface="Lato"/>
                <a:ea typeface="Lato"/>
                <a:cs typeface="Lato"/>
                <a:sym typeface="Lato"/>
              </a:rPr>
              <a:t>Lorem ipsum dolor sit amet agam facer modo data lorem ipsum dolor sit amet agam facer modo data.</a:t>
            </a:r>
            <a:endParaRPr sz="1100"/>
          </a:p>
        </p:txBody>
      </p:sp>
      <p:sp>
        <p:nvSpPr>
          <p:cNvPr id="1673" name="Google Shape;1673;p94"/>
          <p:cNvSpPr txBox="1"/>
          <p:nvPr>
            <p:ph idx="11" type="ftr"/>
          </p:nvPr>
        </p:nvSpPr>
        <p:spPr>
          <a:xfrm>
            <a:off x="638735" y="4790515"/>
            <a:ext cx="1630456" cy="231961"/>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i="0" lang="en" sz="800">
                <a:solidFill>
                  <a:schemeClr val="dk1"/>
                </a:solidFill>
                <a:latin typeface="Lato"/>
                <a:ea typeface="Lato"/>
                <a:cs typeface="Lato"/>
                <a:sym typeface="Lato"/>
              </a:rPr>
              <a:t>www.website.com</a:t>
            </a:r>
            <a:endParaRPr sz="1100"/>
          </a:p>
        </p:txBody>
      </p:sp>
      <p:sp>
        <p:nvSpPr>
          <p:cNvPr id="1674" name="Google Shape;1674;p94"/>
          <p:cNvSpPr/>
          <p:nvPr/>
        </p:nvSpPr>
        <p:spPr>
          <a:xfrm>
            <a:off x="6397543" y="1676400"/>
            <a:ext cx="2117807" cy="2786494"/>
          </a:xfrm>
          <a:prstGeom prst="rect">
            <a:avLst/>
          </a:prstGeom>
          <a:solidFill>
            <a:srgbClr val="000000">
              <a:alpha val="9803"/>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675" name="Google Shape;1675;p94"/>
          <p:cNvSpPr/>
          <p:nvPr/>
        </p:nvSpPr>
        <p:spPr>
          <a:xfrm>
            <a:off x="6642875" y="2510750"/>
            <a:ext cx="1630500" cy="1705200"/>
          </a:xfrm>
          <a:prstGeom prst="rect">
            <a:avLst/>
          </a:prstGeom>
          <a:noFill/>
          <a:ln>
            <a:noFill/>
          </a:ln>
        </p:spPr>
        <p:txBody>
          <a:bodyPr anchorCtr="0" anchor="ctr" bIns="0" lIns="0" spcFirstLastPara="1" rIns="0" wrap="square" tIns="0">
            <a:noAutofit/>
          </a:bodyPr>
          <a:lstStyle/>
          <a:p>
            <a:pPr indent="0" lvl="0" marL="0" marR="0" rtl="0" algn="l">
              <a:lnSpc>
                <a:spcPct val="130000"/>
              </a:lnSpc>
              <a:spcBef>
                <a:spcPts val="0"/>
              </a:spcBef>
              <a:spcAft>
                <a:spcPts val="0"/>
              </a:spcAft>
              <a:buNone/>
            </a:pPr>
            <a:r>
              <a:rPr lang="en" sz="800">
                <a:solidFill>
                  <a:schemeClr val="dk1"/>
                </a:solidFill>
                <a:latin typeface="Lato"/>
                <a:ea typeface="Lato"/>
                <a:cs typeface="Lato"/>
                <a:sym typeface="Lato"/>
              </a:rPr>
              <a:t>This letterhead design is meant you project an image of professionalism and reliability. By using simple ands alignments we have created a very spacious feeling. The simplicity </a:t>
            </a:r>
            <a:endParaRPr sz="1100"/>
          </a:p>
          <a:p>
            <a:pPr indent="0" lvl="0" marL="0" marR="0" rtl="0" algn="l">
              <a:lnSpc>
                <a:spcPct val="130000"/>
              </a:lnSpc>
              <a:spcBef>
                <a:spcPts val="0"/>
              </a:spcBef>
              <a:spcAft>
                <a:spcPts val="0"/>
              </a:spcAft>
              <a:buNone/>
            </a:pPr>
            <a:r>
              <a:t/>
            </a:r>
            <a:endParaRPr sz="800">
              <a:solidFill>
                <a:schemeClr val="dk1"/>
              </a:solidFill>
              <a:latin typeface="Lato"/>
              <a:ea typeface="Lato"/>
              <a:cs typeface="Lato"/>
              <a:sym typeface="Lato"/>
            </a:endParaRPr>
          </a:p>
          <a:p>
            <a:pPr indent="0" lvl="0" marL="0" marR="0" rtl="0" algn="l">
              <a:lnSpc>
                <a:spcPct val="130000"/>
              </a:lnSpc>
              <a:spcBef>
                <a:spcPts val="0"/>
              </a:spcBef>
              <a:spcAft>
                <a:spcPts val="0"/>
              </a:spcAft>
              <a:buNone/>
            </a:pPr>
            <a:r>
              <a:t/>
            </a:r>
            <a:endParaRPr sz="800">
              <a:solidFill>
                <a:schemeClr val="dk1"/>
              </a:solidFill>
              <a:latin typeface="Lato"/>
              <a:ea typeface="Lato"/>
              <a:cs typeface="Lato"/>
              <a:sym typeface="Lato"/>
            </a:endParaRPr>
          </a:p>
          <a:p>
            <a:pPr indent="0" lvl="0" marL="0" marR="0" rtl="0" algn="l">
              <a:lnSpc>
                <a:spcPct val="130000"/>
              </a:lnSpc>
              <a:spcBef>
                <a:spcPts val="0"/>
              </a:spcBef>
              <a:spcAft>
                <a:spcPts val="0"/>
              </a:spcAft>
              <a:buNone/>
            </a:pPr>
            <a:r>
              <a:rPr lang="en" sz="800">
                <a:solidFill>
                  <a:schemeClr val="dk1"/>
                </a:solidFill>
                <a:latin typeface="Lato"/>
                <a:ea typeface="Lato"/>
                <a:cs typeface="Lato"/>
                <a:sym typeface="Lato"/>
              </a:rPr>
              <a:t>spaciousness contributes to your gm aesthetics of the layout. These basic qualities along with (Your Company) colors.</a:t>
            </a:r>
            <a:endParaRPr sz="1100"/>
          </a:p>
        </p:txBody>
      </p:sp>
      <p:sp>
        <p:nvSpPr>
          <p:cNvPr id="1676" name="Google Shape;1676;p94"/>
          <p:cNvSpPr/>
          <p:nvPr/>
        </p:nvSpPr>
        <p:spPr>
          <a:xfrm>
            <a:off x="6642100" y="1923450"/>
            <a:ext cx="1798800" cy="331500"/>
          </a:xfrm>
          <a:prstGeom prst="rect">
            <a:avLst/>
          </a:prstGeom>
          <a:noFill/>
          <a:ln>
            <a:noFill/>
          </a:ln>
        </p:spPr>
        <p:txBody>
          <a:bodyPr anchorCtr="0" anchor="ctr" bIns="0" lIns="0" spcFirstLastPara="1" rIns="0" wrap="square" tIns="0">
            <a:noAutofit/>
          </a:bodyPr>
          <a:lstStyle/>
          <a:p>
            <a:pPr indent="0" lvl="0" marL="0" marR="0" rtl="0" algn="l">
              <a:spcBef>
                <a:spcPts val="0"/>
              </a:spcBef>
              <a:spcAft>
                <a:spcPts val="0"/>
              </a:spcAft>
              <a:buNone/>
            </a:pPr>
            <a:r>
              <a:rPr b="1" lang="en" sz="1100">
                <a:solidFill>
                  <a:schemeClr val="dk1"/>
                </a:solidFill>
                <a:latin typeface="Montserrat"/>
                <a:ea typeface="Montserrat"/>
                <a:cs typeface="Montserrat"/>
                <a:sym typeface="Montserrat"/>
              </a:rPr>
              <a:t>AWESOME HEADLINE TEXT</a:t>
            </a:r>
            <a:endParaRPr sz="1100"/>
          </a:p>
        </p:txBody>
      </p:sp>
      <p:sp>
        <p:nvSpPr>
          <p:cNvPr id="1677" name="Google Shape;1677;p94"/>
          <p:cNvSpPr/>
          <p:nvPr/>
        </p:nvSpPr>
        <p:spPr>
          <a:xfrm>
            <a:off x="6642882" y="2387690"/>
            <a:ext cx="1540273" cy="34289"/>
          </a:xfrm>
          <a:prstGeom prst="rect">
            <a:avLst/>
          </a:prstGeom>
          <a:solidFill>
            <a:srgbClr val="242424">
              <a:alpha val="60000"/>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pic>
        <p:nvPicPr>
          <p:cNvPr id="1678" name="Google Shape;1678;p94"/>
          <p:cNvPicPr preferRelativeResize="0"/>
          <p:nvPr/>
        </p:nvPicPr>
        <p:blipFill rotWithShape="1">
          <a:blip r:embed="rId3">
            <a:alphaModFix/>
          </a:blip>
          <a:srcRect b="0" l="0" r="0" t="0"/>
          <a:stretch/>
        </p:blipFill>
        <p:spPr>
          <a:xfrm>
            <a:off x="723131" y="1676400"/>
            <a:ext cx="4418314" cy="2447925"/>
          </a:xfrm>
          <a:prstGeom prst="rect">
            <a:avLst/>
          </a:prstGeom>
          <a:noFill/>
          <a:ln>
            <a:noFill/>
          </a:ln>
        </p:spPr>
      </p:pic>
      <p:sp>
        <p:nvSpPr>
          <p:cNvPr id="1679" name="Google Shape;1679;p94"/>
          <p:cNvSpPr txBox="1"/>
          <p:nvPr/>
        </p:nvSpPr>
        <p:spPr>
          <a:xfrm>
            <a:off x="1168126" y="3567081"/>
            <a:ext cx="316488" cy="184666"/>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800">
                <a:solidFill>
                  <a:srgbClr val="FFFFFF"/>
                </a:solidFill>
                <a:latin typeface="Calibri"/>
                <a:ea typeface="Calibri"/>
                <a:cs typeface="Calibri"/>
                <a:sym typeface="Calibri"/>
              </a:rPr>
              <a:t>10%</a:t>
            </a:r>
            <a:endParaRPr sz="1100"/>
          </a:p>
        </p:txBody>
      </p:sp>
      <p:grpSp>
        <p:nvGrpSpPr>
          <p:cNvPr id="1680" name="Google Shape;1680;p94"/>
          <p:cNvGrpSpPr/>
          <p:nvPr/>
        </p:nvGrpSpPr>
        <p:grpSpPr>
          <a:xfrm>
            <a:off x="723131" y="4194379"/>
            <a:ext cx="4349399" cy="268516"/>
            <a:chOff x="902390" y="5592505"/>
            <a:chExt cx="5799199" cy="358021"/>
          </a:xfrm>
        </p:grpSpPr>
        <p:sp>
          <p:nvSpPr>
            <p:cNvPr id="1681" name="Google Shape;1681;p94"/>
            <p:cNvSpPr/>
            <p:nvPr/>
          </p:nvSpPr>
          <p:spPr>
            <a:xfrm>
              <a:off x="902390" y="5592505"/>
              <a:ext cx="5799199" cy="358021"/>
            </a:xfrm>
            <a:prstGeom prst="rect">
              <a:avLst/>
            </a:prstGeom>
            <a:solidFill>
              <a:schemeClr val="dk1">
                <a:alpha val="5882"/>
              </a:schemeClr>
            </a:solid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4200"/>
                <a:buFont typeface="Gill Sans"/>
                <a:buNone/>
              </a:pPr>
              <a:r>
                <a:t/>
              </a:r>
              <a:endParaRPr b="0" i="0" sz="4200" u="none" cap="none" strike="noStrike">
                <a:solidFill>
                  <a:srgbClr val="000000"/>
                </a:solidFill>
                <a:latin typeface="Gill Sans"/>
                <a:ea typeface="Gill Sans"/>
                <a:cs typeface="Gill Sans"/>
                <a:sym typeface="Gill Sans"/>
              </a:endParaRPr>
            </a:p>
          </p:txBody>
        </p:sp>
        <p:grpSp>
          <p:nvGrpSpPr>
            <p:cNvPr id="1682" name="Google Shape;1682;p94"/>
            <p:cNvGrpSpPr/>
            <p:nvPr/>
          </p:nvGrpSpPr>
          <p:grpSpPr>
            <a:xfrm>
              <a:off x="1380220" y="5688916"/>
              <a:ext cx="4843539" cy="165199"/>
              <a:chOff x="1268745" y="5676841"/>
              <a:chExt cx="4843539" cy="165199"/>
            </a:xfrm>
          </p:grpSpPr>
          <p:grpSp>
            <p:nvGrpSpPr>
              <p:cNvPr id="1683" name="Google Shape;1683;p94"/>
              <p:cNvGrpSpPr/>
              <p:nvPr/>
            </p:nvGrpSpPr>
            <p:grpSpPr>
              <a:xfrm>
                <a:off x="1268745" y="5676841"/>
                <a:ext cx="892137" cy="165199"/>
                <a:chOff x="366355" y="5676841"/>
                <a:chExt cx="892137" cy="165199"/>
              </a:xfrm>
            </p:grpSpPr>
            <p:sp>
              <p:nvSpPr>
                <p:cNvPr id="1684" name="Google Shape;1684;p94"/>
                <p:cNvSpPr/>
                <p:nvPr/>
              </p:nvSpPr>
              <p:spPr>
                <a:xfrm>
                  <a:off x="366355" y="5704442"/>
                  <a:ext cx="132720" cy="132720"/>
                </a:xfrm>
                <a:prstGeom prst="rect">
                  <a:avLst/>
                </a:prstGeom>
                <a:solidFill>
                  <a:schemeClr val="accent2"/>
                </a:solid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4200"/>
                    <a:buFont typeface="Gill Sans"/>
                    <a:buNone/>
                  </a:pPr>
                  <a:r>
                    <a:t/>
                  </a:r>
                  <a:endParaRPr b="0" i="0" sz="4200" u="none" cap="none" strike="noStrike">
                    <a:solidFill>
                      <a:srgbClr val="000000"/>
                    </a:solidFill>
                    <a:latin typeface="Gill Sans"/>
                    <a:ea typeface="Gill Sans"/>
                    <a:cs typeface="Gill Sans"/>
                    <a:sym typeface="Gill Sans"/>
                  </a:endParaRPr>
                </a:p>
              </p:txBody>
            </p:sp>
            <p:sp>
              <p:nvSpPr>
                <p:cNvPr id="1685" name="Google Shape;1685;p94"/>
                <p:cNvSpPr/>
                <p:nvPr/>
              </p:nvSpPr>
              <p:spPr>
                <a:xfrm>
                  <a:off x="579566" y="5676841"/>
                  <a:ext cx="678926" cy="165199"/>
                </a:xfrm>
                <a:prstGeom prst="rect">
                  <a:avLst/>
                </a:prstGeom>
                <a:noFill/>
                <a:ln>
                  <a:noFill/>
                </a:ln>
              </p:spPr>
              <p:txBody>
                <a:bodyPr anchorCtr="0" anchor="ctr" bIns="0" lIns="0" spcFirstLastPara="1" rIns="0" wrap="square" tIns="0">
                  <a:noAutofit/>
                </a:bodyPr>
                <a:lstStyle/>
                <a:p>
                  <a:pPr indent="0" lvl="0" marL="0" marR="0" rtl="0" algn="l">
                    <a:lnSpc>
                      <a:spcPct val="150000"/>
                    </a:lnSpc>
                    <a:spcBef>
                      <a:spcPts val="0"/>
                    </a:spcBef>
                    <a:spcAft>
                      <a:spcPts val="0"/>
                    </a:spcAft>
                    <a:buNone/>
                  </a:pPr>
                  <a:r>
                    <a:rPr lang="en" sz="600">
                      <a:solidFill>
                        <a:schemeClr val="dk1"/>
                      </a:solidFill>
                      <a:latin typeface="Lato"/>
                      <a:ea typeface="Lato"/>
                      <a:cs typeface="Lato"/>
                      <a:sym typeface="Lato"/>
                    </a:rPr>
                    <a:t>This letterhead</a:t>
                  </a:r>
                  <a:endParaRPr sz="1100"/>
                </a:p>
              </p:txBody>
            </p:sp>
          </p:grpSp>
          <p:grpSp>
            <p:nvGrpSpPr>
              <p:cNvPr id="1686" name="Google Shape;1686;p94"/>
              <p:cNvGrpSpPr/>
              <p:nvPr/>
            </p:nvGrpSpPr>
            <p:grpSpPr>
              <a:xfrm>
                <a:off x="2585879" y="5676841"/>
                <a:ext cx="892137" cy="165199"/>
                <a:chOff x="2323015" y="5676841"/>
                <a:chExt cx="892137" cy="165199"/>
              </a:xfrm>
            </p:grpSpPr>
            <p:sp>
              <p:nvSpPr>
                <p:cNvPr id="1687" name="Google Shape;1687;p94"/>
                <p:cNvSpPr/>
                <p:nvPr/>
              </p:nvSpPr>
              <p:spPr>
                <a:xfrm>
                  <a:off x="2323015" y="5704442"/>
                  <a:ext cx="132720" cy="132720"/>
                </a:xfrm>
                <a:prstGeom prst="rect">
                  <a:avLst/>
                </a:prstGeom>
                <a:solidFill>
                  <a:schemeClr val="accent3"/>
                </a:solid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4200"/>
                    <a:buFont typeface="Gill Sans"/>
                    <a:buNone/>
                  </a:pPr>
                  <a:r>
                    <a:t/>
                  </a:r>
                  <a:endParaRPr b="0" i="0" sz="4200" u="none" cap="none" strike="noStrike">
                    <a:solidFill>
                      <a:srgbClr val="000000"/>
                    </a:solidFill>
                    <a:latin typeface="Gill Sans"/>
                    <a:ea typeface="Gill Sans"/>
                    <a:cs typeface="Gill Sans"/>
                    <a:sym typeface="Gill Sans"/>
                  </a:endParaRPr>
                </a:p>
              </p:txBody>
            </p:sp>
            <p:sp>
              <p:nvSpPr>
                <p:cNvPr id="1688" name="Google Shape;1688;p94"/>
                <p:cNvSpPr/>
                <p:nvPr/>
              </p:nvSpPr>
              <p:spPr>
                <a:xfrm>
                  <a:off x="2536226" y="5676841"/>
                  <a:ext cx="678926" cy="165199"/>
                </a:xfrm>
                <a:prstGeom prst="rect">
                  <a:avLst/>
                </a:prstGeom>
                <a:noFill/>
                <a:ln>
                  <a:noFill/>
                </a:ln>
              </p:spPr>
              <p:txBody>
                <a:bodyPr anchorCtr="0" anchor="ctr" bIns="0" lIns="0" spcFirstLastPara="1" rIns="0" wrap="square" tIns="0">
                  <a:noAutofit/>
                </a:bodyPr>
                <a:lstStyle/>
                <a:p>
                  <a:pPr indent="0" lvl="0" marL="0" marR="0" rtl="0" algn="l">
                    <a:lnSpc>
                      <a:spcPct val="150000"/>
                    </a:lnSpc>
                    <a:spcBef>
                      <a:spcPts val="0"/>
                    </a:spcBef>
                    <a:spcAft>
                      <a:spcPts val="0"/>
                    </a:spcAft>
                    <a:buNone/>
                  </a:pPr>
                  <a:r>
                    <a:rPr lang="en" sz="600">
                      <a:solidFill>
                        <a:schemeClr val="dk1"/>
                      </a:solidFill>
                      <a:latin typeface="Lato"/>
                      <a:ea typeface="Lato"/>
                      <a:cs typeface="Lato"/>
                      <a:sym typeface="Lato"/>
                    </a:rPr>
                    <a:t>This letterhead</a:t>
                  </a:r>
                  <a:endParaRPr sz="1100"/>
                </a:p>
              </p:txBody>
            </p:sp>
          </p:grpSp>
          <p:grpSp>
            <p:nvGrpSpPr>
              <p:cNvPr id="1689" name="Google Shape;1689;p94"/>
              <p:cNvGrpSpPr/>
              <p:nvPr/>
            </p:nvGrpSpPr>
            <p:grpSpPr>
              <a:xfrm>
                <a:off x="3903013" y="5676841"/>
                <a:ext cx="892137" cy="165199"/>
                <a:chOff x="4396461" y="5676841"/>
                <a:chExt cx="892137" cy="165199"/>
              </a:xfrm>
            </p:grpSpPr>
            <p:sp>
              <p:nvSpPr>
                <p:cNvPr id="1690" name="Google Shape;1690;p94"/>
                <p:cNvSpPr/>
                <p:nvPr/>
              </p:nvSpPr>
              <p:spPr>
                <a:xfrm>
                  <a:off x="4396461" y="5704442"/>
                  <a:ext cx="132720" cy="132720"/>
                </a:xfrm>
                <a:prstGeom prst="rect">
                  <a:avLst/>
                </a:prstGeom>
                <a:solidFill>
                  <a:schemeClr val="accent4"/>
                </a:solid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4200"/>
                    <a:buFont typeface="Gill Sans"/>
                    <a:buNone/>
                  </a:pPr>
                  <a:r>
                    <a:t/>
                  </a:r>
                  <a:endParaRPr b="0" i="0" sz="4200" u="none" cap="none" strike="noStrike">
                    <a:solidFill>
                      <a:srgbClr val="000000"/>
                    </a:solidFill>
                    <a:latin typeface="Gill Sans"/>
                    <a:ea typeface="Gill Sans"/>
                    <a:cs typeface="Gill Sans"/>
                    <a:sym typeface="Gill Sans"/>
                  </a:endParaRPr>
                </a:p>
              </p:txBody>
            </p:sp>
            <p:sp>
              <p:nvSpPr>
                <p:cNvPr id="1691" name="Google Shape;1691;p94"/>
                <p:cNvSpPr/>
                <p:nvPr/>
              </p:nvSpPr>
              <p:spPr>
                <a:xfrm>
                  <a:off x="4609672" y="5676841"/>
                  <a:ext cx="678926" cy="165199"/>
                </a:xfrm>
                <a:prstGeom prst="rect">
                  <a:avLst/>
                </a:prstGeom>
                <a:noFill/>
                <a:ln>
                  <a:noFill/>
                </a:ln>
              </p:spPr>
              <p:txBody>
                <a:bodyPr anchorCtr="0" anchor="ctr" bIns="0" lIns="0" spcFirstLastPara="1" rIns="0" wrap="square" tIns="0">
                  <a:noAutofit/>
                </a:bodyPr>
                <a:lstStyle/>
                <a:p>
                  <a:pPr indent="0" lvl="0" marL="0" marR="0" rtl="0" algn="l">
                    <a:lnSpc>
                      <a:spcPct val="150000"/>
                    </a:lnSpc>
                    <a:spcBef>
                      <a:spcPts val="0"/>
                    </a:spcBef>
                    <a:spcAft>
                      <a:spcPts val="0"/>
                    </a:spcAft>
                    <a:buNone/>
                  </a:pPr>
                  <a:r>
                    <a:rPr lang="en" sz="600">
                      <a:solidFill>
                        <a:schemeClr val="dk1"/>
                      </a:solidFill>
                      <a:latin typeface="Lato"/>
                      <a:ea typeface="Lato"/>
                      <a:cs typeface="Lato"/>
                      <a:sym typeface="Lato"/>
                    </a:rPr>
                    <a:t>This letterhead</a:t>
                  </a:r>
                  <a:endParaRPr sz="600">
                    <a:solidFill>
                      <a:schemeClr val="dk1"/>
                    </a:solidFill>
                    <a:latin typeface="Lato"/>
                    <a:ea typeface="Lato"/>
                    <a:cs typeface="Lato"/>
                    <a:sym typeface="Lato"/>
                  </a:endParaRPr>
                </a:p>
              </p:txBody>
            </p:sp>
          </p:grpSp>
          <p:grpSp>
            <p:nvGrpSpPr>
              <p:cNvPr id="1692" name="Google Shape;1692;p94"/>
              <p:cNvGrpSpPr/>
              <p:nvPr/>
            </p:nvGrpSpPr>
            <p:grpSpPr>
              <a:xfrm>
                <a:off x="5220147" y="5676841"/>
                <a:ext cx="892137" cy="165199"/>
                <a:chOff x="6327032" y="5676841"/>
                <a:chExt cx="892137" cy="165199"/>
              </a:xfrm>
            </p:grpSpPr>
            <p:sp>
              <p:nvSpPr>
                <p:cNvPr id="1693" name="Google Shape;1693;p94"/>
                <p:cNvSpPr/>
                <p:nvPr/>
              </p:nvSpPr>
              <p:spPr>
                <a:xfrm>
                  <a:off x="6327032" y="5704442"/>
                  <a:ext cx="132720" cy="132720"/>
                </a:xfrm>
                <a:prstGeom prst="rect">
                  <a:avLst/>
                </a:prstGeom>
                <a:solidFill>
                  <a:schemeClr val="accent5"/>
                </a:solid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4200"/>
                    <a:buFont typeface="Gill Sans"/>
                    <a:buNone/>
                  </a:pPr>
                  <a:r>
                    <a:t/>
                  </a:r>
                  <a:endParaRPr b="0" i="0" sz="4200" u="none" cap="none" strike="noStrike">
                    <a:solidFill>
                      <a:srgbClr val="000000"/>
                    </a:solidFill>
                    <a:latin typeface="Gill Sans"/>
                    <a:ea typeface="Gill Sans"/>
                    <a:cs typeface="Gill Sans"/>
                    <a:sym typeface="Gill Sans"/>
                  </a:endParaRPr>
                </a:p>
              </p:txBody>
            </p:sp>
            <p:sp>
              <p:nvSpPr>
                <p:cNvPr id="1694" name="Google Shape;1694;p94"/>
                <p:cNvSpPr/>
                <p:nvPr/>
              </p:nvSpPr>
              <p:spPr>
                <a:xfrm>
                  <a:off x="6540243" y="5676841"/>
                  <a:ext cx="678926" cy="165199"/>
                </a:xfrm>
                <a:prstGeom prst="rect">
                  <a:avLst/>
                </a:prstGeom>
                <a:noFill/>
                <a:ln>
                  <a:noFill/>
                </a:ln>
              </p:spPr>
              <p:txBody>
                <a:bodyPr anchorCtr="0" anchor="ctr" bIns="0" lIns="0" spcFirstLastPara="1" rIns="0" wrap="square" tIns="0">
                  <a:noAutofit/>
                </a:bodyPr>
                <a:lstStyle/>
                <a:p>
                  <a:pPr indent="0" lvl="0" marL="0" marR="0" rtl="0" algn="l">
                    <a:lnSpc>
                      <a:spcPct val="150000"/>
                    </a:lnSpc>
                    <a:spcBef>
                      <a:spcPts val="0"/>
                    </a:spcBef>
                    <a:spcAft>
                      <a:spcPts val="0"/>
                    </a:spcAft>
                    <a:buNone/>
                  </a:pPr>
                  <a:r>
                    <a:rPr lang="en" sz="600">
                      <a:solidFill>
                        <a:schemeClr val="dk1"/>
                      </a:solidFill>
                      <a:latin typeface="Lato"/>
                      <a:ea typeface="Lato"/>
                      <a:cs typeface="Lato"/>
                      <a:sym typeface="Lato"/>
                    </a:rPr>
                    <a:t>This letterhead</a:t>
                  </a:r>
                  <a:endParaRPr sz="600">
                    <a:solidFill>
                      <a:schemeClr val="dk1"/>
                    </a:solidFill>
                    <a:latin typeface="Lato"/>
                    <a:ea typeface="Lato"/>
                    <a:cs typeface="Lato"/>
                    <a:sym typeface="Lato"/>
                  </a:endParaRPr>
                </a:p>
              </p:txBody>
            </p:sp>
          </p:grpSp>
        </p:grpSp>
      </p:grpSp>
      <p:sp>
        <p:nvSpPr>
          <p:cNvPr id="1695" name="Google Shape;1695;p94"/>
          <p:cNvSpPr txBox="1"/>
          <p:nvPr/>
        </p:nvSpPr>
        <p:spPr>
          <a:xfrm>
            <a:off x="1448406" y="3565978"/>
            <a:ext cx="316488" cy="184666"/>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800">
                <a:solidFill>
                  <a:srgbClr val="FFFFFF"/>
                </a:solidFill>
                <a:latin typeface="Calibri"/>
                <a:ea typeface="Calibri"/>
                <a:cs typeface="Calibri"/>
                <a:sym typeface="Calibri"/>
              </a:rPr>
              <a:t>25%</a:t>
            </a:r>
            <a:endParaRPr sz="1100"/>
          </a:p>
        </p:txBody>
      </p:sp>
      <p:sp>
        <p:nvSpPr>
          <p:cNvPr id="1696" name="Google Shape;1696;p94"/>
          <p:cNvSpPr txBox="1"/>
          <p:nvPr/>
        </p:nvSpPr>
        <p:spPr>
          <a:xfrm>
            <a:off x="2190838" y="3565977"/>
            <a:ext cx="316488" cy="184666"/>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800">
                <a:solidFill>
                  <a:srgbClr val="FFFFFF"/>
                </a:solidFill>
                <a:latin typeface="Calibri"/>
                <a:ea typeface="Calibri"/>
                <a:cs typeface="Calibri"/>
                <a:sym typeface="Calibri"/>
              </a:rPr>
              <a:t>25%</a:t>
            </a:r>
            <a:endParaRPr sz="1100"/>
          </a:p>
        </p:txBody>
      </p:sp>
      <p:sp>
        <p:nvSpPr>
          <p:cNvPr id="1697" name="Google Shape;1697;p94"/>
          <p:cNvSpPr txBox="1"/>
          <p:nvPr/>
        </p:nvSpPr>
        <p:spPr>
          <a:xfrm>
            <a:off x="2478751" y="3565976"/>
            <a:ext cx="316488" cy="184666"/>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800">
                <a:solidFill>
                  <a:srgbClr val="FFFFFF"/>
                </a:solidFill>
                <a:latin typeface="Calibri"/>
                <a:ea typeface="Calibri"/>
                <a:cs typeface="Calibri"/>
                <a:sym typeface="Calibri"/>
              </a:rPr>
              <a:t>12%</a:t>
            </a:r>
            <a:endParaRPr sz="1100"/>
          </a:p>
        </p:txBody>
      </p:sp>
      <p:sp>
        <p:nvSpPr>
          <p:cNvPr id="1698" name="Google Shape;1698;p94"/>
          <p:cNvSpPr txBox="1"/>
          <p:nvPr/>
        </p:nvSpPr>
        <p:spPr>
          <a:xfrm>
            <a:off x="3201407" y="3565976"/>
            <a:ext cx="316488" cy="184666"/>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800">
                <a:solidFill>
                  <a:srgbClr val="FFFFFF"/>
                </a:solidFill>
                <a:latin typeface="Calibri"/>
                <a:ea typeface="Calibri"/>
                <a:cs typeface="Calibri"/>
                <a:sym typeface="Calibri"/>
              </a:rPr>
              <a:t>25%</a:t>
            </a:r>
            <a:endParaRPr sz="1100"/>
          </a:p>
        </p:txBody>
      </p:sp>
      <p:sp>
        <p:nvSpPr>
          <p:cNvPr id="1699" name="Google Shape;1699;p94"/>
          <p:cNvSpPr txBox="1"/>
          <p:nvPr/>
        </p:nvSpPr>
        <p:spPr>
          <a:xfrm>
            <a:off x="3498038" y="3567081"/>
            <a:ext cx="316488" cy="184666"/>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800">
                <a:solidFill>
                  <a:srgbClr val="FFFFFF"/>
                </a:solidFill>
                <a:latin typeface="Calibri"/>
                <a:ea typeface="Calibri"/>
                <a:cs typeface="Calibri"/>
                <a:sym typeface="Calibri"/>
              </a:rPr>
              <a:t>10%</a:t>
            </a:r>
            <a:endParaRPr sz="1100"/>
          </a:p>
        </p:txBody>
      </p:sp>
      <p:sp>
        <p:nvSpPr>
          <p:cNvPr id="1700" name="Google Shape;1700;p94"/>
          <p:cNvSpPr txBox="1"/>
          <p:nvPr/>
        </p:nvSpPr>
        <p:spPr>
          <a:xfrm>
            <a:off x="4223312" y="3567081"/>
            <a:ext cx="316488" cy="184666"/>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800">
                <a:solidFill>
                  <a:srgbClr val="FFFFFF"/>
                </a:solidFill>
                <a:latin typeface="Calibri"/>
                <a:ea typeface="Calibri"/>
                <a:cs typeface="Calibri"/>
                <a:sym typeface="Calibri"/>
              </a:rPr>
              <a:t>20%</a:t>
            </a:r>
            <a:endParaRPr sz="1100"/>
          </a:p>
        </p:txBody>
      </p:sp>
      <p:sp>
        <p:nvSpPr>
          <p:cNvPr id="1701" name="Google Shape;1701;p94"/>
          <p:cNvSpPr txBox="1"/>
          <p:nvPr/>
        </p:nvSpPr>
        <p:spPr>
          <a:xfrm>
            <a:off x="4511225" y="3567081"/>
            <a:ext cx="316488" cy="184666"/>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800">
                <a:solidFill>
                  <a:srgbClr val="FFFFFF"/>
                </a:solidFill>
                <a:latin typeface="Calibri"/>
                <a:ea typeface="Calibri"/>
                <a:cs typeface="Calibri"/>
                <a:sym typeface="Calibri"/>
              </a:rPr>
              <a:t>15%</a:t>
            </a:r>
            <a:endParaRPr sz="1100"/>
          </a:p>
        </p:txBody>
      </p:sp>
    </p:spTree>
  </p:cSld>
  <p:clrMapOvr>
    <a:masterClrMapping/>
  </p:clrMapOvr>
  <mc:AlternateContent>
    <mc:Choice Requires="p14">
      <p:transition spd="slow" p14:dur="2000">
        <p:fade thruBlk="1"/>
      </p:transition>
    </mc:Choice>
    <mc:Fallback>
      <p:transition spd="slow">
        <p:fade/>
      </p:transition>
    </mc:Fallback>
  </mc:AlternateContent>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47" name="Shape 347"/>
        <p:cNvGrpSpPr/>
        <p:nvPr/>
      </p:nvGrpSpPr>
      <p:grpSpPr>
        <a:xfrm>
          <a:off x="0" y="0"/>
          <a:ext cx="0" cy="0"/>
          <a:chOff x="0" y="0"/>
          <a:chExt cx="0" cy="0"/>
        </a:xfrm>
      </p:grpSpPr>
      <p:sp>
        <p:nvSpPr>
          <p:cNvPr id="348" name="Google Shape;348;p59"/>
          <p:cNvSpPr/>
          <p:nvPr/>
        </p:nvSpPr>
        <p:spPr>
          <a:xfrm>
            <a:off x="0" y="1579298"/>
            <a:ext cx="9144000" cy="3116525"/>
          </a:xfrm>
          <a:prstGeom prst="rect">
            <a:avLst/>
          </a:prstGeom>
          <a:solidFill>
            <a:srgbClr val="44546A">
              <a:alpha val="80000"/>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49" name="Google Shape;349;p59"/>
          <p:cNvSpPr txBox="1"/>
          <p:nvPr>
            <p:ph idx="12" type="sldNum"/>
          </p:nvPr>
        </p:nvSpPr>
        <p:spPr>
          <a:xfrm>
            <a:off x="8064662" y="4767263"/>
            <a:ext cx="450688" cy="27384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1" i="0" lang="en" sz="800">
                <a:solidFill>
                  <a:srgbClr val="FFFFFF"/>
                </a:solidFill>
                <a:latin typeface="Lato"/>
                <a:ea typeface="Lato"/>
                <a:cs typeface="Lato"/>
                <a:sym typeface="Lato"/>
              </a:rPr>
              <a:t>‹#›</a:t>
            </a:fld>
            <a:endParaRPr b="1" i="0" sz="800">
              <a:solidFill>
                <a:srgbClr val="FFFFFF"/>
              </a:solidFill>
              <a:latin typeface="Lato"/>
              <a:ea typeface="Lato"/>
              <a:cs typeface="Lato"/>
              <a:sym typeface="Lato"/>
            </a:endParaRPr>
          </a:p>
        </p:txBody>
      </p:sp>
      <p:sp>
        <p:nvSpPr>
          <p:cNvPr id="350" name="Google Shape;350;p59"/>
          <p:cNvSpPr txBox="1"/>
          <p:nvPr>
            <p:ph type="title"/>
          </p:nvPr>
        </p:nvSpPr>
        <p:spPr>
          <a:xfrm>
            <a:off x="628650" y="361242"/>
            <a:ext cx="7886700" cy="376645"/>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300"/>
              <a:buFont typeface="Montserrat"/>
              <a:buNone/>
            </a:pPr>
            <a:r>
              <a:rPr b="1" i="0" lang="en" sz="2300" u="none" cap="none" strike="noStrike">
                <a:solidFill>
                  <a:schemeClr val="dk1"/>
                </a:solidFill>
                <a:latin typeface="Montserrat"/>
                <a:ea typeface="Montserrat"/>
                <a:cs typeface="Montserrat"/>
                <a:sym typeface="Montserrat"/>
              </a:rPr>
              <a:t>Business Model</a:t>
            </a:r>
            <a:endParaRPr sz="1100"/>
          </a:p>
        </p:txBody>
      </p:sp>
      <p:sp>
        <p:nvSpPr>
          <p:cNvPr id="351" name="Google Shape;351;p59"/>
          <p:cNvSpPr txBox="1"/>
          <p:nvPr>
            <p:ph idx="1" type="body"/>
          </p:nvPr>
        </p:nvSpPr>
        <p:spPr>
          <a:xfrm>
            <a:off x="628650" y="684263"/>
            <a:ext cx="7886700" cy="238005"/>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900"/>
              <a:buFont typeface="Arial"/>
              <a:buNone/>
            </a:pPr>
            <a:r>
              <a:rPr b="0" i="0" lang="en" sz="900" u="none" cap="none" strike="noStrike">
                <a:solidFill>
                  <a:schemeClr val="dk1"/>
                </a:solidFill>
                <a:latin typeface="Lato"/>
                <a:ea typeface="Lato"/>
                <a:cs typeface="Lato"/>
                <a:sym typeface="Lato"/>
              </a:rPr>
              <a:t>Your great subtitle</a:t>
            </a:r>
            <a:r>
              <a:rPr b="0" i="0" lang="en" sz="900" u="none" cap="none" strike="noStrike">
                <a:solidFill>
                  <a:srgbClr val="3A3838"/>
                </a:solidFill>
                <a:latin typeface="Lato"/>
                <a:ea typeface="Lato"/>
                <a:cs typeface="Lato"/>
                <a:sym typeface="Lato"/>
              </a:rPr>
              <a:t> </a:t>
            </a:r>
            <a:r>
              <a:rPr b="0" i="0" lang="en" sz="900" u="none" cap="none" strike="noStrike">
                <a:solidFill>
                  <a:schemeClr val="accent6"/>
                </a:solidFill>
                <a:latin typeface="Lato"/>
                <a:ea typeface="Lato"/>
                <a:cs typeface="Lato"/>
                <a:sym typeface="Lato"/>
              </a:rPr>
              <a:t>in this line</a:t>
            </a:r>
            <a:endParaRPr sz="1100"/>
          </a:p>
        </p:txBody>
      </p:sp>
      <p:sp>
        <p:nvSpPr>
          <p:cNvPr id="352" name="Google Shape;352;p59"/>
          <p:cNvSpPr txBox="1"/>
          <p:nvPr>
            <p:ph idx="11" type="ftr"/>
          </p:nvPr>
        </p:nvSpPr>
        <p:spPr>
          <a:xfrm>
            <a:off x="638735" y="4790515"/>
            <a:ext cx="1630456" cy="231961"/>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i="0" lang="en" sz="800">
                <a:solidFill>
                  <a:srgbClr val="757070"/>
                </a:solidFill>
                <a:latin typeface="Lato"/>
                <a:ea typeface="Lato"/>
                <a:cs typeface="Lato"/>
                <a:sym typeface="Lato"/>
              </a:rPr>
              <a:t>www.website.com</a:t>
            </a:r>
            <a:endParaRPr b="1" i="0" sz="800">
              <a:solidFill>
                <a:srgbClr val="757070"/>
              </a:solidFill>
              <a:latin typeface="Lato"/>
              <a:ea typeface="Lato"/>
              <a:cs typeface="Lato"/>
              <a:sym typeface="Lato"/>
            </a:endParaRPr>
          </a:p>
        </p:txBody>
      </p:sp>
      <p:sp>
        <p:nvSpPr>
          <p:cNvPr id="353" name="Google Shape;353;p59"/>
          <p:cNvSpPr/>
          <p:nvPr/>
        </p:nvSpPr>
        <p:spPr>
          <a:xfrm>
            <a:off x="6723216" y="3510347"/>
            <a:ext cx="1845469" cy="530915"/>
          </a:xfrm>
          <a:prstGeom prst="rect">
            <a:avLst/>
          </a:prstGeom>
          <a:noFill/>
          <a:ln>
            <a:noFill/>
          </a:ln>
        </p:spPr>
        <p:txBody>
          <a:bodyPr anchorCtr="0" anchor="t" bIns="34275" lIns="68575" spcFirstLastPara="1" rIns="68575" wrap="square" tIns="34275">
            <a:noAutofit/>
          </a:bodyPr>
          <a:lstStyle/>
          <a:p>
            <a:pPr indent="0" lvl="0" marL="0" marR="0" rtl="0" algn="ctr">
              <a:lnSpc>
                <a:spcPct val="120000"/>
              </a:lnSpc>
              <a:spcBef>
                <a:spcPts val="0"/>
              </a:spcBef>
              <a:spcAft>
                <a:spcPts val="0"/>
              </a:spcAft>
              <a:buNone/>
            </a:pPr>
            <a:r>
              <a:rPr lang="en" sz="800">
                <a:solidFill>
                  <a:srgbClr val="FFFFFF"/>
                </a:solidFill>
                <a:latin typeface="Lato"/>
                <a:ea typeface="Lato"/>
                <a:cs typeface="Lato"/>
                <a:sym typeface="Lato"/>
              </a:rPr>
              <a:t>This letterhead design is meant to your project an simple image of professional and reliability. By using simple lorem alignments.</a:t>
            </a:r>
            <a:endParaRPr sz="1100"/>
          </a:p>
        </p:txBody>
      </p:sp>
      <p:sp>
        <p:nvSpPr>
          <p:cNvPr id="354" name="Google Shape;354;p59"/>
          <p:cNvSpPr txBox="1"/>
          <p:nvPr/>
        </p:nvSpPr>
        <p:spPr>
          <a:xfrm>
            <a:off x="6681206" y="3207611"/>
            <a:ext cx="1929488"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700">
                <a:solidFill>
                  <a:srgbClr val="FFFFFF"/>
                </a:solidFill>
                <a:latin typeface="Montserrat"/>
                <a:ea typeface="Montserrat"/>
                <a:cs typeface="Montserrat"/>
                <a:sym typeface="Montserrat"/>
              </a:rPr>
              <a:t>Advertising</a:t>
            </a:r>
            <a:endParaRPr sz="1100"/>
          </a:p>
        </p:txBody>
      </p:sp>
      <p:grpSp>
        <p:nvGrpSpPr>
          <p:cNvPr id="355" name="Google Shape;355;p59"/>
          <p:cNvGrpSpPr/>
          <p:nvPr/>
        </p:nvGrpSpPr>
        <p:grpSpPr>
          <a:xfrm>
            <a:off x="7340123" y="2461921"/>
            <a:ext cx="611654" cy="613171"/>
            <a:chOff x="-1291056" y="2733644"/>
            <a:chExt cx="639763" cy="641350"/>
          </a:xfrm>
        </p:grpSpPr>
        <p:sp>
          <p:nvSpPr>
            <p:cNvPr id="356" name="Google Shape;356;p59"/>
            <p:cNvSpPr/>
            <p:nvPr/>
          </p:nvSpPr>
          <p:spPr>
            <a:xfrm>
              <a:off x="-1291056" y="2733644"/>
              <a:ext cx="639763" cy="641350"/>
            </a:xfrm>
            <a:custGeom>
              <a:pathLst>
                <a:path extrusionOk="0" h="177" w="177">
                  <a:moveTo>
                    <a:pt x="89" y="177"/>
                  </a:moveTo>
                  <a:cubicBezTo>
                    <a:pt x="40" y="177"/>
                    <a:pt x="0" y="137"/>
                    <a:pt x="0" y="89"/>
                  </a:cubicBezTo>
                  <a:cubicBezTo>
                    <a:pt x="0" y="40"/>
                    <a:pt x="40" y="0"/>
                    <a:pt x="89" y="0"/>
                  </a:cubicBezTo>
                  <a:cubicBezTo>
                    <a:pt x="137" y="0"/>
                    <a:pt x="177" y="40"/>
                    <a:pt x="177" y="89"/>
                  </a:cubicBezTo>
                  <a:cubicBezTo>
                    <a:pt x="177" y="137"/>
                    <a:pt x="137" y="177"/>
                    <a:pt x="89" y="177"/>
                  </a:cubicBezTo>
                  <a:close/>
                  <a:moveTo>
                    <a:pt x="89" y="6"/>
                  </a:moveTo>
                  <a:cubicBezTo>
                    <a:pt x="43" y="6"/>
                    <a:pt x="6" y="43"/>
                    <a:pt x="6" y="89"/>
                  </a:cubicBezTo>
                  <a:cubicBezTo>
                    <a:pt x="6" y="134"/>
                    <a:pt x="43" y="171"/>
                    <a:pt x="89" y="171"/>
                  </a:cubicBezTo>
                  <a:cubicBezTo>
                    <a:pt x="134" y="171"/>
                    <a:pt x="171" y="134"/>
                    <a:pt x="171" y="89"/>
                  </a:cubicBezTo>
                  <a:cubicBezTo>
                    <a:pt x="171" y="43"/>
                    <a:pt x="134" y="6"/>
                    <a:pt x="89" y="6"/>
                  </a:cubicBezTo>
                  <a:close/>
                </a:path>
              </a:pathLst>
            </a:cu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lt1"/>
                </a:solidFill>
                <a:latin typeface="Calibri"/>
                <a:ea typeface="Calibri"/>
                <a:cs typeface="Calibri"/>
                <a:sym typeface="Calibri"/>
              </a:endParaRPr>
            </a:p>
          </p:txBody>
        </p:sp>
        <p:grpSp>
          <p:nvGrpSpPr>
            <p:cNvPr id="357" name="Google Shape;357;p59"/>
            <p:cNvGrpSpPr/>
            <p:nvPr/>
          </p:nvGrpSpPr>
          <p:grpSpPr>
            <a:xfrm>
              <a:off x="-1154531" y="2900332"/>
              <a:ext cx="366713" cy="307975"/>
              <a:chOff x="3905250" y="2159000"/>
              <a:chExt cx="366713" cy="307975"/>
            </a:xfrm>
          </p:grpSpPr>
          <p:sp>
            <p:nvSpPr>
              <p:cNvPr id="358" name="Google Shape;358;p59"/>
              <p:cNvSpPr/>
              <p:nvPr/>
            </p:nvSpPr>
            <p:spPr>
              <a:xfrm>
                <a:off x="3905250" y="2368550"/>
                <a:ext cx="366713" cy="98425"/>
              </a:xfrm>
              <a:custGeom>
                <a:pathLst>
                  <a:path extrusionOk="0" h="27" w="101">
                    <a:moveTo>
                      <a:pt x="54" y="27"/>
                    </a:moveTo>
                    <a:cubicBezTo>
                      <a:pt x="54" y="27"/>
                      <a:pt x="54" y="27"/>
                      <a:pt x="53" y="27"/>
                    </a:cubicBezTo>
                    <a:cubicBezTo>
                      <a:pt x="3" y="12"/>
                      <a:pt x="3" y="12"/>
                      <a:pt x="3" y="12"/>
                    </a:cubicBezTo>
                    <a:cubicBezTo>
                      <a:pt x="1" y="11"/>
                      <a:pt x="0" y="9"/>
                      <a:pt x="1" y="7"/>
                    </a:cubicBezTo>
                    <a:cubicBezTo>
                      <a:pt x="1" y="5"/>
                      <a:pt x="3" y="4"/>
                      <a:pt x="5" y="4"/>
                    </a:cubicBezTo>
                    <a:cubicBezTo>
                      <a:pt x="54" y="19"/>
                      <a:pt x="54" y="19"/>
                      <a:pt x="54" y="19"/>
                    </a:cubicBezTo>
                    <a:cubicBezTo>
                      <a:pt x="95" y="1"/>
                      <a:pt x="95" y="1"/>
                      <a:pt x="95" y="1"/>
                    </a:cubicBezTo>
                    <a:cubicBezTo>
                      <a:pt x="97" y="0"/>
                      <a:pt x="100" y="1"/>
                      <a:pt x="101" y="3"/>
                    </a:cubicBezTo>
                    <a:cubicBezTo>
                      <a:pt x="101" y="4"/>
                      <a:pt x="101" y="7"/>
                      <a:pt x="99" y="8"/>
                    </a:cubicBezTo>
                    <a:cubicBezTo>
                      <a:pt x="56" y="27"/>
                      <a:pt x="56" y="27"/>
                      <a:pt x="56" y="27"/>
                    </a:cubicBezTo>
                    <a:cubicBezTo>
                      <a:pt x="56" y="27"/>
                      <a:pt x="55" y="27"/>
                      <a:pt x="54" y="27"/>
                    </a:cubicBezTo>
                    <a:close/>
                  </a:path>
                </a:pathLst>
              </a:cu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lt1"/>
                  </a:solidFill>
                  <a:latin typeface="Calibri"/>
                  <a:ea typeface="Calibri"/>
                  <a:cs typeface="Calibri"/>
                  <a:sym typeface="Calibri"/>
                </a:endParaRPr>
              </a:p>
            </p:txBody>
          </p:sp>
          <p:sp>
            <p:nvSpPr>
              <p:cNvPr id="359" name="Google Shape;359;p59"/>
              <p:cNvSpPr/>
              <p:nvPr/>
            </p:nvSpPr>
            <p:spPr>
              <a:xfrm>
                <a:off x="3905250" y="2311400"/>
                <a:ext cx="366713" cy="101600"/>
              </a:xfrm>
              <a:custGeom>
                <a:pathLst>
                  <a:path extrusionOk="0" h="28" w="101">
                    <a:moveTo>
                      <a:pt x="54" y="28"/>
                    </a:moveTo>
                    <a:cubicBezTo>
                      <a:pt x="54" y="28"/>
                      <a:pt x="54" y="28"/>
                      <a:pt x="53" y="28"/>
                    </a:cubicBezTo>
                    <a:cubicBezTo>
                      <a:pt x="3" y="12"/>
                      <a:pt x="3" y="12"/>
                      <a:pt x="3" y="12"/>
                    </a:cubicBezTo>
                    <a:cubicBezTo>
                      <a:pt x="1" y="12"/>
                      <a:pt x="0" y="9"/>
                      <a:pt x="1" y="7"/>
                    </a:cubicBezTo>
                    <a:cubicBezTo>
                      <a:pt x="1" y="5"/>
                      <a:pt x="3" y="4"/>
                      <a:pt x="5" y="5"/>
                    </a:cubicBezTo>
                    <a:cubicBezTo>
                      <a:pt x="54" y="20"/>
                      <a:pt x="54" y="20"/>
                      <a:pt x="54" y="20"/>
                    </a:cubicBezTo>
                    <a:cubicBezTo>
                      <a:pt x="95" y="1"/>
                      <a:pt x="95" y="1"/>
                      <a:pt x="95" y="1"/>
                    </a:cubicBezTo>
                    <a:cubicBezTo>
                      <a:pt x="97" y="0"/>
                      <a:pt x="100" y="1"/>
                      <a:pt x="101" y="3"/>
                    </a:cubicBezTo>
                    <a:cubicBezTo>
                      <a:pt x="101" y="5"/>
                      <a:pt x="101" y="7"/>
                      <a:pt x="99" y="8"/>
                    </a:cubicBezTo>
                    <a:cubicBezTo>
                      <a:pt x="56" y="27"/>
                      <a:pt x="56" y="27"/>
                      <a:pt x="56" y="27"/>
                    </a:cubicBezTo>
                    <a:cubicBezTo>
                      <a:pt x="56" y="28"/>
                      <a:pt x="55" y="28"/>
                      <a:pt x="54" y="28"/>
                    </a:cubicBezTo>
                    <a:close/>
                  </a:path>
                </a:pathLst>
              </a:cu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lt1"/>
                  </a:solidFill>
                  <a:latin typeface="Calibri"/>
                  <a:ea typeface="Calibri"/>
                  <a:cs typeface="Calibri"/>
                  <a:sym typeface="Calibri"/>
                </a:endParaRPr>
              </a:p>
            </p:txBody>
          </p:sp>
          <p:sp>
            <p:nvSpPr>
              <p:cNvPr id="360" name="Google Shape;360;p59"/>
              <p:cNvSpPr/>
              <p:nvPr/>
            </p:nvSpPr>
            <p:spPr>
              <a:xfrm>
                <a:off x="3905250" y="2159000"/>
                <a:ext cx="352425" cy="195262"/>
              </a:xfrm>
              <a:custGeom>
                <a:pathLst>
                  <a:path extrusionOk="0" h="54" w="97">
                    <a:moveTo>
                      <a:pt x="54" y="54"/>
                    </a:moveTo>
                    <a:cubicBezTo>
                      <a:pt x="54" y="54"/>
                      <a:pt x="54" y="54"/>
                      <a:pt x="53" y="54"/>
                    </a:cubicBezTo>
                    <a:cubicBezTo>
                      <a:pt x="3" y="39"/>
                      <a:pt x="3" y="39"/>
                      <a:pt x="3" y="39"/>
                    </a:cubicBezTo>
                    <a:cubicBezTo>
                      <a:pt x="2" y="38"/>
                      <a:pt x="1" y="37"/>
                      <a:pt x="0" y="35"/>
                    </a:cubicBezTo>
                    <a:cubicBezTo>
                      <a:pt x="0" y="34"/>
                      <a:pt x="1" y="32"/>
                      <a:pt x="3" y="31"/>
                    </a:cubicBezTo>
                    <a:cubicBezTo>
                      <a:pt x="31" y="20"/>
                      <a:pt x="31" y="20"/>
                      <a:pt x="31" y="20"/>
                    </a:cubicBezTo>
                    <a:cubicBezTo>
                      <a:pt x="37" y="17"/>
                      <a:pt x="39" y="14"/>
                      <a:pt x="39" y="4"/>
                    </a:cubicBezTo>
                    <a:cubicBezTo>
                      <a:pt x="39" y="3"/>
                      <a:pt x="40" y="2"/>
                      <a:pt x="41" y="1"/>
                    </a:cubicBezTo>
                    <a:cubicBezTo>
                      <a:pt x="42" y="0"/>
                      <a:pt x="43" y="0"/>
                      <a:pt x="44" y="0"/>
                    </a:cubicBezTo>
                    <a:cubicBezTo>
                      <a:pt x="94" y="13"/>
                      <a:pt x="94" y="13"/>
                      <a:pt x="94" y="13"/>
                    </a:cubicBezTo>
                    <a:cubicBezTo>
                      <a:pt x="96" y="13"/>
                      <a:pt x="97" y="15"/>
                      <a:pt x="97" y="16"/>
                    </a:cubicBezTo>
                    <a:cubicBezTo>
                      <a:pt x="97" y="17"/>
                      <a:pt x="97" y="17"/>
                      <a:pt x="97" y="17"/>
                    </a:cubicBezTo>
                    <a:cubicBezTo>
                      <a:pt x="97" y="28"/>
                      <a:pt x="97" y="36"/>
                      <a:pt x="83" y="42"/>
                    </a:cubicBezTo>
                    <a:cubicBezTo>
                      <a:pt x="74" y="46"/>
                      <a:pt x="56" y="54"/>
                      <a:pt x="56" y="54"/>
                    </a:cubicBezTo>
                    <a:cubicBezTo>
                      <a:pt x="56" y="54"/>
                      <a:pt x="55" y="54"/>
                      <a:pt x="54" y="54"/>
                    </a:cubicBezTo>
                    <a:close/>
                    <a:moveTo>
                      <a:pt x="16" y="34"/>
                    </a:moveTo>
                    <a:cubicBezTo>
                      <a:pt x="54" y="46"/>
                      <a:pt x="54" y="46"/>
                      <a:pt x="54" y="46"/>
                    </a:cubicBezTo>
                    <a:cubicBezTo>
                      <a:pt x="59" y="44"/>
                      <a:pt x="72" y="38"/>
                      <a:pt x="80" y="35"/>
                    </a:cubicBezTo>
                    <a:cubicBezTo>
                      <a:pt x="88" y="31"/>
                      <a:pt x="89" y="28"/>
                      <a:pt x="89" y="19"/>
                    </a:cubicBezTo>
                    <a:cubicBezTo>
                      <a:pt x="47" y="9"/>
                      <a:pt x="47" y="9"/>
                      <a:pt x="47" y="9"/>
                    </a:cubicBezTo>
                    <a:cubicBezTo>
                      <a:pt x="46" y="17"/>
                      <a:pt x="43" y="23"/>
                      <a:pt x="34" y="27"/>
                    </a:cubicBezTo>
                    <a:lnTo>
                      <a:pt x="16" y="34"/>
                    </a:lnTo>
                    <a:close/>
                  </a:path>
                </a:pathLst>
              </a:cu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lt1"/>
                  </a:solidFill>
                  <a:latin typeface="Calibri"/>
                  <a:ea typeface="Calibri"/>
                  <a:cs typeface="Calibri"/>
                  <a:sym typeface="Calibri"/>
                </a:endParaRPr>
              </a:p>
            </p:txBody>
          </p:sp>
        </p:grpSp>
      </p:grpSp>
      <p:sp>
        <p:nvSpPr>
          <p:cNvPr id="361" name="Google Shape;361;p59"/>
          <p:cNvSpPr/>
          <p:nvPr/>
        </p:nvSpPr>
        <p:spPr>
          <a:xfrm>
            <a:off x="2844536" y="3510347"/>
            <a:ext cx="1845469" cy="530915"/>
          </a:xfrm>
          <a:prstGeom prst="rect">
            <a:avLst/>
          </a:prstGeom>
          <a:noFill/>
          <a:ln>
            <a:noFill/>
          </a:ln>
        </p:spPr>
        <p:txBody>
          <a:bodyPr anchorCtr="0" anchor="t" bIns="34275" lIns="68575" spcFirstLastPara="1" rIns="68575" wrap="square" tIns="34275">
            <a:noAutofit/>
          </a:bodyPr>
          <a:lstStyle/>
          <a:p>
            <a:pPr indent="0" lvl="0" marL="0" marR="0" rtl="0" algn="ctr">
              <a:lnSpc>
                <a:spcPct val="120000"/>
              </a:lnSpc>
              <a:spcBef>
                <a:spcPts val="0"/>
              </a:spcBef>
              <a:spcAft>
                <a:spcPts val="0"/>
              </a:spcAft>
              <a:buNone/>
            </a:pPr>
            <a:r>
              <a:rPr lang="en" sz="800">
                <a:solidFill>
                  <a:srgbClr val="FFFFFF"/>
                </a:solidFill>
                <a:latin typeface="Lato"/>
                <a:ea typeface="Lato"/>
                <a:cs typeface="Lato"/>
                <a:sym typeface="Lato"/>
              </a:rPr>
              <a:t>This letterhead design is meant to your project an simple image of professional and reliability. By using simple lorem alignments.</a:t>
            </a:r>
            <a:endParaRPr sz="1100"/>
          </a:p>
        </p:txBody>
      </p:sp>
      <p:sp>
        <p:nvSpPr>
          <p:cNvPr id="362" name="Google Shape;362;p59"/>
          <p:cNvSpPr txBox="1"/>
          <p:nvPr/>
        </p:nvSpPr>
        <p:spPr>
          <a:xfrm>
            <a:off x="2802526" y="3207611"/>
            <a:ext cx="1929488"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700">
                <a:solidFill>
                  <a:srgbClr val="FFFFFF"/>
                </a:solidFill>
                <a:latin typeface="Montserrat"/>
                <a:ea typeface="Montserrat"/>
                <a:cs typeface="Montserrat"/>
                <a:sym typeface="Montserrat"/>
              </a:rPr>
              <a:t>Structure</a:t>
            </a:r>
            <a:endParaRPr sz="1100"/>
          </a:p>
        </p:txBody>
      </p:sp>
      <p:grpSp>
        <p:nvGrpSpPr>
          <p:cNvPr id="363" name="Google Shape;363;p59"/>
          <p:cNvGrpSpPr/>
          <p:nvPr/>
        </p:nvGrpSpPr>
        <p:grpSpPr>
          <a:xfrm>
            <a:off x="3462961" y="2461921"/>
            <a:ext cx="608618" cy="611653"/>
            <a:chOff x="-790993" y="3743294"/>
            <a:chExt cx="636588" cy="639762"/>
          </a:xfrm>
        </p:grpSpPr>
        <p:grpSp>
          <p:nvGrpSpPr>
            <p:cNvPr id="364" name="Google Shape;364;p59"/>
            <p:cNvGrpSpPr/>
            <p:nvPr/>
          </p:nvGrpSpPr>
          <p:grpSpPr>
            <a:xfrm>
              <a:off x="-650499" y="3884582"/>
              <a:ext cx="355600" cy="357187"/>
              <a:chOff x="4408488" y="3143250"/>
              <a:chExt cx="355600" cy="357187"/>
            </a:xfrm>
          </p:grpSpPr>
          <p:sp>
            <p:nvSpPr>
              <p:cNvPr id="365" name="Google Shape;365;p59"/>
              <p:cNvSpPr/>
              <p:nvPr/>
            </p:nvSpPr>
            <p:spPr>
              <a:xfrm>
                <a:off x="4408488" y="3143250"/>
                <a:ext cx="355600" cy="357187"/>
              </a:xfrm>
              <a:custGeom>
                <a:pathLst>
                  <a:path extrusionOk="0" h="99" w="98">
                    <a:moveTo>
                      <a:pt x="97" y="35"/>
                    </a:moveTo>
                    <a:cubicBezTo>
                      <a:pt x="96" y="34"/>
                      <a:pt x="94" y="34"/>
                      <a:pt x="92" y="35"/>
                    </a:cubicBezTo>
                    <a:cubicBezTo>
                      <a:pt x="64" y="63"/>
                      <a:pt x="64" y="63"/>
                      <a:pt x="64" y="63"/>
                    </a:cubicBezTo>
                    <a:cubicBezTo>
                      <a:pt x="24" y="81"/>
                      <a:pt x="24" y="81"/>
                      <a:pt x="24" y="81"/>
                    </a:cubicBezTo>
                    <a:cubicBezTo>
                      <a:pt x="18" y="75"/>
                      <a:pt x="18" y="75"/>
                      <a:pt x="18" y="75"/>
                    </a:cubicBezTo>
                    <a:cubicBezTo>
                      <a:pt x="35" y="35"/>
                      <a:pt x="35" y="35"/>
                      <a:pt x="35" y="35"/>
                    </a:cubicBezTo>
                    <a:cubicBezTo>
                      <a:pt x="64" y="6"/>
                      <a:pt x="64" y="6"/>
                      <a:pt x="64" y="6"/>
                    </a:cubicBezTo>
                    <a:cubicBezTo>
                      <a:pt x="65" y="5"/>
                      <a:pt x="65" y="3"/>
                      <a:pt x="64" y="2"/>
                    </a:cubicBezTo>
                    <a:cubicBezTo>
                      <a:pt x="62" y="0"/>
                      <a:pt x="60" y="0"/>
                      <a:pt x="59" y="2"/>
                    </a:cubicBezTo>
                    <a:cubicBezTo>
                      <a:pt x="30" y="31"/>
                      <a:pt x="30" y="31"/>
                      <a:pt x="30" y="31"/>
                    </a:cubicBezTo>
                    <a:cubicBezTo>
                      <a:pt x="0" y="99"/>
                      <a:pt x="0" y="99"/>
                      <a:pt x="0" y="99"/>
                    </a:cubicBezTo>
                    <a:cubicBezTo>
                      <a:pt x="68" y="69"/>
                      <a:pt x="68" y="69"/>
                      <a:pt x="68" y="69"/>
                    </a:cubicBezTo>
                    <a:cubicBezTo>
                      <a:pt x="97" y="40"/>
                      <a:pt x="97" y="40"/>
                      <a:pt x="97" y="40"/>
                    </a:cubicBezTo>
                    <a:cubicBezTo>
                      <a:pt x="98" y="38"/>
                      <a:pt x="98" y="36"/>
                      <a:pt x="97" y="35"/>
                    </a:cubicBezTo>
                    <a:close/>
                    <a:moveTo>
                      <a:pt x="97" y="35"/>
                    </a:moveTo>
                    <a:cubicBezTo>
                      <a:pt x="97" y="35"/>
                      <a:pt x="97" y="35"/>
                      <a:pt x="97" y="35"/>
                    </a:cubicBezTo>
                  </a:path>
                </a:pathLst>
              </a:custGeom>
              <a:solidFill>
                <a:schemeClr val="accent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lt1"/>
                  </a:solidFill>
                  <a:latin typeface="Calibri"/>
                  <a:ea typeface="Calibri"/>
                  <a:cs typeface="Calibri"/>
                  <a:sym typeface="Calibri"/>
                </a:endParaRPr>
              </a:p>
            </p:txBody>
          </p:sp>
          <p:sp>
            <p:nvSpPr>
              <p:cNvPr id="366" name="Google Shape;366;p59"/>
              <p:cNvSpPr/>
              <p:nvPr/>
            </p:nvSpPr>
            <p:spPr>
              <a:xfrm>
                <a:off x="4605338" y="3230563"/>
                <a:ext cx="127000" cy="125412"/>
              </a:xfrm>
              <a:custGeom>
                <a:pathLst>
                  <a:path extrusionOk="0" h="35" w="35">
                    <a:moveTo>
                      <a:pt x="1" y="34"/>
                    </a:moveTo>
                    <a:cubicBezTo>
                      <a:pt x="2" y="34"/>
                      <a:pt x="3" y="35"/>
                      <a:pt x="4" y="35"/>
                    </a:cubicBezTo>
                    <a:cubicBezTo>
                      <a:pt x="5" y="35"/>
                      <a:pt x="5" y="34"/>
                      <a:pt x="6" y="34"/>
                    </a:cubicBezTo>
                    <a:cubicBezTo>
                      <a:pt x="34" y="6"/>
                      <a:pt x="34" y="6"/>
                      <a:pt x="34" y="6"/>
                    </a:cubicBezTo>
                    <a:cubicBezTo>
                      <a:pt x="35" y="5"/>
                      <a:pt x="35" y="3"/>
                      <a:pt x="34" y="2"/>
                    </a:cubicBezTo>
                    <a:cubicBezTo>
                      <a:pt x="32" y="0"/>
                      <a:pt x="30" y="0"/>
                      <a:pt x="29" y="2"/>
                    </a:cubicBezTo>
                    <a:cubicBezTo>
                      <a:pt x="1" y="29"/>
                      <a:pt x="1" y="29"/>
                      <a:pt x="1" y="29"/>
                    </a:cubicBezTo>
                    <a:cubicBezTo>
                      <a:pt x="0" y="30"/>
                      <a:pt x="0" y="32"/>
                      <a:pt x="1" y="34"/>
                    </a:cubicBezTo>
                    <a:close/>
                    <a:moveTo>
                      <a:pt x="1" y="34"/>
                    </a:moveTo>
                    <a:cubicBezTo>
                      <a:pt x="1" y="34"/>
                      <a:pt x="1" y="34"/>
                      <a:pt x="1" y="34"/>
                    </a:cubicBezTo>
                  </a:path>
                </a:pathLst>
              </a:custGeom>
              <a:solidFill>
                <a:schemeClr val="accent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lt1"/>
                  </a:solidFill>
                  <a:latin typeface="Calibri"/>
                  <a:ea typeface="Calibri"/>
                  <a:cs typeface="Calibri"/>
                  <a:sym typeface="Calibri"/>
                </a:endParaRPr>
              </a:p>
            </p:txBody>
          </p:sp>
          <p:sp>
            <p:nvSpPr>
              <p:cNvPr id="367" name="Google Shape;367;p59"/>
              <p:cNvSpPr/>
              <p:nvPr/>
            </p:nvSpPr>
            <p:spPr>
              <a:xfrm>
                <a:off x="4579938" y="3205163"/>
                <a:ext cx="127000" cy="122237"/>
              </a:xfrm>
              <a:custGeom>
                <a:pathLst>
                  <a:path extrusionOk="0" h="34" w="35">
                    <a:moveTo>
                      <a:pt x="1" y="33"/>
                    </a:moveTo>
                    <a:cubicBezTo>
                      <a:pt x="2" y="34"/>
                      <a:pt x="3" y="34"/>
                      <a:pt x="4" y="34"/>
                    </a:cubicBezTo>
                    <a:cubicBezTo>
                      <a:pt x="4" y="34"/>
                      <a:pt x="5" y="34"/>
                      <a:pt x="6" y="33"/>
                    </a:cubicBezTo>
                    <a:cubicBezTo>
                      <a:pt x="33" y="6"/>
                      <a:pt x="33" y="6"/>
                      <a:pt x="33" y="6"/>
                    </a:cubicBezTo>
                    <a:cubicBezTo>
                      <a:pt x="35" y="5"/>
                      <a:pt x="35" y="3"/>
                      <a:pt x="33" y="1"/>
                    </a:cubicBezTo>
                    <a:cubicBezTo>
                      <a:pt x="32" y="0"/>
                      <a:pt x="30" y="0"/>
                      <a:pt x="29" y="1"/>
                    </a:cubicBezTo>
                    <a:cubicBezTo>
                      <a:pt x="1" y="29"/>
                      <a:pt x="1" y="29"/>
                      <a:pt x="1" y="29"/>
                    </a:cubicBezTo>
                    <a:cubicBezTo>
                      <a:pt x="0" y="30"/>
                      <a:pt x="0" y="32"/>
                      <a:pt x="1" y="33"/>
                    </a:cubicBezTo>
                    <a:close/>
                    <a:moveTo>
                      <a:pt x="1" y="33"/>
                    </a:moveTo>
                    <a:cubicBezTo>
                      <a:pt x="1" y="33"/>
                      <a:pt x="1" y="33"/>
                      <a:pt x="1" y="33"/>
                    </a:cubicBezTo>
                  </a:path>
                </a:pathLst>
              </a:custGeom>
              <a:solidFill>
                <a:schemeClr val="accent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lt1"/>
                  </a:solidFill>
                  <a:latin typeface="Calibri"/>
                  <a:ea typeface="Calibri"/>
                  <a:cs typeface="Calibri"/>
                  <a:sym typeface="Calibri"/>
                </a:endParaRPr>
              </a:p>
            </p:txBody>
          </p:sp>
          <p:sp>
            <p:nvSpPr>
              <p:cNvPr id="368" name="Google Shape;368;p59"/>
              <p:cNvSpPr/>
              <p:nvPr/>
            </p:nvSpPr>
            <p:spPr>
              <a:xfrm>
                <a:off x="4554538" y="3179763"/>
                <a:ext cx="122238" cy="122237"/>
              </a:xfrm>
              <a:custGeom>
                <a:pathLst>
                  <a:path extrusionOk="0" h="34" w="34">
                    <a:moveTo>
                      <a:pt x="1" y="33"/>
                    </a:moveTo>
                    <a:cubicBezTo>
                      <a:pt x="2" y="34"/>
                      <a:pt x="3" y="34"/>
                      <a:pt x="3" y="34"/>
                    </a:cubicBezTo>
                    <a:cubicBezTo>
                      <a:pt x="4" y="34"/>
                      <a:pt x="5" y="34"/>
                      <a:pt x="6" y="33"/>
                    </a:cubicBezTo>
                    <a:cubicBezTo>
                      <a:pt x="33" y="6"/>
                      <a:pt x="33" y="6"/>
                      <a:pt x="33" y="6"/>
                    </a:cubicBezTo>
                    <a:cubicBezTo>
                      <a:pt x="34" y="5"/>
                      <a:pt x="34" y="2"/>
                      <a:pt x="33" y="1"/>
                    </a:cubicBezTo>
                    <a:cubicBezTo>
                      <a:pt x="32" y="0"/>
                      <a:pt x="30" y="0"/>
                      <a:pt x="29" y="1"/>
                    </a:cubicBezTo>
                    <a:cubicBezTo>
                      <a:pt x="1" y="29"/>
                      <a:pt x="1" y="29"/>
                      <a:pt x="1" y="29"/>
                    </a:cubicBezTo>
                    <a:cubicBezTo>
                      <a:pt x="0" y="30"/>
                      <a:pt x="0" y="32"/>
                      <a:pt x="1" y="33"/>
                    </a:cubicBezTo>
                    <a:close/>
                    <a:moveTo>
                      <a:pt x="1" y="33"/>
                    </a:moveTo>
                    <a:cubicBezTo>
                      <a:pt x="1" y="33"/>
                      <a:pt x="1" y="33"/>
                      <a:pt x="1" y="33"/>
                    </a:cubicBezTo>
                  </a:path>
                </a:pathLst>
              </a:custGeom>
              <a:solidFill>
                <a:schemeClr val="accent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lt1"/>
                  </a:solidFill>
                  <a:latin typeface="Calibri"/>
                  <a:ea typeface="Calibri"/>
                  <a:cs typeface="Calibri"/>
                  <a:sym typeface="Calibri"/>
                </a:endParaRPr>
              </a:p>
            </p:txBody>
          </p:sp>
        </p:grpSp>
        <p:sp>
          <p:nvSpPr>
            <p:cNvPr id="369" name="Google Shape;369;p59"/>
            <p:cNvSpPr/>
            <p:nvPr/>
          </p:nvSpPr>
          <p:spPr>
            <a:xfrm>
              <a:off x="-790993" y="3743294"/>
              <a:ext cx="636588" cy="639762"/>
            </a:xfrm>
            <a:custGeom>
              <a:pathLst>
                <a:path extrusionOk="0" h="177" w="176">
                  <a:moveTo>
                    <a:pt x="88" y="177"/>
                  </a:moveTo>
                  <a:cubicBezTo>
                    <a:pt x="39" y="177"/>
                    <a:pt x="0" y="137"/>
                    <a:pt x="0" y="89"/>
                  </a:cubicBezTo>
                  <a:cubicBezTo>
                    <a:pt x="0" y="40"/>
                    <a:pt x="39" y="0"/>
                    <a:pt x="88" y="0"/>
                  </a:cubicBezTo>
                  <a:cubicBezTo>
                    <a:pt x="137" y="0"/>
                    <a:pt x="176" y="40"/>
                    <a:pt x="176" y="89"/>
                  </a:cubicBezTo>
                  <a:cubicBezTo>
                    <a:pt x="176" y="137"/>
                    <a:pt x="137" y="177"/>
                    <a:pt x="88" y="177"/>
                  </a:cubicBezTo>
                  <a:close/>
                  <a:moveTo>
                    <a:pt x="88" y="6"/>
                  </a:moveTo>
                  <a:cubicBezTo>
                    <a:pt x="43" y="6"/>
                    <a:pt x="6" y="43"/>
                    <a:pt x="6" y="89"/>
                  </a:cubicBezTo>
                  <a:cubicBezTo>
                    <a:pt x="6" y="134"/>
                    <a:pt x="43" y="171"/>
                    <a:pt x="88" y="171"/>
                  </a:cubicBezTo>
                  <a:cubicBezTo>
                    <a:pt x="133" y="171"/>
                    <a:pt x="170" y="134"/>
                    <a:pt x="170" y="89"/>
                  </a:cubicBezTo>
                  <a:cubicBezTo>
                    <a:pt x="170" y="43"/>
                    <a:pt x="133" y="6"/>
                    <a:pt x="88" y="6"/>
                  </a:cubicBezTo>
                  <a:close/>
                </a:path>
              </a:pathLst>
            </a:custGeom>
            <a:solidFill>
              <a:schemeClr val="accent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lt1"/>
                </a:solidFill>
                <a:latin typeface="Calibri"/>
                <a:ea typeface="Calibri"/>
                <a:cs typeface="Calibri"/>
                <a:sym typeface="Calibri"/>
              </a:endParaRPr>
            </a:p>
          </p:txBody>
        </p:sp>
      </p:grpSp>
      <p:grpSp>
        <p:nvGrpSpPr>
          <p:cNvPr id="370" name="Google Shape;370;p59"/>
          <p:cNvGrpSpPr/>
          <p:nvPr/>
        </p:nvGrpSpPr>
        <p:grpSpPr>
          <a:xfrm>
            <a:off x="5400025" y="2461921"/>
            <a:ext cx="613171" cy="611653"/>
            <a:chOff x="-2034006" y="3689319"/>
            <a:chExt cx="641350" cy="639762"/>
          </a:xfrm>
        </p:grpSpPr>
        <p:sp>
          <p:nvSpPr>
            <p:cNvPr id="371" name="Google Shape;371;p59"/>
            <p:cNvSpPr/>
            <p:nvPr/>
          </p:nvSpPr>
          <p:spPr>
            <a:xfrm>
              <a:off x="-1891131" y="3832194"/>
              <a:ext cx="355600" cy="354012"/>
            </a:xfrm>
            <a:custGeom>
              <a:pathLst>
                <a:path extrusionOk="0" h="98" w="98">
                  <a:moveTo>
                    <a:pt x="97" y="1"/>
                  </a:moveTo>
                  <a:cubicBezTo>
                    <a:pt x="96" y="1"/>
                    <a:pt x="96" y="0"/>
                    <a:pt x="95" y="0"/>
                  </a:cubicBezTo>
                  <a:cubicBezTo>
                    <a:pt x="95" y="0"/>
                    <a:pt x="94" y="1"/>
                    <a:pt x="93" y="1"/>
                  </a:cubicBezTo>
                  <a:cubicBezTo>
                    <a:pt x="2" y="62"/>
                    <a:pt x="2" y="62"/>
                    <a:pt x="2" y="62"/>
                  </a:cubicBezTo>
                  <a:cubicBezTo>
                    <a:pt x="1" y="63"/>
                    <a:pt x="0" y="64"/>
                    <a:pt x="0" y="65"/>
                  </a:cubicBezTo>
                  <a:cubicBezTo>
                    <a:pt x="0" y="66"/>
                    <a:pt x="1" y="67"/>
                    <a:pt x="2" y="68"/>
                  </a:cubicBezTo>
                  <a:cubicBezTo>
                    <a:pt x="26" y="77"/>
                    <a:pt x="26" y="77"/>
                    <a:pt x="26" y="77"/>
                  </a:cubicBezTo>
                  <a:cubicBezTo>
                    <a:pt x="37" y="97"/>
                    <a:pt x="37" y="97"/>
                    <a:pt x="37" y="97"/>
                  </a:cubicBezTo>
                  <a:cubicBezTo>
                    <a:pt x="38" y="98"/>
                    <a:pt x="39" y="98"/>
                    <a:pt x="40" y="98"/>
                  </a:cubicBezTo>
                  <a:cubicBezTo>
                    <a:pt x="40" y="98"/>
                    <a:pt x="40" y="98"/>
                    <a:pt x="40" y="98"/>
                  </a:cubicBezTo>
                  <a:cubicBezTo>
                    <a:pt x="41" y="98"/>
                    <a:pt x="42" y="98"/>
                    <a:pt x="43" y="97"/>
                  </a:cubicBezTo>
                  <a:cubicBezTo>
                    <a:pt x="49" y="86"/>
                    <a:pt x="49" y="86"/>
                    <a:pt x="49" y="86"/>
                  </a:cubicBezTo>
                  <a:cubicBezTo>
                    <a:pt x="79" y="98"/>
                    <a:pt x="79" y="98"/>
                    <a:pt x="79" y="98"/>
                  </a:cubicBezTo>
                  <a:cubicBezTo>
                    <a:pt x="79" y="98"/>
                    <a:pt x="79" y="98"/>
                    <a:pt x="80" y="98"/>
                  </a:cubicBezTo>
                  <a:cubicBezTo>
                    <a:pt x="80" y="98"/>
                    <a:pt x="81" y="98"/>
                    <a:pt x="81" y="98"/>
                  </a:cubicBezTo>
                  <a:cubicBezTo>
                    <a:pt x="82" y="98"/>
                    <a:pt x="83" y="97"/>
                    <a:pt x="83" y="96"/>
                  </a:cubicBezTo>
                  <a:cubicBezTo>
                    <a:pt x="98" y="4"/>
                    <a:pt x="98" y="4"/>
                    <a:pt x="98" y="4"/>
                  </a:cubicBezTo>
                  <a:cubicBezTo>
                    <a:pt x="98" y="3"/>
                    <a:pt x="98" y="2"/>
                    <a:pt x="97" y="1"/>
                  </a:cubicBezTo>
                  <a:close/>
                  <a:moveTo>
                    <a:pt x="10" y="64"/>
                  </a:moveTo>
                  <a:cubicBezTo>
                    <a:pt x="81" y="17"/>
                    <a:pt x="81" y="17"/>
                    <a:pt x="81" y="17"/>
                  </a:cubicBezTo>
                  <a:cubicBezTo>
                    <a:pt x="29" y="72"/>
                    <a:pt x="29" y="72"/>
                    <a:pt x="29" y="72"/>
                  </a:cubicBezTo>
                  <a:cubicBezTo>
                    <a:pt x="29" y="72"/>
                    <a:pt x="29" y="72"/>
                    <a:pt x="28" y="71"/>
                  </a:cubicBezTo>
                  <a:lnTo>
                    <a:pt x="10" y="64"/>
                  </a:lnTo>
                  <a:close/>
                  <a:moveTo>
                    <a:pt x="31" y="74"/>
                  </a:moveTo>
                  <a:cubicBezTo>
                    <a:pt x="31" y="74"/>
                    <a:pt x="31" y="74"/>
                    <a:pt x="31" y="74"/>
                  </a:cubicBezTo>
                  <a:cubicBezTo>
                    <a:pt x="89" y="12"/>
                    <a:pt x="89" y="12"/>
                    <a:pt x="89" y="12"/>
                  </a:cubicBezTo>
                  <a:cubicBezTo>
                    <a:pt x="40" y="89"/>
                    <a:pt x="40" y="89"/>
                    <a:pt x="40" y="89"/>
                  </a:cubicBezTo>
                  <a:lnTo>
                    <a:pt x="31" y="74"/>
                  </a:lnTo>
                  <a:close/>
                  <a:moveTo>
                    <a:pt x="77" y="91"/>
                  </a:moveTo>
                  <a:cubicBezTo>
                    <a:pt x="51" y="81"/>
                    <a:pt x="51" y="81"/>
                    <a:pt x="51" y="81"/>
                  </a:cubicBezTo>
                  <a:cubicBezTo>
                    <a:pt x="51" y="80"/>
                    <a:pt x="50" y="80"/>
                    <a:pt x="49" y="80"/>
                  </a:cubicBezTo>
                  <a:cubicBezTo>
                    <a:pt x="90" y="18"/>
                    <a:pt x="90" y="18"/>
                    <a:pt x="90" y="18"/>
                  </a:cubicBezTo>
                  <a:lnTo>
                    <a:pt x="77" y="91"/>
                  </a:lnTo>
                  <a:close/>
                  <a:moveTo>
                    <a:pt x="77" y="91"/>
                  </a:moveTo>
                  <a:cubicBezTo>
                    <a:pt x="77" y="91"/>
                    <a:pt x="77" y="91"/>
                    <a:pt x="77" y="91"/>
                  </a:cubicBezTo>
                </a:path>
              </a:pathLst>
            </a:custGeom>
            <a:solidFill>
              <a:schemeClr val="accent3"/>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lt1"/>
                </a:solidFill>
                <a:latin typeface="Calibri"/>
                <a:ea typeface="Calibri"/>
                <a:cs typeface="Calibri"/>
                <a:sym typeface="Calibri"/>
              </a:endParaRPr>
            </a:p>
          </p:txBody>
        </p:sp>
        <p:sp>
          <p:nvSpPr>
            <p:cNvPr id="372" name="Google Shape;372;p59"/>
            <p:cNvSpPr/>
            <p:nvPr/>
          </p:nvSpPr>
          <p:spPr>
            <a:xfrm>
              <a:off x="-2034006" y="3689319"/>
              <a:ext cx="641350" cy="639762"/>
            </a:xfrm>
            <a:custGeom>
              <a:pathLst>
                <a:path extrusionOk="0" h="177" w="177">
                  <a:moveTo>
                    <a:pt x="88" y="177"/>
                  </a:moveTo>
                  <a:cubicBezTo>
                    <a:pt x="40" y="177"/>
                    <a:pt x="0" y="137"/>
                    <a:pt x="0" y="88"/>
                  </a:cubicBezTo>
                  <a:cubicBezTo>
                    <a:pt x="0" y="40"/>
                    <a:pt x="40" y="0"/>
                    <a:pt x="88" y="0"/>
                  </a:cubicBezTo>
                  <a:cubicBezTo>
                    <a:pt x="137" y="0"/>
                    <a:pt x="177" y="40"/>
                    <a:pt x="177" y="88"/>
                  </a:cubicBezTo>
                  <a:cubicBezTo>
                    <a:pt x="177" y="137"/>
                    <a:pt x="137" y="177"/>
                    <a:pt x="88" y="177"/>
                  </a:cubicBezTo>
                  <a:close/>
                  <a:moveTo>
                    <a:pt x="88" y="6"/>
                  </a:moveTo>
                  <a:cubicBezTo>
                    <a:pt x="43" y="6"/>
                    <a:pt x="6" y="43"/>
                    <a:pt x="6" y="88"/>
                  </a:cubicBezTo>
                  <a:cubicBezTo>
                    <a:pt x="6" y="134"/>
                    <a:pt x="43" y="171"/>
                    <a:pt x="88" y="171"/>
                  </a:cubicBezTo>
                  <a:cubicBezTo>
                    <a:pt x="134" y="171"/>
                    <a:pt x="171" y="134"/>
                    <a:pt x="171" y="88"/>
                  </a:cubicBezTo>
                  <a:cubicBezTo>
                    <a:pt x="171" y="43"/>
                    <a:pt x="134" y="6"/>
                    <a:pt x="88" y="6"/>
                  </a:cubicBezTo>
                  <a:close/>
                </a:path>
              </a:pathLst>
            </a:custGeom>
            <a:solidFill>
              <a:schemeClr val="accent3"/>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lt1"/>
                </a:solidFill>
                <a:latin typeface="Calibri"/>
                <a:ea typeface="Calibri"/>
                <a:cs typeface="Calibri"/>
                <a:sym typeface="Calibri"/>
              </a:endParaRPr>
            </a:p>
          </p:txBody>
        </p:sp>
      </p:grpSp>
      <p:sp>
        <p:nvSpPr>
          <p:cNvPr id="373" name="Google Shape;373;p59"/>
          <p:cNvSpPr/>
          <p:nvPr/>
        </p:nvSpPr>
        <p:spPr>
          <a:xfrm>
            <a:off x="4783876" y="3510347"/>
            <a:ext cx="1845469" cy="530915"/>
          </a:xfrm>
          <a:prstGeom prst="rect">
            <a:avLst/>
          </a:prstGeom>
          <a:noFill/>
          <a:ln>
            <a:noFill/>
          </a:ln>
        </p:spPr>
        <p:txBody>
          <a:bodyPr anchorCtr="0" anchor="t" bIns="34275" lIns="68575" spcFirstLastPara="1" rIns="68575" wrap="square" tIns="34275">
            <a:noAutofit/>
          </a:bodyPr>
          <a:lstStyle/>
          <a:p>
            <a:pPr indent="0" lvl="0" marL="0" marR="0" rtl="0" algn="ctr">
              <a:lnSpc>
                <a:spcPct val="120000"/>
              </a:lnSpc>
              <a:spcBef>
                <a:spcPts val="0"/>
              </a:spcBef>
              <a:spcAft>
                <a:spcPts val="0"/>
              </a:spcAft>
              <a:buNone/>
            </a:pPr>
            <a:r>
              <a:rPr lang="en" sz="800">
                <a:solidFill>
                  <a:srgbClr val="FFFFFF"/>
                </a:solidFill>
                <a:latin typeface="Lato"/>
                <a:ea typeface="Lato"/>
                <a:cs typeface="Lato"/>
                <a:sym typeface="Lato"/>
              </a:rPr>
              <a:t>This letterhead design is meant to your project an simple image of professional and reliability. By using simple lorem alignments.</a:t>
            </a:r>
            <a:endParaRPr sz="1100"/>
          </a:p>
        </p:txBody>
      </p:sp>
      <p:sp>
        <p:nvSpPr>
          <p:cNvPr id="374" name="Google Shape;374;p59"/>
          <p:cNvSpPr txBox="1"/>
          <p:nvPr/>
        </p:nvSpPr>
        <p:spPr>
          <a:xfrm>
            <a:off x="4741866" y="3207611"/>
            <a:ext cx="1929488"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700">
                <a:solidFill>
                  <a:srgbClr val="FFFFFF"/>
                </a:solidFill>
                <a:latin typeface="Montserrat"/>
                <a:ea typeface="Montserrat"/>
                <a:cs typeface="Montserrat"/>
                <a:sym typeface="Montserrat"/>
              </a:rPr>
              <a:t>Strategy</a:t>
            </a:r>
            <a:endParaRPr sz="1100"/>
          </a:p>
        </p:txBody>
      </p:sp>
      <p:sp>
        <p:nvSpPr>
          <p:cNvPr id="375" name="Google Shape;375;p59"/>
          <p:cNvSpPr/>
          <p:nvPr>
            <p:ph idx="3" type="pic"/>
          </p:nvPr>
        </p:nvSpPr>
        <p:spPr>
          <a:xfrm>
            <a:off x="276225" y="937913"/>
            <a:ext cx="2133600" cy="3757912"/>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376" name="Google Shape;376;p59"/>
          <p:cNvSpPr/>
          <p:nvPr>
            <p:ph idx="2" type="pic"/>
          </p:nvPr>
        </p:nvSpPr>
        <p:spPr>
          <a:xfrm>
            <a:off x="0" y="1579298"/>
            <a:ext cx="9144000" cy="3116527"/>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mc:AlternateContent>
    <mc:Choice Requires="p14">
      <p:transition spd="slow" p14:dur="2000">
        <p:fade thruBlk="1"/>
      </p:transition>
    </mc:Choice>
    <mc:Fallback>
      <p:transition spd="slow">
        <p:fade/>
      </p:transition>
    </mc:Fallback>
  </mc:AlternateContent>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06" name="Shape 1706"/>
        <p:cNvGrpSpPr/>
        <p:nvPr/>
      </p:nvGrpSpPr>
      <p:grpSpPr>
        <a:xfrm>
          <a:off x="0" y="0"/>
          <a:ext cx="0" cy="0"/>
          <a:chOff x="0" y="0"/>
          <a:chExt cx="0" cy="0"/>
        </a:xfrm>
      </p:grpSpPr>
      <p:sp>
        <p:nvSpPr>
          <p:cNvPr id="1707" name="Google Shape;1707;p95"/>
          <p:cNvSpPr txBox="1"/>
          <p:nvPr>
            <p:ph idx="12" type="sldNum"/>
          </p:nvPr>
        </p:nvSpPr>
        <p:spPr>
          <a:xfrm>
            <a:off x="8064662" y="4767263"/>
            <a:ext cx="450688" cy="27384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1" i="0" lang="en" sz="800">
                <a:solidFill>
                  <a:srgbClr val="FFFFFF"/>
                </a:solidFill>
                <a:latin typeface="Lato"/>
                <a:ea typeface="Lato"/>
                <a:cs typeface="Lato"/>
                <a:sym typeface="Lato"/>
              </a:rPr>
              <a:t>‹#›</a:t>
            </a:fld>
            <a:endParaRPr b="1" i="0" sz="800">
              <a:solidFill>
                <a:srgbClr val="FFFFFF"/>
              </a:solidFill>
              <a:latin typeface="Lato"/>
              <a:ea typeface="Lato"/>
              <a:cs typeface="Lato"/>
              <a:sym typeface="Lato"/>
            </a:endParaRPr>
          </a:p>
        </p:txBody>
      </p:sp>
      <p:sp>
        <p:nvSpPr>
          <p:cNvPr id="1708" name="Google Shape;1708;p95"/>
          <p:cNvSpPr txBox="1"/>
          <p:nvPr>
            <p:ph type="title"/>
          </p:nvPr>
        </p:nvSpPr>
        <p:spPr>
          <a:xfrm>
            <a:off x="628650" y="361242"/>
            <a:ext cx="7886700" cy="376645"/>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400"/>
              <a:buFont typeface="Montserrat"/>
              <a:buNone/>
            </a:pPr>
            <a:r>
              <a:rPr b="1" i="0" lang="en" sz="2400" u="none" cap="none" strike="noStrike">
                <a:solidFill>
                  <a:schemeClr val="dk1"/>
                </a:solidFill>
                <a:latin typeface="Montserrat"/>
                <a:ea typeface="Montserrat"/>
                <a:cs typeface="Montserrat"/>
                <a:sym typeface="Montserrat"/>
              </a:rPr>
              <a:t>Infographics Slide</a:t>
            </a:r>
            <a:endParaRPr b="1" i="0" sz="2300" u="none" cap="none" strike="noStrike">
              <a:solidFill>
                <a:srgbClr val="000000"/>
              </a:solidFill>
              <a:latin typeface="Montserrat"/>
              <a:ea typeface="Montserrat"/>
              <a:cs typeface="Montserrat"/>
              <a:sym typeface="Montserrat"/>
            </a:endParaRPr>
          </a:p>
        </p:txBody>
      </p:sp>
      <p:sp>
        <p:nvSpPr>
          <p:cNvPr id="1709" name="Google Shape;1709;p95"/>
          <p:cNvSpPr txBox="1"/>
          <p:nvPr>
            <p:ph idx="1" type="body"/>
          </p:nvPr>
        </p:nvSpPr>
        <p:spPr>
          <a:xfrm>
            <a:off x="628650" y="734269"/>
            <a:ext cx="7886700" cy="238005"/>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900"/>
              <a:buFont typeface="Arial"/>
              <a:buNone/>
            </a:pPr>
            <a:r>
              <a:rPr b="0" i="0" lang="en" sz="900" u="none" cap="none" strike="noStrike">
                <a:solidFill>
                  <a:schemeClr val="dk1"/>
                </a:solidFill>
                <a:latin typeface="Lato"/>
                <a:ea typeface="Lato"/>
                <a:cs typeface="Lato"/>
                <a:sym typeface="Lato"/>
              </a:rPr>
              <a:t>Lorem ipsum dolor sit amet agam facer modo data lorem ipsum dolor sit amet agam facer modo data.</a:t>
            </a:r>
            <a:endParaRPr sz="1100"/>
          </a:p>
        </p:txBody>
      </p:sp>
      <p:sp>
        <p:nvSpPr>
          <p:cNvPr id="1710" name="Google Shape;1710;p95"/>
          <p:cNvSpPr txBox="1"/>
          <p:nvPr>
            <p:ph idx="11" type="ftr"/>
          </p:nvPr>
        </p:nvSpPr>
        <p:spPr>
          <a:xfrm>
            <a:off x="638735" y="4790515"/>
            <a:ext cx="1630456" cy="231961"/>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i="0" lang="en" sz="800">
                <a:solidFill>
                  <a:schemeClr val="dk1"/>
                </a:solidFill>
                <a:latin typeface="Lato"/>
                <a:ea typeface="Lato"/>
                <a:cs typeface="Lato"/>
                <a:sym typeface="Lato"/>
              </a:rPr>
              <a:t>www.website.com</a:t>
            </a:r>
            <a:endParaRPr sz="1100"/>
          </a:p>
        </p:txBody>
      </p:sp>
      <p:grpSp>
        <p:nvGrpSpPr>
          <p:cNvPr id="1711" name="Google Shape;1711;p95"/>
          <p:cNvGrpSpPr/>
          <p:nvPr/>
        </p:nvGrpSpPr>
        <p:grpSpPr>
          <a:xfrm>
            <a:off x="1932100" y="3171316"/>
            <a:ext cx="1075038" cy="160735"/>
            <a:chOff x="1746422" y="3237158"/>
            <a:chExt cx="1433384" cy="214313"/>
          </a:xfrm>
        </p:grpSpPr>
        <p:sp>
          <p:nvSpPr>
            <p:cNvPr id="1712" name="Google Shape;1712;p95"/>
            <p:cNvSpPr/>
            <p:nvPr/>
          </p:nvSpPr>
          <p:spPr>
            <a:xfrm>
              <a:off x="1746422" y="3278659"/>
              <a:ext cx="107092" cy="107092"/>
            </a:xfrm>
            <a:prstGeom prst="rect">
              <a:avLst/>
            </a:prstGeom>
            <a:solidFill>
              <a:schemeClr val="accent2"/>
            </a:solidFill>
            <a:ln cap="flat" cmpd="sng" w="12700">
              <a:solidFill>
                <a:schemeClr val="dk1"/>
              </a:solidFill>
              <a:prstDash val="solid"/>
              <a:round/>
              <a:headEnd len="sm" w="sm" type="none"/>
              <a:tailEnd len="sm" w="sm" type="none"/>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4200"/>
                <a:buFont typeface="Gill Sans"/>
                <a:buNone/>
              </a:pPr>
              <a:r>
                <a:t/>
              </a:r>
              <a:endParaRPr b="0" i="0" sz="4200" u="none" cap="none" strike="noStrike">
                <a:solidFill>
                  <a:srgbClr val="000000"/>
                </a:solidFill>
                <a:latin typeface="Gill Sans"/>
                <a:ea typeface="Gill Sans"/>
                <a:cs typeface="Gill Sans"/>
                <a:sym typeface="Gill Sans"/>
              </a:endParaRPr>
            </a:p>
          </p:txBody>
        </p:sp>
        <p:sp>
          <p:nvSpPr>
            <p:cNvPr id="1713" name="Google Shape;1713;p95"/>
            <p:cNvSpPr/>
            <p:nvPr/>
          </p:nvSpPr>
          <p:spPr>
            <a:xfrm>
              <a:off x="1936173" y="3237158"/>
              <a:ext cx="477514" cy="214313"/>
            </a:xfrm>
            <a:prstGeom prst="rect">
              <a:avLst/>
            </a:prstGeom>
            <a:noFill/>
            <a:ln>
              <a:noFill/>
            </a:ln>
          </p:spPr>
          <p:txBody>
            <a:bodyPr anchorCtr="0" anchor="ctr" bIns="0" lIns="0" spcFirstLastPara="1" rIns="0" wrap="square" tIns="0">
              <a:noAutofit/>
            </a:bodyPr>
            <a:lstStyle/>
            <a:p>
              <a:pPr indent="0" lvl="0" marL="0" marR="0" rtl="0" algn="l">
                <a:lnSpc>
                  <a:spcPct val="70000"/>
                </a:lnSpc>
                <a:spcBef>
                  <a:spcPts val="0"/>
                </a:spcBef>
                <a:spcAft>
                  <a:spcPts val="0"/>
                </a:spcAft>
                <a:buNone/>
              </a:pPr>
              <a:r>
                <a:rPr lang="en" sz="700">
                  <a:solidFill>
                    <a:schemeClr val="dk1"/>
                  </a:solidFill>
                  <a:latin typeface="Lato"/>
                  <a:ea typeface="Lato"/>
                  <a:cs typeface="Lato"/>
                  <a:sym typeface="Lato"/>
                </a:rPr>
                <a:t>Fact one</a:t>
              </a:r>
              <a:endParaRPr sz="1100"/>
            </a:p>
          </p:txBody>
        </p:sp>
        <p:sp>
          <p:nvSpPr>
            <p:cNvPr id="1714" name="Google Shape;1714;p95"/>
            <p:cNvSpPr/>
            <p:nvPr/>
          </p:nvSpPr>
          <p:spPr>
            <a:xfrm>
              <a:off x="2512541" y="3278659"/>
              <a:ext cx="107092" cy="107092"/>
            </a:xfrm>
            <a:prstGeom prst="rect">
              <a:avLst/>
            </a:prstGeom>
            <a:solidFill>
              <a:schemeClr val="lt1"/>
            </a:solidFill>
            <a:ln cap="flat" cmpd="sng" w="12700">
              <a:solidFill>
                <a:schemeClr val="dk1"/>
              </a:solidFill>
              <a:prstDash val="solid"/>
              <a:round/>
              <a:headEnd len="sm" w="sm" type="none"/>
              <a:tailEnd len="sm" w="sm" type="none"/>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4200"/>
                <a:buFont typeface="Gill Sans"/>
                <a:buNone/>
              </a:pPr>
              <a:r>
                <a:t/>
              </a:r>
              <a:endParaRPr b="0" i="0" sz="4200" u="none" cap="none" strike="noStrike">
                <a:solidFill>
                  <a:srgbClr val="000000"/>
                </a:solidFill>
                <a:latin typeface="Gill Sans"/>
                <a:ea typeface="Gill Sans"/>
                <a:cs typeface="Gill Sans"/>
                <a:sym typeface="Gill Sans"/>
              </a:endParaRPr>
            </a:p>
          </p:txBody>
        </p:sp>
        <p:sp>
          <p:nvSpPr>
            <p:cNvPr id="1715" name="Google Shape;1715;p95"/>
            <p:cNvSpPr/>
            <p:nvPr/>
          </p:nvSpPr>
          <p:spPr>
            <a:xfrm>
              <a:off x="2702292" y="3237158"/>
              <a:ext cx="477514" cy="214313"/>
            </a:xfrm>
            <a:prstGeom prst="rect">
              <a:avLst/>
            </a:prstGeom>
            <a:noFill/>
            <a:ln>
              <a:noFill/>
            </a:ln>
          </p:spPr>
          <p:txBody>
            <a:bodyPr anchorCtr="0" anchor="ctr" bIns="0" lIns="0" spcFirstLastPara="1" rIns="0" wrap="square" tIns="0">
              <a:noAutofit/>
            </a:bodyPr>
            <a:lstStyle/>
            <a:p>
              <a:pPr indent="0" lvl="0" marL="0" marR="0" rtl="0" algn="l">
                <a:lnSpc>
                  <a:spcPct val="70000"/>
                </a:lnSpc>
                <a:spcBef>
                  <a:spcPts val="0"/>
                </a:spcBef>
                <a:spcAft>
                  <a:spcPts val="0"/>
                </a:spcAft>
                <a:buNone/>
              </a:pPr>
              <a:r>
                <a:rPr lang="en" sz="700">
                  <a:solidFill>
                    <a:schemeClr val="dk1"/>
                  </a:solidFill>
                  <a:latin typeface="Lato"/>
                  <a:ea typeface="Lato"/>
                  <a:cs typeface="Lato"/>
                  <a:sym typeface="Lato"/>
                </a:rPr>
                <a:t>Fact two</a:t>
              </a:r>
              <a:endParaRPr sz="1100"/>
            </a:p>
          </p:txBody>
        </p:sp>
      </p:grpSp>
      <p:sp>
        <p:nvSpPr>
          <p:cNvPr id="1716" name="Google Shape;1716;p95"/>
          <p:cNvSpPr/>
          <p:nvPr/>
        </p:nvSpPr>
        <p:spPr>
          <a:xfrm>
            <a:off x="1953429" y="3426824"/>
            <a:ext cx="1059406" cy="175852"/>
          </a:xfrm>
          <a:prstGeom prst="rect">
            <a:avLst/>
          </a:prstGeom>
          <a:noFill/>
          <a:ln>
            <a:noFill/>
          </a:ln>
        </p:spPr>
        <p:txBody>
          <a:bodyPr anchorCtr="0" anchor="ctr" bIns="0" lIns="0" spcFirstLastPara="1" rIns="0" wrap="square" tIns="0">
            <a:noAutofit/>
          </a:bodyPr>
          <a:lstStyle/>
          <a:p>
            <a:pPr indent="0" lvl="0" marL="0" marR="0" rtl="0" algn="l">
              <a:spcBef>
                <a:spcPts val="0"/>
              </a:spcBef>
              <a:spcAft>
                <a:spcPts val="0"/>
              </a:spcAft>
              <a:buNone/>
            </a:pPr>
            <a:r>
              <a:rPr b="1" lang="en" sz="800">
                <a:solidFill>
                  <a:schemeClr val="accent2"/>
                </a:solidFill>
                <a:latin typeface="Lato"/>
                <a:ea typeface="Lato"/>
                <a:cs typeface="Lato"/>
                <a:sym typeface="Lato"/>
              </a:rPr>
              <a:t>SERVICES TEXT TITLE</a:t>
            </a:r>
            <a:endParaRPr sz="1100"/>
          </a:p>
        </p:txBody>
      </p:sp>
      <p:sp>
        <p:nvSpPr>
          <p:cNvPr id="1717" name="Google Shape;1717;p95"/>
          <p:cNvSpPr/>
          <p:nvPr/>
        </p:nvSpPr>
        <p:spPr>
          <a:xfrm>
            <a:off x="1953424" y="3661650"/>
            <a:ext cx="1212000" cy="693600"/>
          </a:xfrm>
          <a:prstGeom prst="rect">
            <a:avLst/>
          </a:prstGeom>
          <a:noFill/>
          <a:ln>
            <a:noFill/>
          </a:ln>
        </p:spPr>
        <p:txBody>
          <a:bodyPr anchorCtr="0" anchor="ctr" bIns="0" lIns="0" spcFirstLastPara="1" rIns="0" wrap="square" tIns="0">
            <a:noAutofit/>
          </a:bodyPr>
          <a:lstStyle/>
          <a:p>
            <a:pPr indent="0" lvl="0" marL="0" marR="0" rtl="0" algn="l">
              <a:lnSpc>
                <a:spcPct val="150000"/>
              </a:lnSpc>
              <a:spcBef>
                <a:spcPts val="0"/>
              </a:spcBef>
              <a:spcAft>
                <a:spcPts val="0"/>
              </a:spcAft>
              <a:buNone/>
            </a:pPr>
            <a:r>
              <a:rPr lang="en" sz="800">
                <a:solidFill>
                  <a:schemeClr val="dk1"/>
                </a:solidFill>
                <a:latin typeface="Lato"/>
                <a:ea typeface="Lato"/>
                <a:cs typeface="Lato"/>
                <a:sym typeface="Lato"/>
              </a:rPr>
              <a:t>This letterhead design is meant to project an tthe image of professional to and reliability. By usings</a:t>
            </a:r>
            <a:endParaRPr sz="800">
              <a:solidFill>
                <a:schemeClr val="dk1"/>
              </a:solidFill>
              <a:latin typeface="Lato"/>
              <a:ea typeface="Lato"/>
              <a:cs typeface="Lato"/>
              <a:sym typeface="Lato"/>
            </a:endParaRPr>
          </a:p>
        </p:txBody>
      </p:sp>
      <p:grpSp>
        <p:nvGrpSpPr>
          <p:cNvPr id="1718" name="Google Shape;1718;p95"/>
          <p:cNvGrpSpPr/>
          <p:nvPr/>
        </p:nvGrpSpPr>
        <p:grpSpPr>
          <a:xfrm>
            <a:off x="3833167" y="3171316"/>
            <a:ext cx="1075038" cy="160735"/>
            <a:chOff x="1746422" y="3237158"/>
            <a:chExt cx="1433384" cy="214313"/>
          </a:xfrm>
        </p:grpSpPr>
        <p:sp>
          <p:nvSpPr>
            <p:cNvPr id="1719" name="Google Shape;1719;p95"/>
            <p:cNvSpPr/>
            <p:nvPr/>
          </p:nvSpPr>
          <p:spPr>
            <a:xfrm>
              <a:off x="1746422" y="3278659"/>
              <a:ext cx="107092" cy="107092"/>
            </a:xfrm>
            <a:prstGeom prst="rect">
              <a:avLst/>
            </a:prstGeom>
            <a:solidFill>
              <a:schemeClr val="accent3"/>
            </a:solidFill>
            <a:ln cap="flat" cmpd="sng" w="12700">
              <a:solidFill>
                <a:schemeClr val="dk1"/>
              </a:solidFill>
              <a:prstDash val="solid"/>
              <a:round/>
              <a:headEnd len="sm" w="sm" type="none"/>
              <a:tailEnd len="sm" w="sm" type="none"/>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4200"/>
                <a:buFont typeface="Gill Sans"/>
                <a:buNone/>
              </a:pPr>
              <a:r>
                <a:t/>
              </a:r>
              <a:endParaRPr b="0" i="0" sz="4200" u="none" cap="none" strike="noStrike">
                <a:solidFill>
                  <a:srgbClr val="000000"/>
                </a:solidFill>
                <a:latin typeface="Gill Sans"/>
                <a:ea typeface="Gill Sans"/>
                <a:cs typeface="Gill Sans"/>
                <a:sym typeface="Gill Sans"/>
              </a:endParaRPr>
            </a:p>
          </p:txBody>
        </p:sp>
        <p:sp>
          <p:nvSpPr>
            <p:cNvPr id="1720" name="Google Shape;1720;p95"/>
            <p:cNvSpPr/>
            <p:nvPr/>
          </p:nvSpPr>
          <p:spPr>
            <a:xfrm>
              <a:off x="1936173" y="3237158"/>
              <a:ext cx="477514" cy="214313"/>
            </a:xfrm>
            <a:prstGeom prst="rect">
              <a:avLst/>
            </a:prstGeom>
            <a:noFill/>
            <a:ln>
              <a:noFill/>
            </a:ln>
          </p:spPr>
          <p:txBody>
            <a:bodyPr anchorCtr="0" anchor="ctr" bIns="0" lIns="0" spcFirstLastPara="1" rIns="0" wrap="square" tIns="0">
              <a:noAutofit/>
            </a:bodyPr>
            <a:lstStyle/>
            <a:p>
              <a:pPr indent="0" lvl="0" marL="0" marR="0" rtl="0" algn="l">
                <a:lnSpc>
                  <a:spcPct val="70000"/>
                </a:lnSpc>
                <a:spcBef>
                  <a:spcPts val="0"/>
                </a:spcBef>
                <a:spcAft>
                  <a:spcPts val="0"/>
                </a:spcAft>
                <a:buNone/>
              </a:pPr>
              <a:r>
                <a:rPr lang="en" sz="700">
                  <a:solidFill>
                    <a:schemeClr val="dk1"/>
                  </a:solidFill>
                  <a:latin typeface="Lato"/>
                  <a:ea typeface="Lato"/>
                  <a:cs typeface="Lato"/>
                  <a:sym typeface="Lato"/>
                </a:rPr>
                <a:t>Fact one</a:t>
              </a:r>
              <a:endParaRPr sz="700">
                <a:solidFill>
                  <a:schemeClr val="dk1"/>
                </a:solidFill>
                <a:latin typeface="Lato"/>
                <a:ea typeface="Lato"/>
                <a:cs typeface="Lato"/>
                <a:sym typeface="Lato"/>
              </a:endParaRPr>
            </a:p>
          </p:txBody>
        </p:sp>
        <p:sp>
          <p:nvSpPr>
            <p:cNvPr id="1721" name="Google Shape;1721;p95"/>
            <p:cNvSpPr/>
            <p:nvPr/>
          </p:nvSpPr>
          <p:spPr>
            <a:xfrm>
              <a:off x="2512541" y="3278659"/>
              <a:ext cx="107092" cy="107092"/>
            </a:xfrm>
            <a:prstGeom prst="rect">
              <a:avLst/>
            </a:prstGeom>
            <a:solidFill>
              <a:schemeClr val="lt1"/>
            </a:solidFill>
            <a:ln cap="flat" cmpd="sng" w="12700">
              <a:solidFill>
                <a:schemeClr val="dk1"/>
              </a:solidFill>
              <a:prstDash val="solid"/>
              <a:round/>
              <a:headEnd len="sm" w="sm" type="none"/>
              <a:tailEnd len="sm" w="sm" type="none"/>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4200"/>
                <a:buFont typeface="Gill Sans"/>
                <a:buNone/>
              </a:pPr>
              <a:r>
                <a:t/>
              </a:r>
              <a:endParaRPr b="0" i="0" sz="4200" u="none" cap="none" strike="noStrike">
                <a:solidFill>
                  <a:srgbClr val="000000"/>
                </a:solidFill>
                <a:latin typeface="Gill Sans"/>
                <a:ea typeface="Gill Sans"/>
                <a:cs typeface="Gill Sans"/>
                <a:sym typeface="Gill Sans"/>
              </a:endParaRPr>
            </a:p>
          </p:txBody>
        </p:sp>
        <p:sp>
          <p:nvSpPr>
            <p:cNvPr id="1722" name="Google Shape;1722;p95"/>
            <p:cNvSpPr/>
            <p:nvPr/>
          </p:nvSpPr>
          <p:spPr>
            <a:xfrm>
              <a:off x="2702292" y="3237158"/>
              <a:ext cx="477514" cy="214313"/>
            </a:xfrm>
            <a:prstGeom prst="rect">
              <a:avLst/>
            </a:prstGeom>
            <a:noFill/>
            <a:ln>
              <a:noFill/>
            </a:ln>
          </p:spPr>
          <p:txBody>
            <a:bodyPr anchorCtr="0" anchor="ctr" bIns="0" lIns="0" spcFirstLastPara="1" rIns="0" wrap="square" tIns="0">
              <a:noAutofit/>
            </a:bodyPr>
            <a:lstStyle/>
            <a:p>
              <a:pPr indent="0" lvl="0" marL="0" marR="0" rtl="0" algn="l">
                <a:lnSpc>
                  <a:spcPct val="70000"/>
                </a:lnSpc>
                <a:spcBef>
                  <a:spcPts val="0"/>
                </a:spcBef>
                <a:spcAft>
                  <a:spcPts val="0"/>
                </a:spcAft>
                <a:buNone/>
              </a:pPr>
              <a:r>
                <a:rPr lang="en" sz="700">
                  <a:solidFill>
                    <a:schemeClr val="dk1"/>
                  </a:solidFill>
                  <a:latin typeface="Lato"/>
                  <a:ea typeface="Lato"/>
                  <a:cs typeface="Lato"/>
                  <a:sym typeface="Lato"/>
                </a:rPr>
                <a:t>Fact two</a:t>
              </a:r>
              <a:endParaRPr sz="1100"/>
            </a:p>
          </p:txBody>
        </p:sp>
      </p:grpSp>
      <p:sp>
        <p:nvSpPr>
          <p:cNvPr id="1723" name="Google Shape;1723;p95"/>
          <p:cNvSpPr/>
          <p:nvPr/>
        </p:nvSpPr>
        <p:spPr>
          <a:xfrm>
            <a:off x="3854496" y="3426824"/>
            <a:ext cx="1059406" cy="175852"/>
          </a:xfrm>
          <a:prstGeom prst="rect">
            <a:avLst/>
          </a:prstGeom>
          <a:noFill/>
          <a:ln>
            <a:noFill/>
          </a:ln>
        </p:spPr>
        <p:txBody>
          <a:bodyPr anchorCtr="0" anchor="ctr" bIns="0" lIns="0" spcFirstLastPara="1" rIns="0" wrap="square" tIns="0">
            <a:noAutofit/>
          </a:bodyPr>
          <a:lstStyle/>
          <a:p>
            <a:pPr indent="0" lvl="0" marL="0" marR="0" rtl="0" algn="l">
              <a:spcBef>
                <a:spcPts val="0"/>
              </a:spcBef>
              <a:spcAft>
                <a:spcPts val="0"/>
              </a:spcAft>
              <a:buNone/>
            </a:pPr>
            <a:r>
              <a:rPr b="1" lang="en" sz="800">
                <a:solidFill>
                  <a:schemeClr val="accent3"/>
                </a:solidFill>
                <a:latin typeface="Lato"/>
                <a:ea typeface="Lato"/>
                <a:cs typeface="Lato"/>
                <a:sym typeface="Lato"/>
              </a:rPr>
              <a:t>SERVICES TEXT TITLE</a:t>
            </a:r>
            <a:endParaRPr sz="1100"/>
          </a:p>
        </p:txBody>
      </p:sp>
      <p:sp>
        <p:nvSpPr>
          <p:cNvPr id="1724" name="Google Shape;1724;p95"/>
          <p:cNvSpPr/>
          <p:nvPr/>
        </p:nvSpPr>
        <p:spPr>
          <a:xfrm>
            <a:off x="3833176" y="3661650"/>
            <a:ext cx="1212000" cy="693600"/>
          </a:xfrm>
          <a:prstGeom prst="rect">
            <a:avLst/>
          </a:prstGeom>
          <a:noFill/>
          <a:ln>
            <a:noFill/>
          </a:ln>
        </p:spPr>
        <p:txBody>
          <a:bodyPr anchorCtr="0" anchor="ctr" bIns="0" lIns="0" spcFirstLastPara="1" rIns="0" wrap="square" tIns="0">
            <a:noAutofit/>
          </a:bodyPr>
          <a:lstStyle/>
          <a:p>
            <a:pPr indent="0" lvl="0" marL="0" marR="0" rtl="0" algn="l">
              <a:lnSpc>
                <a:spcPct val="150000"/>
              </a:lnSpc>
              <a:spcBef>
                <a:spcPts val="0"/>
              </a:spcBef>
              <a:spcAft>
                <a:spcPts val="0"/>
              </a:spcAft>
              <a:buNone/>
            </a:pPr>
            <a:r>
              <a:rPr lang="en" sz="800">
                <a:solidFill>
                  <a:schemeClr val="dk1"/>
                </a:solidFill>
                <a:latin typeface="Lato"/>
                <a:ea typeface="Lato"/>
                <a:cs typeface="Lato"/>
                <a:sym typeface="Lato"/>
              </a:rPr>
              <a:t>This letterhead design is meant to project an tthe image of professional to and reliability. By usings</a:t>
            </a:r>
            <a:endParaRPr sz="800">
              <a:solidFill>
                <a:schemeClr val="dk1"/>
              </a:solidFill>
              <a:latin typeface="Lato"/>
              <a:ea typeface="Lato"/>
              <a:cs typeface="Lato"/>
              <a:sym typeface="Lato"/>
            </a:endParaRPr>
          </a:p>
        </p:txBody>
      </p:sp>
      <p:grpSp>
        <p:nvGrpSpPr>
          <p:cNvPr id="1725" name="Google Shape;1725;p95"/>
          <p:cNvGrpSpPr/>
          <p:nvPr/>
        </p:nvGrpSpPr>
        <p:grpSpPr>
          <a:xfrm>
            <a:off x="5734234" y="3171316"/>
            <a:ext cx="1075038" cy="160735"/>
            <a:chOff x="1746422" y="3237158"/>
            <a:chExt cx="1433384" cy="214313"/>
          </a:xfrm>
        </p:grpSpPr>
        <p:sp>
          <p:nvSpPr>
            <p:cNvPr id="1726" name="Google Shape;1726;p95"/>
            <p:cNvSpPr/>
            <p:nvPr/>
          </p:nvSpPr>
          <p:spPr>
            <a:xfrm>
              <a:off x="1746422" y="3278659"/>
              <a:ext cx="107092" cy="107092"/>
            </a:xfrm>
            <a:prstGeom prst="rect">
              <a:avLst/>
            </a:prstGeom>
            <a:solidFill>
              <a:schemeClr val="accent4"/>
            </a:solidFill>
            <a:ln cap="flat" cmpd="sng" w="12700">
              <a:solidFill>
                <a:schemeClr val="dk1"/>
              </a:solidFill>
              <a:prstDash val="solid"/>
              <a:round/>
              <a:headEnd len="sm" w="sm" type="none"/>
              <a:tailEnd len="sm" w="sm" type="none"/>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4200"/>
                <a:buFont typeface="Gill Sans"/>
                <a:buNone/>
              </a:pPr>
              <a:r>
                <a:t/>
              </a:r>
              <a:endParaRPr b="0" i="0" sz="4200" u="none" cap="none" strike="noStrike">
                <a:solidFill>
                  <a:srgbClr val="000000"/>
                </a:solidFill>
                <a:latin typeface="Gill Sans"/>
                <a:ea typeface="Gill Sans"/>
                <a:cs typeface="Gill Sans"/>
                <a:sym typeface="Gill Sans"/>
              </a:endParaRPr>
            </a:p>
          </p:txBody>
        </p:sp>
        <p:sp>
          <p:nvSpPr>
            <p:cNvPr id="1727" name="Google Shape;1727;p95"/>
            <p:cNvSpPr/>
            <p:nvPr/>
          </p:nvSpPr>
          <p:spPr>
            <a:xfrm>
              <a:off x="1936173" y="3237158"/>
              <a:ext cx="477514" cy="214313"/>
            </a:xfrm>
            <a:prstGeom prst="rect">
              <a:avLst/>
            </a:prstGeom>
            <a:noFill/>
            <a:ln>
              <a:noFill/>
            </a:ln>
          </p:spPr>
          <p:txBody>
            <a:bodyPr anchorCtr="0" anchor="ctr" bIns="0" lIns="0" spcFirstLastPara="1" rIns="0" wrap="square" tIns="0">
              <a:noAutofit/>
            </a:bodyPr>
            <a:lstStyle/>
            <a:p>
              <a:pPr indent="0" lvl="0" marL="0" marR="0" rtl="0" algn="l">
                <a:lnSpc>
                  <a:spcPct val="70000"/>
                </a:lnSpc>
                <a:spcBef>
                  <a:spcPts val="0"/>
                </a:spcBef>
                <a:spcAft>
                  <a:spcPts val="0"/>
                </a:spcAft>
                <a:buNone/>
              </a:pPr>
              <a:r>
                <a:rPr lang="en" sz="700">
                  <a:solidFill>
                    <a:schemeClr val="dk1"/>
                  </a:solidFill>
                  <a:latin typeface="Lato"/>
                  <a:ea typeface="Lato"/>
                  <a:cs typeface="Lato"/>
                  <a:sym typeface="Lato"/>
                </a:rPr>
                <a:t>Fact one</a:t>
              </a:r>
              <a:endParaRPr sz="700">
                <a:solidFill>
                  <a:schemeClr val="dk1"/>
                </a:solidFill>
                <a:latin typeface="Lato"/>
                <a:ea typeface="Lato"/>
                <a:cs typeface="Lato"/>
                <a:sym typeface="Lato"/>
              </a:endParaRPr>
            </a:p>
          </p:txBody>
        </p:sp>
        <p:sp>
          <p:nvSpPr>
            <p:cNvPr id="1728" name="Google Shape;1728;p95"/>
            <p:cNvSpPr/>
            <p:nvPr/>
          </p:nvSpPr>
          <p:spPr>
            <a:xfrm>
              <a:off x="2512541" y="3278659"/>
              <a:ext cx="107092" cy="107092"/>
            </a:xfrm>
            <a:prstGeom prst="rect">
              <a:avLst/>
            </a:prstGeom>
            <a:solidFill>
              <a:schemeClr val="lt1"/>
            </a:solidFill>
            <a:ln cap="flat" cmpd="sng" w="12700">
              <a:solidFill>
                <a:schemeClr val="dk1"/>
              </a:solidFill>
              <a:prstDash val="solid"/>
              <a:round/>
              <a:headEnd len="sm" w="sm" type="none"/>
              <a:tailEnd len="sm" w="sm" type="none"/>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4200"/>
                <a:buFont typeface="Gill Sans"/>
                <a:buNone/>
              </a:pPr>
              <a:r>
                <a:t/>
              </a:r>
              <a:endParaRPr b="0" i="0" sz="4200" u="none" cap="none" strike="noStrike">
                <a:solidFill>
                  <a:srgbClr val="000000"/>
                </a:solidFill>
                <a:latin typeface="Gill Sans"/>
                <a:ea typeface="Gill Sans"/>
                <a:cs typeface="Gill Sans"/>
                <a:sym typeface="Gill Sans"/>
              </a:endParaRPr>
            </a:p>
          </p:txBody>
        </p:sp>
        <p:sp>
          <p:nvSpPr>
            <p:cNvPr id="1729" name="Google Shape;1729;p95"/>
            <p:cNvSpPr/>
            <p:nvPr/>
          </p:nvSpPr>
          <p:spPr>
            <a:xfrm>
              <a:off x="2702292" y="3237158"/>
              <a:ext cx="477514" cy="214313"/>
            </a:xfrm>
            <a:prstGeom prst="rect">
              <a:avLst/>
            </a:prstGeom>
            <a:noFill/>
            <a:ln>
              <a:noFill/>
            </a:ln>
          </p:spPr>
          <p:txBody>
            <a:bodyPr anchorCtr="0" anchor="ctr" bIns="0" lIns="0" spcFirstLastPara="1" rIns="0" wrap="square" tIns="0">
              <a:noAutofit/>
            </a:bodyPr>
            <a:lstStyle/>
            <a:p>
              <a:pPr indent="0" lvl="0" marL="0" marR="0" rtl="0" algn="l">
                <a:lnSpc>
                  <a:spcPct val="70000"/>
                </a:lnSpc>
                <a:spcBef>
                  <a:spcPts val="0"/>
                </a:spcBef>
                <a:spcAft>
                  <a:spcPts val="0"/>
                </a:spcAft>
                <a:buNone/>
              </a:pPr>
              <a:r>
                <a:rPr lang="en" sz="700">
                  <a:solidFill>
                    <a:schemeClr val="dk1"/>
                  </a:solidFill>
                  <a:latin typeface="Lato"/>
                  <a:ea typeface="Lato"/>
                  <a:cs typeface="Lato"/>
                  <a:sym typeface="Lato"/>
                </a:rPr>
                <a:t>Fact two</a:t>
              </a:r>
              <a:endParaRPr sz="1100"/>
            </a:p>
          </p:txBody>
        </p:sp>
      </p:grpSp>
      <p:sp>
        <p:nvSpPr>
          <p:cNvPr id="1730" name="Google Shape;1730;p95"/>
          <p:cNvSpPr/>
          <p:nvPr/>
        </p:nvSpPr>
        <p:spPr>
          <a:xfrm>
            <a:off x="5755564" y="3426824"/>
            <a:ext cx="1059406" cy="175852"/>
          </a:xfrm>
          <a:prstGeom prst="rect">
            <a:avLst/>
          </a:prstGeom>
          <a:noFill/>
          <a:ln>
            <a:noFill/>
          </a:ln>
        </p:spPr>
        <p:txBody>
          <a:bodyPr anchorCtr="0" anchor="ctr" bIns="0" lIns="0" spcFirstLastPara="1" rIns="0" wrap="square" tIns="0">
            <a:noAutofit/>
          </a:bodyPr>
          <a:lstStyle/>
          <a:p>
            <a:pPr indent="0" lvl="0" marL="0" marR="0" rtl="0" algn="l">
              <a:spcBef>
                <a:spcPts val="0"/>
              </a:spcBef>
              <a:spcAft>
                <a:spcPts val="0"/>
              </a:spcAft>
              <a:buNone/>
            </a:pPr>
            <a:r>
              <a:rPr b="1" lang="en" sz="800">
                <a:solidFill>
                  <a:schemeClr val="accent4"/>
                </a:solidFill>
                <a:latin typeface="Lato"/>
                <a:ea typeface="Lato"/>
                <a:cs typeface="Lato"/>
                <a:sym typeface="Lato"/>
              </a:rPr>
              <a:t>SERVICES TEXT TITLE</a:t>
            </a:r>
            <a:endParaRPr sz="1100"/>
          </a:p>
        </p:txBody>
      </p:sp>
      <p:sp>
        <p:nvSpPr>
          <p:cNvPr id="1731" name="Google Shape;1731;p95"/>
          <p:cNvSpPr/>
          <p:nvPr/>
        </p:nvSpPr>
        <p:spPr>
          <a:xfrm>
            <a:off x="5734224" y="3661650"/>
            <a:ext cx="1212000" cy="693600"/>
          </a:xfrm>
          <a:prstGeom prst="rect">
            <a:avLst/>
          </a:prstGeom>
          <a:noFill/>
          <a:ln>
            <a:noFill/>
          </a:ln>
        </p:spPr>
        <p:txBody>
          <a:bodyPr anchorCtr="0" anchor="ctr" bIns="0" lIns="0" spcFirstLastPara="1" rIns="0" wrap="square" tIns="0">
            <a:noAutofit/>
          </a:bodyPr>
          <a:lstStyle/>
          <a:p>
            <a:pPr indent="0" lvl="0" marL="0" marR="0" rtl="0" algn="l">
              <a:lnSpc>
                <a:spcPct val="150000"/>
              </a:lnSpc>
              <a:spcBef>
                <a:spcPts val="0"/>
              </a:spcBef>
              <a:spcAft>
                <a:spcPts val="0"/>
              </a:spcAft>
              <a:buNone/>
            </a:pPr>
            <a:r>
              <a:rPr lang="en" sz="800">
                <a:solidFill>
                  <a:schemeClr val="dk1"/>
                </a:solidFill>
                <a:latin typeface="Lato"/>
                <a:ea typeface="Lato"/>
                <a:cs typeface="Lato"/>
                <a:sym typeface="Lato"/>
              </a:rPr>
              <a:t>This letterhead design is meant to project an tthe image of professional to and reliability. By usings</a:t>
            </a:r>
            <a:endParaRPr sz="800">
              <a:solidFill>
                <a:schemeClr val="dk1"/>
              </a:solidFill>
              <a:latin typeface="Lato"/>
              <a:ea typeface="Lato"/>
              <a:cs typeface="Lato"/>
              <a:sym typeface="Lato"/>
            </a:endParaRPr>
          </a:p>
        </p:txBody>
      </p:sp>
      <p:grpSp>
        <p:nvGrpSpPr>
          <p:cNvPr id="1732" name="Google Shape;1732;p95"/>
          <p:cNvGrpSpPr/>
          <p:nvPr/>
        </p:nvGrpSpPr>
        <p:grpSpPr>
          <a:xfrm>
            <a:off x="1932100" y="1394719"/>
            <a:ext cx="1934902" cy="1379198"/>
            <a:chOff x="2634948" y="1745663"/>
            <a:chExt cx="2579869" cy="1838931"/>
          </a:xfrm>
        </p:grpSpPr>
        <p:sp>
          <p:nvSpPr>
            <p:cNvPr id="1733" name="Google Shape;1733;p95"/>
            <p:cNvSpPr/>
            <p:nvPr/>
          </p:nvSpPr>
          <p:spPr>
            <a:xfrm>
              <a:off x="3400201" y="2592076"/>
              <a:ext cx="425728" cy="441593"/>
            </a:xfrm>
            <a:prstGeom prst="ellipse">
              <a:avLst/>
            </a:prstGeom>
            <a:solidFill>
              <a:schemeClr val="lt1"/>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1734" name="Google Shape;1734;p95"/>
            <p:cNvSpPr/>
            <p:nvPr/>
          </p:nvSpPr>
          <p:spPr>
            <a:xfrm>
              <a:off x="3059809" y="2551795"/>
              <a:ext cx="727954" cy="428671"/>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rPr b="1" lang="en" sz="1500">
                  <a:solidFill>
                    <a:schemeClr val="accent2"/>
                  </a:solidFill>
                  <a:latin typeface="Lato Black"/>
                  <a:ea typeface="Lato Black"/>
                  <a:cs typeface="Lato Black"/>
                  <a:sym typeface="Lato Black"/>
                </a:rPr>
                <a:t>75%</a:t>
              </a:r>
              <a:endParaRPr sz="1100"/>
            </a:p>
          </p:txBody>
        </p:sp>
        <p:pic>
          <p:nvPicPr>
            <p:cNvPr id="1735" name="Google Shape;1735;p95"/>
            <p:cNvPicPr preferRelativeResize="0"/>
            <p:nvPr/>
          </p:nvPicPr>
          <p:blipFill rotWithShape="1">
            <a:blip r:embed="rId3">
              <a:alphaModFix/>
            </a:blip>
            <a:srcRect b="0" l="0" r="0" t="0"/>
            <a:stretch/>
          </p:blipFill>
          <p:spPr>
            <a:xfrm>
              <a:off x="2634948" y="1745663"/>
              <a:ext cx="2579869" cy="1838931"/>
            </a:xfrm>
            <a:prstGeom prst="rect">
              <a:avLst/>
            </a:prstGeom>
            <a:noFill/>
            <a:ln>
              <a:noFill/>
            </a:ln>
          </p:spPr>
        </p:pic>
        <p:grpSp>
          <p:nvGrpSpPr>
            <p:cNvPr id="1736" name="Google Shape;1736;p95"/>
            <p:cNvGrpSpPr/>
            <p:nvPr/>
          </p:nvGrpSpPr>
          <p:grpSpPr>
            <a:xfrm>
              <a:off x="2670041" y="2030252"/>
              <a:ext cx="558242" cy="317316"/>
              <a:chOff x="0" y="-1"/>
              <a:chExt cx="475" cy="270"/>
            </a:xfrm>
          </p:grpSpPr>
          <p:sp>
            <p:nvSpPr>
              <p:cNvPr id="1737" name="Google Shape;1737;p95"/>
              <p:cNvSpPr/>
              <p:nvPr/>
            </p:nvSpPr>
            <p:spPr>
              <a:xfrm rot="-5400000">
                <a:off x="103" y="-103"/>
                <a:ext cx="270" cy="475"/>
              </a:xfrm>
              <a:custGeom>
                <a:pathLst>
                  <a:path extrusionOk="0" h="21600" w="13970">
                    <a:moveTo>
                      <a:pt x="0" y="0"/>
                    </a:moveTo>
                    <a:lnTo>
                      <a:pt x="0" y="5792"/>
                    </a:lnTo>
                    <a:lnTo>
                      <a:pt x="-7630" y="8711"/>
                    </a:lnTo>
                    <a:lnTo>
                      <a:pt x="0" y="11630"/>
                    </a:lnTo>
                    <a:lnTo>
                      <a:pt x="0" y="21600"/>
                    </a:lnTo>
                    <a:lnTo>
                      <a:pt x="13970" y="21600"/>
                    </a:lnTo>
                    <a:lnTo>
                      <a:pt x="13970" y="0"/>
                    </a:lnTo>
                    <a:lnTo>
                      <a:pt x="0" y="0"/>
                    </a:lnTo>
                    <a:close/>
                    <a:moveTo>
                      <a:pt x="0" y="0"/>
                    </a:moveTo>
                  </a:path>
                </a:pathLst>
              </a:custGeom>
              <a:solidFill>
                <a:schemeClr val="dk1">
                  <a:alpha val="40000"/>
                </a:schemeClr>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1738" name="Google Shape;1738;p95"/>
              <p:cNvSpPr/>
              <p:nvPr/>
            </p:nvSpPr>
            <p:spPr>
              <a:xfrm>
                <a:off x="52" y="19"/>
                <a:ext cx="377" cy="228"/>
              </a:xfrm>
              <a:prstGeom prst="rect">
                <a:avLst/>
              </a:prstGeom>
              <a:noFill/>
              <a:ln>
                <a:noFill/>
              </a:ln>
            </p:spPr>
            <p:txBody>
              <a:bodyPr anchorCtr="0" anchor="ctr" bIns="0" lIns="0" spcFirstLastPara="1" rIns="0" wrap="square" tIns="0">
                <a:noAutofit/>
              </a:bodyPr>
              <a:lstStyle/>
              <a:p>
                <a:pPr indent="0" lvl="0" marL="0" marR="0" rtl="0" algn="ctr">
                  <a:lnSpc>
                    <a:spcPct val="70000"/>
                  </a:lnSpc>
                  <a:spcBef>
                    <a:spcPts val="0"/>
                  </a:spcBef>
                  <a:spcAft>
                    <a:spcPts val="0"/>
                  </a:spcAft>
                  <a:buNone/>
                </a:pPr>
                <a:r>
                  <a:rPr lang="en" sz="800">
                    <a:solidFill>
                      <a:srgbClr val="FFFFFF"/>
                    </a:solidFill>
                    <a:latin typeface="Lato"/>
                    <a:ea typeface="Lato"/>
                    <a:cs typeface="Lato"/>
                    <a:sym typeface="Lato"/>
                  </a:rPr>
                  <a:t>25%</a:t>
                </a:r>
                <a:endParaRPr sz="1100"/>
              </a:p>
            </p:txBody>
          </p:sp>
        </p:grpSp>
      </p:grpSp>
      <p:grpSp>
        <p:nvGrpSpPr>
          <p:cNvPr id="1739" name="Google Shape;1739;p95"/>
          <p:cNvGrpSpPr/>
          <p:nvPr/>
        </p:nvGrpSpPr>
        <p:grpSpPr>
          <a:xfrm>
            <a:off x="3827409" y="1383717"/>
            <a:ext cx="1934902" cy="1390200"/>
            <a:chOff x="5199678" y="1730994"/>
            <a:chExt cx="2579869" cy="1853600"/>
          </a:xfrm>
        </p:grpSpPr>
        <p:sp>
          <p:nvSpPr>
            <p:cNvPr id="1740" name="Google Shape;1740;p95"/>
            <p:cNvSpPr/>
            <p:nvPr/>
          </p:nvSpPr>
          <p:spPr>
            <a:xfrm>
              <a:off x="5616093" y="2552474"/>
              <a:ext cx="727954" cy="471626"/>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rPr b="1" lang="en" sz="1500">
                  <a:solidFill>
                    <a:schemeClr val="accent3"/>
                  </a:solidFill>
                  <a:latin typeface="Lato Black"/>
                  <a:ea typeface="Lato Black"/>
                  <a:cs typeface="Lato Black"/>
                  <a:sym typeface="Lato Black"/>
                </a:rPr>
                <a:t>90%</a:t>
              </a:r>
              <a:endParaRPr sz="1100"/>
            </a:p>
          </p:txBody>
        </p:sp>
        <p:pic>
          <p:nvPicPr>
            <p:cNvPr id="1741" name="Google Shape;1741;p95"/>
            <p:cNvPicPr preferRelativeResize="0"/>
            <p:nvPr/>
          </p:nvPicPr>
          <p:blipFill rotWithShape="1">
            <a:blip r:embed="rId4">
              <a:alphaModFix/>
            </a:blip>
            <a:srcRect b="0" l="0" r="0" t="0"/>
            <a:stretch/>
          </p:blipFill>
          <p:spPr>
            <a:xfrm>
              <a:off x="5199678" y="1745663"/>
              <a:ext cx="2579869" cy="1838931"/>
            </a:xfrm>
            <a:prstGeom prst="rect">
              <a:avLst/>
            </a:prstGeom>
            <a:noFill/>
            <a:ln>
              <a:noFill/>
            </a:ln>
          </p:spPr>
        </p:pic>
        <p:grpSp>
          <p:nvGrpSpPr>
            <p:cNvPr id="1742" name="Google Shape;1742;p95"/>
            <p:cNvGrpSpPr/>
            <p:nvPr/>
          </p:nvGrpSpPr>
          <p:grpSpPr>
            <a:xfrm>
              <a:off x="5894308" y="1730994"/>
              <a:ext cx="558242" cy="317316"/>
              <a:chOff x="0" y="-1"/>
              <a:chExt cx="475" cy="270"/>
            </a:xfrm>
          </p:grpSpPr>
          <p:sp>
            <p:nvSpPr>
              <p:cNvPr id="1743" name="Google Shape;1743;p95"/>
              <p:cNvSpPr/>
              <p:nvPr/>
            </p:nvSpPr>
            <p:spPr>
              <a:xfrm rot="-5400000">
                <a:off x="103" y="-103"/>
                <a:ext cx="270" cy="475"/>
              </a:xfrm>
              <a:custGeom>
                <a:pathLst>
                  <a:path extrusionOk="0" h="21600" w="13970">
                    <a:moveTo>
                      <a:pt x="0" y="0"/>
                    </a:moveTo>
                    <a:lnTo>
                      <a:pt x="0" y="5792"/>
                    </a:lnTo>
                    <a:lnTo>
                      <a:pt x="-7630" y="8711"/>
                    </a:lnTo>
                    <a:lnTo>
                      <a:pt x="0" y="11630"/>
                    </a:lnTo>
                    <a:lnTo>
                      <a:pt x="0" y="21600"/>
                    </a:lnTo>
                    <a:lnTo>
                      <a:pt x="13970" y="21600"/>
                    </a:lnTo>
                    <a:lnTo>
                      <a:pt x="13970" y="0"/>
                    </a:lnTo>
                    <a:lnTo>
                      <a:pt x="0" y="0"/>
                    </a:lnTo>
                    <a:close/>
                    <a:moveTo>
                      <a:pt x="0" y="0"/>
                    </a:moveTo>
                  </a:path>
                </a:pathLst>
              </a:custGeom>
              <a:solidFill>
                <a:schemeClr val="dk1">
                  <a:alpha val="40000"/>
                </a:schemeClr>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1744" name="Google Shape;1744;p95"/>
              <p:cNvSpPr/>
              <p:nvPr/>
            </p:nvSpPr>
            <p:spPr>
              <a:xfrm>
                <a:off x="52" y="19"/>
                <a:ext cx="377" cy="228"/>
              </a:xfrm>
              <a:prstGeom prst="rect">
                <a:avLst/>
              </a:prstGeom>
              <a:noFill/>
              <a:ln>
                <a:noFill/>
              </a:ln>
            </p:spPr>
            <p:txBody>
              <a:bodyPr anchorCtr="0" anchor="ctr" bIns="0" lIns="0" spcFirstLastPara="1" rIns="0" wrap="square" tIns="0">
                <a:noAutofit/>
              </a:bodyPr>
              <a:lstStyle/>
              <a:p>
                <a:pPr indent="0" lvl="0" marL="0" marR="0" rtl="0" algn="ctr">
                  <a:lnSpc>
                    <a:spcPct val="70000"/>
                  </a:lnSpc>
                  <a:spcBef>
                    <a:spcPts val="0"/>
                  </a:spcBef>
                  <a:spcAft>
                    <a:spcPts val="0"/>
                  </a:spcAft>
                  <a:buNone/>
                </a:pPr>
                <a:r>
                  <a:rPr lang="en" sz="800">
                    <a:solidFill>
                      <a:srgbClr val="FFFFFF"/>
                    </a:solidFill>
                    <a:latin typeface="Lato"/>
                    <a:ea typeface="Lato"/>
                    <a:cs typeface="Lato"/>
                    <a:sym typeface="Lato"/>
                  </a:rPr>
                  <a:t>10%</a:t>
                </a:r>
                <a:endParaRPr sz="1100"/>
              </a:p>
            </p:txBody>
          </p:sp>
        </p:grpSp>
      </p:grpSp>
      <p:grpSp>
        <p:nvGrpSpPr>
          <p:cNvPr id="1745" name="Google Shape;1745;p95"/>
          <p:cNvGrpSpPr/>
          <p:nvPr/>
        </p:nvGrpSpPr>
        <p:grpSpPr>
          <a:xfrm>
            <a:off x="5722719" y="1394719"/>
            <a:ext cx="1934902" cy="1379198"/>
            <a:chOff x="7689107" y="1745663"/>
            <a:chExt cx="2579869" cy="1838931"/>
          </a:xfrm>
        </p:grpSpPr>
        <p:sp>
          <p:nvSpPr>
            <p:cNvPr id="1746" name="Google Shape;1746;p95"/>
            <p:cNvSpPr/>
            <p:nvPr/>
          </p:nvSpPr>
          <p:spPr>
            <a:xfrm>
              <a:off x="8074110" y="2552474"/>
              <a:ext cx="727954" cy="471626"/>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rPr b="1" lang="en" sz="1500">
                  <a:solidFill>
                    <a:schemeClr val="accent4"/>
                  </a:solidFill>
                  <a:latin typeface="Lato Black"/>
                  <a:ea typeface="Lato Black"/>
                  <a:cs typeface="Lato Black"/>
                  <a:sym typeface="Lato Black"/>
                </a:rPr>
                <a:t>65%</a:t>
              </a:r>
              <a:endParaRPr sz="1100"/>
            </a:p>
          </p:txBody>
        </p:sp>
        <p:pic>
          <p:nvPicPr>
            <p:cNvPr id="1747" name="Google Shape;1747;p95"/>
            <p:cNvPicPr preferRelativeResize="0"/>
            <p:nvPr/>
          </p:nvPicPr>
          <p:blipFill rotWithShape="1">
            <a:blip r:embed="rId5">
              <a:alphaModFix/>
            </a:blip>
            <a:srcRect b="0" l="0" r="0" t="0"/>
            <a:stretch/>
          </p:blipFill>
          <p:spPr>
            <a:xfrm>
              <a:off x="7689107" y="1745663"/>
              <a:ext cx="2579869" cy="1838931"/>
            </a:xfrm>
            <a:prstGeom prst="rect">
              <a:avLst/>
            </a:prstGeom>
            <a:noFill/>
            <a:ln>
              <a:noFill/>
            </a:ln>
          </p:spPr>
        </p:pic>
        <p:grpSp>
          <p:nvGrpSpPr>
            <p:cNvPr id="1748" name="Google Shape;1748;p95"/>
            <p:cNvGrpSpPr/>
            <p:nvPr/>
          </p:nvGrpSpPr>
          <p:grpSpPr>
            <a:xfrm>
              <a:off x="8719510" y="2118463"/>
              <a:ext cx="558242" cy="317316"/>
              <a:chOff x="0" y="-1"/>
              <a:chExt cx="475" cy="270"/>
            </a:xfrm>
          </p:grpSpPr>
          <p:sp>
            <p:nvSpPr>
              <p:cNvPr id="1749" name="Google Shape;1749;p95"/>
              <p:cNvSpPr/>
              <p:nvPr/>
            </p:nvSpPr>
            <p:spPr>
              <a:xfrm rot="-5400000">
                <a:off x="103" y="-103"/>
                <a:ext cx="270" cy="475"/>
              </a:xfrm>
              <a:custGeom>
                <a:pathLst>
                  <a:path extrusionOk="0" h="21600" w="13970">
                    <a:moveTo>
                      <a:pt x="0" y="0"/>
                    </a:moveTo>
                    <a:lnTo>
                      <a:pt x="0" y="5792"/>
                    </a:lnTo>
                    <a:lnTo>
                      <a:pt x="-7630" y="8711"/>
                    </a:lnTo>
                    <a:lnTo>
                      <a:pt x="0" y="11630"/>
                    </a:lnTo>
                    <a:lnTo>
                      <a:pt x="0" y="21600"/>
                    </a:lnTo>
                    <a:lnTo>
                      <a:pt x="13970" y="21600"/>
                    </a:lnTo>
                    <a:lnTo>
                      <a:pt x="13970" y="0"/>
                    </a:lnTo>
                    <a:lnTo>
                      <a:pt x="0" y="0"/>
                    </a:lnTo>
                    <a:close/>
                    <a:moveTo>
                      <a:pt x="0" y="0"/>
                    </a:moveTo>
                  </a:path>
                </a:pathLst>
              </a:custGeom>
              <a:solidFill>
                <a:schemeClr val="dk1">
                  <a:alpha val="40000"/>
                </a:schemeClr>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1750" name="Google Shape;1750;p95"/>
              <p:cNvSpPr/>
              <p:nvPr/>
            </p:nvSpPr>
            <p:spPr>
              <a:xfrm>
                <a:off x="52" y="19"/>
                <a:ext cx="377" cy="228"/>
              </a:xfrm>
              <a:prstGeom prst="rect">
                <a:avLst/>
              </a:prstGeom>
              <a:noFill/>
              <a:ln>
                <a:noFill/>
              </a:ln>
            </p:spPr>
            <p:txBody>
              <a:bodyPr anchorCtr="0" anchor="ctr" bIns="0" lIns="0" spcFirstLastPara="1" rIns="0" wrap="square" tIns="0">
                <a:noAutofit/>
              </a:bodyPr>
              <a:lstStyle/>
              <a:p>
                <a:pPr indent="0" lvl="0" marL="0" marR="0" rtl="0" algn="ctr">
                  <a:lnSpc>
                    <a:spcPct val="70000"/>
                  </a:lnSpc>
                  <a:spcBef>
                    <a:spcPts val="0"/>
                  </a:spcBef>
                  <a:spcAft>
                    <a:spcPts val="0"/>
                  </a:spcAft>
                  <a:buNone/>
                </a:pPr>
                <a:r>
                  <a:rPr lang="en" sz="800">
                    <a:solidFill>
                      <a:srgbClr val="FFFFFF"/>
                    </a:solidFill>
                    <a:latin typeface="Lato"/>
                    <a:ea typeface="Lato"/>
                    <a:cs typeface="Lato"/>
                    <a:sym typeface="Lato"/>
                  </a:rPr>
                  <a:t>45%</a:t>
                </a:r>
                <a:endParaRPr sz="1100"/>
              </a:p>
            </p:txBody>
          </p:sp>
        </p:grpSp>
      </p:grpSp>
    </p:spTree>
  </p:cSld>
  <p:clrMapOvr>
    <a:masterClrMapping/>
  </p:clrMapOvr>
  <mc:AlternateContent>
    <mc:Choice Requires="p14">
      <p:transition spd="slow" p14:dur="1250">
        <p14:flip dir="l"/>
      </p:transition>
    </mc:Choice>
    <mc:Fallback>
      <p:transition spd="slow">
        <p:fade/>
      </p:transition>
    </mc:Fallback>
  </mc:AlternateContent>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55" name="Shape 1755"/>
        <p:cNvGrpSpPr/>
        <p:nvPr/>
      </p:nvGrpSpPr>
      <p:grpSpPr>
        <a:xfrm>
          <a:off x="0" y="0"/>
          <a:ext cx="0" cy="0"/>
          <a:chOff x="0" y="0"/>
          <a:chExt cx="0" cy="0"/>
        </a:xfrm>
      </p:grpSpPr>
      <p:sp>
        <p:nvSpPr>
          <p:cNvPr id="1756" name="Google Shape;1756;p96"/>
          <p:cNvSpPr/>
          <p:nvPr/>
        </p:nvSpPr>
        <p:spPr>
          <a:xfrm>
            <a:off x="5566789" y="1841363"/>
            <a:ext cx="1347949" cy="155772"/>
          </a:xfrm>
          <a:custGeom>
            <a:pathLst>
              <a:path extrusionOk="0" h="21600" w="21600">
                <a:moveTo>
                  <a:pt x="21600" y="0"/>
                </a:moveTo>
                <a:lnTo>
                  <a:pt x="12675" y="0"/>
                </a:lnTo>
                <a:lnTo>
                  <a:pt x="9781" y="21600"/>
                </a:lnTo>
                <a:lnTo>
                  <a:pt x="0" y="21600"/>
                </a:lnTo>
              </a:path>
            </a:pathLst>
          </a:custGeom>
          <a:noFill/>
          <a:ln cap="flat" cmpd="sng" w="19050">
            <a:solidFill>
              <a:schemeClr val="dk1">
                <a:alpha val="40000"/>
              </a:schemeClr>
            </a:solidFill>
            <a:prstDash val="dash"/>
            <a:miter lim="800000"/>
            <a:headEnd len="med" w="med" type="oval"/>
            <a:tailEnd len="med" w="med" type="oval"/>
          </a:ln>
        </p:spPr>
        <p:txBody>
          <a:bodyPr anchorCtr="0" anchor="t"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1757" name="Google Shape;1757;p96"/>
          <p:cNvSpPr/>
          <p:nvPr/>
        </p:nvSpPr>
        <p:spPr>
          <a:xfrm>
            <a:off x="3039267" y="2024720"/>
            <a:ext cx="440612" cy="441390"/>
          </a:xfrm>
          <a:prstGeom prst="roundRect">
            <a:avLst>
              <a:gd fmla="val 16667" name="adj"/>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758" name="Google Shape;1758;p96"/>
          <p:cNvSpPr/>
          <p:nvPr/>
        </p:nvSpPr>
        <p:spPr>
          <a:xfrm>
            <a:off x="3582388" y="1746167"/>
            <a:ext cx="2097204" cy="2100910"/>
          </a:xfrm>
          <a:prstGeom prst="roundRect">
            <a:avLst>
              <a:gd fmla="val 16667" name="adj"/>
            </a:avLst>
          </a:prstGeom>
          <a:solidFill>
            <a:srgbClr val="4C4C4C"/>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759" name="Google Shape;1759;p96"/>
          <p:cNvSpPr/>
          <p:nvPr/>
        </p:nvSpPr>
        <p:spPr>
          <a:xfrm>
            <a:off x="5330916" y="2182509"/>
            <a:ext cx="1067337" cy="1047583"/>
          </a:xfrm>
          <a:prstGeom prst="roundRect">
            <a:avLst>
              <a:gd fmla="val 16667" name="adj"/>
            </a:avLst>
          </a:prstGeom>
          <a:solidFill>
            <a:srgbClr val="00B6F1">
              <a:alpha val="89803"/>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760" name="Google Shape;1760;p96"/>
          <p:cNvSpPr/>
          <p:nvPr/>
        </p:nvSpPr>
        <p:spPr>
          <a:xfrm>
            <a:off x="4411769" y="2654949"/>
            <a:ext cx="440612" cy="441390"/>
          </a:xfrm>
          <a:prstGeom prst="roundRect">
            <a:avLst>
              <a:gd fmla="val 16667" name="adj"/>
            </a:avLst>
          </a:prstGeom>
          <a:solidFill>
            <a:srgbClr val="FFFFF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761" name="Google Shape;1761;p96"/>
          <p:cNvSpPr/>
          <p:nvPr/>
        </p:nvSpPr>
        <p:spPr>
          <a:xfrm>
            <a:off x="3518344" y="1402945"/>
            <a:ext cx="645702" cy="646843"/>
          </a:xfrm>
          <a:prstGeom prst="roundRect">
            <a:avLst>
              <a:gd fmla="val 16667" name="adj"/>
            </a:avLst>
          </a:prstGeom>
          <a:solidFill>
            <a:schemeClr val="accent3">
              <a:alpha val="89803"/>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762" name="Google Shape;1762;p96"/>
          <p:cNvSpPr/>
          <p:nvPr/>
        </p:nvSpPr>
        <p:spPr>
          <a:xfrm>
            <a:off x="5557696" y="1821505"/>
            <a:ext cx="514502" cy="515411"/>
          </a:xfrm>
          <a:prstGeom prst="roundRect">
            <a:avLst>
              <a:gd fmla="val 16667" name="adj"/>
            </a:avLst>
          </a:prstGeom>
          <a:solidFill>
            <a:srgbClr val="262626">
              <a:alpha val="89803"/>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763" name="Google Shape;1763;p96"/>
          <p:cNvSpPr txBox="1"/>
          <p:nvPr>
            <p:ph idx="12" type="sldNum"/>
          </p:nvPr>
        </p:nvSpPr>
        <p:spPr>
          <a:xfrm>
            <a:off x="8064662" y="4767263"/>
            <a:ext cx="450688" cy="27384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1" i="0" lang="en" sz="800">
                <a:solidFill>
                  <a:srgbClr val="FFFFFF"/>
                </a:solidFill>
                <a:latin typeface="Lato"/>
                <a:ea typeface="Lato"/>
                <a:cs typeface="Lato"/>
                <a:sym typeface="Lato"/>
              </a:rPr>
              <a:t>‹#›</a:t>
            </a:fld>
            <a:endParaRPr b="1" i="0" sz="800">
              <a:solidFill>
                <a:srgbClr val="FFFFFF"/>
              </a:solidFill>
              <a:latin typeface="Lato"/>
              <a:ea typeface="Lato"/>
              <a:cs typeface="Lato"/>
              <a:sym typeface="Lato"/>
            </a:endParaRPr>
          </a:p>
        </p:txBody>
      </p:sp>
      <p:sp>
        <p:nvSpPr>
          <p:cNvPr id="1764" name="Google Shape;1764;p96"/>
          <p:cNvSpPr txBox="1"/>
          <p:nvPr>
            <p:ph type="title"/>
          </p:nvPr>
        </p:nvSpPr>
        <p:spPr>
          <a:xfrm>
            <a:off x="628650" y="361242"/>
            <a:ext cx="7886700" cy="376645"/>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300"/>
              <a:buFont typeface="Montserrat"/>
              <a:buNone/>
            </a:pPr>
            <a:r>
              <a:rPr b="0" i="0" lang="en" sz="2300" u="none" cap="none" strike="noStrike">
                <a:solidFill>
                  <a:schemeClr val="dk1"/>
                </a:solidFill>
                <a:latin typeface="Montserrat"/>
                <a:ea typeface="Montserrat"/>
                <a:cs typeface="Montserrat"/>
                <a:sym typeface="Montserrat"/>
              </a:rPr>
              <a:t>Infographic Circle</a:t>
            </a:r>
            <a:endParaRPr b="0" i="0" sz="2300" u="none" cap="none" strike="noStrike">
              <a:solidFill>
                <a:srgbClr val="000000"/>
              </a:solidFill>
              <a:latin typeface="Montserrat"/>
              <a:ea typeface="Montserrat"/>
              <a:cs typeface="Montserrat"/>
              <a:sym typeface="Montserrat"/>
            </a:endParaRPr>
          </a:p>
        </p:txBody>
      </p:sp>
      <p:sp>
        <p:nvSpPr>
          <p:cNvPr id="1765" name="Google Shape;1765;p96"/>
          <p:cNvSpPr txBox="1"/>
          <p:nvPr>
            <p:ph idx="1" type="body"/>
          </p:nvPr>
        </p:nvSpPr>
        <p:spPr>
          <a:xfrm>
            <a:off x="628650" y="734269"/>
            <a:ext cx="7886700" cy="238005"/>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900"/>
              <a:buFont typeface="Arial"/>
              <a:buNone/>
            </a:pPr>
            <a:r>
              <a:rPr b="0" i="0" lang="en" sz="900" u="none" cap="none" strike="noStrike">
                <a:solidFill>
                  <a:schemeClr val="dk1"/>
                </a:solidFill>
                <a:latin typeface="Lato"/>
                <a:ea typeface="Lato"/>
                <a:cs typeface="Lato"/>
                <a:sym typeface="Lato"/>
              </a:rPr>
              <a:t>Lorem ipsum dolor sit amet agam facer modo data lorem ipsum dolor sit amet agam facer modo data.</a:t>
            </a:r>
            <a:endParaRPr sz="1100"/>
          </a:p>
        </p:txBody>
      </p:sp>
      <p:sp>
        <p:nvSpPr>
          <p:cNvPr id="1766" name="Google Shape;1766;p96"/>
          <p:cNvSpPr txBox="1"/>
          <p:nvPr>
            <p:ph idx="11" type="ftr"/>
          </p:nvPr>
        </p:nvSpPr>
        <p:spPr>
          <a:xfrm>
            <a:off x="638735" y="4790515"/>
            <a:ext cx="1630456" cy="231961"/>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i="0" lang="en" sz="800">
                <a:solidFill>
                  <a:schemeClr val="dk1"/>
                </a:solidFill>
                <a:latin typeface="Lato"/>
                <a:ea typeface="Lato"/>
                <a:cs typeface="Lato"/>
                <a:sym typeface="Lato"/>
              </a:rPr>
              <a:t>www.website.com</a:t>
            </a:r>
            <a:endParaRPr sz="1100"/>
          </a:p>
        </p:txBody>
      </p:sp>
      <p:sp>
        <p:nvSpPr>
          <p:cNvPr id="1767" name="Google Shape;1767;p96"/>
          <p:cNvSpPr/>
          <p:nvPr/>
        </p:nvSpPr>
        <p:spPr>
          <a:xfrm>
            <a:off x="1727092" y="4267657"/>
            <a:ext cx="5689815" cy="267347"/>
          </a:xfrm>
          <a:prstGeom prst="rect">
            <a:avLst/>
          </a:prstGeom>
          <a:noFill/>
          <a:ln>
            <a:noFill/>
          </a:ln>
        </p:spPr>
        <p:txBody>
          <a:bodyPr anchorCtr="0" anchor="ctr" bIns="0" lIns="0" spcFirstLastPara="1" rIns="0" wrap="square" tIns="0">
            <a:noAutofit/>
          </a:bodyPr>
          <a:lstStyle/>
          <a:p>
            <a:pPr indent="0" lvl="0" marL="0" marR="0" rtl="0" algn="ctr">
              <a:lnSpc>
                <a:spcPct val="130000"/>
              </a:lnSpc>
              <a:spcBef>
                <a:spcPts val="0"/>
              </a:spcBef>
              <a:spcAft>
                <a:spcPts val="0"/>
              </a:spcAft>
              <a:buNone/>
            </a:pPr>
            <a:r>
              <a:rPr lang="en" sz="800">
                <a:solidFill>
                  <a:schemeClr val="dk1"/>
                </a:solidFill>
                <a:latin typeface="Lato"/>
                <a:ea typeface="Lato"/>
                <a:cs typeface="Lato"/>
                <a:sym typeface="Lato"/>
              </a:rPr>
              <a:t>This letterhead design is meant to project an image of professionalism and reliability. By using simple alignments we have created a very spacious feeling. The simplicity suggests strength and the spaciousness contributes to the aesthetics of the layout.</a:t>
            </a:r>
            <a:endParaRPr sz="1100"/>
          </a:p>
        </p:txBody>
      </p:sp>
      <p:sp>
        <p:nvSpPr>
          <p:cNvPr id="1768" name="Google Shape;1768;p96"/>
          <p:cNvSpPr/>
          <p:nvPr/>
        </p:nvSpPr>
        <p:spPr>
          <a:xfrm>
            <a:off x="5692100" y="2636146"/>
            <a:ext cx="1222638" cy="325391"/>
          </a:xfrm>
          <a:custGeom>
            <a:pathLst>
              <a:path extrusionOk="0" h="21600" w="21600">
                <a:moveTo>
                  <a:pt x="21600" y="0"/>
                </a:moveTo>
                <a:lnTo>
                  <a:pt x="15980" y="0"/>
                </a:lnTo>
                <a:lnTo>
                  <a:pt x="12614" y="21600"/>
                </a:lnTo>
                <a:lnTo>
                  <a:pt x="0" y="21600"/>
                </a:lnTo>
              </a:path>
            </a:pathLst>
          </a:custGeom>
          <a:noFill/>
          <a:ln cap="flat" cmpd="sng" w="19050">
            <a:solidFill>
              <a:schemeClr val="accent2">
                <a:alpha val="40000"/>
              </a:schemeClr>
            </a:solidFill>
            <a:prstDash val="dash"/>
            <a:miter lim="800000"/>
            <a:headEnd len="med" w="med" type="oval"/>
            <a:tailEnd len="med" w="med" type="oval"/>
          </a:ln>
        </p:spPr>
        <p:txBody>
          <a:bodyPr anchorCtr="0" anchor="t"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grpSp>
        <p:nvGrpSpPr>
          <p:cNvPr id="1769" name="Google Shape;1769;p96"/>
          <p:cNvGrpSpPr/>
          <p:nvPr/>
        </p:nvGrpSpPr>
        <p:grpSpPr>
          <a:xfrm>
            <a:off x="2229262" y="1830979"/>
            <a:ext cx="1784109" cy="1785493"/>
            <a:chOff x="2712608" y="2080551"/>
            <a:chExt cx="2378812" cy="2380657"/>
          </a:xfrm>
        </p:grpSpPr>
        <p:sp>
          <p:nvSpPr>
            <p:cNvPr id="1770" name="Google Shape;1770;p96"/>
            <p:cNvSpPr/>
            <p:nvPr/>
          </p:nvSpPr>
          <p:spPr>
            <a:xfrm>
              <a:off x="2712608" y="2080551"/>
              <a:ext cx="2378812" cy="157850"/>
            </a:xfrm>
            <a:custGeom>
              <a:pathLst>
                <a:path extrusionOk="0" h="21600" w="21600">
                  <a:moveTo>
                    <a:pt x="0" y="21600"/>
                  </a:moveTo>
                  <a:lnTo>
                    <a:pt x="7686" y="21600"/>
                  </a:lnTo>
                  <a:lnTo>
                    <a:pt x="11023" y="0"/>
                  </a:lnTo>
                  <a:lnTo>
                    <a:pt x="21600" y="0"/>
                  </a:lnTo>
                </a:path>
              </a:pathLst>
            </a:custGeom>
            <a:noFill/>
            <a:ln cap="flat" cmpd="sng" w="19050">
              <a:solidFill>
                <a:schemeClr val="accent3">
                  <a:alpha val="40000"/>
                </a:schemeClr>
              </a:solidFill>
              <a:prstDash val="dash"/>
              <a:miter lim="800000"/>
              <a:headEnd len="med" w="med" type="oval"/>
              <a:tailEnd len="med" w="med" type="oval"/>
            </a:ln>
          </p:spPr>
          <p:txBody>
            <a:bodyPr anchorCtr="0" anchor="t"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1771" name="Google Shape;1771;p96"/>
            <p:cNvSpPr/>
            <p:nvPr/>
          </p:nvSpPr>
          <p:spPr>
            <a:xfrm>
              <a:off x="2712608" y="2784869"/>
              <a:ext cx="1587722" cy="561241"/>
            </a:xfrm>
            <a:custGeom>
              <a:pathLst>
                <a:path extrusionOk="0" h="21600" w="21600">
                  <a:moveTo>
                    <a:pt x="0" y="21600"/>
                  </a:moveTo>
                  <a:lnTo>
                    <a:pt x="5362" y="21600"/>
                  </a:lnTo>
                  <a:lnTo>
                    <a:pt x="10788" y="0"/>
                  </a:lnTo>
                  <a:lnTo>
                    <a:pt x="21600" y="0"/>
                  </a:lnTo>
                </a:path>
              </a:pathLst>
            </a:custGeom>
            <a:noFill/>
            <a:ln cap="flat" cmpd="sng" w="19050">
              <a:solidFill>
                <a:schemeClr val="accent4">
                  <a:alpha val="40000"/>
                </a:schemeClr>
              </a:solidFill>
              <a:prstDash val="dash"/>
              <a:miter lim="800000"/>
              <a:headEnd len="med" w="med" type="oval"/>
              <a:tailEnd len="med" w="med" type="oval"/>
            </a:ln>
          </p:spPr>
          <p:txBody>
            <a:bodyPr anchorCtr="0" anchor="t"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1772" name="Google Shape;1772;p96"/>
            <p:cNvSpPr/>
            <p:nvPr/>
          </p:nvSpPr>
          <p:spPr>
            <a:xfrm>
              <a:off x="2712608" y="3582422"/>
              <a:ext cx="1484336" cy="878786"/>
            </a:xfrm>
            <a:custGeom>
              <a:pathLst>
                <a:path extrusionOk="0" h="21600" w="21600">
                  <a:moveTo>
                    <a:pt x="0" y="21600"/>
                  </a:moveTo>
                  <a:lnTo>
                    <a:pt x="5884" y="21600"/>
                  </a:lnTo>
                  <a:lnTo>
                    <a:pt x="9161" y="0"/>
                  </a:lnTo>
                  <a:lnTo>
                    <a:pt x="21600" y="0"/>
                  </a:lnTo>
                </a:path>
              </a:pathLst>
            </a:custGeom>
            <a:noFill/>
            <a:ln cap="flat" cmpd="sng" w="19050">
              <a:solidFill>
                <a:srgbClr val="607ED6">
                  <a:alpha val="40000"/>
                </a:srgbClr>
              </a:solidFill>
              <a:prstDash val="dash"/>
              <a:miter lim="800000"/>
              <a:headEnd len="med" w="med" type="oval"/>
              <a:tailEnd len="med" w="med" type="oval"/>
            </a:ln>
          </p:spPr>
          <p:txBody>
            <a:bodyPr anchorCtr="0" anchor="t"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grpSp>
      <p:sp>
        <p:nvSpPr>
          <p:cNvPr id="1773" name="Google Shape;1773;p96"/>
          <p:cNvSpPr/>
          <p:nvPr/>
        </p:nvSpPr>
        <p:spPr>
          <a:xfrm>
            <a:off x="2986640" y="2103212"/>
            <a:ext cx="531704" cy="288005"/>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rPr lang="en" sz="1100">
                <a:solidFill>
                  <a:srgbClr val="FFFFFF"/>
                </a:solidFill>
                <a:latin typeface="Lato"/>
                <a:ea typeface="Lato"/>
                <a:cs typeface="Lato"/>
                <a:sym typeface="Lato"/>
              </a:rPr>
              <a:t>4%</a:t>
            </a:r>
            <a:endParaRPr sz="1100"/>
          </a:p>
        </p:txBody>
      </p:sp>
      <p:sp>
        <p:nvSpPr>
          <p:cNvPr id="1774" name="Google Shape;1774;p96"/>
          <p:cNvSpPr/>
          <p:nvPr/>
        </p:nvSpPr>
        <p:spPr>
          <a:xfrm>
            <a:off x="5598734" y="2567309"/>
            <a:ext cx="531702" cy="288005"/>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rPr lang="en" sz="1100">
                <a:solidFill>
                  <a:srgbClr val="FFFFFF"/>
                </a:solidFill>
                <a:latin typeface="Lato"/>
                <a:ea typeface="Lato"/>
                <a:cs typeface="Lato"/>
                <a:sym typeface="Lato"/>
              </a:rPr>
              <a:t>28%</a:t>
            </a:r>
            <a:endParaRPr sz="1100"/>
          </a:p>
        </p:txBody>
      </p:sp>
      <p:sp>
        <p:nvSpPr>
          <p:cNvPr id="1775" name="Google Shape;1775;p96"/>
          <p:cNvSpPr/>
          <p:nvPr/>
        </p:nvSpPr>
        <p:spPr>
          <a:xfrm>
            <a:off x="4366224" y="2731642"/>
            <a:ext cx="531702" cy="288005"/>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rPr lang="en" sz="900">
                <a:solidFill>
                  <a:schemeClr val="dk1"/>
                </a:solidFill>
                <a:latin typeface="Lato"/>
                <a:ea typeface="Lato"/>
                <a:cs typeface="Lato"/>
                <a:sym typeface="Lato"/>
              </a:rPr>
              <a:t>40%</a:t>
            </a:r>
            <a:endParaRPr sz="1100"/>
          </a:p>
        </p:txBody>
      </p:sp>
      <p:sp>
        <p:nvSpPr>
          <p:cNvPr id="1776" name="Google Shape;1776;p96"/>
          <p:cNvSpPr/>
          <p:nvPr/>
        </p:nvSpPr>
        <p:spPr>
          <a:xfrm>
            <a:off x="5525183" y="1923794"/>
            <a:ext cx="531702" cy="288005"/>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rPr lang="en" sz="1100">
                <a:solidFill>
                  <a:srgbClr val="FFFFFF"/>
                </a:solidFill>
                <a:latin typeface="Lato"/>
                <a:ea typeface="Lato"/>
                <a:cs typeface="Lato"/>
                <a:sym typeface="Lato"/>
              </a:rPr>
              <a:t>7%</a:t>
            </a:r>
            <a:endParaRPr sz="1100"/>
          </a:p>
        </p:txBody>
      </p:sp>
      <p:sp>
        <p:nvSpPr>
          <p:cNvPr id="1777" name="Google Shape;1777;p96"/>
          <p:cNvSpPr/>
          <p:nvPr/>
        </p:nvSpPr>
        <p:spPr>
          <a:xfrm>
            <a:off x="2771475" y="2600636"/>
            <a:ext cx="991225" cy="992978"/>
          </a:xfrm>
          <a:prstGeom prst="roundRect">
            <a:avLst>
              <a:gd fmla="val 16667" name="adj"/>
            </a:avLst>
          </a:prstGeom>
          <a:solidFill>
            <a:srgbClr val="607ED6">
              <a:alpha val="89803"/>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778" name="Google Shape;1778;p96"/>
          <p:cNvSpPr/>
          <p:nvPr/>
        </p:nvSpPr>
        <p:spPr>
          <a:xfrm>
            <a:off x="3597701" y="1600372"/>
            <a:ext cx="531702" cy="288005"/>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rPr lang="en" sz="1100">
                <a:solidFill>
                  <a:srgbClr val="FFFFFF"/>
                </a:solidFill>
                <a:latin typeface="Lato"/>
                <a:ea typeface="Lato"/>
                <a:cs typeface="Lato"/>
                <a:sym typeface="Lato"/>
              </a:rPr>
              <a:t>8%</a:t>
            </a:r>
            <a:endParaRPr sz="1100"/>
          </a:p>
        </p:txBody>
      </p:sp>
      <p:sp>
        <p:nvSpPr>
          <p:cNvPr id="1779" name="Google Shape;1779;p96"/>
          <p:cNvSpPr/>
          <p:nvPr/>
        </p:nvSpPr>
        <p:spPr>
          <a:xfrm>
            <a:off x="2984870" y="2960420"/>
            <a:ext cx="531702" cy="288005"/>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rPr lang="en" sz="1100">
                <a:solidFill>
                  <a:srgbClr val="FFFFFF"/>
                </a:solidFill>
                <a:latin typeface="Lato"/>
                <a:ea typeface="Lato"/>
                <a:cs typeface="Lato"/>
                <a:sym typeface="Lato"/>
              </a:rPr>
              <a:t>18%</a:t>
            </a:r>
            <a:endParaRPr sz="1100"/>
          </a:p>
        </p:txBody>
      </p:sp>
      <p:sp>
        <p:nvSpPr>
          <p:cNvPr id="1780" name="Google Shape;1780;p96"/>
          <p:cNvSpPr/>
          <p:nvPr/>
        </p:nvSpPr>
        <p:spPr>
          <a:xfrm>
            <a:off x="7093327" y="1696600"/>
            <a:ext cx="1422000" cy="211500"/>
          </a:xfrm>
          <a:prstGeom prst="rect">
            <a:avLst/>
          </a:prstGeom>
          <a:noFill/>
          <a:ln>
            <a:noFill/>
          </a:ln>
        </p:spPr>
        <p:txBody>
          <a:bodyPr anchorCtr="0" anchor="ctr" bIns="0" lIns="0" spcFirstLastPara="1" rIns="0" wrap="square" tIns="0">
            <a:noAutofit/>
          </a:bodyPr>
          <a:lstStyle/>
          <a:p>
            <a:pPr indent="0" lvl="0" marL="0" marR="0" rtl="0" algn="l">
              <a:lnSpc>
                <a:spcPct val="76923"/>
              </a:lnSpc>
              <a:spcBef>
                <a:spcPts val="0"/>
              </a:spcBef>
              <a:spcAft>
                <a:spcPts val="0"/>
              </a:spcAft>
              <a:buNone/>
            </a:pPr>
            <a:r>
              <a:rPr b="1" lang="en" sz="1000">
                <a:solidFill>
                  <a:schemeClr val="accent2"/>
                </a:solidFill>
                <a:latin typeface="Lato Black"/>
                <a:ea typeface="Lato Black"/>
                <a:cs typeface="Lato Black"/>
                <a:sym typeface="Lato Black"/>
              </a:rPr>
              <a:t>SERVICES TEXT TITLE</a:t>
            </a:r>
            <a:endParaRPr sz="1100"/>
          </a:p>
        </p:txBody>
      </p:sp>
      <p:sp>
        <p:nvSpPr>
          <p:cNvPr id="1781" name="Google Shape;1781;p96"/>
          <p:cNvSpPr/>
          <p:nvPr/>
        </p:nvSpPr>
        <p:spPr>
          <a:xfrm>
            <a:off x="7087500" y="1843184"/>
            <a:ext cx="1349890" cy="395653"/>
          </a:xfrm>
          <a:prstGeom prst="rect">
            <a:avLst/>
          </a:prstGeom>
          <a:noFill/>
          <a:ln>
            <a:noFill/>
          </a:ln>
        </p:spPr>
        <p:txBody>
          <a:bodyPr anchorCtr="0" anchor="ctr" bIns="0" lIns="0" spcFirstLastPara="1" rIns="0" wrap="square" tIns="0">
            <a:noAutofit/>
          </a:bodyPr>
          <a:lstStyle/>
          <a:p>
            <a:pPr indent="0" lvl="0" marL="0" marR="0" rtl="0" algn="l">
              <a:spcBef>
                <a:spcPts val="0"/>
              </a:spcBef>
              <a:spcAft>
                <a:spcPts val="0"/>
              </a:spcAft>
              <a:buNone/>
            </a:pPr>
            <a:r>
              <a:rPr lang="en" sz="800">
                <a:solidFill>
                  <a:schemeClr val="dk1"/>
                </a:solidFill>
                <a:latin typeface="Lato"/>
                <a:ea typeface="Lato"/>
                <a:cs typeface="Lato"/>
                <a:sym typeface="Lato"/>
              </a:rPr>
              <a:t>This letterhead design is meant to project an image of professional.</a:t>
            </a:r>
            <a:endParaRPr sz="1100"/>
          </a:p>
        </p:txBody>
      </p:sp>
      <p:sp>
        <p:nvSpPr>
          <p:cNvPr id="1782" name="Google Shape;1782;p96"/>
          <p:cNvSpPr/>
          <p:nvPr/>
        </p:nvSpPr>
        <p:spPr>
          <a:xfrm>
            <a:off x="7093326" y="2515175"/>
            <a:ext cx="1347900" cy="211500"/>
          </a:xfrm>
          <a:prstGeom prst="rect">
            <a:avLst/>
          </a:prstGeom>
          <a:noFill/>
          <a:ln>
            <a:noFill/>
          </a:ln>
        </p:spPr>
        <p:txBody>
          <a:bodyPr anchorCtr="0" anchor="ctr" bIns="0" lIns="0" spcFirstLastPara="1" rIns="0" wrap="square" tIns="0">
            <a:noAutofit/>
          </a:bodyPr>
          <a:lstStyle/>
          <a:p>
            <a:pPr indent="0" lvl="0" marL="0" marR="0" rtl="0" algn="l">
              <a:lnSpc>
                <a:spcPct val="76923"/>
              </a:lnSpc>
              <a:spcBef>
                <a:spcPts val="0"/>
              </a:spcBef>
              <a:spcAft>
                <a:spcPts val="0"/>
              </a:spcAft>
              <a:buNone/>
            </a:pPr>
            <a:r>
              <a:rPr b="1" lang="en" sz="1000">
                <a:solidFill>
                  <a:schemeClr val="accent3"/>
                </a:solidFill>
                <a:latin typeface="Lato Black"/>
                <a:ea typeface="Lato Black"/>
                <a:cs typeface="Lato Black"/>
                <a:sym typeface="Lato Black"/>
              </a:rPr>
              <a:t>SERVICES TEXT TITLE</a:t>
            </a:r>
            <a:endParaRPr sz="1100"/>
          </a:p>
        </p:txBody>
      </p:sp>
      <p:sp>
        <p:nvSpPr>
          <p:cNvPr id="1783" name="Google Shape;1783;p96"/>
          <p:cNvSpPr/>
          <p:nvPr/>
        </p:nvSpPr>
        <p:spPr>
          <a:xfrm>
            <a:off x="7087500" y="2661769"/>
            <a:ext cx="1349890" cy="395653"/>
          </a:xfrm>
          <a:prstGeom prst="rect">
            <a:avLst/>
          </a:prstGeom>
          <a:noFill/>
          <a:ln>
            <a:noFill/>
          </a:ln>
        </p:spPr>
        <p:txBody>
          <a:bodyPr anchorCtr="0" anchor="ctr" bIns="0" lIns="0" spcFirstLastPara="1" rIns="0" wrap="square" tIns="0">
            <a:noAutofit/>
          </a:bodyPr>
          <a:lstStyle/>
          <a:p>
            <a:pPr indent="0" lvl="0" marL="0" marR="0" rtl="0" algn="l">
              <a:spcBef>
                <a:spcPts val="0"/>
              </a:spcBef>
              <a:spcAft>
                <a:spcPts val="0"/>
              </a:spcAft>
              <a:buNone/>
            </a:pPr>
            <a:r>
              <a:rPr lang="en" sz="800">
                <a:solidFill>
                  <a:schemeClr val="dk1"/>
                </a:solidFill>
                <a:latin typeface="Lato"/>
                <a:ea typeface="Lato"/>
                <a:cs typeface="Lato"/>
                <a:sym typeface="Lato"/>
              </a:rPr>
              <a:t>This letterhead design is meant to project an image of professional.</a:t>
            </a:r>
            <a:endParaRPr sz="1100"/>
          </a:p>
        </p:txBody>
      </p:sp>
      <p:sp>
        <p:nvSpPr>
          <p:cNvPr id="1784" name="Google Shape;1784;p96"/>
          <p:cNvSpPr/>
          <p:nvPr/>
        </p:nvSpPr>
        <p:spPr>
          <a:xfrm>
            <a:off x="7093327" y="3333750"/>
            <a:ext cx="1422000" cy="211500"/>
          </a:xfrm>
          <a:prstGeom prst="rect">
            <a:avLst/>
          </a:prstGeom>
          <a:noFill/>
          <a:ln>
            <a:noFill/>
          </a:ln>
        </p:spPr>
        <p:txBody>
          <a:bodyPr anchorCtr="0" anchor="ctr" bIns="0" lIns="0" spcFirstLastPara="1" rIns="0" wrap="square" tIns="0">
            <a:noAutofit/>
          </a:bodyPr>
          <a:lstStyle/>
          <a:p>
            <a:pPr indent="0" lvl="0" marL="0" marR="0" rtl="0" algn="l">
              <a:lnSpc>
                <a:spcPct val="76923"/>
              </a:lnSpc>
              <a:spcBef>
                <a:spcPts val="0"/>
              </a:spcBef>
              <a:spcAft>
                <a:spcPts val="0"/>
              </a:spcAft>
              <a:buNone/>
            </a:pPr>
            <a:r>
              <a:rPr b="1" lang="en" sz="1000">
                <a:solidFill>
                  <a:schemeClr val="accent4"/>
                </a:solidFill>
                <a:latin typeface="Lato Black"/>
                <a:ea typeface="Lato Black"/>
                <a:cs typeface="Lato Black"/>
                <a:sym typeface="Lato Black"/>
              </a:rPr>
              <a:t>SERVICES TEXT TITLE</a:t>
            </a:r>
            <a:endParaRPr sz="1100"/>
          </a:p>
        </p:txBody>
      </p:sp>
      <p:sp>
        <p:nvSpPr>
          <p:cNvPr id="1785" name="Google Shape;1785;p96"/>
          <p:cNvSpPr/>
          <p:nvPr/>
        </p:nvSpPr>
        <p:spPr>
          <a:xfrm>
            <a:off x="7087500" y="3480352"/>
            <a:ext cx="1349890" cy="395653"/>
          </a:xfrm>
          <a:prstGeom prst="rect">
            <a:avLst/>
          </a:prstGeom>
          <a:noFill/>
          <a:ln>
            <a:noFill/>
          </a:ln>
        </p:spPr>
        <p:txBody>
          <a:bodyPr anchorCtr="0" anchor="ctr" bIns="0" lIns="0" spcFirstLastPara="1" rIns="0" wrap="square" tIns="0">
            <a:noAutofit/>
          </a:bodyPr>
          <a:lstStyle/>
          <a:p>
            <a:pPr indent="0" lvl="0" marL="0" marR="0" rtl="0" algn="l">
              <a:spcBef>
                <a:spcPts val="0"/>
              </a:spcBef>
              <a:spcAft>
                <a:spcPts val="0"/>
              </a:spcAft>
              <a:buNone/>
            </a:pPr>
            <a:r>
              <a:rPr lang="en" sz="800">
                <a:solidFill>
                  <a:schemeClr val="dk1"/>
                </a:solidFill>
                <a:latin typeface="Lato"/>
                <a:ea typeface="Lato"/>
                <a:cs typeface="Lato"/>
                <a:sym typeface="Lato"/>
              </a:rPr>
              <a:t>This letterhead design is meant to project an image of professional.</a:t>
            </a:r>
            <a:endParaRPr sz="1100"/>
          </a:p>
        </p:txBody>
      </p:sp>
      <p:sp>
        <p:nvSpPr>
          <p:cNvPr id="1786" name="Google Shape;1786;p96"/>
          <p:cNvSpPr/>
          <p:nvPr/>
        </p:nvSpPr>
        <p:spPr>
          <a:xfrm>
            <a:off x="706600" y="1696600"/>
            <a:ext cx="1350000" cy="211500"/>
          </a:xfrm>
          <a:prstGeom prst="rect">
            <a:avLst/>
          </a:prstGeom>
          <a:noFill/>
          <a:ln>
            <a:noFill/>
          </a:ln>
        </p:spPr>
        <p:txBody>
          <a:bodyPr anchorCtr="0" anchor="ctr" bIns="0" lIns="0" spcFirstLastPara="1" rIns="0" wrap="square" tIns="0">
            <a:noAutofit/>
          </a:bodyPr>
          <a:lstStyle/>
          <a:p>
            <a:pPr indent="0" lvl="0" marL="0" marR="0" rtl="0" algn="r">
              <a:lnSpc>
                <a:spcPct val="76923"/>
              </a:lnSpc>
              <a:spcBef>
                <a:spcPts val="0"/>
              </a:spcBef>
              <a:spcAft>
                <a:spcPts val="0"/>
              </a:spcAft>
              <a:buNone/>
            </a:pPr>
            <a:r>
              <a:rPr b="1" lang="en" sz="1000">
                <a:solidFill>
                  <a:schemeClr val="accent2"/>
                </a:solidFill>
                <a:latin typeface="Lato Black"/>
                <a:ea typeface="Lato Black"/>
                <a:cs typeface="Lato Black"/>
                <a:sym typeface="Lato Black"/>
              </a:rPr>
              <a:t>SERVICES TEXT TITLE</a:t>
            </a:r>
            <a:endParaRPr sz="1100"/>
          </a:p>
        </p:txBody>
      </p:sp>
      <p:sp>
        <p:nvSpPr>
          <p:cNvPr id="1787" name="Google Shape;1787;p96"/>
          <p:cNvSpPr/>
          <p:nvPr/>
        </p:nvSpPr>
        <p:spPr>
          <a:xfrm>
            <a:off x="706609" y="1843184"/>
            <a:ext cx="1349890" cy="395653"/>
          </a:xfrm>
          <a:prstGeom prst="rect">
            <a:avLst/>
          </a:prstGeom>
          <a:noFill/>
          <a:ln>
            <a:noFill/>
          </a:ln>
        </p:spPr>
        <p:txBody>
          <a:bodyPr anchorCtr="0" anchor="ctr" bIns="0" lIns="0" spcFirstLastPara="1" rIns="0" wrap="square" tIns="0">
            <a:noAutofit/>
          </a:bodyPr>
          <a:lstStyle/>
          <a:p>
            <a:pPr indent="0" lvl="0" marL="0" marR="0" rtl="0" algn="r">
              <a:spcBef>
                <a:spcPts val="0"/>
              </a:spcBef>
              <a:spcAft>
                <a:spcPts val="0"/>
              </a:spcAft>
              <a:buNone/>
            </a:pPr>
            <a:r>
              <a:rPr lang="en" sz="800">
                <a:solidFill>
                  <a:schemeClr val="dk1"/>
                </a:solidFill>
                <a:latin typeface="Lato"/>
                <a:ea typeface="Lato"/>
                <a:cs typeface="Lato"/>
                <a:sym typeface="Lato"/>
              </a:rPr>
              <a:t>This letterhead design is meant to project an image of professional.</a:t>
            </a:r>
            <a:endParaRPr sz="1100"/>
          </a:p>
        </p:txBody>
      </p:sp>
      <p:sp>
        <p:nvSpPr>
          <p:cNvPr id="1788" name="Google Shape;1788;p96"/>
          <p:cNvSpPr/>
          <p:nvPr/>
        </p:nvSpPr>
        <p:spPr>
          <a:xfrm>
            <a:off x="706500" y="2515175"/>
            <a:ext cx="1350000" cy="211500"/>
          </a:xfrm>
          <a:prstGeom prst="rect">
            <a:avLst/>
          </a:prstGeom>
          <a:noFill/>
          <a:ln>
            <a:noFill/>
          </a:ln>
        </p:spPr>
        <p:txBody>
          <a:bodyPr anchorCtr="0" anchor="ctr" bIns="0" lIns="0" spcFirstLastPara="1" rIns="0" wrap="square" tIns="0">
            <a:noAutofit/>
          </a:bodyPr>
          <a:lstStyle/>
          <a:p>
            <a:pPr indent="0" lvl="0" marL="0" marR="0" rtl="0" algn="r">
              <a:lnSpc>
                <a:spcPct val="76923"/>
              </a:lnSpc>
              <a:spcBef>
                <a:spcPts val="0"/>
              </a:spcBef>
              <a:spcAft>
                <a:spcPts val="0"/>
              </a:spcAft>
              <a:buNone/>
            </a:pPr>
            <a:r>
              <a:rPr b="1" lang="en" sz="1000">
                <a:solidFill>
                  <a:schemeClr val="accent3"/>
                </a:solidFill>
                <a:latin typeface="Lato Black"/>
                <a:ea typeface="Lato Black"/>
                <a:cs typeface="Lato Black"/>
                <a:sym typeface="Lato Black"/>
              </a:rPr>
              <a:t>SERVICES TEXT TITLE</a:t>
            </a:r>
            <a:endParaRPr sz="1100"/>
          </a:p>
        </p:txBody>
      </p:sp>
      <p:sp>
        <p:nvSpPr>
          <p:cNvPr id="1789" name="Google Shape;1789;p96"/>
          <p:cNvSpPr/>
          <p:nvPr/>
        </p:nvSpPr>
        <p:spPr>
          <a:xfrm>
            <a:off x="706609" y="2661769"/>
            <a:ext cx="1349890" cy="395653"/>
          </a:xfrm>
          <a:prstGeom prst="rect">
            <a:avLst/>
          </a:prstGeom>
          <a:noFill/>
          <a:ln>
            <a:noFill/>
          </a:ln>
        </p:spPr>
        <p:txBody>
          <a:bodyPr anchorCtr="0" anchor="ctr" bIns="0" lIns="0" spcFirstLastPara="1" rIns="0" wrap="square" tIns="0">
            <a:noAutofit/>
          </a:bodyPr>
          <a:lstStyle/>
          <a:p>
            <a:pPr indent="0" lvl="0" marL="0" marR="0" rtl="0" algn="r">
              <a:spcBef>
                <a:spcPts val="0"/>
              </a:spcBef>
              <a:spcAft>
                <a:spcPts val="0"/>
              </a:spcAft>
              <a:buNone/>
            </a:pPr>
            <a:r>
              <a:rPr lang="en" sz="800">
                <a:solidFill>
                  <a:schemeClr val="dk1"/>
                </a:solidFill>
                <a:latin typeface="Lato"/>
                <a:ea typeface="Lato"/>
                <a:cs typeface="Lato"/>
                <a:sym typeface="Lato"/>
              </a:rPr>
              <a:t>This letterhead design is meant to project an image of professional.</a:t>
            </a:r>
            <a:endParaRPr sz="1100"/>
          </a:p>
        </p:txBody>
      </p:sp>
      <p:sp>
        <p:nvSpPr>
          <p:cNvPr id="1790" name="Google Shape;1790;p96"/>
          <p:cNvSpPr/>
          <p:nvPr/>
        </p:nvSpPr>
        <p:spPr>
          <a:xfrm>
            <a:off x="4221785" y="3258245"/>
            <a:ext cx="663265" cy="661570"/>
          </a:xfrm>
          <a:prstGeom prst="roundRect">
            <a:avLst>
              <a:gd fmla="val 16667" name="adj"/>
            </a:avLst>
          </a:prstGeom>
          <a:solidFill>
            <a:srgbClr val="E1E319">
              <a:alpha val="89803"/>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791" name="Google Shape;1791;p96"/>
          <p:cNvSpPr/>
          <p:nvPr/>
        </p:nvSpPr>
        <p:spPr>
          <a:xfrm>
            <a:off x="556975" y="3333750"/>
            <a:ext cx="1499400" cy="211500"/>
          </a:xfrm>
          <a:prstGeom prst="rect">
            <a:avLst/>
          </a:prstGeom>
          <a:noFill/>
          <a:ln>
            <a:noFill/>
          </a:ln>
        </p:spPr>
        <p:txBody>
          <a:bodyPr anchorCtr="0" anchor="ctr" bIns="0" lIns="0" spcFirstLastPara="1" rIns="0" wrap="square" tIns="0">
            <a:noAutofit/>
          </a:bodyPr>
          <a:lstStyle/>
          <a:p>
            <a:pPr indent="0" lvl="0" marL="0" marR="0" rtl="0" algn="r">
              <a:lnSpc>
                <a:spcPct val="76923"/>
              </a:lnSpc>
              <a:spcBef>
                <a:spcPts val="0"/>
              </a:spcBef>
              <a:spcAft>
                <a:spcPts val="0"/>
              </a:spcAft>
              <a:buNone/>
            </a:pPr>
            <a:r>
              <a:rPr b="1" lang="en" sz="1000">
                <a:solidFill>
                  <a:schemeClr val="accent4"/>
                </a:solidFill>
                <a:latin typeface="Lato Black"/>
                <a:ea typeface="Lato Black"/>
                <a:cs typeface="Lato Black"/>
                <a:sym typeface="Lato Black"/>
              </a:rPr>
              <a:t>SERVICES TEXT TITLE</a:t>
            </a:r>
            <a:endParaRPr sz="1100"/>
          </a:p>
        </p:txBody>
      </p:sp>
      <p:sp>
        <p:nvSpPr>
          <p:cNvPr id="1792" name="Google Shape;1792;p96"/>
          <p:cNvSpPr/>
          <p:nvPr/>
        </p:nvSpPr>
        <p:spPr>
          <a:xfrm>
            <a:off x="706609" y="3480352"/>
            <a:ext cx="1349890" cy="395653"/>
          </a:xfrm>
          <a:prstGeom prst="rect">
            <a:avLst/>
          </a:prstGeom>
          <a:noFill/>
          <a:ln>
            <a:noFill/>
          </a:ln>
        </p:spPr>
        <p:txBody>
          <a:bodyPr anchorCtr="0" anchor="ctr" bIns="0" lIns="0" spcFirstLastPara="1" rIns="0" wrap="square" tIns="0">
            <a:noAutofit/>
          </a:bodyPr>
          <a:lstStyle/>
          <a:p>
            <a:pPr indent="0" lvl="0" marL="0" marR="0" rtl="0" algn="r">
              <a:spcBef>
                <a:spcPts val="0"/>
              </a:spcBef>
              <a:spcAft>
                <a:spcPts val="0"/>
              </a:spcAft>
              <a:buNone/>
            </a:pPr>
            <a:r>
              <a:rPr lang="en" sz="800">
                <a:solidFill>
                  <a:schemeClr val="dk1"/>
                </a:solidFill>
                <a:latin typeface="Lato"/>
                <a:ea typeface="Lato"/>
                <a:cs typeface="Lato"/>
                <a:sym typeface="Lato"/>
              </a:rPr>
              <a:t>This letterhead design is meant to project an image of professional.</a:t>
            </a:r>
            <a:endParaRPr sz="1100"/>
          </a:p>
        </p:txBody>
      </p:sp>
      <p:sp>
        <p:nvSpPr>
          <p:cNvPr id="1793" name="Google Shape;1793;p96"/>
          <p:cNvSpPr/>
          <p:nvPr/>
        </p:nvSpPr>
        <p:spPr>
          <a:xfrm>
            <a:off x="4373922" y="3457930"/>
            <a:ext cx="2540816" cy="148157"/>
          </a:xfrm>
          <a:custGeom>
            <a:pathLst>
              <a:path extrusionOk="0" h="21600" w="21600">
                <a:moveTo>
                  <a:pt x="21600" y="0"/>
                </a:moveTo>
                <a:lnTo>
                  <a:pt x="13381" y="0"/>
                </a:lnTo>
                <a:lnTo>
                  <a:pt x="11972" y="21600"/>
                </a:lnTo>
                <a:lnTo>
                  <a:pt x="0" y="21600"/>
                </a:lnTo>
              </a:path>
            </a:pathLst>
          </a:custGeom>
          <a:noFill/>
          <a:ln cap="flat" cmpd="sng" w="19050">
            <a:solidFill>
              <a:schemeClr val="accent4">
                <a:alpha val="40000"/>
              </a:schemeClr>
            </a:solidFill>
            <a:prstDash val="dash"/>
            <a:miter lim="800000"/>
            <a:headEnd len="med" w="med" type="oval"/>
            <a:tailEnd len="med" w="med" type="oval"/>
          </a:ln>
        </p:spPr>
        <p:txBody>
          <a:bodyPr anchorCtr="0" anchor="t"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1794" name="Google Shape;1794;p96"/>
          <p:cNvSpPr/>
          <p:nvPr/>
        </p:nvSpPr>
        <p:spPr>
          <a:xfrm>
            <a:off x="4234871" y="3324071"/>
            <a:ext cx="624104" cy="50863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rPr lang="en" sz="1100">
                <a:solidFill>
                  <a:srgbClr val="000000"/>
                </a:solidFill>
                <a:latin typeface="Lato"/>
                <a:ea typeface="Lato"/>
                <a:cs typeface="Lato"/>
                <a:sym typeface="Lato"/>
              </a:rPr>
              <a:t>25%</a:t>
            </a:r>
            <a:endParaRPr sz="1100"/>
          </a:p>
        </p:txBody>
      </p:sp>
    </p:spTree>
  </p:cSld>
  <p:clrMapOvr>
    <a:masterClrMapping/>
  </p:clrMapOvr>
  <mc:AlternateContent>
    <mc:Choice Requires="p14">
      <p:transition spd="slow" p14:dur="3900">
        <p:fade thruBlk="1"/>
      </p:transition>
    </mc:Choice>
    <mc:Fallback>
      <p:transition spd="slow">
        <p:fade/>
      </p:transition>
    </mc:Fallback>
  </mc:AlternateContent>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99" name="Shape 1799"/>
        <p:cNvGrpSpPr/>
        <p:nvPr/>
      </p:nvGrpSpPr>
      <p:grpSpPr>
        <a:xfrm>
          <a:off x="0" y="0"/>
          <a:ext cx="0" cy="0"/>
          <a:chOff x="0" y="0"/>
          <a:chExt cx="0" cy="0"/>
        </a:xfrm>
      </p:grpSpPr>
      <p:sp>
        <p:nvSpPr>
          <p:cNvPr id="1800" name="Google Shape;1800;p97"/>
          <p:cNvSpPr/>
          <p:nvPr/>
        </p:nvSpPr>
        <p:spPr>
          <a:xfrm>
            <a:off x="0" y="1579300"/>
            <a:ext cx="9144000" cy="3107000"/>
          </a:xfrm>
          <a:prstGeom prst="rect">
            <a:avLst/>
          </a:prstGeom>
          <a:solidFill>
            <a:srgbClr val="00B6F1">
              <a:alpha val="89803"/>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801" name="Google Shape;1801;p97"/>
          <p:cNvSpPr txBox="1"/>
          <p:nvPr>
            <p:ph idx="12" type="sldNum"/>
          </p:nvPr>
        </p:nvSpPr>
        <p:spPr>
          <a:xfrm>
            <a:off x="8064662" y="4767263"/>
            <a:ext cx="450688" cy="27384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1" i="0" lang="en" sz="800">
                <a:solidFill>
                  <a:srgbClr val="FFFFFF"/>
                </a:solidFill>
                <a:latin typeface="Lato"/>
                <a:ea typeface="Lato"/>
                <a:cs typeface="Lato"/>
                <a:sym typeface="Lato"/>
              </a:rPr>
              <a:t>‹#›</a:t>
            </a:fld>
            <a:endParaRPr b="1" i="0" sz="800">
              <a:solidFill>
                <a:srgbClr val="FFFFFF"/>
              </a:solidFill>
              <a:latin typeface="Lato"/>
              <a:ea typeface="Lato"/>
              <a:cs typeface="Lato"/>
              <a:sym typeface="Lato"/>
            </a:endParaRPr>
          </a:p>
        </p:txBody>
      </p:sp>
      <p:sp>
        <p:nvSpPr>
          <p:cNvPr id="1802" name="Google Shape;1802;p97"/>
          <p:cNvSpPr txBox="1"/>
          <p:nvPr>
            <p:ph type="title"/>
          </p:nvPr>
        </p:nvSpPr>
        <p:spPr>
          <a:xfrm>
            <a:off x="628650" y="361242"/>
            <a:ext cx="7886700" cy="376645"/>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300"/>
              <a:buFont typeface="Montserrat"/>
              <a:buNone/>
            </a:pPr>
            <a:r>
              <a:rPr b="1" i="0" lang="en" sz="2300" u="none" cap="none" strike="noStrike">
                <a:solidFill>
                  <a:schemeClr val="dk1"/>
                </a:solidFill>
                <a:latin typeface="Montserrat"/>
                <a:ea typeface="Montserrat"/>
                <a:cs typeface="Montserrat"/>
                <a:sym typeface="Montserrat"/>
              </a:rPr>
              <a:t>Contact Us</a:t>
            </a:r>
            <a:endParaRPr b="1" i="0" sz="2300" u="none" cap="none" strike="noStrike">
              <a:solidFill>
                <a:srgbClr val="000000"/>
              </a:solidFill>
              <a:latin typeface="Montserrat"/>
              <a:ea typeface="Montserrat"/>
              <a:cs typeface="Montserrat"/>
              <a:sym typeface="Montserrat"/>
            </a:endParaRPr>
          </a:p>
        </p:txBody>
      </p:sp>
      <p:sp>
        <p:nvSpPr>
          <p:cNvPr id="1803" name="Google Shape;1803;p97"/>
          <p:cNvSpPr txBox="1"/>
          <p:nvPr>
            <p:ph idx="1" type="body"/>
          </p:nvPr>
        </p:nvSpPr>
        <p:spPr>
          <a:xfrm>
            <a:off x="628650" y="734269"/>
            <a:ext cx="7886700" cy="238005"/>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900"/>
              <a:buFont typeface="Arial"/>
              <a:buNone/>
            </a:pPr>
            <a:r>
              <a:rPr b="0" i="0" lang="en" sz="900" u="none" cap="none" strike="noStrike">
                <a:solidFill>
                  <a:schemeClr val="dk1"/>
                </a:solidFill>
                <a:latin typeface="Lato"/>
                <a:ea typeface="Lato"/>
                <a:cs typeface="Lato"/>
                <a:sym typeface="Lato"/>
              </a:rPr>
              <a:t>Lorem ipsum dolor sit amet agam facer modo data lorem ipsum dolor sit data.</a:t>
            </a:r>
            <a:endParaRPr sz="1100"/>
          </a:p>
        </p:txBody>
      </p:sp>
      <p:sp>
        <p:nvSpPr>
          <p:cNvPr id="1804" name="Google Shape;1804;p97"/>
          <p:cNvSpPr txBox="1"/>
          <p:nvPr>
            <p:ph idx="11" type="ftr"/>
          </p:nvPr>
        </p:nvSpPr>
        <p:spPr>
          <a:xfrm>
            <a:off x="638735" y="4790515"/>
            <a:ext cx="1630456" cy="231961"/>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i="0" lang="en" sz="800">
                <a:solidFill>
                  <a:schemeClr val="dk1"/>
                </a:solidFill>
                <a:latin typeface="Lato"/>
                <a:ea typeface="Lato"/>
                <a:cs typeface="Lato"/>
                <a:sym typeface="Lato"/>
              </a:rPr>
              <a:t>www.website.com</a:t>
            </a:r>
            <a:endParaRPr sz="1100"/>
          </a:p>
        </p:txBody>
      </p:sp>
      <p:sp>
        <p:nvSpPr>
          <p:cNvPr id="1805" name="Google Shape;1805;p97"/>
          <p:cNvSpPr/>
          <p:nvPr/>
        </p:nvSpPr>
        <p:spPr>
          <a:xfrm>
            <a:off x="234553" y="885825"/>
            <a:ext cx="1219200" cy="1146572"/>
          </a:xfrm>
          <a:custGeom>
            <a:pathLst>
              <a:path extrusionOk="0" h="963" w="1024">
                <a:moveTo>
                  <a:pt x="0" y="0"/>
                </a:moveTo>
                <a:lnTo>
                  <a:pt x="0" y="733"/>
                </a:lnTo>
                <a:lnTo>
                  <a:pt x="157" y="733"/>
                </a:lnTo>
                <a:lnTo>
                  <a:pt x="157" y="963"/>
                </a:lnTo>
                <a:lnTo>
                  <a:pt x="387" y="733"/>
                </a:lnTo>
                <a:lnTo>
                  <a:pt x="1024" y="733"/>
                </a:lnTo>
                <a:lnTo>
                  <a:pt x="1024" y="0"/>
                </a:lnTo>
                <a:lnTo>
                  <a:pt x="0" y="0"/>
                </a:lnTo>
                <a:moveTo>
                  <a:pt x="776" y="478"/>
                </a:moveTo>
                <a:lnTo>
                  <a:pt x="248" y="478"/>
                </a:lnTo>
                <a:lnTo>
                  <a:pt x="248" y="412"/>
                </a:lnTo>
                <a:lnTo>
                  <a:pt x="776" y="412"/>
                </a:lnTo>
                <a:lnTo>
                  <a:pt x="776" y="478"/>
                </a:lnTo>
                <a:moveTo>
                  <a:pt x="776" y="321"/>
                </a:moveTo>
                <a:lnTo>
                  <a:pt x="248" y="321"/>
                </a:lnTo>
                <a:lnTo>
                  <a:pt x="248" y="253"/>
                </a:lnTo>
                <a:lnTo>
                  <a:pt x="776" y="253"/>
                </a:lnTo>
                <a:lnTo>
                  <a:pt x="776" y="321"/>
                </a:lnTo>
                <a:moveTo>
                  <a:pt x="776" y="321"/>
                </a:moveTo>
                <a:lnTo>
                  <a:pt x="776" y="321"/>
                </a:lnTo>
              </a:path>
            </a:pathLst>
          </a:cu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nvGrpSpPr>
          <p:cNvPr id="1806" name="Google Shape;1806;p97"/>
          <p:cNvGrpSpPr/>
          <p:nvPr/>
        </p:nvGrpSpPr>
        <p:grpSpPr>
          <a:xfrm>
            <a:off x="5558363" y="2504937"/>
            <a:ext cx="215182" cy="564812"/>
            <a:chOff x="3934794" y="3301205"/>
            <a:chExt cx="286909" cy="753083"/>
          </a:xfrm>
        </p:grpSpPr>
        <p:sp>
          <p:nvSpPr>
            <p:cNvPr id="1807" name="Google Shape;1807;p97"/>
            <p:cNvSpPr/>
            <p:nvPr/>
          </p:nvSpPr>
          <p:spPr>
            <a:xfrm>
              <a:off x="3953388" y="3301205"/>
              <a:ext cx="256650" cy="372796"/>
            </a:xfrm>
            <a:custGeom>
              <a:pathLst>
                <a:path extrusionOk="0" h="21600" w="21600">
                  <a:moveTo>
                    <a:pt x="10741" y="10003"/>
                  </a:moveTo>
                  <a:cubicBezTo>
                    <a:pt x="9348" y="10003"/>
                    <a:pt x="7823" y="9524"/>
                    <a:pt x="7071" y="8198"/>
                  </a:cubicBezTo>
                  <a:cubicBezTo>
                    <a:pt x="6959" y="7987"/>
                    <a:pt x="6968" y="7564"/>
                    <a:pt x="6968" y="7526"/>
                  </a:cubicBezTo>
                  <a:lnTo>
                    <a:pt x="6968" y="6930"/>
                  </a:lnTo>
                  <a:cubicBezTo>
                    <a:pt x="6968" y="5242"/>
                    <a:pt x="9049" y="4473"/>
                    <a:pt x="10861" y="4473"/>
                  </a:cubicBezTo>
                  <a:cubicBezTo>
                    <a:pt x="13090" y="4473"/>
                    <a:pt x="14815" y="5702"/>
                    <a:pt x="14815" y="7239"/>
                  </a:cubicBezTo>
                  <a:cubicBezTo>
                    <a:pt x="14815" y="8775"/>
                    <a:pt x="12970" y="10003"/>
                    <a:pt x="10741" y="10003"/>
                  </a:cubicBezTo>
                  <a:cubicBezTo>
                    <a:pt x="10741" y="10003"/>
                    <a:pt x="10741" y="10003"/>
                    <a:pt x="10741" y="10003"/>
                  </a:cubicBezTo>
                  <a:close/>
                  <a:moveTo>
                    <a:pt x="21090" y="5376"/>
                  </a:moveTo>
                  <a:cubicBezTo>
                    <a:pt x="20977" y="5088"/>
                    <a:pt x="20751" y="4781"/>
                    <a:pt x="20583" y="4512"/>
                  </a:cubicBezTo>
                  <a:cubicBezTo>
                    <a:pt x="18577" y="1191"/>
                    <a:pt x="14194" y="0"/>
                    <a:pt x="10654" y="0"/>
                  </a:cubicBezTo>
                  <a:cubicBezTo>
                    <a:pt x="5916" y="0"/>
                    <a:pt x="698" y="2189"/>
                    <a:pt x="0" y="6701"/>
                  </a:cubicBezTo>
                  <a:lnTo>
                    <a:pt x="0" y="7622"/>
                  </a:lnTo>
                  <a:cubicBezTo>
                    <a:pt x="0" y="7660"/>
                    <a:pt x="19" y="8006"/>
                    <a:pt x="46" y="8179"/>
                  </a:cubicBezTo>
                  <a:cubicBezTo>
                    <a:pt x="437" y="10329"/>
                    <a:pt x="2900" y="12614"/>
                    <a:pt x="4739" y="14765"/>
                  </a:cubicBezTo>
                  <a:cubicBezTo>
                    <a:pt x="6717" y="17068"/>
                    <a:pt x="8771" y="19335"/>
                    <a:pt x="10805" y="21600"/>
                  </a:cubicBezTo>
                  <a:cubicBezTo>
                    <a:pt x="12060" y="20121"/>
                    <a:pt x="13311" y="18623"/>
                    <a:pt x="14535" y="17183"/>
                  </a:cubicBezTo>
                  <a:cubicBezTo>
                    <a:pt x="14870" y="16761"/>
                    <a:pt x="15259" y="16339"/>
                    <a:pt x="15592" y="15936"/>
                  </a:cubicBezTo>
                  <a:cubicBezTo>
                    <a:pt x="15815" y="15667"/>
                    <a:pt x="16242" y="15398"/>
                    <a:pt x="16436" y="15149"/>
                  </a:cubicBezTo>
                  <a:cubicBezTo>
                    <a:pt x="18414" y="12653"/>
                    <a:pt x="21600" y="10138"/>
                    <a:pt x="21600" y="7660"/>
                  </a:cubicBezTo>
                  <a:lnTo>
                    <a:pt x="21600" y="6643"/>
                  </a:lnTo>
                  <a:cubicBezTo>
                    <a:pt x="21600" y="6375"/>
                    <a:pt x="21117" y="5434"/>
                    <a:pt x="21090" y="5376"/>
                  </a:cubicBezTo>
                  <a:cubicBezTo>
                    <a:pt x="21090" y="5376"/>
                    <a:pt x="21090" y="5376"/>
                    <a:pt x="21090" y="5376"/>
                  </a:cubicBezTo>
                  <a:close/>
                  <a:moveTo>
                    <a:pt x="21090" y="5376"/>
                  </a:moveTo>
                </a:path>
              </a:pathLst>
            </a:custGeom>
            <a:solidFill>
              <a:srgbClr val="FFFFFF"/>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1808" name="Google Shape;1808;p97"/>
            <p:cNvSpPr/>
            <p:nvPr/>
          </p:nvSpPr>
          <p:spPr>
            <a:xfrm>
              <a:off x="3934794" y="3767378"/>
              <a:ext cx="286909" cy="286910"/>
            </a:xfrm>
            <a:custGeom>
              <a:pathLst>
                <a:path extrusionOk="0" h="21600" w="21600">
                  <a:moveTo>
                    <a:pt x="15840" y="12960"/>
                  </a:moveTo>
                  <a:cubicBezTo>
                    <a:pt x="14400" y="14400"/>
                    <a:pt x="14400" y="15840"/>
                    <a:pt x="12960" y="15840"/>
                  </a:cubicBezTo>
                  <a:cubicBezTo>
                    <a:pt x="11520" y="15840"/>
                    <a:pt x="10080" y="14400"/>
                    <a:pt x="8640" y="12960"/>
                  </a:cubicBezTo>
                  <a:cubicBezTo>
                    <a:pt x="7200" y="11520"/>
                    <a:pt x="5760" y="10080"/>
                    <a:pt x="5760" y="8640"/>
                  </a:cubicBezTo>
                  <a:cubicBezTo>
                    <a:pt x="5760" y="7200"/>
                    <a:pt x="7200" y="7200"/>
                    <a:pt x="8640" y="5760"/>
                  </a:cubicBezTo>
                  <a:cubicBezTo>
                    <a:pt x="10080" y="4320"/>
                    <a:pt x="5760" y="0"/>
                    <a:pt x="4320" y="0"/>
                  </a:cubicBezTo>
                  <a:cubicBezTo>
                    <a:pt x="2880" y="0"/>
                    <a:pt x="0" y="4320"/>
                    <a:pt x="0" y="4320"/>
                  </a:cubicBezTo>
                  <a:cubicBezTo>
                    <a:pt x="0" y="7200"/>
                    <a:pt x="2959" y="13038"/>
                    <a:pt x="5760" y="15840"/>
                  </a:cubicBezTo>
                  <a:cubicBezTo>
                    <a:pt x="8561" y="18642"/>
                    <a:pt x="14400" y="21600"/>
                    <a:pt x="17280" y="21600"/>
                  </a:cubicBezTo>
                  <a:cubicBezTo>
                    <a:pt x="17280" y="21600"/>
                    <a:pt x="21600" y="18720"/>
                    <a:pt x="21600" y="17280"/>
                  </a:cubicBezTo>
                  <a:cubicBezTo>
                    <a:pt x="21600" y="15840"/>
                    <a:pt x="17280" y="11520"/>
                    <a:pt x="15840" y="12960"/>
                  </a:cubicBezTo>
                  <a:cubicBezTo>
                    <a:pt x="15840" y="12960"/>
                    <a:pt x="15840" y="12960"/>
                    <a:pt x="15840" y="12960"/>
                  </a:cubicBezTo>
                  <a:close/>
                  <a:moveTo>
                    <a:pt x="15840" y="12960"/>
                  </a:moveTo>
                </a:path>
              </a:pathLst>
            </a:custGeom>
            <a:solidFill>
              <a:srgbClr val="FFFFFF"/>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grpSp>
      <p:sp>
        <p:nvSpPr>
          <p:cNvPr id="1809" name="Google Shape;1809;p97"/>
          <p:cNvSpPr/>
          <p:nvPr/>
        </p:nvSpPr>
        <p:spPr>
          <a:xfrm>
            <a:off x="5956143" y="2588176"/>
            <a:ext cx="2269500" cy="703200"/>
          </a:xfrm>
          <a:prstGeom prst="rect">
            <a:avLst/>
          </a:prstGeom>
          <a:noFill/>
          <a:ln>
            <a:noFill/>
          </a:ln>
        </p:spPr>
        <p:txBody>
          <a:bodyPr anchorCtr="0" anchor="ctr" bIns="0" lIns="0" spcFirstLastPara="1" rIns="0" wrap="square" tIns="0">
            <a:noAutofit/>
          </a:bodyPr>
          <a:lstStyle/>
          <a:p>
            <a:pPr indent="0" lvl="0" marL="0" marR="0" rtl="0" algn="l">
              <a:lnSpc>
                <a:spcPct val="316666"/>
              </a:lnSpc>
              <a:spcBef>
                <a:spcPts val="0"/>
              </a:spcBef>
              <a:spcAft>
                <a:spcPts val="0"/>
              </a:spcAft>
              <a:buNone/>
            </a:pPr>
            <a:r>
              <a:rPr lang="en" sz="900">
                <a:solidFill>
                  <a:srgbClr val="FFFFFF"/>
                </a:solidFill>
                <a:latin typeface="Lato"/>
                <a:ea typeface="Lato"/>
                <a:cs typeface="Lato"/>
                <a:sym typeface="Lato"/>
              </a:rPr>
              <a:t>Your Address Text Goes Here with City Phone: +50 0013 500, 450 30015 051</a:t>
            </a:r>
            <a:endParaRPr sz="1100"/>
          </a:p>
        </p:txBody>
      </p:sp>
      <p:sp>
        <p:nvSpPr>
          <p:cNvPr id="1810" name="Google Shape;1810;p97"/>
          <p:cNvSpPr/>
          <p:nvPr/>
        </p:nvSpPr>
        <p:spPr>
          <a:xfrm>
            <a:off x="5530119" y="3717805"/>
            <a:ext cx="284027" cy="253267"/>
          </a:xfrm>
          <a:custGeom>
            <a:pathLst>
              <a:path extrusionOk="0" h="21596" w="21599">
                <a:moveTo>
                  <a:pt x="17191" y="3657"/>
                </a:moveTo>
                <a:lnTo>
                  <a:pt x="4408" y="3657"/>
                </a:lnTo>
                <a:lnTo>
                  <a:pt x="4408" y="1977"/>
                </a:lnTo>
                <a:cubicBezTo>
                  <a:pt x="4408" y="1430"/>
                  <a:pt x="4802" y="988"/>
                  <a:pt x="5289" y="988"/>
                </a:cubicBezTo>
                <a:lnTo>
                  <a:pt x="16310" y="988"/>
                </a:lnTo>
                <a:cubicBezTo>
                  <a:pt x="16796" y="988"/>
                  <a:pt x="17192" y="1430"/>
                  <a:pt x="17192" y="1977"/>
                </a:cubicBezTo>
                <a:cubicBezTo>
                  <a:pt x="17191" y="2537"/>
                  <a:pt x="17191" y="3097"/>
                  <a:pt x="17191" y="3657"/>
                </a:cubicBezTo>
                <a:cubicBezTo>
                  <a:pt x="17191" y="3657"/>
                  <a:pt x="17191" y="3657"/>
                  <a:pt x="17191" y="3657"/>
                </a:cubicBezTo>
                <a:close/>
                <a:moveTo>
                  <a:pt x="17191" y="20608"/>
                </a:moveTo>
                <a:lnTo>
                  <a:pt x="4408" y="20608"/>
                </a:lnTo>
                <a:lnTo>
                  <a:pt x="4408" y="12799"/>
                </a:lnTo>
                <a:lnTo>
                  <a:pt x="17191" y="12799"/>
                </a:lnTo>
                <a:cubicBezTo>
                  <a:pt x="17191" y="12799"/>
                  <a:pt x="17191" y="20608"/>
                  <a:pt x="17191" y="20608"/>
                </a:cubicBezTo>
                <a:close/>
                <a:moveTo>
                  <a:pt x="2204" y="7141"/>
                </a:moveTo>
                <a:cubicBezTo>
                  <a:pt x="1778" y="7141"/>
                  <a:pt x="1432" y="6754"/>
                  <a:pt x="1432" y="6276"/>
                </a:cubicBezTo>
                <a:cubicBezTo>
                  <a:pt x="1432" y="5798"/>
                  <a:pt x="1778" y="5411"/>
                  <a:pt x="2204" y="5411"/>
                </a:cubicBezTo>
                <a:cubicBezTo>
                  <a:pt x="2630" y="5411"/>
                  <a:pt x="2975" y="5798"/>
                  <a:pt x="2975" y="6276"/>
                </a:cubicBezTo>
                <a:cubicBezTo>
                  <a:pt x="2975" y="6754"/>
                  <a:pt x="2630" y="7141"/>
                  <a:pt x="2204" y="7141"/>
                </a:cubicBezTo>
                <a:cubicBezTo>
                  <a:pt x="2204" y="7141"/>
                  <a:pt x="2204" y="7141"/>
                  <a:pt x="2204" y="7141"/>
                </a:cubicBezTo>
                <a:close/>
                <a:moveTo>
                  <a:pt x="20718" y="3657"/>
                </a:moveTo>
                <a:lnTo>
                  <a:pt x="18073" y="3657"/>
                </a:lnTo>
                <a:lnTo>
                  <a:pt x="18073" y="988"/>
                </a:lnTo>
                <a:cubicBezTo>
                  <a:pt x="18073" y="442"/>
                  <a:pt x="17679" y="0"/>
                  <a:pt x="17191" y="0"/>
                </a:cubicBezTo>
                <a:lnTo>
                  <a:pt x="4408" y="0"/>
                </a:lnTo>
                <a:cubicBezTo>
                  <a:pt x="3921" y="0"/>
                  <a:pt x="3526" y="442"/>
                  <a:pt x="3526" y="988"/>
                </a:cubicBezTo>
                <a:lnTo>
                  <a:pt x="3526" y="3657"/>
                </a:lnTo>
                <a:lnTo>
                  <a:pt x="881" y="3657"/>
                </a:lnTo>
                <a:cubicBezTo>
                  <a:pt x="394" y="3657"/>
                  <a:pt x="0" y="4099"/>
                  <a:pt x="0" y="4645"/>
                </a:cubicBezTo>
                <a:lnTo>
                  <a:pt x="0" y="14332"/>
                </a:lnTo>
                <a:cubicBezTo>
                  <a:pt x="0" y="14878"/>
                  <a:pt x="394" y="15320"/>
                  <a:pt x="881" y="15320"/>
                </a:cubicBezTo>
                <a:lnTo>
                  <a:pt x="3526" y="15320"/>
                </a:lnTo>
                <a:lnTo>
                  <a:pt x="3526" y="20529"/>
                </a:lnTo>
                <a:cubicBezTo>
                  <a:pt x="3526" y="20859"/>
                  <a:pt x="3586" y="21104"/>
                  <a:pt x="3813" y="21338"/>
                </a:cubicBezTo>
                <a:cubicBezTo>
                  <a:pt x="3918" y="21446"/>
                  <a:pt x="4032" y="21516"/>
                  <a:pt x="4170" y="21559"/>
                </a:cubicBezTo>
                <a:cubicBezTo>
                  <a:pt x="4297" y="21600"/>
                  <a:pt x="4424" y="21596"/>
                  <a:pt x="4553" y="21596"/>
                </a:cubicBezTo>
                <a:lnTo>
                  <a:pt x="17046" y="21596"/>
                </a:lnTo>
                <a:cubicBezTo>
                  <a:pt x="17176" y="21596"/>
                  <a:pt x="17302" y="21600"/>
                  <a:pt x="17430" y="21559"/>
                </a:cubicBezTo>
                <a:cubicBezTo>
                  <a:pt x="17568" y="21516"/>
                  <a:pt x="17681" y="21446"/>
                  <a:pt x="17787" y="21337"/>
                </a:cubicBezTo>
                <a:cubicBezTo>
                  <a:pt x="18014" y="21104"/>
                  <a:pt x="18073" y="20857"/>
                  <a:pt x="18073" y="20528"/>
                </a:cubicBezTo>
                <a:lnTo>
                  <a:pt x="18073" y="15320"/>
                </a:lnTo>
                <a:lnTo>
                  <a:pt x="20718" y="15320"/>
                </a:lnTo>
                <a:cubicBezTo>
                  <a:pt x="21205" y="15320"/>
                  <a:pt x="21599" y="14878"/>
                  <a:pt x="21599" y="14332"/>
                </a:cubicBezTo>
                <a:lnTo>
                  <a:pt x="21599" y="4645"/>
                </a:lnTo>
                <a:cubicBezTo>
                  <a:pt x="21600" y="4099"/>
                  <a:pt x="21205" y="3657"/>
                  <a:pt x="20718" y="3657"/>
                </a:cubicBezTo>
                <a:cubicBezTo>
                  <a:pt x="20718" y="3657"/>
                  <a:pt x="20718" y="3657"/>
                  <a:pt x="20718" y="3657"/>
                </a:cubicBezTo>
                <a:close/>
                <a:moveTo>
                  <a:pt x="20718" y="3657"/>
                </a:moveTo>
              </a:path>
            </a:pathLst>
          </a:custGeom>
          <a:solidFill>
            <a:srgbClr val="FFFFFF"/>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1811" name="Google Shape;1811;p97"/>
          <p:cNvSpPr/>
          <p:nvPr/>
        </p:nvSpPr>
        <p:spPr>
          <a:xfrm>
            <a:off x="5614302" y="3220070"/>
            <a:ext cx="156092" cy="268794"/>
          </a:xfrm>
          <a:custGeom>
            <a:pathLst>
              <a:path extrusionOk="0" h="21600" w="21600">
                <a:moveTo>
                  <a:pt x="19852" y="18900"/>
                </a:moveTo>
                <a:lnTo>
                  <a:pt x="1748" y="18900"/>
                </a:lnTo>
                <a:lnTo>
                  <a:pt x="1748" y="2314"/>
                </a:lnTo>
                <a:lnTo>
                  <a:pt x="19852" y="2314"/>
                </a:lnTo>
                <a:cubicBezTo>
                  <a:pt x="19852" y="2314"/>
                  <a:pt x="19852" y="18900"/>
                  <a:pt x="19852" y="18900"/>
                </a:cubicBezTo>
                <a:close/>
                <a:moveTo>
                  <a:pt x="10800" y="20872"/>
                </a:moveTo>
                <a:cubicBezTo>
                  <a:pt x="10105" y="20872"/>
                  <a:pt x="9545" y="20545"/>
                  <a:pt x="9545" y="20141"/>
                </a:cubicBezTo>
                <a:cubicBezTo>
                  <a:pt x="9545" y="19738"/>
                  <a:pt x="10105" y="19412"/>
                  <a:pt x="10800" y="19412"/>
                </a:cubicBezTo>
                <a:cubicBezTo>
                  <a:pt x="11495" y="19412"/>
                  <a:pt x="12055" y="19738"/>
                  <a:pt x="12055" y="20141"/>
                </a:cubicBezTo>
                <a:cubicBezTo>
                  <a:pt x="12055" y="20545"/>
                  <a:pt x="11495" y="20872"/>
                  <a:pt x="10800" y="20872"/>
                </a:cubicBezTo>
                <a:cubicBezTo>
                  <a:pt x="10800" y="20872"/>
                  <a:pt x="10800" y="20872"/>
                  <a:pt x="10800" y="20872"/>
                </a:cubicBezTo>
                <a:close/>
                <a:moveTo>
                  <a:pt x="8149" y="1051"/>
                </a:moveTo>
                <a:lnTo>
                  <a:pt x="13451" y="1051"/>
                </a:lnTo>
                <a:cubicBezTo>
                  <a:pt x="13622" y="1051"/>
                  <a:pt x="13757" y="1130"/>
                  <a:pt x="13757" y="1229"/>
                </a:cubicBezTo>
                <a:cubicBezTo>
                  <a:pt x="13757" y="1326"/>
                  <a:pt x="13622" y="1404"/>
                  <a:pt x="13451" y="1404"/>
                </a:cubicBezTo>
                <a:lnTo>
                  <a:pt x="8149" y="1404"/>
                </a:lnTo>
                <a:cubicBezTo>
                  <a:pt x="7978" y="1404"/>
                  <a:pt x="7843" y="1326"/>
                  <a:pt x="7843" y="1229"/>
                </a:cubicBezTo>
                <a:cubicBezTo>
                  <a:pt x="7843" y="1130"/>
                  <a:pt x="7978" y="1051"/>
                  <a:pt x="8149" y="1051"/>
                </a:cubicBezTo>
                <a:cubicBezTo>
                  <a:pt x="8149" y="1051"/>
                  <a:pt x="8149" y="1051"/>
                  <a:pt x="8149" y="1051"/>
                </a:cubicBezTo>
                <a:close/>
                <a:moveTo>
                  <a:pt x="19089" y="0"/>
                </a:moveTo>
                <a:lnTo>
                  <a:pt x="2511" y="0"/>
                </a:lnTo>
                <a:cubicBezTo>
                  <a:pt x="1131" y="0"/>
                  <a:pt x="0" y="657"/>
                  <a:pt x="0" y="1459"/>
                </a:cubicBezTo>
                <a:lnTo>
                  <a:pt x="0" y="20141"/>
                </a:lnTo>
                <a:cubicBezTo>
                  <a:pt x="0" y="20943"/>
                  <a:pt x="1131" y="21600"/>
                  <a:pt x="2511" y="21600"/>
                </a:cubicBezTo>
                <a:lnTo>
                  <a:pt x="19089" y="21600"/>
                </a:lnTo>
                <a:cubicBezTo>
                  <a:pt x="20469" y="21600"/>
                  <a:pt x="21600" y="20943"/>
                  <a:pt x="21600" y="20141"/>
                </a:cubicBezTo>
                <a:lnTo>
                  <a:pt x="21600" y="1459"/>
                </a:lnTo>
                <a:cubicBezTo>
                  <a:pt x="21600" y="657"/>
                  <a:pt x="20469" y="0"/>
                  <a:pt x="19089" y="0"/>
                </a:cubicBezTo>
                <a:cubicBezTo>
                  <a:pt x="19089" y="0"/>
                  <a:pt x="19089" y="0"/>
                  <a:pt x="19089" y="0"/>
                </a:cubicBezTo>
                <a:close/>
                <a:moveTo>
                  <a:pt x="19089" y="0"/>
                </a:moveTo>
              </a:path>
            </a:pathLst>
          </a:custGeom>
          <a:solidFill>
            <a:srgbClr val="FFFFFF"/>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1812" name="Google Shape;1812;p97"/>
          <p:cNvSpPr/>
          <p:nvPr/>
        </p:nvSpPr>
        <p:spPr>
          <a:xfrm>
            <a:off x="5984387" y="3437543"/>
            <a:ext cx="2269500" cy="621000"/>
          </a:xfrm>
          <a:prstGeom prst="rect">
            <a:avLst/>
          </a:prstGeom>
          <a:noFill/>
          <a:ln>
            <a:noFill/>
          </a:ln>
        </p:spPr>
        <p:txBody>
          <a:bodyPr anchorCtr="0" anchor="ctr" bIns="0" lIns="0" spcFirstLastPara="1" rIns="0" wrap="square" tIns="0">
            <a:noAutofit/>
          </a:bodyPr>
          <a:lstStyle/>
          <a:p>
            <a:pPr indent="0" lvl="0" marL="0" marR="0" rtl="0" algn="l">
              <a:lnSpc>
                <a:spcPct val="316666"/>
              </a:lnSpc>
              <a:spcBef>
                <a:spcPts val="0"/>
              </a:spcBef>
              <a:spcAft>
                <a:spcPts val="0"/>
              </a:spcAft>
              <a:buNone/>
            </a:pPr>
            <a:r>
              <a:rPr lang="en" sz="900">
                <a:solidFill>
                  <a:srgbClr val="FFFFFF"/>
                </a:solidFill>
                <a:latin typeface="Lato"/>
                <a:ea typeface="Lato"/>
                <a:cs typeface="Lato"/>
                <a:sym typeface="Lato"/>
              </a:rPr>
              <a:t>Your Address Text Goes Here with City Phone: +50 0013 500, 450 30015 051</a:t>
            </a:r>
            <a:endParaRPr sz="1100"/>
          </a:p>
        </p:txBody>
      </p:sp>
      <p:cxnSp>
        <p:nvCxnSpPr>
          <p:cNvPr id="1813" name="Google Shape;1813;p97"/>
          <p:cNvCxnSpPr/>
          <p:nvPr/>
        </p:nvCxnSpPr>
        <p:spPr>
          <a:xfrm>
            <a:off x="5189250" y="2559365"/>
            <a:ext cx="0" cy="1264338"/>
          </a:xfrm>
          <a:prstGeom prst="straightConnector1">
            <a:avLst/>
          </a:prstGeom>
          <a:noFill/>
          <a:ln cap="flat" cmpd="sng" w="28575">
            <a:solidFill>
              <a:schemeClr val="lt1"/>
            </a:solidFill>
            <a:prstDash val="solid"/>
            <a:miter lim="800000"/>
            <a:headEnd len="sm" w="sm" type="none"/>
            <a:tailEnd len="sm" w="sm" type="none"/>
          </a:ln>
        </p:spPr>
      </p:cxnSp>
      <p:grpSp>
        <p:nvGrpSpPr>
          <p:cNvPr id="1814" name="Google Shape;1814;p97"/>
          <p:cNvGrpSpPr/>
          <p:nvPr/>
        </p:nvGrpSpPr>
        <p:grpSpPr>
          <a:xfrm>
            <a:off x="3498491" y="2559365"/>
            <a:ext cx="1349890" cy="1270459"/>
            <a:chOff x="4664655" y="3210658"/>
            <a:chExt cx="1799853" cy="1693946"/>
          </a:xfrm>
        </p:grpSpPr>
        <p:sp>
          <p:nvSpPr>
            <p:cNvPr id="1815" name="Google Shape;1815;p97"/>
            <p:cNvSpPr/>
            <p:nvPr/>
          </p:nvSpPr>
          <p:spPr>
            <a:xfrm>
              <a:off x="4669923" y="3210658"/>
              <a:ext cx="1244440" cy="1170309"/>
            </a:xfrm>
            <a:custGeom>
              <a:pathLst>
                <a:path extrusionOk="0" h="963" w="1024">
                  <a:moveTo>
                    <a:pt x="0" y="0"/>
                  </a:moveTo>
                  <a:lnTo>
                    <a:pt x="0" y="733"/>
                  </a:lnTo>
                  <a:lnTo>
                    <a:pt x="157" y="733"/>
                  </a:lnTo>
                  <a:lnTo>
                    <a:pt x="157" y="963"/>
                  </a:lnTo>
                  <a:lnTo>
                    <a:pt x="387" y="733"/>
                  </a:lnTo>
                  <a:lnTo>
                    <a:pt x="1024" y="733"/>
                  </a:lnTo>
                  <a:lnTo>
                    <a:pt x="1024" y="0"/>
                  </a:lnTo>
                  <a:lnTo>
                    <a:pt x="0" y="0"/>
                  </a:lnTo>
                  <a:close/>
                  <a:moveTo>
                    <a:pt x="776" y="478"/>
                  </a:moveTo>
                  <a:lnTo>
                    <a:pt x="248" y="478"/>
                  </a:lnTo>
                  <a:lnTo>
                    <a:pt x="248" y="412"/>
                  </a:lnTo>
                  <a:lnTo>
                    <a:pt x="776" y="412"/>
                  </a:lnTo>
                  <a:lnTo>
                    <a:pt x="776" y="478"/>
                  </a:lnTo>
                  <a:close/>
                  <a:moveTo>
                    <a:pt x="776" y="321"/>
                  </a:moveTo>
                  <a:lnTo>
                    <a:pt x="248" y="321"/>
                  </a:lnTo>
                  <a:lnTo>
                    <a:pt x="248" y="253"/>
                  </a:lnTo>
                  <a:lnTo>
                    <a:pt x="776" y="253"/>
                  </a:lnTo>
                  <a:lnTo>
                    <a:pt x="776" y="321"/>
                  </a:lnTo>
                  <a:close/>
                  <a:moveTo>
                    <a:pt x="776" y="321"/>
                  </a:moveTo>
                  <a:lnTo>
                    <a:pt x="776" y="321"/>
                  </a:ln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816" name="Google Shape;1816;p97"/>
            <p:cNvSpPr/>
            <p:nvPr/>
          </p:nvSpPr>
          <p:spPr>
            <a:xfrm>
              <a:off x="4664655" y="4508956"/>
              <a:ext cx="1799853" cy="395648"/>
            </a:xfrm>
            <a:prstGeom prst="rect">
              <a:avLst/>
            </a:prstGeom>
            <a:noFill/>
            <a:ln>
              <a:noFill/>
            </a:ln>
          </p:spPr>
          <p:txBody>
            <a:bodyPr anchorCtr="0" anchor="ctr" bIns="0" lIns="0" spcFirstLastPara="1" rIns="0" wrap="square" tIns="0">
              <a:noAutofit/>
            </a:bodyPr>
            <a:lstStyle/>
            <a:p>
              <a:pPr indent="0" lvl="0" marL="0" marR="0" rtl="0" algn="l">
                <a:spcBef>
                  <a:spcPts val="0"/>
                </a:spcBef>
                <a:spcAft>
                  <a:spcPts val="0"/>
                </a:spcAft>
                <a:buNone/>
              </a:pPr>
              <a:r>
                <a:rPr lang="en" sz="900">
                  <a:solidFill>
                    <a:srgbClr val="FFFFFF"/>
                  </a:solidFill>
                  <a:latin typeface="Lato"/>
                  <a:ea typeface="Lato"/>
                  <a:cs typeface="Lato"/>
                  <a:sym typeface="Lato"/>
                </a:rPr>
                <a:t>This letterhead design is meant to project an image</a:t>
              </a:r>
              <a:endParaRPr sz="1100"/>
            </a:p>
          </p:txBody>
        </p:sp>
      </p:grpSp>
      <p:sp>
        <p:nvSpPr>
          <p:cNvPr id="1817" name="Google Shape;1817;p97"/>
          <p:cNvSpPr/>
          <p:nvPr>
            <p:ph idx="3" type="pic"/>
          </p:nvPr>
        </p:nvSpPr>
        <p:spPr>
          <a:xfrm>
            <a:off x="561246" y="827315"/>
            <a:ext cx="2160182" cy="3858984"/>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1818" name="Google Shape;1818;p97"/>
          <p:cNvSpPr/>
          <p:nvPr>
            <p:ph idx="2" type="pic"/>
          </p:nvPr>
        </p:nvSpPr>
        <p:spPr>
          <a:xfrm>
            <a:off x="0" y="-935301"/>
            <a:ext cx="9144000" cy="3107100"/>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mc:AlternateContent>
    <mc:Choice Requires="p14">
      <p:transition spd="slow" p14:dur="4000">
        <p:fade thruBlk="1"/>
      </p:transition>
    </mc:Choice>
    <mc:Fallback>
      <p:transition spd="slow">
        <p:fade/>
      </p:transition>
    </mc:Fallback>
  </mc:AlternateContent>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23" name="Shape 1823"/>
        <p:cNvGrpSpPr/>
        <p:nvPr/>
      </p:nvGrpSpPr>
      <p:grpSpPr>
        <a:xfrm>
          <a:off x="0" y="0"/>
          <a:ext cx="0" cy="0"/>
          <a:chOff x="0" y="0"/>
          <a:chExt cx="0" cy="0"/>
        </a:xfrm>
      </p:grpSpPr>
      <p:sp>
        <p:nvSpPr>
          <p:cNvPr id="1824" name="Google Shape;1824;p98"/>
          <p:cNvSpPr txBox="1"/>
          <p:nvPr>
            <p:ph idx="12" type="sldNum"/>
          </p:nvPr>
        </p:nvSpPr>
        <p:spPr>
          <a:xfrm>
            <a:off x="8064662" y="4767263"/>
            <a:ext cx="450688" cy="27384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1" i="0" lang="en" sz="800">
                <a:solidFill>
                  <a:srgbClr val="FFFFFF"/>
                </a:solidFill>
                <a:latin typeface="Lato"/>
                <a:ea typeface="Lato"/>
                <a:cs typeface="Lato"/>
                <a:sym typeface="Lato"/>
              </a:rPr>
              <a:t>‹#›</a:t>
            </a:fld>
            <a:endParaRPr b="1" i="0" sz="800">
              <a:solidFill>
                <a:srgbClr val="FFFFFF"/>
              </a:solidFill>
              <a:latin typeface="Lato"/>
              <a:ea typeface="Lato"/>
              <a:cs typeface="Lato"/>
              <a:sym typeface="Lato"/>
            </a:endParaRPr>
          </a:p>
        </p:txBody>
      </p:sp>
      <p:sp>
        <p:nvSpPr>
          <p:cNvPr id="1825" name="Google Shape;1825;p98"/>
          <p:cNvSpPr txBox="1"/>
          <p:nvPr>
            <p:ph idx="11" type="ftr"/>
          </p:nvPr>
        </p:nvSpPr>
        <p:spPr>
          <a:xfrm>
            <a:off x="638735" y="4790515"/>
            <a:ext cx="1630456" cy="231961"/>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i="0" lang="en" sz="800">
                <a:solidFill>
                  <a:schemeClr val="dk1"/>
                </a:solidFill>
                <a:latin typeface="Lato"/>
                <a:ea typeface="Lato"/>
                <a:cs typeface="Lato"/>
                <a:sym typeface="Lato"/>
              </a:rPr>
              <a:t>www.website.com</a:t>
            </a:r>
            <a:endParaRPr sz="1100"/>
          </a:p>
        </p:txBody>
      </p:sp>
      <p:sp>
        <p:nvSpPr>
          <p:cNvPr id="1826" name="Google Shape;1826;p98"/>
          <p:cNvSpPr/>
          <p:nvPr/>
        </p:nvSpPr>
        <p:spPr>
          <a:xfrm>
            <a:off x="2699179" y="2143065"/>
            <a:ext cx="778790" cy="778790"/>
          </a:xfrm>
          <a:prstGeom prst="ellipse">
            <a:avLst/>
          </a:prstGeom>
          <a:solidFill>
            <a:srgbClr val="E7E6E6">
              <a:alpha val="29803"/>
            </a:srgbClr>
          </a:solid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4200"/>
              <a:buFont typeface="Gill Sans"/>
              <a:buNone/>
            </a:pPr>
            <a:r>
              <a:t/>
            </a:r>
            <a:endParaRPr b="0" i="0" sz="4200" u="none" cap="none" strike="noStrike">
              <a:solidFill>
                <a:srgbClr val="000000"/>
              </a:solidFill>
              <a:latin typeface="Gill Sans"/>
              <a:ea typeface="Gill Sans"/>
              <a:cs typeface="Gill Sans"/>
              <a:sym typeface="Gill Sans"/>
            </a:endParaRPr>
          </a:p>
        </p:txBody>
      </p:sp>
      <p:sp>
        <p:nvSpPr>
          <p:cNvPr id="1827" name="Google Shape;1827;p98"/>
          <p:cNvSpPr/>
          <p:nvPr/>
        </p:nvSpPr>
        <p:spPr>
          <a:xfrm>
            <a:off x="2827395" y="2271281"/>
            <a:ext cx="522358" cy="522358"/>
          </a:xfrm>
          <a:prstGeom prst="ellipse">
            <a:avLst/>
          </a:prstGeom>
          <a:noFill/>
          <a:ln cap="flat" cmpd="sng" w="38100">
            <a:solidFill>
              <a:srgbClr val="FF0000"/>
            </a:solidFill>
            <a:prstDash val="solid"/>
            <a:round/>
            <a:headEnd len="sm" w="sm" type="none"/>
            <a:tailEnd len="sm" w="sm" type="none"/>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4200"/>
              <a:buFont typeface="Gill Sans"/>
              <a:buNone/>
            </a:pPr>
            <a:r>
              <a:t/>
            </a:r>
            <a:endParaRPr b="0" i="0" sz="4200" u="none" cap="none" strike="noStrike">
              <a:solidFill>
                <a:srgbClr val="000000"/>
              </a:solidFill>
              <a:latin typeface="Gill Sans"/>
              <a:ea typeface="Gill Sans"/>
              <a:cs typeface="Gill Sans"/>
              <a:sym typeface="Gill Sans"/>
            </a:endParaRPr>
          </a:p>
        </p:txBody>
      </p:sp>
      <p:pic>
        <p:nvPicPr>
          <p:cNvPr id="1828" name="Google Shape;1828;p98"/>
          <p:cNvPicPr preferRelativeResize="0"/>
          <p:nvPr/>
        </p:nvPicPr>
        <p:blipFill rotWithShape="1">
          <a:blip r:embed="rId3">
            <a:alphaModFix/>
          </a:blip>
          <a:srcRect b="0" l="0" r="0" t="0"/>
          <a:stretch/>
        </p:blipFill>
        <p:spPr>
          <a:xfrm>
            <a:off x="5872298" y="1023819"/>
            <a:ext cx="1235926" cy="1466038"/>
          </a:xfrm>
          <a:prstGeom prst="rect">
            <a:avLst/>
          </a:prstGeom>
          <a:noFill/>
          <a:ln>
            <a:noFill/>
          </a:ln>
        </p:spPr>
      </p:pic>
      <p:sp>
        <p:nvSpPr>
          <p:cNvPr id="1829" name="Google Shape;1829;p98"/>
          <p:cNvSpPr/>
          <p:nvPr/>
        </p:nvSpPr>
        <p:spPr>
          <a:xfrm>
            <a:off x="5872298" y="2804525"/>
            <a:ext cx="2482470" cy="1315156"/>
          </a:xfrm>
          <a:prstGeom prst="rect">
            <a:avLst/>
          </a:prstGeom>
          <a:solidFill>
            <a:schemeClr val="dk1">
              <a:alpha val="9803"/>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830" name="Google Shape;1830;p98"/>
          <p:cNvSpPr/>
          <p:nvPr/>
        </p:nvSpPr>
        <p:spPr>
          <a:xfrm>
            <a:off x="6190799" y="3146728"/>
            <a:ext cx="1845469" cy="630749"/>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800">
                <a:solidFill>
                  <a:schemeClr val="dk1"/>
                </a:solidFill>
                <a:latin typeface="Lato"/>
                <a:ea typeface="Lato"/>
                <a:cs typeface="Lato"/>
                <a:sym typeface="Lato"/>
              </a:rPr>
              <a:t>This letterhead design is meant to your project an simple image of professional and reliability. By using simple lorem alignments.</a:t>
            </a:r>
            <a:endParaRPr sz="1100"/>
          </a:p>
        </p:txBody>
      </p:sp>
      <p:sp>
        <p:nvSpPr>
          <p:cNvPr id="1831" name="Google Shape;1831;p98"/>
          <p:cNvSpPr/>
          <p:nvPr>
            <p:ph idx="2" type="pic"/>
          </p:nvPr>
        </p:nvSpPr>
        <p:spPr>
          <a:xfrm>
            <a:off x="789232" y="1023819"/>
            <a:ext cx="4554664" cy="3095861"/>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transition spd="slow">
    <p:fade/>
  </p:transition>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36" name="Shape 1836"/>
        <p:cNvGrpSpPr/>
        <p:nvPr/>
      </p:nvGrpSpPr>
      <p:grpSpPr>
        <a:xfrm>
          <a:off x="0" y="0"/>
          <a:ext cx="0" cy="0"/>
          <a:chOff x="0" y="0"/>
          <a:chExt cx="0" cy="0"/>
        </a:xfrm>
      </p:grpSpPr>
      <p:sp>
        <p:nvSpPr>
          <p:cNvPr id="1837" name="Google Shape;1837;p99"/>
          <p:cNvSpPr txBox="1"/>
          <p:nvPr>
            <p:ph idx="12" type="sldNum"/>
          </p:nvPr>
        </p:nvSpPr>
        <p:spPr>
          <a:xfrm>
            <a:off x="8064662" y="4767263"/>
            <a:ext cx="450688" cy="27384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1" i="0" lang="en" sz="800">
                <a:solidFill>
                  <a:srgbClr val="FFFFFF"/>
                </a:solidFill>
                <a:latin typeface="Lato"/>
                <a:ea typeface="Lato"/>
                <a:cs typeface="Lato"/>
                <a:sym typeface="Lato"/>
              </a:rPr>
              <a:t>‹#›</a:t>
            </a:fld>
            <a:endParaRPr b="1" i="0" sz="800">
              <a:solidFill>
                <a:srgbClr val="FFFFFF"/>
              </a:solidFill>
              <a:latin typeface="Lato"/>
              <a:ea typeface="Lato"/>
              <a:cs typeface="Lato"/>
              <a:sym typeface="Lato"/>
            </a:endParaRPr>
          </a:p>
        </p:txBody>
      </p:sp>
      <p:sp>
        <p:nvSpPr>
          <p:cNvPr id="1838" name="Google Shape;1838;p99"/>
          <p:cNvSpPr txBox="1"/>
          <p:nvPr>
            <p:ph type="title"/>
          </p:nvPr>
        </p:nvSpPr>
        <p:spPr>
          <a:xfrm>
            <a:off x="628650" y="361242"/>
            <a:ext cx="7886700" cy="376645"/>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1900"/>
              <a:buFont typeface="Montserrat"/>
              <a:buNone/>
            </a:pPr>
            <a:r>
              <a:rPr b="1" i="0" lang="en" sz="1900" u="none" cap="none" strike="noStrike">
                <a:solidFill>
                  <a:schemeClr val="dk1"/>
                </a:solidFill>
                <a:latin typeface="Montserrat"/>
                <a:ea typeface="Montserrat"/>
                <a:cs typeface="Montserrat"/>
                <a:sym typeface="Montserrat"/>
              </a:rPr>
              <a:t>Connect Our Social Media</a:t>
            </a:r>
            <a:endParaRPr sz="1100"/>
          </a:p>
        </p:txBody>
      </p:sp>
      <p:sp>
        <p:nvSpPr>
          <p:cNvPr id="1839" name="Google Shape;1839;p99"/>
          <p:cNvSpPr txBox="1"/>
          <p:nvPr>
            <p:ph idx="1" type="body"/>
          </p:nvPr>
        </p:nvSpPr>
        <p:spPr>
          <a:xfrm>
            <a:off x="628650" y="734269"/>
            <a:ext cx="7886700" cy="238005"/>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900"/>
              <a:buFont typeface="Arial"/>
              <a:buNone/>
            </a:pPr>
            <a:r>
              <a:rPr b="0" i="0" lang="en" sz="900" u="none" cap="none" strike="noStrike">
                <a:solidFill>
                  <a:schemeClr val="dk1"/>
                </a:solidFill>
                <a:latin typeface="Lato"/>
                <a:ea typeface="Lato"/>
                <a:cs typeface="Lato"/>
                <a:sym typeface="Lato"/>
              </a:rPr>
              <a:t>Lorem ipsum dolor sit amet agam facer modo data lorem ipsum dolor sit amet agam facer modo data.</a:t>
            </a:r>
            <a:endParaRPr sz="1100"/>
          </a:p>
        </p:txBody>
      </p:sp>
      <p:sp>
        <p:nvSpPr>
          <p:cNvPr id="1840" name="Google Shape;1840;p99"/>
          <p:cNvSpPr txBox="1"/>
          <p:nvPr>
            <p:ph idx="11" type="ftr"/>
          </p:nvPr>
        </p:nvSpPr>
        <p:spPr>
          <a:xfrm>
            <a:off x="638735" y="4790515"/>
            <a:ext cx="1630456" cy="231961"/>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i="0" lang="en" sz="800">
                <a:solidFill>
                  <a:schemeClr val="dk1"/>
                </a:solidFill>
                <a:latin typeface="Lato"/>
                <a:ea typeface="Lato"/>
                <a:cs typeface="Lato"/>
                <a:sym typeface="Lato"/>
              </a:rPr>
              <a:t>www.website.com</a:t>
            </a:r>
            <a:endParaRPr sz="1100"/>
          </a:p>
        </p:txBody>
      </p:sp>
      <p:sp>
        <p:nvSpPr>
          <p:cNvPr id="1841" name="Google Shape;1841;p99"/>
          <p:cNvSpPr/>
          <p:nvPr/>
        </p:nvSpPr>
        <p:spPr>
          <a:xfrm>
            <a:off x="6126840" y="1740075"/>
            <a:ext cx="1429661" cy="1429660"/>
          </a:xfrm>
          <a:prstGeom prst="ellipse">
            <a:avLst/>
          </a:prstGeom>
          <a:solidFill>
            <a:schemeClr val="accent3"/>
          </a:solidFill>
          <a:ln cap="flat" cmpd="sng" w="76200">
            <a:solidFill>
              <a:schemeClr val="lt2"/>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842" name="Google Shape;1842;p99"/>
          <p:cNvSpPr/>
          <p:nvPr/>
        </p:nvSpPr>
        <p:spPr>
          <a:xfrm>
            <a:off x="6598815" y="2222557"/>
            <a:ext cx="485711" cy="464696"/>
          </a:xfrm>
          <a:custGeom>
            <a:pathLst>
              <a:path extrusionOk="0" h="21600" w="21600">
                <a:moveTo>
                  <a:pt x="274" y="7028"/>
                </a:moveTo>
                <a:lnTo>
                  <a:pt x="4903" y="7028"/>
                </a:lnTo>
                <a:lnTo>
                  <a:pt x="4903" y="21600"/>
                </a:lnTo>
                <a:lnTo>
                  <a:pt x="274" y="21600"/>
                </a:lnTo>
                <a:cubicBezTo>
                  <a:pt x="274" y="21600"/>
                  <a:pt x="274" y="7028"/>
                  <a:pt x="274" y="7028"/>
                </a:cubicBezTo>
                <a:close/>
                <a:moveTo>
                  <a:pt x="16271" y="6686"/>
                </a:moveTo>
                <a:cubicBezTo>
                  <a:pt x="19318" y="6686"/>
                  <a:pt x="21600" y="8766"/>
                  <a:pt x="21600" y="13243"/>
                </a:cubicBezTo>
                <a:lnTo>
                  <a:pt x="21600" y="21600"/>
                </a:lnTo>
                <a:lnTo>
                  <a:pt x="16972" y="21600"/>
                </a:lnTo>
                <a:lnTo>
                  <a:pt x="16972" y="13805"/>
                </a:lnTo>
                <a:cubicBezTo>
                  <a:pt x="16972" y="11845"/>
                  <a:pt x="16299" y="10509"/>
                  <a:pt x="14623" y="10509"/>
                </a:cubicBezTo>
                <a:cubicBezTo>
                  <a:pt x="13345" y="10509"/>
                  <a:pt x="12587" y="11408"/>
                  <a:pt x="12253" y="12279"/>
                </a:cubicBezTo>
                <a:cubicBezTo>
                  <a:pt x="12129" y="12590"/>
                  <a:pt x="12097" y="13025"/>
                  <a:pt x="12097" y="13461"/>
                </a:cubicBezTo>
                <a:lnTo>
                  <a:pt x="12097" y="21600"/>
                </a:lnTo>
                <a:lnTo>
                  <a:pt x="7468" y="21600"/>
                </a:lnTo>
                <a:cubicBezTo>
                  <a:pt x="7468" y="21600"/>
                  <a:pt x="7528" y="8395"/>
                  <a:pt x="7468" y="7030"/>
                </a:cubicBezTo>
                <a:lnTo>
                  <a:pt x="12097" y="7030"/>
                </a:lnTo>
                <a:lnTo>
                  <a:pt x="12097" y="9093"/>
                </a:lnTo>
                <a:cubicBezTo>
                  <a:pt x="12712" y="8101"/>
                  <a:pt x="13811" y="6686"/>
                  <a:pt x="16271" y="6686"/>
                </a:cubicBezTo>
                <a:cubicBezTo>
                  <a:pt x="16271" y="6686"/>
                  <a:pt x="16271" y="6686"/>
                  <a:pt x="16271" y="6686"/>
                </a:cubicBezTo>
                <a:close/>
                <a:moveTo>
                  <a:pt x="2621" y="0"/>
                </a:moveTo>
                <a:cubicBezTo>
                  <a:pt x="4204" y="0"/>
                  <a:pt x="5181" y="1090"/>
                  <a:pt x="5210" y="2520"/>
                </a:cubicBezTo>
                <a:cubicBezTo>
                  <a:pt x="5210" y="3918"/>
                  <a:pt x="4202" y="5036"/>
                  <a:pt x="2589" y="5036"/>
                </a:cubicBezTo>
                <a:lnTo>
                  <a:pt x="2560" y="5036"/>
                </a:lnTo>
                <a:cubicBezTo>
                  <a:pt x="1007" y="5036"/>
                  <a:pt x="0" y="3918"/>
                  <a:pt x="0" y="2520"/>
                </a:cubicBezTo>
                <a:cubicBezTo>
                  <a:pt x="0" y="1090"/>
                  <a:pt x="1036" y="0"/>
                  <a:pt x="2621" y="0"/>
                </a:cubicBezTo>
                <a:cubicBezTo>
                  <a:pt x="2621" y="0"/>
                  <a:pt x="2621" y="0"/>
                  <a:pt x="2621" y="0"/>
                </a:cubicBezTo>
                <a:close/>
                <a:moveTo>
                  <a:pt x="2621" y="0"/>
                </a:moveTo>
              </a:path>
            </a:pathLst>
          </a:custGeom>
          <a:solidFill>
            <a:srgbClr val="FFFFFF"/>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1843" name="Google Shape;1843;p99"/>
          <p:cNvSpPr/>
          <p:nvPr/>
        </p:nvSpPr>
        <p:spPr>
          <a:xfrm>
            <a:off x="1587498" y="1740075"/>
            <a:ext cx="1429661" cy="1429660"/>
          </a:xfrm>
          <a:prstGeom prst="ellipse">
            <a:avLst/>
          </a:prstGeom>
          <a:solidFill>
            <a:schemeClr val="accent4"/>
          </a:solidFill>
          <a:ln cap="flat" cmpd="sng" w="76200">
            <a:solidFill>
              <a:schemeClr val="lt2"/>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844" name="Google Shape;1844;p99"/>
          <p:cNvSpPr/>
          <p:nvPr/>
        </p:nvSpPr>
        <p:spPr>
          <a:xfrm>
            <a:off x="1981161" y="2249740"/>
            <a:ext cx="642336" cy="410331"/>
          </a:xfrm>
          <a:custGeom>
            <a:pathLst>
              <a:path extrusionOk="0" h="21486" w="21574">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rgbClr val="FFFFFF"/>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1845" name="Google Shape;1845;p99"/>
          <p:cNvSpPr/>
          <p:nvPr/>
        </p:nvSpPr>
        <p:spPr>
          <a:xfrm>
            <a:off x="3100612" y="1740075"/>
            <a:ext cx="1429661" cy="1429660"/>
          </a:xfrm>
          <a:prstGeom prst="ellipse">
            <a:avLst/>
          </a:prstGeom>
          <a:solidFill>
            <a:schemeClr val="accent1"/>
          </a:solidFill>
          <a:ln cap="flat" cmpd="sng" w="76200">
            <a:solidFill>
              <a:schemeClr val="lt2"/>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846" name="Google Shape;1846;p99"/>
          <p:cNvSpPr/>
          <p:nvPr/>
        </p:nvSpPr>
        <p:spPr>
          <a:xfrm>
            <a:off x="3599749" y="2239212"/>
            <a:ext cx="431386" cy="431386"/>
          </a:xfrm>
          <a:custGeom>
            <a:pathLst>
              <a:path extrusionOk="0" h="21600" w="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rgbClr val="FFFFFF"/>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1847" name="Google Shape;1847;p99"/>
          <p:cNvSpPr/>
          <p:nvPr/>
        </p:nvSpPr>
        <p:spPr>
          <a:xfrm>
            <a:off x="4613726" y="1740075"/>
            <a:ext cx="1429661" cy="1429660"/>
          </a:xfrm>
          <a:prstGeom prst="ellipse">
            <a:avLst/>
          </a:prstGeom>
          <a:solidFill>
            <a:schemeClr val="accent6"/>
          </a:solidFill>
          <a:ln cap="flat" cmpd="sng" w="76200">
            <a:solidFill>
              <a:schemeClr val="lt2"/>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848" name="Google Shape;1848;p99"/>
          <p:cNvSpPr/>
          <p:nvPr/>
        </p:nvSpPr>
        <p:spPr>
          <a:xfrm>
            <a:off x="5035225" y="2216513"/>
            <a:ext cx="586664" cy="476784"/>
          </a:xfrm>
          <a:custGeom>
            <a:pathLst>
              <a:path extrusionOk="0" h="21600" w="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rgbClr val="FFFFFF"/>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sp>
        <p:nvSpPr>
          <p:cNvPr id="1849" name="Google Shape;1849;p99"/>
          <p:cNvSpPr/>
          <p:nvPr/>
        </p:nvSpPr>
        <p:spPr>
          <a:xfrm>
            <a:off x="1712288" y="3462486"/>
            <a:ext cx="1180081" cy="133504"/>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None/>
            </a:pPr>
            <a:r>
              <a:rPr b="1" lang="en" sz="800">
                <a:solidFill>
                  <a:schemeClr val="accent4"/>
                </a:solidFill>
                <a:latin typeface="Lato"/>
                <a:ea typeface="Lato"/>
                <a:cs typeface="Lato"/>
                <a:sym typeface="Lato"/>
              </a:rPr>
              <a:t>G O O G L E I D # T E X T</a:t>
            </a:r>
            <a:endParaRPr sz="1100"/>
          </a:p>
        </p:txBody>
      </p:sp>
      <p:sp>
        <p:nvSpPr>
          <p:cNvPr id="1850" name="Google Shape;1850;p99"/>
          <p:cNvSpPr/>
          <p:nvPr/>
        </p:nvSpPr>
        <p:spPr>
          <a:xfrm>
            <a:off x="3311543" y="3462486"/>
            <a:ext cx="1007799" cy="15694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None/>
            </a:pPr>
            <a:r>
              <a:rPr b="1" lang="en" sz="800">
                <a:solidFill>
                  <a:schemeClr val="accent1"/>
                </a:solidFill>
                <a:latin typeface="Lato"/>
                <a:ea typeface="Lato"/>
                <a:cs typeface="Lato"/>
                <a:sym typeface="Lato"/>
              </a:rPr>
              <a:t>@ O U R F B</a:t>
            </a:r>
            <a:endParaRPr sz="1100"/>
          </a:p>
        </p:txBody>
      </p:sp>
      <p:sp>
        <p:nvSpPr>
          <p:cNvPr id="1851" name="Google Shape;1851;p99"/>
          <p:cNvSpPr/>
          <p:nvPr/>
        </p:nvSpPr>
        <p:spPr>
          <a:xfrm>
            <a:off x="4824658" y="3462486"/>
            <a:ext cx="1007799" cy="15694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None/>
            </a:pPr>
            <a:r>
              <a:rPr b="1" lang="en" sz="800">
                <a:solidFill>
                  <a:schemeClr val="accent6"/>
                </a:solidFill>
                <a:latin typeface="Lato"/>
                <a:ea typeface="Lato"/>
                <a:cs typeface="Lato"/>
                <a:sym typeface="Lato"/>
              </a:rPr>
              <a:t>T W I T T E R # I D</a:t>
            </a:r>
            <a:endParaRPr sz="1100"/>
          </a:p>
        </p:txBody>
      </p:sp>
      <p:sp>
        <p:nvSpPr>
          <p:cNvPr id="1852" name="Google Shape;1852;p99"/>
          <p:cNvSpPr/>
          <p:nvPr/>
        </p:nvSpPr>
        <p:spPr>
          <a:xfrm>
            <a:off x="6337772" y="3462486"/>
            <a:ext cx="1007799" cy="15694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None/>
            </a:pPr>
            <a:r>
              <a:rPr b="1" lang="en" sz="800">
                <a:solidFill>
                  <a:schemeClr val="accent3"/>
                </a:solidFill>
                <a:latin typeface="Lato"/>
                <a:ea typeface="Lato"/>
                <a:cs typeface="Lato"/>
                <a:sym typeface="Lato"/>
              </a:rPr>
              <a:t>L I N K E D I N &amp; I D</a:t>
            </a:r>
            <a:endParaRPr sz="1100"/>
          </a:p>
        </p:txBody>
      </p:sp>
      <p:sp>
        <p:nvSpPr>
          <p:cNvPr id="1853" name="Google Shape;1853;p99"/>
          <p:cNvSpPr/>
          <p:nvPr/>
        </p:nvSpPr>
        <p:spPr>
          <a:xfrm>
            <a:off x="1587498" y="3998116"/>
            <a:ext cx="1429660" cy="38447"/>
          </a:xfrm>
          <a:prstGeom prst="rect">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854" name="Google Shape;1854;p99"/>
          <p:cNvSpPr/>
          <p:nvPr/>
        </p:nvSpPr>
        <p:spPr>
          <a:xfrm>
            <a:off x="3100613" y="3998116"/>
            <a:ext cx="1429660" cy="38447"/>
          </a:xfrm>
          <a:prstGeom prst="rect">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855" name="Google Shape;1855;p99"/>
          <p:cNvSpPr/>
          <p:nvPr/>
        </p:nvSpPr>
        <p:spPr>
          <a:xfrm>
            <a:off x="4613727" y="3998116"/>
            <a:ext cx="1429660" cy="38447"/>
          </a:xfrm>
          <a:prstGeom prst="rect">
            <a:avLst/>
          </a:prstGeom>
          <a:solidFill>
            <a:schemeClr val="accent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856" name="Google Shape;1856;p99"/>
          <p:cNvSpPr/>
          <p:nvPr/>
        </p:nvSpPr>
        <p:spPr>
          <a:xfrm>
            <a:off x="6126841" y="3998116"/>
            <a:ext cx="1429660" cy="38447"/>
          </a:xfrm>
          <a:prstGeom prst="rect">
            <a:avLst/>
          </a:prstGeom>
          <a:solidFill>
            <a:schemeClr val="accent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Tree>
  </p:cSld>
  <p:clrMapOvr>
    <a:masterClrMapping/>
  </p:clrMapOvr>
  <mc:AlternateContent>
    <mc:Choice Requires="p14">
      <p:transition spd="slow" p14:dur="1200">
        <p:fade thruBlk="1"/>
      </p:transition>
    </mc:Choice>
    <mc:Fallback>
      <p:transition spd="slow">
        <p:fade/>
      </p:transition>
    </mc:Fallback>
  </mc:AlternateContent>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61" name="Shape 1861"/>
        <p:cNvGrpSpPr/>
        <p:nvPr/>
      </p:nvGrpSpPr>
      <p:grpSpPr>
        <a:xfrm>
          <a:off x="0" y="0"/>
          <a:ext cx="0" cy="0"/>
          <a:chOff x="0" y="0"/>
          <a:chExt cx="0" cy="0"/>
        </a:xfrm>
      </p:grpSpPr>
      <p:sp>
        <p:nvSpPr>
          <p:cNvPr id="1862" name="Google Shape;1862;p100"/>
          <p:cNvSpPr txBox="1"/>
          <p:nvPr>
            <p:ph idx="12" type="sldNum"/>
          </p:nvPr>
        </p:nvSpPr>
        <p:spPr>
          <a:xfrm>
            <a:off x="8064662" y="4767263"/>
            <a:ext cx="450688" cy="27384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1" i="0" lang="en" sz="800">
                <a:solidFill>
                  <a:srgbClr val="FFFFFF"/>
                </a:solidFill>
                <a:latin typeface="Lato"/>
                <a:ea typeface="Lato"/>
                <a:cs typeface="Lato"/>
                <a:sym typeface="Lato"/>
              </a:rPr>
              <a:t>‹#›</a:t>
            </a:fld>
            <a:endParaRPr b="1" i="0" sz="800">
              <a:solidFill>
                <a:srgbClr val="FFFFFF"/>
              </a:solidFill>
              <a:latin typeface="Lato"/>
              <a:ea typeface="Lato"/>
              <a:cs typeface="Lato"/>
              <a:sym typeface="Lato"/>
            </a:endParaRPr>
          </a:p>
        </p:txBody>
      </p:sp>
      <p:sp>
        <p:nvSpPr>
          <p:cNvPr id="1863" name="Google Shape;1863;p100"/>
          <p:cNvSpPr txBox="1"/>
          <p:nvPr>
            <p:ph type="title"/>
          </p:nvPr>
        </p:nvSpPr>
        <p:spPr>
          <a:xfrm>
            <a:off x="628650" y="361242"/>
            <a:ext cx="7886700" cy="376645"/>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400"/>
              <a:buFont typeface="Montserrat"/>
              <a:buNone/>
            </a:pPr>
            <a:r>
              <a:rPr b="1" i="0" lang="en" sz="2400" u="none" cap="none" strike="noStrike">
                <a:solidFill>
                  <a:schemeClr val="dk1"/>
                </a:solidFill>
                <a:latin typeface="Montserrat"/>
                <a:ea typeface="Montserrat"/>
                <a:cs typeface="Montserrat"/>
                <a:sym typeface="Montserrat"/>
              </a:rPr>
              <a:t>Have Any Question</a:t>
            </a:r>
            <a:endParaRPr b="1" i="0" sz="2300" u="none" cap="none" strike="noStrike">
              <a:solidFill>
                <a:srgbClr val="000000"/>
              </a:solidFill>
              <a:latin typeface="Montserrat"/>
              <a:ea typeface="Montserrat"/>
              <a:cs typeface="Montserrat"/>
              <a:sym typeface="Montserrat"/>
            </a:endParaRPr>
          </a:p>
        </p:txBody>
      </p:sp>
      <p:sp>
        <p:nvSpPr>
          <p:cNvPr id="1864" name="Google Shape;1864;p100"/>
          <p:cNvSpPr txBox="1"/>
          <p:nvPr>
            <p:ph idx="1" type="body"/>
          </p:nvPr>
        </p:nvSpPr>
        <p:spPr>
          <a:xfrm>
            <a:off x="628650" y="734269"/>
            <a:ext cx="7886700" cy="238005"/>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900"/>
              <a:buFont typeface="Arial"/>
              <a:buNone/>
            </a:pPr>
            <a:r>
              <a:rPr b="0" i="0" lang="en" sz="900" u="none" cap="none" strike="noStrike">
                <a:solidFill>
                  <a:schemeClr val="dk1"/>
                </a:solidFill>
                <a:latin typeface="Lato"/>
                <a:ea typeface="Lato"/>
                <a:cs typeface="Lato"/>
                <a:sym typeface="Lato"/>
              </a:rPr>
              <a:t>Lorem ipsum dolor sit amet agam facer modo data lorem ipsum dolor sit amet agam facer modo data.</a:t>
            </a:r>
            <a:endParaRPr sz="1100"/>
          </a:p>
        </p:txBody>
      </p:sp>
      <p:sp>
        <p:nvSpPr>
          <p:cNvPr id="1865" name="Google Shape;1865;p100"/>
          <p:cNvSpPr txBox="1"/>
          <p:nvPr>
            <p:ph idx="11" type="ftr"/>
          </p:nvPr>
        </p:nvSpPr>
        <p:spPr>
          <a:xfrm>
            <a:off x="638735" y="4790515"/>
            <a:ext cx="1630456" cy="231961"/>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i="0" lang="en" sz="800">
                <a:solidFill>
                  <a:srgbClr val="757070"/>
                </a:solidFill>
                <a:latin typeface="Lato"/>
                <a:ea typeface="Lato"/>
                <a:cs typeface="Lato"/>
                <a:sym typeface="Lato"/>
              </a:rPr>
              <a:t>www.website.com</a:t>
            </a:r>
            <a:endParaRPr b="1" i="0" sz="800">
              <a:solidFill>
                <a:srgbClr val="757070"/>
              </a:solidFill>
              <a:latin typeface="Lato"/>
              <a:ea typeface="Lato"/>
              <a:cs typeface="Lato"/>
              <a:sym typeface="Lato"/>
            </a:endParaRPr>
          </a:p>
        </p:txBody>
      </p:sp>
      <p:sp>
        <p:nvSpPr>
          <p:cNvPr id="1866" name="Google Shape;1866;p100"/>
          <p:cNvSpPr/>
          <p:nvPr/>
        </p:nvSpPr>
        <p:spPr>
          <a:xfrm>
            <a:off x="4572001" y="1345300"/>
            <a:ext cx="3680658" cy="3045725"/>
          </a:xfrm>
          <a:prstGeom prst="rect">
            <a:avLst/>
          </a:prstGeom>
          <a:solidFill>
            <a:srgbClr val="62BA46">
              <a:alpha val="80000"/>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867" name="Google Shape;1867;p100"/>
          <p:cNvSpPr txBox="1"/>
          <p:nvPr/>
        </p:nvSpPr>
        <p:spPr>
          <a:xfrm>
            <a:off x="4760026" y="1958775"/>
            <a:ext cx="3304500" cy="953700"/>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None/>
            </a:pPr>
            <a:r>
              <a:rPr b="1" lang="en" sz="3800">
                <a:solidFill>
                  <a:srgbClr val="FFFFFF"/>
                </a:solidFill>
                <a:latin typeface="Montserrat"/>
                <a:ea typeface="Montserrat"/>
                <a:cs typeface="Montserrat"/>
                <a:sym typeface="Montserrat"/>
              </a:rPr>
              <a:t>HAVE ANY</a:t>
            </a:r>
            <a:endParaRPr sz="1100"/>
          </a:p>
          <a:p>
            <a:pPr indent="0" lvl="0" marL="0" marR="0" rtl="0" algn="ctr">
              <a:lnSpc>
                <a:spcPct val="90000"/>
              </a:lnSpc>
              <a:spcBef>
                <a:spcPts val="0"/>
              </a:spcBef>
              <a:spcAft>
                <a:spcPts val="0"/>
              </a:spcAft>
              <a:buNone/>
            </a:pPr>
            <a:r>
              <a:rPr b="1" lang="en" sz="3800">
                <a:solidFill>
                  <a:srgbClr val="FFFFFF"/>
                </a:solidFill>
                <a:latin typeface="Montserrat"/>
                <a:ea typeface="Montserrat"/>
                <a:cs typeface="Montserrat"/>
                <a:sym typeface="Montserrat"/>
              </a:rPr>
              <a:t>QUESTION</a:t>
            </a:r>
            <a:endParaRPr sz="1100"/>
          </a:p>
        </p:txBody>
      </p:sp>
      <p:sp>
        <p:nvSpPr>
          <p:cNvPr id="1868" name="Google Shape;1868;p100"/>
          <p:cNvSpPr/>
          <p:nvPr/>
        </p:nvSpPr>
        <p:spPr>
          <a:xfrm>
            <a:off x="5112167" y="3293446"/>
            <a:ext cx="2600325" cy="103107"/>
          </a:xfrm>
          <a:prstGeom prst="rect">
            <a:avLst/>
          </a:prstGeom>
          <a:solidFill>
            <a:srgbClr val="FFFFF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869" name="Google Shape;1869;p100"/>
          <p:cNvSpPr/>
          <p:nvPr>
            <p:ph idx="2" type="pic"/>
          </p:nvPr>
        </p:nvSpPr>
        <p:spPr>
          <a:xfrm>
            <a:off x="891341" y="1345300"/>
            <a:ext cx="7361400" cy="3045600"/>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transition spd="slow">
    <p:fade/>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81" name="Shape 381"/>
        <p:cNvGrpSpPr/>
        <p:nvPr/>
      </p:nvGrpSpPr>
      <p:grpSpPr>
        <a:xfrm>
          <a:off x="0" y="0"/>
          <a:ext cx="0" cy="0"/>
          <a:chOff x="0" y="0"/>
          <a:chExt cx="0" cy="0"/>
        </a:xfrm>
      </p:grpSpPr>
      <p:sp>
        <p:nvSpPr>
          <p:cNvPr id="382" name="Google Shape;382;p60"/>
          <p:cNvSpPr/>
          <p:nvPr/>
        </p:nvSpPr>
        <p:spPr>
          <a:xfrm>
            <a:off x="0" y="1191392"/>
            <a:ext cx="9143999" cy="1900150"/>
          </a:xfrm>
          <a:prstGeom prst="rect">
            <a:avLst/>
          </a:prstGeom>
          <a:solidFill>
            <a:srgbClr val="44546A">
              <a:alpha val="9803"/>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83" name="Google Shape;383;p60"/>
          <p:cNvSpPr txBox="1"/>
          <p:nvPr>
            <p:ph idx="12" type="sldNum"/>
          </p:nvPr>
        </p:nvSpPr>
        <p:spPr>
          <a:xfrm>
            <a:off x="8064662" y="4767263"/>
            <a:ext cx="450688" cy="27384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1" i="0" lang="en" sz="800">
                <a:solidFill>
                  <a:srgbClr val="FFFFFF"/>
                </a:solidFill>
                <a:latin typeface="Lato"/>
                <a:ea typeface="Lato"/>
                <a:cs typeface="Lato"/>
                <a:sym typeface="Lato"/>
              </a:rPr>
              <a:t>‹#›</a:t>
            </a:fld>
            <a:endParaRPr b="1" i="0" sz="800">
              <a:solidFill>
                <a:srgbClr val="FFFFFF"/>
              </a:solidFill>
              <a:latin typeface="Lato"/>
              <a:ea typeface="Lato"/>
              <a:cs typeface="Lato"/>
              <a:sym typeface="Lato"/>
            </a:endParaRPr>
          </a:p>
        </p:txBody>
      </p:sp>
      <p:sp>
        <p:nvSpPr>
          <p:cNvPr id="384" name="Google Shape;384;p60"/>
          <p:cNvSpPr txBox="1"/>
          <p:nvPr>
            <p:ph type="title"/>
          </p:nvPr>
        </p:nvSpPr>
        <p:spPr>
          <a:xfrm>
            <a:off x="628650" y="361242"/>
            <a:ext cx="7886700" cy="376645"/>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300"/>
              <a:buFont typeface="Montserrat"/>
              <a:buNone/>
            </a:pPr>
            <a:r>
              <a:rPr b="0" i="0" lang="en" sz="2300" u="none" cap="none" strike="noStrike">
                <a:solidFill>
                  <a:schemeClr val="dk1"/>
                </a:solidFill>
                <a:latin typeface="Montserrat"/>
                <a:ea typeface="Montserrat"/>
                <a:cs typeface="Montserrat"/>
                <a:sym typeface="Montserrat"/>
              </a:rPr>
              <a:t>About Us</a:t>
            </a:r>
            <a:endParaRPr sz="1100"/>
          </a:p>
        </p:txBody>
      </p:sp>
      <p:sp>
        <p:nvSpPr>
          <p:cNvPr id="385" name="Google Shape;385;p60"/>
          <p:cNvSpPr txBox="1"/>
          <p:nvPr>
            <p:ph idx="1" type="body"/>
          </p:nvPr>
        </p:nvSpPr>
        <p:spPr>
          <a:xfrm>
            <a:off x="628650" y="684263"/>
            <a:ext cx="7886700" cy="238005"/>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900"/>
              <a:buFont typeface="Arial"/>
              <a:buNone/>
            </a:pPr>
            <a:r>
              <a:rPr b="0" i="0" lang="en" sz="900" u="none" cap="none" strike="noStrike">
                <a:solidFill>
                  <a:schemeClr val="dk1"/>
                </a:solidFill>
                <a:latin typeface="Lato"/>
                <a:ea typeface="Lato"/>
                <a:cs typeface="Lato"/>
                <a:sym typeface="Lato"/>
              </a:rPr>
              <a:t>Your great subtitle</a:t>
            </a:r>
            <a:r>
              <a:rPr b="0" i="0" lang="en" sz="900" u="none" cap="none" strike="noStrike">
                <a:solidFill>
                  <a:srgbClr val="3A3838"/>
                </a:solidFill>
                <a:latin typeface="Lato"/>
                <a:ea typeface="Lato"/>
                <a:cs typeface="Lato"/>
                <a:sym typeface="Lato"/>
              </a:rPr>
              <a:t> </a:t>
            </a:r>
            <a:r>
              <a:rPr b="0" i="0" lang="en" sz="900" u="none" cap="none" strike="noStrike">
                <a:solidFill>
                  <a:schemeClr val="accent6"/>
                </a:solidFill>
                <a:latin typeface="Lato"/>
                <a:ea typeface="Lato"/>
                <a:cs typeface="Lato"/>
                <a:sym typeface="Lato"/>
              </a:rPr>
              <a:t>in this line</a:t>
            </a:r>
            <a:endParaRPr sz="1100"/>
          </a:p>
        </p:txBody>
      </p:sp>
      <p:sp>
        <p:nvSpPr>
          <p:cNvPr id="386" name="Google Shape;386;p60"/>
          <p:cNvSpPr txBox="1"/>
          <p:nvPr>
            <p:ph idx="11" type="ftr"/>
          </p:nvPr>
        </p:nvSpPr>
        <p:spPr>
          <a:xfrm>
            <a:off x="638735" y="4790515"/>
            <a:ext cx="1630456" cy="231961"/>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i="0" lang="en" sz="800">
                <a:solidFill>
                  <a:srgbClr val="757070"/>
                </a:solidFill>
                <a:latin typeface="Lato"/>
                <a:ea typeface="Lato"/>
                <a:cs typeface="Lato"/>
                <a:sym typeface="Lato"/>
              </a:rPr>
              <a:t>www.website.com</a:t>
            </a:r>
            <a:endParaRPr b="1" i="0" sz="800">
              <a:solidFill>
                <a:srgbClr val="757070"/>
              </a:solidFill>
              <a:latin typeface="Lato"/>
              <a:ea typeface="Lato"/>
              <a:cs typeface="Lato"/>
              <a:sym typeface="Lato"/>
            </a:endParaRPr>
          </a:p>
        </p:txBody>
      </p:sp>
      <p:sp>
        <p:nvSpPr>
          <p:cNvPr id="387" name="Google Shape;387;p60"/>
          <p:cNvSpPr/>
          <p:nvPr/>
        </p:nvSpPr>
        <p:spPr>
          <a:xfrm>
            <a:off x="-500744" y="1474420"/>
            <a:ext cx="6011338" cy="1334095"/>
          </a:xfrm>
          <a:prstGeom prst="roundRect">
            <a:avLst>
              <a:gd fmla="val 16667" name="adj"/>
            </a:avLst>
          </a:prstGeom>
          <a:solidFill>
            <a:srgbClr val="44546A">
              <a:alpha val="49803"/>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88" name="Google Shape;388;p60"/>
          <p:cNvSpPr/>
          <p:nvPr/>
        </p:nvSpPr>
        <p:spPr>
          <a:xfrm>
            <a:off x="293815" y="1746167"/>
            <a:ext cx="4953100" cy="790601"/>
          </a:xfrm>
          <a:prstGeom prst="rect">
            <a:avLst/>
          </a:prstGeom>
          <a:noFill/>
          <a:ln>
            <a:noFill/>
          </a:ln>
        </p:spPr>
        <p:txBody>
          <a:bodyPr anchorCtr="0" anchor="t" bIns="34275" lIns="68575" spcFirstLastPara="1" rIns="68575" wrap="square" tIns="34275">
            <a:noAutofit/>
          </a:bodyPr>
          <a:lstStyle/>
          <a:p>
            <a:pPr indent="0" lvl="0" marL="0" marR="0" rtl="0" algn="ctr">
              <a:lnSpc>
                <a:spcPct val="125000"/>
              </a:lnSpc>
              <a:spcBef>
                <a:spcPts val="0"/>
              </a:spcBef>
              <a:spcAft>
                <a:spcPts val="0"/>
              </a:spcAft>
              <a:buNone/>
            </a:pPr>
            <a:r>
              <a:rPr i="1" lang="en" sz="1500">
                <a:solidFill>
                  <a:srgbClr val="FFFFFF"/>
                </a:solidFill>
                <a:latin typeface="Lato"/>
                <a:ea typeface="Lato"/>
                <a:cs typeface="Lato"/>
                <a:sym typeface="Lato"/>
              </a:rPr>
              <a:t>This letterhead design is meant to your project simple image of professional and reliability. By using simple lorem ipsum for your company and lorem alignments.</a:t>
            </a:r>
            <a:endParaRPr sz="1100"/>
          </a:p>
        </p:txBody>
      </p:sp>
      <p:sp>
        <p:nvSpPr>
          <p:cNvPr id="389" name="Google Shape;389;p60"/>
          <p:cNvSpPr/>
          <p:nvPr/>
        </p:nvSpPr>
        <p:spPr>
          <a:xfrm>
            <a:off x="385319" y="3233798"/>
            <a:ext cx="3978828" cy="1223412"/>
          </a:xfrm>
          <a:prstGeom prst="rect">
            <a:avLst/>
          </a:prstGeom>
          <a:noFill/>
          <a:ln>
            <a:noFill/>
          </a:ln>
        </p:spPr>
        <p:txBody>
          <a:bodyPr anchorCtr="0" anchor="t" bIns="34275" lIns="68575" spcFirstLastPara="1" rIns="68575" wrap="square" tIns="34275">
            <a:noAutofit/>
          </a:bodyPr>
          <a:lstStyle/>
          <a:p>
            <a:pPr indent="0" lvl="0" marL="0" marR="0" rtl="0" algn="l">
              <a:lnSpc>
                <a:spcPct val="125000"/>
              </a:lnSpc>
              <a:spcBef>
                <a:spcPts val="0"/>
              </a:spcBef>
              <a:spcAft>
                <a:spcPts val="0"/>
              </a:spcAft>
              <a:buNone/>
            </a:pPr>
            <a:r>
              <a:rPr lang="en" sz="900">
                <a:solidFill>
                  <a:srgbClr val="3F3F3F"/>
                </a:solidFill>
                <a:latin typeface="Lato"/>
                <a:ea typeface="Lato"/>
                <a:cs typeface="Lato"/>
                <a:sym typeface="Lato"/>
              </a:rPr>
              <a:t>This letterhead design is meant to your project simple image of professional and reliability. By using simple lorem ipsum for your company and lorem for alignments This letterhead design is meant to your project simple image too</a:t>
            </a:r>
            <a:endParaRPr sz="1100"/>
          </a:p>
          <a:p>
            <a:pPr indent="0" lvl="0" marL="0" marR="0" rtl="0" algn="l">
              <a:lnSpc>
                <a:spcPct val="125000"/>
              </a:lnSpc>
              <a:spcBef>
                <a:spcPts val="0"/>
              </a:spcBef>
              <a:spcAft>
                <a:spcPts val="0"/>
              </a:spcAft>
              <a:buNone/>
            </a:pPr>
            <a:r>
              <a:rPr lang="en" sz="900">
                <a:solidFill>
                  <a:srgbClr val="3F3F3F"/>
                </a:solidFill>
                <a:latin typeface="Lato"/>
                <a:ea typeface="Lato"/>
                <a:cs typeface="Lato"/>
                <a:sym typeface="Lato"/>
              </a:rPr>
              <a:t>This letterhead design is meant to your project.</a:t>
            </a:r>
            <a:endParaRPr sz="1100"/>
          </a:p>
          <a:p>
            <a:pPr indent="0" lvl="0" marL="0" marR="0" rtl="0" algn="l">
              <a:lnSpc>
                <a:spcPct val="125000"/>
              </a:lnSpc>
              <a:spcBef>
                <a:spcPts val="0"/>
              </a:spcBef>
              <a:spcAft>
                <a:spcPts val="0"/>
              </a:spcAft>
              <a:buNone/>
            </a:pPr>
            <a:r>
              <a:t/>
            </a:r>
            <a:endParaRPr sz="900">
              <a:solidFill>
                <a:srgbClr val="3F3F3F"/>
              </a:solidFill>
              <a:latin typeface="Lato"/>
              <a:ea typeface="Lato"/>
              <a:cs typeface="Lato"/>
              <a:sym typeface="Lato"/>
            </a:endParaRPr>
          </a:p>
          <a:p>
            <a:pPr indent="0" lvl="0" marL="0" marR="0" rtl="0" algn="l">
              <a:lnSpc>
                <a:spcPct val="125000"/>
              </a:lnSpc>
              <a:spcBef>
                <a:spcPts val="0"/>
              </a:spcBef>
              <a:spcAft>
                <a:spcPts val="0"/>
              </a:spcAft>
              <a:buNone/>
            </a:pPr>
            <a:r>
              <a:rPr lang="en" sz="900">
                <a:solidFill>
                  <a:srgbClr val="3F3F3F"/>
                </a:solidFill>
                <a:latin typeface="Lato"/>
                <a:ea typeface="Lato"/>
                <a:cs typeface="Lato"/>
                <a:sym typeface="Lato"/>
              </a:rPr>
              <a:t>and reliability. By using simple lorem ipsum for your company and lorem for</a:t>
            </a:r>
            <a:endParaRPr sz="1100"/>
          </a:p>
          <a:p>
            <a:pPr indent="0" lvl="0" marL="0" marR="0" rtl="0" algn="l">
              <a:lnSpc>
                <a:spcPct val="125000"/>
              </a:lnSpc>
              <a:spcBef>
                <a:spcPts val="0"/>
              </a:spcBef>
              <a:spcAft>
                <a:spcPts val="0"/>
              </a:spcAft>
              <a:buNone/>
            </a:pPr>
            <a:r>
              <a:rPr lang="en" sz="900">
                <a:solidFill>
                  <a:srgbClr val="3F3F3F"/>
                </a:solidFill>
                <a:latin typeface="Lato"/>
                <a:ea typeface="Lato"/>
                <a:cs typeface="Lato"/>
                <a:sym typeface="Lato"/>
              </a:rPr>
              <a:t>alignments This letterhead design is meant to your project simple image too</a:t>
            </a:r>
            <a:endParaRPr sz="1100"/>
          </a:p>
          <a:p>
            <a:pPr indent="0" lvl="0" marL="0" marR="0" rtl="0" algn="l">
              <a:lnSpc>
                <a:spcPct val="125000"/>
              </a:lnSpc>
              <a:spcBef>
                <a:spcPts val="0"/>
              </a:spcBef>
              <a:spcAft>
                <a:spcPts val="0"/>
              </a:spcAft>
              <a:buNone/>
            </a:pPr>
            <a:r>
              <a:rPr lang="en" sz="900">
                <a:solidFill>
                  <a:srgbClr val="3F3F3F"/>
                </a:solidFill>
                <a:latin typeface="Lato"/>
                <a:ea typeface="Lato"/>
                <a:cs typeface="Lato"/>
                <a:sym typeface="Lato"/>
              </a:rPr>
              <a:t>project.</a:t>
            </a:r>
            <a:endParaRPr sz="1100"/>
          </a:p>
        </p:txBody>
      </p:sp>
      <p:sp>
        <p:nvSpPr>
          <p:cNvPr id="390" name="Google Shape;390;p60"/>
          <p:cNvSpPr/>
          <p:nvPr/>
        </p:nvSpPr>
        <p:spPr>
          <a:xfrm>
            <a:off x="4797900" y="3233798"/>
            <a:ext cx="3978828" cy="1223412"/>
          </a:xfrm>
          <a:prstGeom prst="rect">
            <a:avLst/>
          </a:prstGeom>
          <a:noFill/>
          <a:ln>
            <a:noFill/>
          </a:ln>
        </p:spPr>
        <p:txBody>
          <a:bodyPr anchorCtr="0" anchor="t" bIns="34275" lIns="68575" spcFirstLastPara="1" rIns="68575" wrap="square" tIns="34275">
            <a:noAutofit/>
          </a:bodyPr>
          <a:lstStyle/>
          <a:p>
            <a:pPr indent="0" lvl="0" marL="0" marR="0" rtl="0" algn="l">
              <a:lnSpc>
                <a:spcPct val="125000"/>
              </a:lnSpc>
              <a:spcBef>
                <a:spcPts val="0"/>
              </a:spcBef>
              <a:spcAft>
                <a:spcPts val="0"/>
              </a:spcAft>
              <a:buNone/>
            </a:pPr>
            <a:r>
              <a:rPr lang="en" sz="900">
                <a:solidFill>
                  <a:srgbClr val="3F3F3F"/>
                </a:solidFill>
                <a:latin typeface="Lato"/>
                <a:ea typeface="Lato"/>
                <a:cs typeface="Lato"/>
                <a:sym typeface="Lato"/>
              </a:rPr>
              <a:t>This letterhead design is meant to your project simple image of professional and reliability. By using simple lorem ipsum for your company and lorem for alignments This letterhead design is meant to your project simple image too</a:t>
            </a:r>
            <a:endParaRPr sz="1100"/>
          </a:p>
          <a:p>
            <a:pPr indent="0" lvl="0" marL="0" marR="0" rtl="0" algn="l">
              <a:lnSpc>
                <a:spcPct val="125000"/>
              </a:lnSpc>
              <a:spcBef>
                <a:spcPts val="0"/>
              </a:spcBef>
              <a:spcAft>
                <a:spcPts val="0"/>
              </a:spcAft>
              <a:buNone/>
            </a:pPr>
            <a:r>
              <a:rPr lang="en" sz="900">
                <a:solidFill>
                  <a:srgbClr val="3F3F3F"/>
                </a:solidFill>
                <a:latin typeface="Lato"/>
                <a:ea typeface="Lato"/>
                <a:cs typeface="Lato"/>
                <a:sym typeface="Lato"/>
              </a:rPr>
              <a:t>This letterhead design is meant to your project.</a:t>
            </a:r>
            <a:endParaRPr sz="1100"/>
          </a:p>
          <a:p>
            <a:pPr indent="0" lvl="0" marL="0" marR="0" rtl="0" algn="l">
              <a:lnSpc>
                <a:spcPct val="125000"/>
              </a:lnSpc>
              <a:spcBef>
                <a:spcPts val="0"/>
              </a:spcBef>
              <a:spcAft>
                <a:spcPts val="0"/>
              </a:spcAft>
              <a:buNone/>
            </a:pPr>
            <a:r>
              <a:t/>
            </a:r>
            <a:endParaRPr sz="900">
              <a:solidFill>
                <a:srgbClr val="3F3F3F"/>
              </a:solidFill>
              <a:latin typeface="Lato"/>
              <a:ea typeface="Lato"/>
              <a:cs typeface="Lato"/>
              <a:sym typeface="Lato"/>
            </a:endParaRPr>
          </a:p>
          <a:p>
            <a:pPr indent="0" lvl="0" marL="0" marR="0" rtl="0" algn="l">
              <a:lnSpc>
                <a:spcPct val="125000"/>
              </a:lnSpc>
              <a:spcBef>
                <a:spcPts val="0"/>
              </a:spcBef>
              <a:spcAft>
                <a:spcPts val="0"/>
              </a:spcAft>
              <a:buNone/>
            </a:pPr>
            <a:r>
              <a:rPr lang="en" sz="900">
                <a:solidFill>
                  <a:srgbClr val="3F3F3F"/>
                </a:solidFill>
                <a:latin typeface="Lato"/>
                <a:ea typeface="Lato"/>
                <a:cs typeface="Lato"/>
                <a:sym typeface="Lato"/>
              </a:rPr>
              <a:t>and reliability. By using simple lorem ipsum for your company and lorem for</a:t>
            </a:r>
            <a:endParaRPr sz="1100"/>
          </a:p>
          <a:p>
            <a:pPr indent="0" lvl="0" marL="0" marR="0" rtl="0" algn="l">
              <a:lnSpc>
                <a:spcPct val="125000"/>
              </a:lnSpc>
              <a:spcBef>
                <a:spcPts val="0"/>
              </a:spcBef>
              <a:spcAft>
                <a:spcPts val="0"/>
              </a:spcAft>
              <a:buNone/>
            </a:pPr>
            <a:r>
              <a:rPr lang="en" sz="900">
                <a:solidFill>
                  <a:srgbClr val="3F3F3F"/>
                </a:solidFill>
                <a:latin typeface="Lato"/>
                <a:ea typeface="Lato"/>
                <a:cs typeface="Lato"/>
                <a:sym typeface="Lato"/>
              </a:rPr>
              <a:t>alignments This letterhead design is meant to your project simple image too</a:t>
            </a:r>
            <a:endParaRPr sz="1100"/>
          </a:p>
          <a:p>
            <a:pPr indent="0" lvl="0" marL="0" marR="0" rtl="0" algn="l">
              <a:lnSpc>
                <a:spcPct val="125000"/>
              </a:lnSpc>
              <a:spcBef>
                <a:spcPts val="0"/>
              </a:spcBef>
              <a:spcAft>
                <a:spcPts val="0"/>
              </a:spcAft>
              <a:buNone/>
            </a:pPr>
            <a:r>
              <a:rPr lang="en" sz="900">
                <a:solidFill>
                  <a:srgbClr val="3F3F3F"/>
                </a:solidFill>
                <a:latin typeface="Lato"/>
                <a:ea typeface="Lato"/>
                <a:cs typeface="Lato"/>
                <a:sym typeface="Lato"/>
              </a:rPr>
              <a:t>project.</a:t>
            </a:r>
            <a:endParaRPr sz="1100"/>
          </a:p>
        </p:txBody>
      </p:sp>
      <p:sp>
        <p:nvSpPr>
          <p:cNvPr id="391" name="Google Shape;391;p60"/>
          <p:cNvSpPr/>
          <p:nvPr>
            <p:ph idx="2" type="pic"/>
          </p:nvPr>
        </p:nvSpPr>
        <p:spPr>
          <a:xfrm>
            <a:off x="0" y="1191392"/>
            <a:ext cx="9144000" cy="1900150"/>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mc:AlternateContent>
    <mc:Choice Requires="p14">
      <p:transition spd="slow" p14:dur="1250">
        <p14:flip dir="l"/>
      </p:transition>
    </mc:Choice>
    <mc:Fallback>
      <p:transition spd="slow">
        <p:fade/>
      </p:transition>
    </mc:Fallback>
  </mc:AlternateContent>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96" name="Shape 396"/>
        <p:cNvGrpSpPr/>
        <p:nvPr/>
      </p:nvGrpSpPr>
      <p:grpSpPr>
        <a:xfrm>
          <a:off x="0" y="0"/>
          <a:ext cx="0" cy="0"/>
          <a:chOff x="0" y="0"/>
          <a:chExt cx="0" cy="0"/>
        </a:xfrm>
      </p:grpSpPr>
      <p:sp>
        <p:nvSpPr>
          <p:cNvPr id="397" name="Google Shape;397;p61"/>
          <p:cNvSpPr txBox="1"/>
          <p:nvPr>
            <p:ph idx="12" type="sldNum"/>
          </p:nvPr>
        </p:nvSpPr>
        <p:spPr>
          <a:xfrm>
            <a:off x="8064662" y="4767263"/>
            <a:ext cx="450688" cy="27384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1" i="0" lang="en" sz="800">
                <a:solidFill>
                  <a:srgbClr val="FFFFFF"/>
                </a:solidFill>
                <a:latin typeface="Lato"/>
                <a:ea typeface="Lato"/>
                <a:cs typeface="Lato"/>
                <a:sym typeface="Lato"/>
              </a:rPr>
              <a:t>‹#›</a:t>
            </a:fld>
            <a:endParaRPr b="1" i="0" sz="800">
              <a:solidFill>
                <a:srgbClr val="FFFFFF"/>
              </a:solidFill>
              <a:latin typeface="Lato"/>
              <a:ea typeface="Lato"/>
              <a:cs typeface="Lato"/>
              <a:sym typeface="Lato"/>
            </a:endParaRPr>
          </a:p>
        </p:txBody>
      </p:sp>
      <p:sp>
        <p:nvSpPr>
          <p:cNvPr id="398" name="Google Shape;398;p61"/>
          <p:cNvSpPr txBox="1"/>
          <p:nvPr>
            <p:ph type="title"/>
          </p:nvPr>
        </p:nvSpPr>
        <p:spPr>
          <a:xfrm>
            <a:off x="628650" y="361242"/>
            <a:ext cx="7886700" cy="376645"/>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1900"/>
              <a:buFont typeface="Montserrat"/>
              <a:buNone/>
            </a:pPr>
            <a:r>
              <a:rPr b="1" i="0" lang="en" sz="1900" u="none" cap="none" strike="noStrike">
                <a:solidFill>
                  <a:schemeClr val="dk1"/>
                </a:solidFill>
                <a:latin typeface="Montserrat"/>
                <a:ea typeface="Montserrat"/>
                <a:cs typeface="Montserrat"/>
                <a:sym typeface="Montserrat"/>
              </a:rPr>
              <a:t>Company History</a:t>
            </a:r>
            <a:endParaRPr sz="1100"/>
          </a:p>
        </p:txBody>
      </p:sp>
      <p:sp>
        <p:nvSpPr>
          <p:cNvPr id="399" name="Google Shape;399;p61"/>
          <p:cNvSpPr txBox="1"/>
          <p:nvPr>
            <p:ph idx="1" type="body"/>
          </p:nvPr>
        </p:nvSpPr>
        <p:spPr>
          <a:xfrm>
            <a:off x="628650" y="734269"/>
            <a:ext cx="7886700" cy="238005"/>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757070"/>
              </a:buClr>
              <a:buSzPts val="900"/>
              <a:buFont typeface="Arial"/>
              <a:buNone/>
            </a:pPr>
            <a:r>
              <a:rPr b="0" i="0" lang="en" sz="900" u="none" cap="none" strike="noStrike">
                <a:solidFill>
                  <a:srgbClr val="757070"/>
                </a:solidFill>
                <a:latin typeface="Lato"/>
                <a:ea typeface="Lato"/>
                <a:cs typeface="Lato"/>
                <a:sym typeface="Lato"/>
              </a:rPr>
              <a:t>Lorem Ipsum Dolor Site Amet Text Here.</a:t>
            </a:r>
            <a:endParaRPr sz="1100"/>
          </a:p>
        </p:txBody>
      </p:sp>
      <p:sp>
        <p:nvSpPr>
          <p:cNvPr id="400" name="Google Shape;400;p61"/>
          <p:cNvSpPr txBox="1"/>
          <p:nvPr>
            <p:ph idx="11" type="ftr"/>
          </p:nvPr>
        </p:nvSpPr>
        <p:spPr>
          <a:xfrm>
            <a:off x="638735" y="4790515"/>
            <a:ext cx="1630456" cy="231961"/>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i="0" lang="en" sz="800">
                <a:solidFill>
                  <a:srgbClr val="757070"/>
                </a:solidFill>
                <a:latin typeface="Lato"/>
                <a:ea typeface="Lato"/>
                <a:cs typeface="Lato"/>
                <a:sym typeface="Lato"/>
              </a:rPr>
              <a:t>www.website.com</a:t>
            </a:r>
            <a:endParaRPr b="1" i="0" sz="800">
              <a:solidFill>
                <a:srgbClr val="757070"/>
              </a:solidFill>
              <a:latin typeface="Lato"/>
              <a:ea typeface="Lato"/>
              <a:cs typeface="Lato"/>
              <a:sym typeface="Lato"/>
            </a:endParaRPr>
          </a:p>
        </p:txBody>
      </p:sp>
      <p:grpSp>
        <p:nvGrpSpPr>
          <p:cNvPr id="401" name="Google Shape;401;p61"/>
          <p:cNvGrpSpPr/>
          <p:nvPr/>
        </p:nvGrpSpPr>
        <p:grpSpPr>
          <a:xfrm>
            <a:off x="1213541" y="3202277"/>
            <a:ext cx="2719857" cy="384047"/>
            <a:chOff x="662060" y="2825497"/>
            <a:chExt cx="3626476" cy="512063"/>
          </a:xfrm>
        </p:grpSpPr>
        <p:sp>
          <p:nvSpPr>
            <p:cNvPr id="402" name="Google Shape;402;p61"/>
            <p:cNvSpPr/>
            <p:nvPr/>
          </p:nvSpPr>
          <p:spPr>
            <a:xfrm>
              <a:off x="662060" y="2889504"/>
              <a:ext cx="438912" cy="438912"/>
            </a:xfrm>
            <a:prstGeom prst="ellipse">
              <a:avLst/>
            </a:prstGeom>
            <a:solidFill>
              <a:schemeClr val="accent2"/>
            </a:solid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4200"/>
                <a:buFont typeface="Gill Sans"/>
                <a:buNone/>
              </a:pPr>
              <a:r>
                <a:t/>
              </a:r>
              <a:endParaRPr b="0" i="0" sz="4200" u="none" cap="none" strike="noStrike">
                <a:solidFill>
                  <a:srgbClr val="000000"/>
                </a:solidFill>
                <a:latin typeface="Gill Sans"/>
                <a:ea typeface="Gill Sans"/>
                <a:cs typeface="Gill Sans"/>
                <a:sym typeface="Gill Sans"/>
              </a:endParaRPr>
            </a:p>
          </p:txBody>
        </p:sp>
        <p:sp>
          <p:nvSpPr>
            <p:cNvPr id="403" name="Google Shape;403;p61"/>
            <p:cNvSpPr/>
            <p:nvPr/>
          </p:nvSpPr>
          <p:spPr>
            <a:xfrm>
              <a:off x="718543" y="2970847"/>
              <a:ext cx="305586" cy="252353"/>
            </a:xfrm>
            <a:prstGeom prst="rect">
              <a:avLst/>
            </a:prstGeom>
            <a:noFill/>
            <a:ln>
              <a:noFill/>
            </a:ln>
          </p:spPr>
          <p:txBody>
            <a:bodyPr anchorCtr="0" anchor="ctr" bIns="0" lIns="0" spcFirstLastPara="1" rIns="0" wrap="square" tIns="0">
              <a:noAutofit/>
            </a:bodyPr>
            <a:lstStyle/>
            <a:p>
              <a:pPr indent="0" lvl="0" marL="0" marR="0" rtl="0" algn="ctr">
                <a:lnSpc>
                  <a:spcPct val="130000"/>
                </a:lnSpc>
                <a:spcBef>
                  <a:spcPts val="0"/>
                </a:spcBef>
                <a:spcAft>
                  <a:spcPts val="0"/>
                </a:spcAft>
                <a:buNone/>
              </a:pPr>
              <a:r>
                <a:rPr b="1" lang="en" sz="900">
                  <a:solidFill>
                    <a:srgbClr val="FFFFFF"/>
                  </a:solidFill>
                  <a:latin typeface="Lato"/>
                  <a:ea typeface="Lato"/>
                  <a:cs typeface="Lato"/>
                  <a:sym typeface="Lato"/>
                </a:rPr>
                <a:t>1</a:t>
              </a:r>
              <a:endParaRPr b="1" sz="900">
                <a:solidFill>
                  <a:srgbClr val="FFFFFF"/>
                </a:solidFill>
                <a:latin typeface="Lato"/>
                <a:ea typeface="Lato"/>
                <a:cs typeface="Lato"/>
                <a:sym typeface="Lato"/>
              </a:endParaRPr>
            </a:p>
          </p:txBody>
        </p:sp>
        <p:sp>
          <p:nvSpPr>
            <p:cNvPr id="404" name="Google Shape;404;p61"/>
            <p:cNvSpPr/>
            <p:nvPr/>
          </p:nvSpPr>
          <p:spPr>
            <a:xfrm>
              <a:off x="1207008" y="2825497"/>
              <a:ext cx="3081528" cy="512063"/>
            </a:xfrm>
            <a:prstGeom prst="rect">
              <a:avLst/>
            </a:prstGeom>
            <a:noFill/>
            <a:ln>
              <a:noFill/>
            </a:ln>
          </p:spPr>
          <p:txBody>
            <a:bodyPr anchorCtr="0" anchor="ctr" bIns="0" lIns="0" spcFirstLastPara="1" rIns="0" wrap="square" tIns="0">
              <a:noAutofit/>
            </a:bodyPr>
            <a:lstStyle/>
            <a:p>
              <a:pPr indent="0" lvl="0" marL="0" marR="0" rtl="0" algn="l">
                <a:lnSpc>
                  <a:spcPct val="150000"/>
                </a:lnSpc>
                <a:spcBef>
                  <a:spcPts val="0"/>
                </a:spcBef>
                <a:spcAft>
                  <a:spcPts val="0"/>
                </a:spcAft>
                <a:buNone/>
              </a:pPr>
              <a:r>
                <a:rPr b="1" lang="en" sz="600">
                  <a:solidFill>
                    <a:schemeClr val="dk1"/>
                  </a:solidFill>
                  <a:latin typeface="Lato"/>
                  <a:ea typeface="Lato"/>
                  <a:cs typeface="Lato"/>
                  <a:sym typeface="Lato"/>
                </a:rPr>
                <a:t>This letterhead design is meant to project an image of professionalism and reliability. By using simple alignments we have created a very spacious feeling. </a:t>
              </a:r>
              <a:endParaRPr sz="1100"/>
            </a:p>
          </p:txBody>
        </p:sp>
      </p:grpSp>
      <p:grpSp>
        <p:nvGrpSpPr>
          <p:cNvPr id="405" name="Google Shape;405;p61"/>
          <p:cNvGrpSpPr/>
          <p:nvPr/>
        </p:nvGrpSpPr>
        <p:grpSpPr>
          <a:xfrm>
            <a:off x="1213541" y="3925475"/>
            <a:ext cx="2719857" cy="384047"/>
            <a:chOff x="662060" y="2825497"/>
            <a:chExt cx="3626476" cy="512063"/>
          </a:xfrm>
        </p:grpSpPr>
        <p:sp>
          <p:nvSpPr>
            <p:cNvPr id="406" name="Google Shape;406;p61"/>
            <p:cNvSpPr/>
            <p:nvPr/>
          </p:nvSpPr>
          <p:spPr>
            <a:xfrm>
              <a:off x="662060" y="2889504"/>
              <a:ext cx="438912" cy="438912"/>
            </a:xfrm>
            <a:prstGeom prst="ellipse">
              <a:avLst/>
            </a:prstGeom>
            <a:solidFill>
              <a:schemeClr val="accent3"/>
            </a:solid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4200"/>
                <a:buFont typeface="Gill Sans"/>
                <a:buNone/>
              </a:pPr>
              <a:r>
                <a:t/>
              </a:r>
              <a:endParaRPr b="0" i="0" sz="4200" u="none" cap="none" strike="noStrike">
                <a:solidFill>
                  <a:srgbClr val="000000"/>
                </a:solidFill>
                <a:latin typeface="Gill Sans"/>
                <a:ea typeface="Gill Sans"/>
                <a:cs typeface="Gill Sans"/>
                <a:sym typeface="Gill Sans"/>
              </a:endParaRPr>
            </a:p>
          </p:txBody>
        </p:sp>
        <p:sp>
          <p:nvSpPr>
            <p:cNvPr id="407" name="Google Shape;407;p61"/>
            <p:cNvSpPr/>
            <p:nvPr/>
          </p:nvSpPr>
          <p:spPr>
            <a:xfrm>
              <a:off x="718543" y="2970847"/>
              <a:ext cx="305586" cy="252353"/>
            </a:xfrm>
            <a:prstGeom prst="rect">
              <a:avLst/>
            </a:prstGeom>
            <a:noFill/>
            <a:ln>
              <a:noFill/>
            </a:ln>
          </p:spPr>
          <p:txBody>
            <a:bodyPr anchorCtr="0" anchor="ctr" bIns="0" lIns="0" spcFirstLastPara="1" rIns="0" wrap="square" tIns="0">
              <a:noAutofit/>
            </a:bodyPr>
            <a:lstStyle/>
            <a:p>
              <a:pPr indent="0" lvl="0" marL="0" marR="0" rtl="0" algn="ctr">
                <a:lnSpc>
                  <a:spcPct val="130000"/>
                </a:lnSpc>
                <a:spcBef>
                  <a:spcPts val="0"/>
                </a:spcBef>
                <a:spcAft>
                  <a:spcPts val="0"/>
                </a:spcAft>
                <a:buNone/>
              </a:pPr>
              <a:r>
                <a:rPr b="1" lang="en" sz="900">
                  <a:solidFill>
                    <a:srgbClr val="FFFFFF"/>
                  </a:solidFill>
                  <a:latin typeface="Lato"/>
                  <a:ea typeface="Lato"/>
                  <a:cs typeface="Lato"/>
                  <a:sym typeface="Lato"/>
                </a:rPr>
                <a:t>2</a:t>
              </a:r>
              <a:endParaRPr sz="1100"/>
            </a:p>
          </p:txBody>
        </p:sp>
        <p:sp>
          <p:nvSpPr>
            <p:cNvPr id="408" name="Google Shape;408;p61"/>
            <p:cNvSpPr/>
            <p:nvPr/>
          </p:nvSpPr>
          <p:spPr>
            <a:xfrm>
              <a:off x="1207008" y="2825497"/>
              <a:ext cx="3081528" cy="512063"/>
            </a:xfrm>
            <a:prstGeom prst="rect">
              <a:avLst/>
            </a:prstGeom>
            <a:noFill/>
            <a:ln>
              <a:noFill/>
            </a:ln>
          </p:spPr>
          <p:txBody>
            <a:bodyPr anchorCtr="0" anchor="ctr" bIns="0" lIns="0" spcFirstLastPara="1" rIns="0" wrap="square" tIns="0">
              <a:noAutofit/>
            </a:bodyPr>
            <a:lstStyle/>
            <a:p>
              <a:pPr indent="0" lvl="0" marL="0" marR="0" rtl="0" algn="l">
                <a:lnSpc>
                  <a:spcPct val="150000"/>
                </a:lnSpc>
                <a:spcBef>
                  <a:spcPts val="0"/>
                </a:spcBef>
                <a:spcAft>
                  <a:spcPts val="0"/>
                </a:spcAft>
                <a:buNone/>
              </a:pPr>
              <a:r>
                <a:rPr b="1" lang="en" sz="600">
                  <a:solidFill>
                    <a:schemeClr val="dk1"/>
                  </a:solidFill>
                  <a:latin typeface="Lato"/>
                  <a:ea typeface="Lato"/>
                  <a:cs typeface="Lato"/>
                  <a:sym typeface="Lato"/>
                </a:rPr>
                <a:t>This letterhead design is meant to project an image of professionalism and reliability. By using simple alignments we have created a very spacious feeling. </a:t>
              </a:r>
              <a:endParaRPr sz="1100"/>
            </a:p>
          </p:txBody>
        </p:sp>
      </p:grpSp>
      <p:sp>
        <p:nvSpPr>
          <p:cNvPr id="409" name="Google Shape;409;p61"/>
          <p:cNvSpPr/>
          <p:nvPr/>
        </p:nvSpPr>
        <p:spPr>
          <a:xfrm>
            <a:off x="5229327" y="3202276"/>
            <a:ext cx="2706482" cy="1223029"/>
          </a:xfrm>
          <a:prstGeom prst="rect">
            <a:avLst/>
          </a:prstGeom>
          <a:noFill/>
          <a:ln cap="flat" cmpd="sng" w="25400">
            <a:solidFill>
              <a:schemeClr val="dk1">
                <a:alpha val="9803"/>
              </a:schemeClr>
            </a:solidFill>
            <a:prstDash val="solid"/>
            <a:round/>
            <a:headEnd len="sm" w="sm" type="none"/>
            <a:tailEnd len="sm" w="sm" type="none"/>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4200"/>
              <a:buFont typeface="Gill Sans"/>
              <a:buNone/>
            </a:pPr>
            <a:r>
              <a:t/>
            </a:r>
            <a:endParaRPr b="0" i="0" sz="4200" u="none" cap="none" strike="noStrike">
              <a:solidFill>
                <a:srgbClr val="000000"/>
              </a:solidFill>
              <a:latin typeface="Gill Sans"/>
              <a:ea typeface="Gill Sans"/>
              <a:cs typeface="Gill Sans"/>
              <a:sym typeface="Gill Sans"/>
            </a:endParaRPr>
          </a:p>
        </p:txBody>
      </p:sp>
      <p:sp>
        <p:nvSpPr>
          <p:cNvPr id="410" name="Google Shape;410;p61"/>
          <p:cNvSpPr/>
          <p:nvPr/>
        </p:nvSpPr>
        <p:spPr>
          <a:xfrm>
            <a:off x="5300122" y="3299643"/>
            <a:ext cx="2564892" cy="230481"/>
          </a:xfrm>
          <a:prstGeom prst="rect">
            <a:avLst/>
          </a:prstGeom>
          <a:solidFill>
            <a:schemeClr val="dk1">
              <a:alpha val="4705"/>
            </a:schemeClr>
          </a:solidFill>
          <a:ln>
            <a:noFill/>
          </a:ln>
        </p:spPr>
        <p:txBody>
          <a:bodyPr anchorCtr="0" anchor="t" bIns="0" lIns="0" spcFirstLastPara="1" rIns="0" wrap="square" tIns="0">
            <a:noAutofit/>
          </a:bodyPr>
          <a:lstStyle/>
          <a:p>
            <a:pPr indent="0" lvl="0" marL="0" marR="0" rtl="0" algn="ctr">
              <a:spcBef>
                <a:spcPts val="0"/>
              </a:spcBef>
              <a:spcAft>
                <a:spcPts val="0"/>
              </a:spcAft>
              <a:buNone/>
            </a:pPr>
            <a:r>
              <a:t/>
            </a:r>
            <a:endParaRPr sz="1600">
              <a:solidFill>
                <a:srgbClr val="000000"/>
              </a:solidFill>
              <a:latin typeface="Gill Sans"/>
              <a:ea typeface="Gill Sans"/>
              <a:cs typeface="Gill Sans"/>
              <a:sym typeface="Gill Sans"/>
            </a:endParaRPr>
          </a:p>
        </p:txBody>
      </p:sp>
      <p:cxnSp>
        <p:nvCxnSpPr>
          <p:cNvPr id="411" name="Google Shape;411;p61"/>
          <p:cNvCxnSpPr/>
          <p:nvPr/>
        </p:nvCxnSpPr>
        <p:spPr>
          <a:xfrm>
            <a:off x="5315548" y="3977033"/>
            <a:ext cx="2538282" cy="0"/>
          </a:xfrm>
          <a:prstGeom prst="straightConnector1">
            <a:avLst/>
          </a:prstGeom>
          <a:blipFill rotWithShape="1">
            <a:blip r:embed="rId3">
              <a:alphaModFix/>
            </a:blip>
            <a:tile algn="tl" flip="none" tx="0" sx="100000" ty="0" sy="100000"/>
          </a:blipFill>
          <a:ln cap="flat" cmpd="sng" w="12700">
            <a:solidFill>
              <a:schemeClr val="dk1">
                <a:alpha val="40000"/>
              </a:schemeClr>
            </a:solidFill>
            <a:prstDash val="solid"/>
            <a:round/>
            <a:headEnd len="sm" w="sm" type="none"/>
            <a:tailEnd len="sm" w="sm" type="none"/>
          </a:ln>
        </p:spPr>
      </p:cxnSp>
      <p:sp>
        <p:nvSpPr>
          <p:cNvPr id="412" name="Google Shape;412;p61"/>
          <p:cNvSpPr/>
          <p:nvPr/>
        </p:nvSpPr>
        <p:spPr>
          <a:xfrm>
            <a:off x="5411317" y="3316811"/>
            <a:ext cx="746055" cy="179023"/>
          </a:xfrm>
          <a:prstGeom prst="rect">
            <a:avLst/>
          </a:prstGeom>
          <a:noFill/>
          <a:ln>
            <a:noFill/>
          </a:ln>
        </p:spPr>
        <p:txBody>
          <a:bodyPr anchorCtr="0" anchor="ctr" bIns="0" lIns="0" spcFirstLastPara="1" rIns="0" wrap="square" tIns="0">
            <a:noAutofit/>
          </a:bodyPr>
          <a:lstStyle/>
          <a:p>
            <a:pPr indent="0" lvl="0" marL="0" marR="0" rtl="0" algn="l">
              <a:lnSpc>
                <a:spcPct val="130000"/>
              </a:lnSpc>
              <a:spcBef>
                <a:spcPts val="0"/>
              </a:spcBef>
              <a:spcAft>
                <a:spcPts val="0"/>
              </a:spcAft>
              <a:buNone/>
            </a:pPr>
            <a:r>
              <a:rPr b="1" lang="en" sz="700">
                <a:solidFill>
                  <a:schemeClr val="dk1"/>
                </a:solidFill>
                <a:latin typeface="Lato"/>
                <a:ea typeface="Lato"/>
                <a:cs typeface="Lato"/>
                <a:sym typeface="Lato"/>
              </a:rPr>
              <a:t>LOREM IPSUM</a:t>
            </a:r>
            <a:endParaRPr sz="1100"/>
          </a:p>
        </p:txBody>
      </p:sp>
      <p:sp>
        <p:nvSpPr>
          <p:cNvPr id="413" name="Google Shape;413;p61"/>
          <p:cNvSpPr/>
          <p:nvPr/>
        </p:nvSpPr>
        <p:spPr>
          <a:xfrm>
            <a:off x="6943166" y="3316811"/>
            <a:ext cx="846409" cy="189265"/>
          </a:xfrm>
          <a:prstGeom prst="rect">
            <a:avLst/>
          </a:prstGeom>
          <a:noFill/>
          <a:ln>
            <a:noFill/>
          </a:ln>
        </p:spPr>
        <p:txBody>
          <a:bodyPr anchorCtr="0" anchor="ctr" bIns="0" lIns="0" spcFirstLastPara="1" rIns="0" wrap="square" tIns="0">
            <a:noAutofit/>
          </a:bodyPr>
          <a:lstStyle/>
          <a:p>
            <a:pPr indent="0" lvl="0" marL="0" marR="0" rtl="0" algn="l">
              <a:lnSpc>
                <a:spcPct val="130000"/>
              </a:lnSpc>
              <a:spcBef>
                <a:spcPts val="0"/>
              </a:spcBef>
              <a:spcAft>
                <a:spcPts val="0"/>
              </a:spcAft>
              <a:buNone/>
            </a:pPr>
            <a:r>
              <a:rPr b="1" lang="en" sz="700">
                <a:solidFill>
                  <a:schemeClr val="dk1"/>
                </a:solidFill>
                <a:latin typeface="Lato"/>
                <a:ea typeface="Lato"/>
                <a:cs typeface="Lato"/>
                <a:sym typeface="Lato"/>
              </a:rPr>
              <a:t>DOLOR SIT AMET</a:t>
            </a:r>
            <a:endParaRPr sz="1100"/>
          </a:p>
        </p:txBody>
      </p:sp>
      <p:grpSp>
        <p:nvGrpSpPr>
          <p:cNvPr id="414" name="Google Shape;414;p61"/>
          <p:cNvGrpSpPr/>
          <p:nvPr/>
        </p:nvGrpSpPr>
        <p:grpSpPr>
          <a:xfrm>
            <a:off x="5316607" y="3603867"/>
            <a:ext cx="2472968" cy="348566"/>
            <a:chOff x="7088809" y="4744996"/>
            <a:chExt cx="3297290" cy="464755"/>
          </a:xfrm>
        </p:grpSpPr>
        <p:sp>
          <p:nvSpPr>
            <p:cNvPr id="415" name="Google Shape;415;p61"/>
            <p:cNvSpPr/>
            <p:nvPr/>
          </p:nvSpPr>
          <p:spPr>
            <a:xfrm>
              <a:off x="7088809" y="4744996"/>
              <a:ext cx="1943980" cy="464755"/>
            </a:xfrm>
            <a:prstGeom prst="rect">
              <a:avLst/>
            </a:prstGeom>
            <a:noFill/>
            <a:ln>
              <a:noFill/>
            </a:ln>
          </p:spPr>
          <p:txBody>
            <a:bodyPr anchorCtr="0" anchor="ctr" bIns="0" lIns="0" spcFirstLastPara="1" rIns="0" wrap="square" tIns="0">
              <a:noAutofit/>
            </a:bodyPr>
            <a:lstStyle/>
            <a:p>
              <a:pPr indent="0" lvl="0" marL="0" marR="0" rtl="0" algn="l">
                <a:lnSpc>
                  <a:spcPct val="122222"/>
                </a:lnSpc>
                <a:spcBef>
                  <a:spcPts val="0"/>
                </a:spcBef>
                <a:spcAft>
                  <a:spcPts val="0"/>
                </a:spcAft>
                <a:buNone/>
              </a:pPr>
              <a:r>
                <a:rPr lang="en" sz="700">
                  <a:solidFill>
                    <a:schemeClr val="dk1"/>
                  </a:solidFill>
                  <a:latin typeface="Lato"/>
                  <a:ea typeface="Lato"/>
                  <a:cs typeface="Lato"/>
                  <a:sym typeface="Lato"/>
                </a:rPr>
                <a:t>This letterhead design is meant to project an image of professionalism.</a:t>
              </a:r>
              <a:endParaRPr sz="1100"/>
            </a:p>
          </p:txBody>
        </p:sp>
        <p:sp>
          <p:nvSpPr>
            <p:cNvPr id="416" name="Google Shape;416;p61"/>
            <p:cNvSpPr/>
            <p:nvPr/>
          </p:nvSpPr>
          <p:spPr>
            <a:xfrm>
              <a:off x="9257555" y="4833894"/>
              <a:ext cx="1128545" cy="252353"/>
            </a:xfrm>
            <a:prstGeom prst="rect">
              <a:avLst/>
            </a:prstGeom>
            <a:noFill/>
            <a:ln>
              <a:noFill/>
            </a:ln>
          </p:spPr>
          <p:txBody>
            <a:bodyPr anchorCtr="0" anchor="ctr" bIns="0" lIns="0" spcFirstLastPara="1" rIns="0" wrap="square" tIns="0">
              <a:noAutofit/>
            </a:bodyPr>
            <a:lstStyle/>
            <a:p>
              <a:pPr indent="0" lvl="0" marL="0" marR="0" rtl="0" algn="l">
                <a:lnSpc>
                  <a:spcPct val="130000"/>
                </a:lnSpc>
                <a:spcBef>
                  <a:spcPts val="0"/>
                </a:spcBef>
                <a:spcAft>
                  <a:spcPts val="0"/>
                </a:spcAft>
                <a:buNone/>
              </a:pPr>
              <a:r>
                <a:rPr b="1" lang="en" sz="700">
                  <a:solidFill>
                    <a:schemeClr val="dk1"/>
                  </a:solidFill>
                  <a:latin typeface="Lato"/>
                  <a:ea typeface="Lato"/>
                  <a:cs typeface="Lato"/>
                  <a:sym typeface="Lato"/>
                </a:rPr>
                <a:t>2017</a:t>
              </a:r>
              <a:endParaRPr sz="1100"/>
            </a:p>
          </p:txBody>
        </p:sp>
      </p:grpSp>
      <p:grpSp>
        <p:nvGrpSpPr>
          <p:cNvPr id="417" name="Google Shape;417;p61"/>
          <p:cNvGrpSpPr/>
          <p:nvPr/>
        </p:nvGrpSpPr>
        <p:grpSpPr>
          <a:xfrm>
            <a:off x="5316607" y="4001631"/>
            <a:ext cx="2472968" cy="348566"/>
            <a:chOff x="7088809" y="5275348"/>
            <a:chExt cx="3297290" cy="464755"/>
          </a:xfrm>
        </p:grpSpPr>
        <p:sp>
          <p:nvSpPr>
            <p:cNvPr id="418" name="Google Shape;418;p61"/>
            <p:cNvSpPr/>
            <p:nvPr/>
          </p:nvSpPr>
          <p:spPr>
            <a:xfrm>
              <a:off x="7088809" y="5275348"/>
              <a:ext cx="1943980" cy="464755"/>
            </a:xfrm>
            <a:prstGeom prst="rect">
              <a:avLst/>
            </a:prstGeom>
            <a:noFill/>
            <a:ln>
              <a:noFill/>
            </a:ln>
          </p:spPr>
          <p:txBody>
            <a:bodyPr anchorCtr="0" anchor="ctr" bIns="0" lIns="0" spcFirstLastPara="1" rIns="0" wrap="square" tIns="0">
              <a:noAutofit/>
            </a:bodyPr>
            <a:lstStyle/>
            <a:p>
              <a:pPr indent="0" lvl="0" marL="0" marR="0" rtl="0" algn="l">
                <a:lnSpc>
                  <a:spcPct val="122222"/>
                </a:lnSpc>
                <a:spcBef>
                  <a:spcPts val="0"/>
                </a:spcBef>
                <a:spcAft>
                  <a:spcPts val="0"/>
                </a:spcAft>
                <a:buNone/>
              </a:pPr>
              <a:r>
                <a:rPr lang="en" sz="700">
                  <a:solidFill>
                    <a:schemeClr val="dk1"/>
                  </a:solidFill>
                  <a:latin typeface="Lato"/>
                  <a:ea typeface="Lato"/>
                  <a:cs typeface="Lato"/>
                  <a:sym typeface="Lato"/>
                </a:rPr>
                <a:t>This letterhead design is meant to project an image of professionalism.</a:t>
              </a:r>
              <a:endParaRPr sz="1100"/>
            </a:p>
          </p:txBody>
        </p:sp>
        <p:sp>
          <p:nvSpPr>
            <p:cNvPr id="419" name="Google Shape;419;p61"/>
            <p:cNvSpPr/>
            <p:nvPr/>
          </p:nvSpPr>
          <p:spPr>
            <a:xfrm>
              <a:off x="9257555" y="5364246"/>
              <a:ext cx="1128545" cy="252353"/>
            </a:xfrm>
            <a:prstGeom prst="rect">
              <a:avLst/>
            </a:prstGeom>
            <a:noFill/>
            <a:ln>
              <a:noFill/>
            </a:ln>
          </p:spPr>
          <p:txBody>
            <a:bodyPr anchorCtr="0" anchor="ctr" bIns="0" lIns="0" spcFirstLastPara="1" rIns="0" wrap="square" tIns="0">
              <a:noAutofit/>
            </a:bodyPr>
            <a:lstStyle/>
            <a:p>
              <a:pPr indent="0" lvl="0" marL="0" marR="0" rtl="0" algn="l">
                <a:lnSpc>
                  <a:spcPct val="130000"/>
                </a:lnSpc>
                <a:spcBef>
                  <a:spcPts val="0"/>
                </a:spcBef>
                <a:spcAft>
                  <a:spcPts val="0"/>
                </a:spcAft>
                <a:buNone/>
              </a:pPr>
              <a:r>
                <a:rPr b="1" lang="en" sz="700">
                  <a:solidFill>
                    <a:schemeClr val="dk1"/>
                  </a:solidFill>
                  <a:latin typeface="Lato"/>
                  <a:ea typeface="Lato"/>
                  <a:cs typeface="Lato"/>
                  <a:sym typeface="Lato"/>
                </a:rPr>
                <a:t>2014</a:t>
              </a:r>
              <a:endParaRPr sz="1100"/>
            </a:p>
          </p:txBody>
        </p:sp>
      </p:grpSp>
      <p:cxnSp>
        <p:nvCxnSpPr>
          <p:cNvPr id="420" name="Google Shape;420;p61"/>
          <p:cNvCxnSpPr/>
          <p:nvPr/>
        </p:nvCxnSpPr>
        <p:spPr>
          <a:xfrm>
            <a:off x="1213541" y="3755899"/>
            <a:ext cx="2792110" cy="0"/>
          </a:xfrm>
          <a:prstGeom prst="straightConnector1">
            <a:avLst/>
          </a:prstGeom>
          <a:blipFill rotWithShape="1">
            <a:blip r:embed="rId3">
              <a:alphaModFix/>
            </a:blip>
            <a:tile algn="tl" flip="none" tx="0" sx="100000" ty="0" sy="100000"/>
          </a:blipFill>
          <a:ln cap="flat" cmpd="sng" w="12700">
            <a:solidFill>
              <a:schemeClr val="dk1">
                <a:alpha val="40000"/>
              </a:schemeClr>
            </a:solidFill>
            <a:prstDash val="solid"/>
            <a:round/>
            <a:headEnd len="sm" w="sm" type="none"/>
            <a:tailEnd len="sm" w="sm" type="none"/>
          </a:ln>
        </p:spPr>
      </p:cxnSp>
      <p:sp>
        <p:nvSpPr>
          <p:cNvPr id="421" name="Google Shape;421;p61"/>
          <p:cNvSpPr/>
          <p:nvPr>
            <p:ph idx="2" type="pic"/>
          </p:nvPr>
        </p:nvSpPr>
        <p:spPr>
          <a:xfrm>
            <a:off x="1255903" y="1345301"/>
            <a:ext cx="1981963" cy="1426464"/>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422" name="Google Shape;422;p61"/>
          <p:cNvSpPr/>
          <p:nvPr>
            <p:ph idx="3" type="pic"/>
          </p:nvPr>
        </p:nvSpPr>
        <p:spPr>
          <a:xfrm>
            <a:off x="3604876" y="1345300"/>
            <a:ext cx="1981963" cy="1426464"/>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423" name="Google Shape;423;p61"/>
          <p:cNvSpPr/>
          <p:nvPr>
            <p:ph idx="4" type="pic"/>
          </p:nvPr>
        </p:nvSpPr>
        <p:spPr>
          <a:xfrm>
            <a:off x="5953846" y="1345301"/>
            <a:ext cx="1981963" cy="1426464"/>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transition spd="slow">
    <p:fade/>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28" name="Shape 428"/>
        <p:cNvGrpSpPr/>
        <p:nvPr/>
      </p:nvGrpSpPr>
      <p:grpSpPr>
        <a:xfrm>
          <a:off x="0" y="0"/>
          <a:ext cx="0" cy="0"/>
          <a:chOff x="0" y="0"/>
          <a:chExt cx="0" cy="0"/>
        </a:xfrm>
      </p:grpSpPr>
      <p:sp>
        <p:nvSpPr>
          <p:cNvPr id="429" name="Google Shape;429;p62"/>
          <p:cNvSpPr/>
          <p:nvPr/>
        </p:nvSpPr>
        <p:spPr>
          <a:xfrm>
            <a:off x="0" y="1389646"/>
            <a:ext cx="9144000" cy="3753853"/>
          </a:xfrm>
          <a:prstGeom prst="rect">
            <a:avLst/>
          </a:prstGeom>
          <a:solidFill>
            <a:srgbClr val="262626">
              <a:alpha val="69803"/>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30" name="Google Shape;430;p62"/>
          <p:cNvSpPr txBox="1"/>
          <p:nvPr>
            <p:ph idx="12" type="sldNum"/>
          </p:nvPr>
        </p:nvSpPr>
        <p:spPr>
          <a:xfrm>
            <a:off x="8064662" y="4767263"/>
            <a:ext cx="450688" cy="27384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1" i="0" lang="en" sz="800">
                <a:solidFill>
                  <a:srgbClr val="FFFFFF"/>
                </a:solidFill>
                <a:latin typeface="Lato"/>
                <a:ea typeface="Lato"/>
                <a:cs typeface="Lato"/>
                <a:sym typeface="Lato"/>
              </a:rPr>
              <a:t>‹#›</a:t>
            </a:fld>
            <a:endParaRPr b="1" i="0" sz="800">
              <a:solidFill>
                <a:srgbClr val="FFFFFF"/>
              </a:solidFill>
              <a:latin typeface="Lato"/>
              <a:ea typeface="Lato"/>
              <a:cs typeface="Lato"/>
              <a:sym typeface="Lato"/>
            </a:endParaRPr>
          </a:p>
        </p:txBody>
      </p:sp>
      <p:sp>
        <p:nvSpPr>
          <p:cNvPr id="431" name="Google Shape;431;p62"/>
          <p:cNvSpPr txBox="1"/>
          <p:nvPr>
            <p:ph type="title"/>
          </p:nvPr>
        </p:nvSpPr>
        <p:spPr>
          <a:xfrm>
            <a:off x="628650" y="361242"/>
            <a:ext cx="7886700" cy="376645"/>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300"/>
              <a:buFont typeface="Montserrat"/>
              <a:buNone/>
            </a:pPr>
            <a:r>
              <a:rPr b="1" i="0" lang="en" sz="2300" u="none" cap="none" strike="noStrike">
                <a:solidFill>
                  <a:schemeClr val="dk1"/>
                </a:solidFill>
                <a:latin typeface="Montserrat"/>
                <a:ea typeface="Montserrat"/>
                <a:cs typeface="Montserrat"/>
                <a:sym typeface="Montserrat"/>
              </a:rPr>
              <a:t>Five Goals List</a:t>
            </a:r>
            <a:endParaRPr sz="1100"/>
          </a:p>
        </p:txBody>
      </p:sp>
      <p:sp>
        <p:nvSpPr>
          <p:cNvPr id="432" name="Google Shape;432;p62"/>
          <p:cNvSpPr txBox="1"/>
          <p:nvPr>
            <p:ph idx="1" type="body"/>
          </p:nvPr>
        </p:nvSpPr>
        <p:spPr>
          <a:xfrm>
            <a:off x="628650" y="684263"/>
            <a:ext cx="7886700" cy="238005"/>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900"/>
              <a:buFont typeface="Arial"/>
              <a:buNone/>
            </a:pPr>
            <a:r>
              <a:rPr b="0" i="0" lang="en" sz="900" u="none" cap="none" strike="noStrike">
                <a:solidFill>
                  <a:schemeClr val="dk1"/>
                </a:solidFill>
                <a:latin typeface="Lato"/>
                <a:ea typeface="Lato"/>
                <a:cs typeface="Lato"/>
                <a:sym typeface="Lato"/>
              </a:rPr>
              <a:t>Your great subtitle in this line</a:t>
            </a:r>
            <a:endParaRPr sz="1100"/>
          </a:p>
        </p:txBody>
      </p:sp>
      <p:sp>
        <p:nvSpPr>
          <p:cNvPr id="433" name="Google Shape;433;p62"/>
          <p:cNvSpPr txBox="1"/>
          <p:nvPr>
            <p:ph idx="11" type="ftr"/>
          </p:nvPr>
        </p:nvSpPr>
        <p:spPr>
          <a:xfrm>
            <a:off x="638735" y="4790515"/>
            <a:ext cx="1630456" cy="231961"/>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i="0" lang="en" sz="800">
                <a:solidFill>
                  <a:srgbClr val="757070"/>
                </a:solidFill>
                <a:latin typeface="Lato"/>
                <a:ea typeface="Lato"/>
                <a:cs typeface="Lato"/>
                <a:sym typeface="Lato"/>
              </a:rPr>
              <a:t>www.website.com</a:t>
            </a:r>
            <a:endParaRPr b="1" i="0" sz="800">
              <a:solidFill>
                <a:srgbClr val="757070"/>
              </a:solidFill>
              <a:latin typeface="Lato"/>
              <a:ea typeface="Lato"/>
              <a:cs typeface="Lato"/>
              <a:sym typeface="Lato"/>
            </a:endParaRPr>
          </a:p>
        </p:txBody>
      </p:sp>
      <p:grpSp>
        <p:nvGrpSpPr>
          <p:cNvPr id="434" name="Google Shape;434;p62"/>
          <p:cNvGrpSpPr/>
          <p:nvPr/>
        </p:nvGrpSpPr>
        <p:grpSpPr>
          <a:xfrm>
            <a:off x="4223314" y="1764998"/>
            <a:ext cx="697372" cy="697049"/>
            <a:chOff x="-4641183" y="-4656803"/>
            <a:chExt cx="3405188" cy="3403610"/>
          </a:xfrm>
        </p:grpSpPr>
        <p:sp>
          <p:nvSpPr>
            <p:cNvPr id="435" name="Google Shape;435;p62"/>
            <p:cNvSpPr/>
            <p:nvPr/>
          </p:nvSpPr>
          <p:spPr>
            <a:xfrm>
              <a:off x="-4641183" y="-4656803"/>
              <a:ext cx="3405188" cy="3403610"/>
            </a:xfrm>
            <a:custGeom>
              <a:pathLst>
                <a:path extrusionOk="0" h="944" w="944">
                  <a:moveTo>
                    <a:pt x="924" y="0"/>
                  </a:moveTo>
                  <a:cubicBezTo>
                    <a:pt x="19" y="0"/>
                    <a:pt x="19" y="0"/>
                    <a:pt x="19" y="0"/>
                  </a:cubicBezTo>
                  <a:cubicBezTo>
                    <a:pt x="9" y="0"/>
                    <a:pt x="0" y="9"/>
                    <a:pt x="0" y="19"/>
                  </a:cubicBezTo>
                  <a:cubicBezTo>
                    <a:pt x="0" y="925"/>
                    <a:pt x="0" y="925"/>
                    <a:pt x="0" y="925"/>
                  </a:cubicBezTo>
                  <a:cubicBezTo>
                    <a:pt x="0" y="935"/>
                    <a:pt x="9" y="944"/>
                    <a:pt x="19" y="944"/>
                  </a:cubicBezTo>
                  <a:cubicBezTo>
                    <a:pt x="789" y="944"/>
                    <a:pt x="789" y="944"/>
                    <a:pt x="789" y="944"/>
                  </a:cubicBezTo>
                  <a:cubicBezTo>
                    <a:pt x="799" y="944"/>
                    <a:pt x="808" y="935"/>
                    <a:pt x="808" y="925"/>
                  </a:cubicBezTo>
                  <a:cubicBezTo>
                    <a:pt x="808" y="914"/>
                    <a:pt x="799" y="905"/>
                    <a:pt x="789" y="905"/>
                  </a:cubicBezTo>
                  <a:cubicBezTo>
                    <a:pt x="38" y="905"/>
                    <a:pt x="38" y="905"/>
                    <a:pt x="38" y="905"/>
                  </a:cubicBezTo>
                  <a:cubicBezTo>
                    <a:pt x="38" y="39"/>
                    <a:pt x="38" y="39"/>
                    <a:pt x="38" y="39"/>
                  </a:cubicBezTo>
                  <a:cubicBezTo>
                    <a:pt x="905" y="39"/>
                    <a:pt x="905" y="39"/>
                    <a:pt x="905" y="39"/>
                  </a:cubicBezTo>
                  <a:cubicBezTo>
                    <a:pt x="905" y="925"/>
                    <a:pt x="905" y="925"/>
                    <a:pt x="905" y="925"/>
                  </a:cubicBezTo>
                  <a:cubicBezTo>
                    <a:pt x="905" y="935"/>
                    <a:pt x="914" y="944"/>
                    <a:pt x="924" y="944"/>
                  </a:cubicBezTo>
                  <a:cubicBezTo>
                    <a:pt x="935" y="944"/>
                    <a:pt x="944" y="935"/>
                    <a:pt x="944" y="925"/>
                  </a:cubicBezTo>
                  <a:cubicBezTo>
                    <a:pt x="944" y="19"/>
                    <a:pt x="944" y="19"/>
                    <a:pt x="944" y="19"/>
                  </a:cubicBezTo>
                  <a:cubicBezTo>
                    <a:pt x="944" y="9"/>
                    <a:pt x="935" y="0"/>
                    <a:pt x="924" y="0"/>
                  </a:cubicBezTo>
                  <a:close/>
                  <a:moveTo>
                    <a:pt x="924" y="0"/>
                  </a:moveTo>
                  <a:cubicBezTo>
                    <a:pt x="924" y="0"/>
                    <a:pt x="924" y="0"/>
                    <a:pt x="924" y="0"/>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436" name="Google Shape;436;p62"/>
            <p:cNvSpPr/>
            <p:nvPr/>
          </p:nvSpPr>
          <p:spPr>
            <a:xfrm>
              <a:off x="-4147471" y="-3936076"/>
              <a:ext cx="530225" cy="530227"/>
            </a:xfrm>
            <a:custGeom>
              <a:pathLst>
                <a:path extrusionOk="0" h="147" w="147">
                  <a:moveTo>
                    <a:pt x="74" y="0"/>
                  </a:moveTo>
                  <a:cubicBezTo>
                    <a:pt x="33" y="0"/>
                    <a:pt x="0" y="33"/>
                    <a:pt x="0" y="74"/>
                  </a:cubicBezTo>
                  <a:cubicBezTo>
                    <a:pt x="0" y="114"/>
                    <a:pt x="33" y="147"/>
                    <a:pt x="74" y="147"/>
                  </a:cubicBezTo>
                  <a:cubicBezTo>
                    <a:pt x="114" y="147"/>
                    <a:pt x="147" y="114"/>
                    <a:pt x="147" y="74"/>
                  </a:cubicBezTo>
                  <a:cubicBezTo>
                    <a:pt x="147" y="33"/>
                    <a:pt x="114" y="0"/>
                    <a:pt x="74" y="0"/>
                  </a:cubicBezTo>
                  <a:close/>
                  <a:moveTo>
                    <a:pt x="74" y="109"/>
                  </a:moveTo>
                  <a:cubicBezTo>
                    <a:pt x="54" y="109"/>
                    <a:pt x="38" y="93"/>
                    <a:pt x="38" y="74"/>
                  </a:cubicBezTo>
                  <a:cubicBezTo>
                    <a:pt x="38" y="54"/>
                    <a:pt x="54" y="38"/>
                    <a:pt x="74" y="38"/>
                  </a:cubicBezTo>
                  <a:cubicBezTo>
                    <a:pt x="93" y="38"/>
                    <a:pt x="109" y="54"/>
                    <a:pt x="109" y="74"/>
                  </a:cubicBezTo>
                  <a:cubicBezTo>
                    <a:pt x="109" y="93"/>
                    <a:pt x="93" y="109"/>
                    <a:pt x="74" y="109"/>
                  </a:cubicBezTo>
                  <a:close/>
                  <a:moveTo>
                    <a:pt x="74" y="109"/>
                  </a:moveTo>
                  <a:cubicBezTo>
                    <a:pt x="74" y="109"/>
                    <a:pt x="74" y="109"/>
                    <a:pt x="74" y="109"/>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437" name="Google Shape;437;p62"/>
            <p:cNvSpPr/>
            <p:nvPr/>
          </p:nvSpPr>
          <p:spPr>
            <a:xfrm>
              <a:off x="-3475958" y="-3740813"/>
              <a:ext cx="1752600" cy="139700"/>
            </a:xfrm>
            <a:custGeom>
              <a:pathLst>
                <a:path extrusionOk="0" h="39" w="486">
                  <a:moveTo>
                    <a:pt x="467" y="0"/>
                  </a:moveTo>
                  <a:cubicBezTo>
                    <a:pt x="19" y="0"/>
                    <a:pt x="19" y="0"/>
                    <a:pt x="19" y="0"/>
                  </a:cubicBezTo>
                  <a:cubicBezTo>
                    <a:pt x="8" y="0"/>
                    <a:pt x="0" y="9"/>
                    <a:pt x="0" y="20"/>
                  </a:cubicBezTo>
                  <a:cubicBezTo>
                    <a:pt x="0" y="30"/>
                    <a:pt x="8" y="39"/>
                    <a:pt x="19" y="39"/>
                  </a:cubicBezTo>
                  <a:cubicBezTo>
                    <a:pt x="467" y="39"/>
                    <a:pt x="467" y="39"/>
                    <a:pt x="467" y="39"/>
                  </a:cubicBezTo>
                  <a:cubicBezTo>
                    <a:pt x="477" y="39"/>
                    <a:pt x="486" y="30"/>
                    <a:pt x="486" y="20"/>
                  </a:cubicBezTo>
                  <a:cubicBezTo>
                    <a:pt x="486" y="9"/>
                    <a:pt x="477" y="0"/>
                    <a:pt x="467" y="0"/>
                  </a:cubicBezTo>
                  <a:close/>
                  <a:moveTo>
                    <a:pt x="467" y="0"/>
                  </a:moveTo>
                  <a:cubicBezTo>
                    <a:pt x="467" y="0"/>
                    <a:pt x="467" y="0"/>
                    <a:pt x="467" y="0"/>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438" name="Google Shape;438;p62"/>
            <p:cNvSpPr/>
            <p:nvPr/>
          </p:nvSpPr>
          <p:spPr>
            <a:xfrm>
              <a:off x="-4147471" y="-3221699"/>
              <a:ext cx="530225" cy="533402"/>
            </a:xfrm>
            <a:custGeom>
              <a:pathLst>
                <a:path extrusionOk="0" h="148" w="147">
                  <a:moveTo>
                    <a:pt x="74" y="0"/>
                  </a:moveTo>
                  <a:cubicBezTo>
                    <a:pt x="63" y="0"/>
                    <a:pt x="54" y="9"/>
                    <a:pt x="54" y="20"/>
                  </a:cubicBezTo>
                  <a:cubicBezTo>
                    <a:pt x="54" y="30"/>
                    <a:pt x="63" y="39"/>
                    <a:pt x="74" y="39"/>
                  </a:cubicBezTo>
                  <a:cubicBezTo>
                    <a:pt x="93" y="39"/>
                    <a:pt x="109" y="55"/>
                    <a:pt x="109" y="74"/>
                  </a:cubicBezTo>
                  <a:cubicBezTo>
                    <a:pt x="109" y="93"/>
                    <a:pt x="93" y="109"/>
                    <a:pt x="74" y="109"/>
                  </a:cubicBezTo>
                  <a:cubicBezTo>
                    <a:pt x="54" y="109"/>
                    <a:pt x="38" y="93"/>
                    <a:pt x="38" y="74"/>
                  </a:cubicBezTo>
                  <a:cubicBezTo>
                    <a:pt x="38" y="63"/>
                    <a:pt x="30" y="55"/>
                    <a:pt x="19" y="55"/>
                  </a:cubicBezTo>
                  <a:cubicBezTo>
                    <a:pt x="9" y="55"/>
                    <a:pt x="0" y="63"/>
                    <a:pt x="0" y="74"/>
                  </a:cubicBezTo>
                  <a:cubicBezTo>
                    <a:pt x="0" y="115"/>
                    <a:pt x="33" y="148"/>
                    <a:pt x="74" y="148"/>
                  </a:cubicBezTo>
                  <a:cubicBezTo>
                    <a:pt x="114" y="148"/>
                    <a:pt x="147" y="115"/>
                    <a:pt x="147" y="74"/>
                  </a:cubicBezTo>
                  <a:cubicBezTo>
                    <a:pt x="147" y="33"/>
                    <a:pt x="114" y="0"/>
                    <a:pt x="74" y="0"/>
                  </a:cubicBezTo>
                  <a:close/>
                  <a:moveTo>
                    <a:pt x="74" y="0"/>
                  </a:moveTo>
                  <a:cubicBezTo>
                    <a:pt x="74" y="0"/>
                    <a:pt x="74" y="0"/>
                    <a:pt x="74" y="0"/>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439" name="Google Shape;439;p62"/>
            <p:cNvSpPr/>
            <p:nvPr/>
          </p:nvSpPr>
          <p:spPr>
            <a:xfrm>
              <a:off x="-3475958" y="-3023261"/>
              <a:ext cx="1752600" cy="136525"/>
            </a:xfrm>
            <a:custGeom>
              <a:pathLst>
                <a:path extrusionOk="0" h="38" w="486">
                  <a:moveTo>
                    <a:pt x="467" y="0"/>
                  </a:moveTo>
                  <a:cubicBezTo>
                    <a:pt x="19" y="0"/>
                    <a:pt x="19" y="0"/>
                    <a:pt x="19" y="0"/>
                  </a:cubicBezTo>
                  <a:cubicBezTo>
                    <a:pt x="8" y="0"/>
                    <a:pt x="0" y="8"/>
                    <a:pt x="0" y="19"/>
                  </a:cubicBezTo>
                  <a:cubicBezTo>
                    <a:pt x="0" y="30"/>
                    <a:pt x="8" y="38"/>
                    <a:pt x="19" y="38"/>
                  </a:cubicBezTo>
                  <a:cubicBezTo>
                    <a:pt x="467" y="38"/>
                    <a:pt x="467" y="38"/>
                    <a:pt x="467" y="38"/>
                  </a:cubicBezTo>
                  <a:cubicBezTo>
                    <a:pt x="477" y="38"/>
                    <a:pt x="486" y="30"/>
                    <a:pt x="486" y="19"/>
                  </a:cubicBezTo>
                  <a:cubicBezTo>
                    <a:pt x="486" y="8"/>
                    <a:pt x="477" y="0"/>
                    <a:pt x="467" y="0"/>
                  </a:cubicBezTo>
                  <a:close/>
                  <a:moveTo>
                    <a:pt x="467" y="0"/>
                  </a:moveTo>
                  <a:cubicBezTo>
                    <a:pt x="467" y="0"/>
                    <a:pt x="467" y="0"/>
                    <a:pt x="467" y="0"/>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440" name="Google Shape;440;p62"/>
            <p:cNvSpPr/>
            <p:nvPr/>
          </p:nvSpPr>
          <p:spPr>
            <a:xfrm>
              <a:off x="-4147471" y="-2504147"/>
              <a:ext cx="530225" cy="530227"/>
            </a:xfrm>
            <a:custGeom>
              <a:pathLst>
                <a:path extrusionOk="0" h="147" w="147">
                  <a:moveTo>
                    <a:pt x="74" y="0"/>
                  </a:moveTo>
                  <a:cubicBezTo>
                    <a:pt x="33" y="0"/>
                    <a:pt x="0" y="33"/>
                    <a:pt x="0" y="73"/>
                  </a:cubicBezTo>
                  <a:cubicBezTo>
                    <a:pt x="0" y="114"/>
                    <a:pt x="33" y="147"/>
                    <a:pt x="74" y="147"/>
                  </a:cubicBezTo>
                  <a:cubicBezTo>
                    <a:pt x="114" y="147"/>
                    <a:pt x="147" y="114"/>
                    <a:pt x="147" y="73"/>
                  </a:cubicBezTo>
                  <a:cubicBezTo>
                    <a:pt x="147" y="33"/>
                    <a:pt x="114" y="0"/>
                    <a:pt x="74" y="0"/>
                  </a:cubicBezTo>
                  <a:close/>
                  <a:moveTo>
                    <a:pt x="74" y="109"/>
                  </a:moveTo>
                  <a:cubicBezTo>
                    <a:pt x="54" y="109"/>
                    <a:pt x="38" y="93"/>
                    <a:pt x="38" y="73"/>
                  </a:cubicBezTo>
                  <a:cubicBezTo>
                    <a:pt x="38" y="54"/>
                    <a:pt x="54" y="38"/>
                    <a:pt x="74" y="38"/>
                  </a:cubicBezTo>
                  <a:cubicBezTo>
                    <a:pt x="93" y="38"/>
                    <a:pt x="109" y="54"/>
                    <a:pt x="109" y="73"/>
                  </a:cubicBezTo>
                  <a:cubicBezTo>
                    <a:pt x="109" y="93"/>
                    <a:pt x="93" y="109"/>
                    <a:pt x="74" y="109"/>
                  </a:cubicBezTo>
                  <a:close/>
                  <a:moveTo>
                    <a:pt x="74" y="109"/>
                  </a:moveTo>
                  <a:cubicBezTo>
                    <a:pt x="74" y="109"/>
                    <a:pt x="74" y="109"/>
                    <a:pt x="74" y="109"/>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441" name="Google Shape;441;p62"/>
            <p:cNvSpPr/>
            <p:nvPr/>
          </p:nvSpPr>
          <p:spPr>
            <a:xfrm>
              <a:off x="-3475958" y="-2310471"/>
              <a:ext cx="1752600" cy="141288"/>
            </a:xfrm>
            <a:custGeom>
              <a:pathLst>
                <a:path extrusionOk="0" h="39" w="486">
                  <a:moveTo>
                    <a:pt x="467" y="0"/>
                  </a:moveTo>
                  <a:cubicBezTo>
                    <a:pt x="19" y="0"/>
                    <a:pt x="19" y="0"/>
                    <a:pt x="19" y="0"/>
                  </a:cubicBezTo>
                  <a:cubicBezTo>
                    <a:pt x="8" y="0"/>
                    <a:pt x="0" y="9"/>
                    <a:pt x="0" y="19"/>
                  </a:cubicBezTo>
                  <a:cubicBezTo>
                    <a:pt x="0" y="30"/>
                    <a:pt x="8" y="39"/>
                    <a:pt x="19" y="39"/>
                  </a:cubicBezTo>
                  <a:cubicBezTo>
                    <a:pt x="467" y="39"/>
                    <a:pt x="467" y="39"/>
                    <a:pt x="467" y="39"/>
                  </a:cubicBezTo>
                  <a:cubicBezTo>
                    <a:pt x="477" y="39"/>
                    <a:pt x="486" y="30"/>
                    <a:pt x="486" y="19"/>
                  </a:cubicBezTo>
                  <a:cubicBezTo>
                    <a:pt x="486" y="9"/>
                    <a:pt x="477" y="0"/>
                    <a:pt x="467" y="0"/>
                  </a:cubicBezTo>
                  <a:close/>
                  <a:moveTo>
                    <a:pt x="467" y="0"/>
                  </a:moveTo>
                  <a:cubicBezTo>
                    <a:pt x="467" y="0"/>
                    <a:pt x="467" y="0"/>
                    <a:pt x="467" y="0"/>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442" name="Google Shape;442;p62"/>
          <p:cNvGrpSpPr/>
          <p:nvPr/>
        </p:nvGrpSpPr>
        <p:grpSpPr>
          <a:xfrm>
            <a:off x="2634568" y="2813402"/>
            <a:ext cx="431958" cy="238005"/>
            <a:chOff x="3839322" y="3427573"/>
            <a:chExt cx="575944" cy="317340"/>
          </a:xfrm>
        </p:grpSpPr>
        <p:sp>
          <p:nvSpPr>
            <p:cNvPr id="443" name="Google Shape;443;p62"/>
            <p:cNvSpPr/>
            <p:nvPr/>
          </p:nvSpPr>
          <p:spPr>
            <a:xfrm>
              <a:off x="3839322" y="3428287"/>
              <a:ext cx="387350" cy="315913"/>
            </a:xfrm>
            <a:custGeom>
              <a:pathLst>
                <a:path extrusionOk="0" h="87" w="104">
                  <a:moveTo>
                    <a:pt x="88" y="69"/>
                  </a:moveTo>
                  <a:cubicBezTo>
                    <a:pt x="88" y="79"/>
                    <a:pt x="80" y="87"/>
                    <a:pt x="70" y="87"/>
                  </a:cubicBezTo>
                  <a:cubicBezTo>
                    <a:pt x="18" y="87"/>
                    <a:pt x="18" y="87"/>
                    <a:pt x="18" y="87"/>
                  </a:cubicBezTo>
                  <a:cubicBezTo>
                    <a:pt x="8" y="87"/>
                    <a:pt x="0" y="79"/>
                    <a:pt x="0" y="69"/>
                  </a:cubicBezTo>
                  <a:cubicBezTo>
                    <a:pt x="0" y="18"/>
                    <a:pt x="0" y="18"/>
                    <a:pt x="0" y="18"/>
                  </a:cubicBezTo>
                  <a:cubicBezTo>
                    <a:pt x="0" y="8"/>
                    <a:pt x="8" y="0"/>
                    <a:pt x="18" y="0"/>
                  </a:cubicBezTo>
                  <a:cubicBezTo>
                    <a:pt x="70" y="0"/>
                    <a:pt x="70" y="0"/>
                    <a:pt x="70" y="0"/>
                  </a:cubicBezTo>
                  <a:cubicBezTo>
                    <a:pt x="72" y="0"/>
                    <a:pt x="75" y="0"/>
                    <a:pt x="77" y="1"/>
                  </a:cubicBezTo>
                  <a:cubicBezTo>
                    <a:pt x="78" y="2"/>
                    <a:pt x="78" y="2"/>
                    <a:pt x="78" y="3"/>
                  </a:cubicBezTo>
                  <a:cubicBezTo>
                    <a:pt x="78" y="4"/>
                    <a:pt x="78" y="4"/>
                    <a:pt x="78" y="5"/>
                  </a:cubicBezTo>
                  <a:cubicBezTo>
                    <a:pt x="75" y="8"/>
                    <a:pt x="75" y="8"/>
                    <a:pt x="75" y="8"/>
                  </a:cubicBezTo>
                  <a:cubicBezTo>
                    <a:pt x="74" y="8"/>
                    <a:pt x="74" y="8"/>
                    <a:pt x="73" y="8"/>
                  </a:cubicBezTo>
                  <a:cubicBezTo>
                    <a:pt x="73" y="8"/>
                    <a:pt x="73" y="8"/>
                    <a:pt x="73" y="8"/>
                  </a:cubicBezTo>
                  <a:cubicBezTo>
                    <a:pt x="72" y="8"/>
                    <a:pt x="71" y="8"/>
                    <a:pt x="70" y="8"/>
                  </a:cubicBezTo>
                  <a:cubicBezTo>
                    <a:pt x="18" y="8"/>
                    <a:pt x="18" y="8"/>
                    <a:pt x="18" y="8"/>
                  </a:cubicBezTo>
                  <a:cubicBezTo>
                    <a:pt x="13" y="8"/>
                    <a:pt x="8" y="12"/>
                    <a:pt x="8" y="18"/>
                  </a:cubicBezTo>
                  <a:cubicBezTo>
                    <a:pt x="8" y="69"/>
                    <a:pt x="8" y="69"/>
                    <a:pt x="8" y="69"/>
                  </a:cubicBezTo>
                  <a:cubicBezTo>
                    <a:pt x="8" y="75"/>
                    <a:pt x="13" y="79"/>
                    <a:pt x="18" y="79"/>
                  </a:cubicBezTo>
                  <a:cubicBezTo>
                    <a:pt x="70" y="79"/>
                    <a:pt x="70" y="79"/>
                    <a:pt x="70" y="79"/>
                  </a:cubicBezTo>
                  <a:cubicBezTo>
                    <a:pt x="75" y="79"/>
                    <a:pt x="80" y="75"/>
                    <a:pt x="80" y="69"/>
                  </a:cubicBezTo>
                  <a:cubicBezTo>
                    <a:pt x="80" y="54"/>
                    <a:pt x="80" y="54"/>
                    <a:pt x="80" y="54"/>
                  </a:cubicBezTo>
                  <a:cubicBezTo>
                    <a:pt x="80" y="53"/>
                    <a:pt x="80" y="53"/>
                    <a:pt x="80" y="52"/>
                  </a:cubicBezTo>
                  <a:cubicBezTo>
                    <a:pt x="84" y="48"/>
                    <a:pt x="84" y="48"/>
                    <a:pt x="84" y="48"/>
                  </a:cubicBezTo>
                  <a:cubicBezTo>
                    <a:pt x="85" y="48"/>
                    <a:pt x="85" y="48"/>
                    <a:pt x="86" y="48"/>
                  </a:cubicBezTo>
                  <a:cubicBezTo>
                    <a:pt x="86" y="48"/>
                    <a:pt x="86" y="48"/>
                    <a:pt x="87" y="48"/>
                  </a:cubicBezTo>
                  <a:cubicBezTo>
                    <a:pt x="87" y="48"/>
                    <a:pt x="88" y="49"/>
                    <a:pt x="88" y="50"/>
                  </a:cubicBezTo>
                  <a:lnTo>
                    <a:pt x="88" y="69"/>
                  </a:lnTo>
                  <a:close/>
                  <a:moveTo>
                    <a:pt x="52" y="70"/>
                  </a:moveTo>
                  <a:cubicBezTo>
                    <a:pt x="50" y="72"/>
                    <a:pt x="47" y="72"/>
                    <a:pt x="45" y="70"/>
                  </a:cubicBezTo>
                  <a:cubicBezTo>
                    <a:pt x="18" y="43"/>
                    <a:pt x="18" y="43"/>
                    <a:pt x="18" y="43"/>
                  </a:cubicBezTo>
                  <a:cubicBezTo>
                    <a:pt x="16" y="41"/>
                    <a:pt x="16" y="38"/>
                    <a:pt x="18" y="36"/>
                  </a:cubicBezTo>
                  <a:cubicBezTo>
                    <a:pt x="25" y="29"/>
                    <a:pt x="25" y="29"/>
                    <a:pt x="25" y="29"/>
                  </a:cubicBezTo>
                  <a:cubicBezTo>
                    <a:pt x="27" y="27"/>
                    <a:pt x="30" y="27"/>
                    <a:pt x="32" y="29"/>
                  </a:cubicBezTo>
                  <a:cubicBezTo>
                    <a:pt x="48" y="46"/>
                    <a:pt x="48" y="46"/>
                    <a:pt x="48" y="46"/>
                  </a:cubicBezTo>
                  <a:cubicBezTo>
                    <a:pt x="88" y="5"/>
                    <a:pt x="88" y="5"/>
                    <a:pt x="88" y="5"/>
                  </a:cubicBezTo>
                  <a:cubicBezTo>
                    <a:pt x="90" y="3"/>
                    <a:pt x="93" y="3"/>
                    <a:pt x="95" y="5"/>
                  </a:cubicBezTo>
                  <a:cubicBezTo>
                    <a:pt x="102" y="12"/>
                    <a:pt x="102" y="12"/>
                    <a:pt x="102" y="12"/>
                  </a:cubicBezTo>
                  <a:cubicBezTo>
                    <a:pt x="104" y="14"/>
                    <a:pt x="104" y="17"/>
                    <a:pt x="102" y="19"/>
                  </a:cubicBezTo>
                  <a:lnTo>
                    <a:pt x="52" y="70"/>
                  </a:ln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444" name="Google Shape;444;p62"/>
            <p:cNvSpPr/>
            <p:nvPr/>
          </p:nvSpPr>
          <p:spPr>
            <a:xfrm>
              <a:off x="4369547" y="3427573"/>
              <a:ext cx="45719" cy="317340"/>
            </a:xfrm>
            <a:prstGeom prst="rect">
              <a:avLst/>
            </a:prstGeom>
            <a:solidFill>
              <a:schemeClr val="accent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sp>
        <p:nvSpPr>
          <p:cNvPr id="445" name="Google Shape;445;p62"/>
          <p:cNvSpPr/>
          <p:nvPr/>
        </p:nvSpPr>
        <p:spPr>
          <a:xfrm>
            <a:off x="3173675" y="2798450"/>
            <a:ext cx="3537900" cy="261600"/>
          </a:xfrm>
          <a:prstGeom prst="rect">
            <a:avLst/>
          </a:prstGeom>
          <a:noFill/>
          <a:ln>
            <a:noFill/>
          </a:ln>
        </p:spPr>
        <p:txBody>
          <a:bodyPr anchorCtr="0" anchor="t" bIns="34275" lIns="68575" spcFirstLastPara="1" rIns="68575" wrap="square" tIns="34275">
            <a:noAutofit/>
          </a:bodyPr>
          <a:lstStyle/>
          <a:p>
            <a:pPr indent="0" lvl="0" marL="0" marR="0" rtl="0" algn="l">
              <a:lnSpc>
                <a:spcPct val="130000"/>
              </a:lnSpc>
              <a:spcBef>
                <a:spcPts val="0"/>
              </a:spcBef>
              <a:spcAft>
                <a:spcPts val="0"/>
              </a:spcAft>
              <a:buNone/>
            </a:pPr>
            <a:r>
              <a:rPr lang="en" sz="800">
                <a:solidFill>
                  <a:srgbClr val="FFFFFF"/>
                </a:solidFill>
                <a:latin typeface="Lato"/>
                <a:ea typeface="Lato"/>
                <a:cs typeface="Lato"/>
                <a:sym typeface="Lato"/>
              </a:rPr>
              <a:t>and reliability. By using simple lorem ipsum for your company and lorem for</a:t>
            </a:r>
            <a:endParaRPr sz="1100"/>
          </a:p>
          <a:p>
            <a:pPr indent="0" lvl="0" marL="0" marR="0" rtl="0" algn="l">
              <a:lnSpc>
                <a:spcPct val="130000"/>
              </a:lnSpc>
              <a:spcBef>
                <a:spcPts val="0"/>
              </a:spcBef>
              <a:spcAft>
                <a:spcPts val="0"/>
              </a:spcAft>
              <a:buNone/>
            </a:pPr>
            <a:r>
              <a:rPr lang="en" sz="800">
                <a:solidFill>
                  <a:srgbClr val="FFFFFF"/>
                </a:solidFill>
                <a:latin typeface="Lato"/>
                <a:ea typeface="Lato"/>
                <a:cs typeface="Lato"/>
                <a:sym typeface="Lato"/>
              </a:rPr>
              <a:t>alignments This letterhead design is meant to your project simple image too</a:t>
            </a:r>
            <a:endParaRPr sz="1100"/>
          </a:p>
        </p:txBody>
      </p:sp>
      <p:grpSp>
        <p:nvGrpSpPr>
          <p:cNvPr id="446" name="Google Shape;446;p62"/>
          <p:cNvGrpSpPr/>
          <p:nvPr/>
        </p:nvGrpSpPr>
        <p:grpSpPr>
          <a:xfrm>
            <a:off x="2634568" y="3278856"/>
            <a:ext cx="431958" cy="238005"/>
            <a:chOff x="3839322" y="4196039"/>
            <a:chExt cx="575944" cy="317340"/>
          </a:xfrm>
        </p:grpSpPr>
        <p:sp>
          <p:nvSpPr>
            <p:cNvPr id="447" name="Google Shape;447;p62"/>
            <p:cNvSpPr/>
            <p:nvPr/>
          </p:nvSpPr>
          <p:spPr>
            <a:xfrm>
              <a:off x="3839322" y="4196753"/>
              <a:ext cx="387350" cy="315913"/>
            </a:xfrm>
            <a:custGeom>
              <a:pathLst>
                <a:path extrusionOk="0" h="87" w="104">
                  <a:moveTo>
                    <a:pt x="88" y="69"/>
                  </a:moveTo>
                  <a:cubicBezTo>
                    <a:pt x="88" y="79"/>
                    <a:pt x="80" y="87"/>
                    <a:pt x="70" y="87"/>
                  </a:cubicBezTo>
                  <a:cubicBezTo>
                    <a:pt x="18" y="87"/>
                    <a:pt x="18" y="87"/>
                    <a:pt x="18" y="87"/>
                  </a:cubicBezTo>
                  <a:cubicBezTo>
                    <a:pt x="8" y="87"/>
                    <a:pt x="0" y="79"/>
                    <a:pt x="0" y="69"/>
                  </a:cubicBezTo>
                  <a:cubicBezTo>
                    <a:pt x="0" y="18"/>
                    <a:pt x="0" y="18"/>
                    <a:pt x="0" y="18"/>
                  </a:cubicBezTo>
                  <a:cubicBezTo>
                    <a:pt x="0" y="8"/>
                    <a:pt x="8" y="0"/>
                    <a:pt x="18" y="0"/>
                  </a:cubicBezTo>
                  <a:cubicBezTo>
                    <a:pt x="70" y="0"/>
                    <a:pt x="70" y="0"/>
                    <a:pt x="70" y="0"/>
                  </a:cubicBezTo>
                  <a:cubicBezTo>
                    <a:pt x="72" y="0"/>
                    <a:pt x="75" y="0"/>
                    <a:pt x="77" y="1"/>
                  </a:cubicBezTo>
                  <a:cubicBezTo>
                    <a:pt x="78" y="2"/>
                    <a:pt x="78" y="2"/>
                    <a:pt x="78" y="3"/>
                  </a:cubicBezTo>
                  <a:cubicBezTo>
                    <a:pt x="78" y="4"/>
                    <a:pt x="78" y="4"/>
                    <a:pt x="78" y="5"/>
                  </a:cubicBezTo>
                  <a:cubicBezTo>
                    <a:pt x="75" y="8"/>
                    <a:pt x="75" y="8"/>
                    <a:pt x="75" y="8"/>
                  </a:cubicBezTo>
                  <a:cubicBezTo>
                    <a:pt x="74" y="8"/>
                    <a:pt x="74" y="8"/>
                    <a:pt x="73" y="8"/>
                  </a:cubicBezTo>
                  <a:cubicBezTo>
                    <a:pt x="73" y="8"/>
                    <a:pt x="73" y="8"/>
                    <a:pt x="73" y="8"/>
                  </a:cubicBezTo>
                  <a:cubicBezTo>
                    <a:pt x="72" y="8"/>
                    <a:pt x="71" y="8"/>
                    <a:pt x="70" y="8"/>
                  </a:cubicBezTo>
                  <a:cubicBezTo>
                    <a:pt x="18" y="8"/>
                    <a:pt x="18" y="8"/>
                    <a:pt x="18" y="8"/>
                  </a:cubicBezTo>
                  <a:cubicBezTo>
                    <a:pt x="13" y="8"/>
                    <a:pt x="8" y="12"/>
                    <a:pt x="8" y="18"/>
                  </a:cubicBezTo>
                  <a:cubicBezTo>
                    <a:pt x="8" y="69"/>
                    <a:pt x="8" y="69"/>
                    <a:pt x="8" y="69"/>
                  </a:cubicBezTo>
                  <a:cubicBezTo>
                    <a:pt x="8" y="75"/>
                    <a:pt x="13" y="79"/>
                    <a:pt x="18" y="79"/>
                  </a:cubicBezTo>
                  <a:cubicBezTo>
                    <a:pt x="70" y="79"/>
                    <a:pt x="70" y="79"/>
                    <a:pt x="70" y="79"/>
                  </a:cubicBezTo>
                  <a:cubicBezTo>
                    <a:pt x="75" y="79"/>
                    <a:pt x="80" y="75"/>
                    <a:pt x="80" y="69"/>
                  </a:cubicBezTo>
                  <a:cubicBezTo>
                    <a:pt x="80" y="54"/>
                    <a:pt x="80" y="54"/>
                    <a:pt x="80" y="54"/>
                  </a:cubicBezTo>
                  <a:cubicBezTo>
                    <a:pt x="80" y="53"/>
                    <a:pt x="80" y="53"/>
                    <a:pt x="80" y="52"/>
                  </a:cubicBezTo>
                  <a:cubicBezTo>
                    <a:pt x="84" y="48"/>
                    <a:pt x="84" y="48"/>
                    <a:pt x="84" y="48"/>
                  </a:cubicBezTo>
                  <a:cubicBezTo>
                    <a:pt x="85" y="48"/>
                    <a:pt x="85" y="48"/>
                    <a:pt x="86" y="48"/>
                  </a:cubicBezTo>
                  <a:cubicBezTo>
                    <a:pt x="86" y="48"/>
                    <a:pt x="86" y="48"/>
                    <a:pt x="87" y="48"/>
                  </a:cubicBezTo>
                  <a:cubicBezTo>
                    <a:pt x="87" y="48"/>
                    <a:pt x="88" y="49"/>
                    <a:pt x="88" y="50"/>
                  </a:cubicBezTo>
                  <a:lnTo>
                    <a:pt x="88" y="69"/>
                  </a:lnTo>
                  <a:close/>
                  <a:moveTo>
                    <a:pt x="52" y="70"/>
                  </a:moveTo>
                  <a:cubicBezTo>
                    <a:pt x="50" y="72"/>
                    <a:pt x="47" y="72"/>
                    <a:pt x="45" y="70"/>
                  </a:cubicBezTo>
                  <a:cubicBezTo>
                    <a:pt x="18" y="43"/>
                    <a:pt x="18" y="43"/>
                    <a:pt x="18" y="43"/>
                  </a:cubicBezTo>
                  <a:cubicBezTo>
                    <a:pt x="16" y="41"/>
                    <a:pt x="16" y="38"/>
                    <a:pt x="18" y="36"/>
                  </a:cubicBezTo>
                  <a:cubicBezTo>
                    <a:pt x="25" y="29"/>
                    <a:pt x="25" y="29"/>
                    <a:pt x="25" y="29"/>
                  </a:cubicBezTo>
                  <a:cubicBezTo>
                    <a:pt x="27" y="27"/>
                    <a:pt x="30" y="27"/>
                    <a:pt x="32" y="29"/>
                  </a:cubicBezTo>
                  <a:cubicBezTo>
                    <a:pt x="48" y="46"/>
                    <a:pt x="48" y="46"/>
                    <a:pt x="48" y="46"/>
                  </a:cubicBezTo>
                  <a:cubicBezTo>
                    <a:pt x="88" y="5"/>
                    <a:pt x="88" y="5"/>
                    <a:pt x="88" y="5"/>
                  </a:cubicBezTo>
                  <a:cubicBezTo>
                    <a:pt x="90" y="3"/>
                    <a:pt x="93" y="3"/>
                    <a:pt x="95" y="5"/>
                  </a:cubicBezTo>
                  <a:cubicBezTo>
                    <a:pt x="102" y="12"/>
                    <a:pt x="102" y="12"/>
                    <a:pt x="102" y="12"/>
                  </a:cubicBezTo>
                  <a:cubicBezTo>
                    <a:pt x="104" y="14"/>
                    <a:pt x="104" y="17"/>
                    <a:pt x="102" y="19"/>
                  </a:cubicBezTo>
                  <a:lnTo>
                    <a:pt x="52" y="70"/>
                  </a:ln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448" name="Google Shape;448;p62"/>
            <p:cNvSpPr/>
            <p:nvPr/>
          </p:nvSpPr>
          <p:spPr>
            <a:xfrm>
              <a:off x="4369547" y="4196039"/>
              <a:ext cx="45719" cy="317340"/>
            </a:xfrm>
            <a:prstGeom prst="rect">
              <a:avLst/>
            </a:prstGeom>
            <a:solidFill>
              <a:schemeClr val="accent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sp>
        <p:nvSpPr>
          <p:cNvPr id="449" name="Google Shape;449;p62"/>
          <p:cNvSpPr/>
          <p:nvPr/>
        </p:nvSpPr>
        <p:spPr>
          <a:xfrm>
            <a:off x="3173675" y="3263900"/>
            <a:ext cx="3537900" cy="261600"/>
          </a:xfrm>
          <a:prstGeom prst="rect">
            <a:avLst/>
          </a:prstGeom>
          <a:noFill/>
          <a:ln>
            <a:noFill/>
          </a:ln>
        </p:spPr>
        <p:txBody>
          <a:bodyPr anchorCtr="0" anchor="t" bIns="34275" lIns="68575" spcFirstLastPara="1" rIns="68575" wrap="square" tIns="34275">
            <a:noAutofit/>
          </a:bodyPr>
          <a:lstStyle/>
          <a:p>
            <a:pPr indent="0" lvl="0" marL="0" marR="0" rtl="0" algn="l">
              <a:lnSpc>
                <a:spcPct val="130000"/>
              </a:lnSpc>
              <a:spcBef>
                <a:spcPts val="0"/>
              </a:spcBef>
              <a:spcAft>
                <a:spcPts val="0"/>
              </a:spcAft>
              <a:buNone/>
            </a:pPr>
            <a:r>
              <a:rPr lang="en" sz="800">
                <a:solidFill>
                  <a:srgbClr val="FFFFFF"/>
                </a:solidFill>
                <a:latin typeface="Lato"/>
                <a:ea typeface="Lato"/>
                <a:cs typeface="Lato"/>
                <a:sym typeface="Lato"/>
              </a:rPr>
              <a:t>and reliability. By using simple lorem ipsum for your company and lorem for</a:t>
            </a:r>
            <a:endParaRPr sz="1100"/>
          </a:p>
          <a:p>
            <a:pPr indent="0" lvl="0" marL="0" marR="0" rtl="0" algn="l">
              <a:lnSpc>
                <a:spcPct val="130000"/>
              </a:lnSpc>
              <a:spcBef>
                <a:spcPts val="0"/>
              </a:spcBef>
              <a:spcAft>
                <a:spcPts val="0"/>
              </a:spcAft>
              <a:buNone/>
            </a:pPr>
            <a:r>
              <a:rPr lang="en" sz="800">
                <a:solidFill>
                  <a:srgbClr val="FFFFFF"/>
                </a:solidFill>
                <a:latin typeface="Lato"/>
                <a:ea typeface="Lato"/>
                <a:cs typeface="Lato"/>
                <a:sym typeface="Lato"/>
              </a:rPr>
              <a:t>alignments This letterhead design is meant to your project simple image too</a:t>
            </a:r>
            <a:endParaRPr sz="1100"/>
          </a:p>
        </p:txBody>
      </p:sp>
      <p:grpSp>
        <p:nvGrpSpPr>
          <p:cNvPr id="450" name="Google Shape;450;p62"/>
          <p:cNvGrpSpPr/>
          <p:nvPr/>
        </p:nvGrpSpPr>
        <p:grpSpPr>
          <a:xfrm>
            <a:off x="2634568" y="3744310"/>
            <a:ext cx="431958" cy="238005"/>
            <a:chOff x="3839322" y="4974795"/>
            <a:chExt cx="575944" cy="317340"/>
          </a:xfrm>
        </p:grpSpPr>
        <p:sp>
          <p:nvSpPr>
            <p:cNvPr id="451" name="Google Shape;451;p62"/>
            <p:cNvSpPr/>
            <p:nvPr/>
          </p:nvSpPr>
          <p:spPr>
            <a:xfrm>
              <a:off x="3839322" y="4975509"/>
              <a:ext cx="387350" cy="315913"/>
            </a:xfrm>
            <a:custGeom>
              <a:pathLst>
                <a:path extrusionOk="0" h="87" w="104">
                  <a:moveTo>
                    <a:pt x="88" y="69"/>
                  </a:moveTo>
                  <a:cubicBezTo>
                    <a:pt x="88" y="79"/>
                    <a:pt x="80" y="87"/>
                    <a:pt x="70" y="87"/>
                  </a:cubicBezTo>
                  <a:cubicBezTo>
                    <a:pt x="18" y="87"/>
                    <a:pt x="18" y="87"/>
                    <a:pt x="18" y="87"/>
                  </a:cubicBezTo>
                  <a:cubicBezTo>
                    <a:pt x="8" y="87"/>
                    <a:pt x="0" y="79"/>
                    <a:pt x="0" y="69"/>
                  </a:cubicBezTo>
                  <a:cubicBezTo>
                    <a:pt x="0" y="18"/>
                    <a:pt x="0" y="18"/>
                    <a:pt x="0" y="18"/>
                  </a:cubicBezTo>
                  <a:cubicBezTo>
                    <a:pt x="0" y="8"/>
                    <a:pt x="8" y="0"/>
                    <a:pt x="18" y="0"/>
                  </a:cubicBezTo>
                  <a:cubicBezTo>
                    <a:pt x="70" y="0"/>
                    <a:pt x="70" y="0"/>
                    <a:pt x="70" y="0"/>
                  </a:cubicBezTo>
                  <a:cubicBezTo>
                    <a:pt x="72" y="0"/>
                    <a:pt x="75" y="0"/>
                    <a:pt x="77" y="1"/>
                  </a:cubicBezTo>
                  <a:cubicBezTo>
                    <a:pt x="78" y="2"/>
                    <a:pt x="78" y="2"/>
                    <a:pt x="78" y="3"/>
                  </a:cubicBezTo>
                  <a:cubicBezTo>
                    <a:pt x="78" y="4"/>
                    <a:pt x="78" y="4"/>
                    <a:pt x="78" y="5"/>
                  </a:cubicBezTo>
                  <a:cubicBezTo>
                    <a:pt x="75" y="8"/>
                    <a:pt x="75" y="8"/>
                    <a:pt x="75" y="8"/>
                  </a:cubicBezTo>
                  <a:cubicBezTo>
                    <a:pt x="74" y="8"/>
                    <a:pt x="74" y="8"/>
                    <a:pt x="73" y="8"/>
                  </a:cubicBezTo>
                  <a:cubicBezTo>
                    <a:pt x="73" y="8"/>
                    <a:pt x="73" y="8"/>
                    <a:pt x="73" y="8"/>
                  </a:cubicBezTo>
                  <a:cubicBezTo>
                    <a:pt x="72" y="8"/>
                    <a:pt x="71" y="8"/>
                    <a:pt x="70" y="8"/>
                  </a:cubicBezTo>
                  <a:cubicBezTo>
                    <a:pt x="18" y="8"/>
                    <a:pt x="18" y="8"/>
                    <a:pt x="18" y="8"/>
                  </a:cubicBezTo>
                  <a:cubicBezTo>
                    <a:pt x="13" y="8"/>
                    <a:pt x="8" y="12"/>
                    <a:pt x="8" y="18"/>
                  </a:cubicBezTo>
                  <a:cubicBezTo>
                    <a:pt x="8" y="69"/>
                    <a:pt x="8" y="69"/>
                    <a:pt x="8" y="69"/>
                  </a:cubicBezTo>
                  <a:cubicBezTo>
                    <a:pt x="8" y="75"/>
                    <a:pt x="13" y="79"/>
                    <a:pt x="18" y="79"/>
                  </a:cubicBezTo>
                  <a:cubicBezTo>
                    <a:pt x="70" y="79"/>
                    <a:pt x="70" y="79"/>
                    <a:pt x="70" y="79"/>
                  </a:cubicBezTo>
                  <a:cubicBezTo>
                    <a:pt x="75" y="79"/>
                    <a:pt x="80" y="75"/>
                    <a:pt x="80" y="69"/>
                  </a:cubicBezTo>
                  <a:cubicBezTo>
                    <a:pt x="80" y="54"/>
                    <a:pt x="80" y="54"/>
                    <a:pt x="80" y="54"/>
                  </a:cubicBezTo>
                  <a:cubicBezTo>
                    <a:pt x="80" y="53"/>
                    <a:pt x="80" y="53"/>
                    <a:pt x="80" y="52"/>
                  </a:cubicBezTo>
                  <a:cubicBezTo>
                    <a:pt x="84" y="48"/>
                    <a:pt x="84" y="48"/>
                    <a:pt x="84" y="48"/>
                  </a:cubicBezTo>
                  <a:cubicBezTo>
                    <a:pt x="85" y="48"/>
                    <a:pt x="85" y="48"/>
                    <a:pt x="86" y="48"/>
                  </a:cubicBezTo>
                  <a:cubicBezTo>
                    <a:pt x="86" y="48"/>
                    <a:pt x="86" y="48"/>
                    <a:pt x="87" y="48"/>
                  </a:cubicBezTo>
                  <a:cubicBezTo>
                    <a:pt x="87" y="48"/>
                    <a:pt x="88" y="49"/>
                    <a:pt x="88" y="50"/>
                  </a:cubicBezTo>
                  <a:lnTo>
                    <a:pt x="88" y="69"/>
                  </a:lnTo>
                  <a:close/>
                  <a:moveTo>
                    <a:pt x="52" y="70"/>
                  </a:moveTo>
                  <a:cubicBezTo>
                    <a:pt x="50" y="72"/>
                    <a:pt x="47" y="72"/>
                    <a:pt x="45" y="70"/>
                  </a:cubicBezTo>
                  <a:cubicBezTo>
                    <a:pt x="18" y="43"/>
                    <a:pt x="18" y="43"/>
                    <a:pt x="18" y="43"/>
                  </a:cubicBezTo>
                  <a:cubicBezTo>
                    <a:pt x="16" y="41"/>
                    <a:pt x="16" y="38"/>
                    <a:pt x="18" y="36"/>
                  </a:cubicBezTo>
                  <a:cubicBezTo>
                    <a:pt x="25" y="29"/>
                    <a:pt x="25" y="29"/>
                    <a:pt x="25" y="29"/>
                  </a:cubicBezTo>
                  <a:cubicBezTo>
                    <a:pt x="27" y="27"/>
                    <a:pt x="30" y="27"/>
                    <a:pt x="32" y="29"/>
                  </a:cubicBezTo>
                  <a:cubicBezTo>
                    <a:pt x="48" y="46"/>
                    <a:pt x="48" y="46"/>
                    <a:pt x="48" y="46"/>
                  </a:cubicBezTo>
                  <a:cubicBezTo>
                    <a:pt x="88" y="5"/>
                    <a:pt x="88" y="5"/>
                    <a:pt x="88" y="5"/>
                  </a:cubicBezTo>
                  <a:cubicBezTo>
                    <a:pt x="90" y="3"/>
                    <a:pt x="93" y="3"/>
                    <a:pt x="95" y="5"/>
                  </a:cubicBezTo>
                  <a:cubicBezTo>
                    <a:pt x="102" y="12"/>
                    <a:pt x="102" y="12"/>
                    <a:pt x="102" y="12"/>
                  </a:cubicBezTo>
                  <a:cubicBezTo>
                    <a:pt x="104" y="14"/>
                    <a:pt x="104" y="17"/>
                    <a:pt x="102" y="19"/>
                  </a:cubicBezTo>
                  <a:lnTo>
                    <a:pt x="52" y="70"/>
                  </a:ln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452" name="Google Shape;452;p62"/>
            <p:cNvSpPr/>
            <p:nvPr/>
          </p:nvSpPr>
          <p:spPr>
            <a:xfrm>
              <a:off x="4369547" y="4974795"/>
              <a:ext cx="45719" cy="317340"/>
            </a:xfrm>
            <a:prstGeom prst="rect">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sp>
        <p:nvSpPr>
          <p:cNvPr id="453" name="Google Shape;453;p62"/>
          <p:cNvSpPr/>
          <p:nvPr/>
        </p:nvSpPr>
        <p:spPr>
          <a:xfrm>
            <a:off x="3173675" y="3729350"/>
            <a:ext cx="3537900" cy="261600"/>
          </a:xfrm>
          <a:prstGeom prst="rect">
            <a:avLst/>
          </a:prstGeom>
          <a:noFill/>
          <a:ln>
            <a:noFill/>
          </a:ln>
        </p:spPr>
        <p:txBody>
          <a:bodyPr anchorCtr="0" anchor="t" bIns="34275" lIns="68575" spcFirstLastPara="1" rIns="68575" wrap="square" tIns="34275">
            <a:noAutofit/>
          </a:bodyPr>
          <a:lstStyle/>
          <a:p>
            <a:pPr indent="0" lvl="0" marL="0" marR="0" rtl="0" algn="l">
              <a:lnSpc>
                <a:spcPct val="130000"/>
              </a:lnSpc>
              <a:spcBef>
                <a:spcPts val="0"/>
              </a:spcBef>
              <a:spcAft>
                <a:spcPts val="0"/>
              </a:spcAft>
              <a:buNone/>
            </a:pPr>
            <a:r>
              <a:rPr lang="en" sz="800">
                <a:solidFill>
                  <a:srgbClr val="FFFFFF"/>
                </a:solidFill>
                <a:latin typeface="Lato"/>
                <a:ea typeface="Lato"/>
                <a:cs typeface="Lato"/>
                <a:sym typeface="Lato"/>
              </a:rPr>
              <a:t>and reliability. By using simple lorem ipsum for your company and lorem for</a:t>
            </a:r>
            <a:endParaRPr sz="1100"/>
          </a:p>
          <a:p>
            <a:pPr indent="0" lvl="0" marL="0" marR="0" rtl="0" algn="l">
              <a:lnSpc>
                <a:spcPct val="130000"/>
              </a:lnSpc>
              <a:spcBef>
                <a:spcPts val="0"/>
              </a:spcBef>
              <a:spcAft>
                <a:spcPts val="0"/>
              </a:spcAft>
              <a:buNone/>
            </a:pPr>
            <a:r>
              <a:rPr lang="en" sz="800">
                <a:solidFill>
                  <a:srgbClr val="FFFFFF"/>
                </a:solidFill>
                <a:latin typeface="Lato"/>
                <a:ea typeface="Lato"/>
                <a:cs typeface="Lato"/>
                <a:sym typeface="Lato"/>
              </a:rPr>
              <a:t>alignments This letterhead design is meant to your project simple image too</a:t>
            </a:r>
            <a:endParaRPr sz="1100"/>
          </a:p>
        </p:txBody>
      </p:sp>
      <p:grpSp>
        <p:nvGrpSpPr>
          <p:cNvPr id="454" name="Google Shape;454;p62"/>
          <p:cNvGrpSpPr/>
          <p:nvPr/>
        </p:nvGrpSpPr>
        <p:grpSpPr>
          <a:xfrm>
            <a:off x="2634568" y="4209766"/>
            <a:ext cx="431958" cy="238005"/>
            <a:chOff x="3839322" y="5705036"/>
            <a:chExt cx="575944" cy="317340"/>
          </a:xfrm>
        </p:grpSpPr>
        <p:sp>
          <p:nvSpPr>
            <p:cNvPr id="455" name="Google Shape;455;p62"/>
            <p:cNvSpPr/>
            <p:nvPr/>
          </p:nvSpPr>
          <p:spPr>
            <a:xfrm>
              <a:off x="3839322" y="5705750"/>
              <a:ext cx="387350" cy="315913"/>
            </a:xfrm>
            <a:custGeom>
              <a:pathLst>
                <a:path extrusionOk="0" h="87" w="104">
                  <a:moveTo>
                    <a:pt x="88" y="69"/>
                  </a:moveTo>
                  <a:cubicBezTo>
                    <a:pt x="88" y="79"/>
                    <a:pt x="80" y="87"/>
                    <a:pt x="70" y="87"/>
                  </a:cubicBezTo>
                  <a:cubicBezTo>
                    <a:pt x="18" y="87"/>
                    <a:pt x="18" y="87"/>
                    <a:pt x="18" y="87"/>
                  </a:cubicBezTo>
                  <a:cubicBezTo>
                    <a:pt x="8" y="87"/>
                    <a:pt x="0" y="79"/>
                    <a:pt x="0" y="69"/>
                  </a:cubicBezTo>
                  <a:cubicBezTo>
                    <a:pt x="0" y="18"/>
                    <a:pt x="0" y="18"/>
                    <a:pt x="0" y="18"/>
                  </a:cubicBezTo>
                  <a:cubicBezTo>
                    <a:pt x="0" y="8"/>
                    <a:pt x="8" y="0"/>
                    <a:pt x="18" y="0"/>
                  </a:cubicBezTo>
                  <a:cubicBezTo>
                    <a:pt x="70" y="0"/>
                    <a:pt x="70" y="0"/>
                    <a:pt x="70" y="0"/>
                  </a:cubicBezTo>
                  <a:cubicBezTo>
                    <a:pt x="72" y="0"/>
                    <a:pt x="75" y="0"/>
                    <a:pt x="77" y="1"/>
                  </a:cubicBezTo>
                  <a:cubicBezTo>
                    <a:pt x="78" y="2"/>
                    <a:pt x="78" y="2"/>
                    <a:pt x="78" y="3"/>
                  </a:cubicBezTo>
                  <a:cubicBezTo>
                    <a:pt x="78" y="4"/>
                    <a:pt x="78" y="4"/>
                    <a:pt x="78" y="5"/>
                  </a:cubicBezTo>
                  <a:cubicBezTo>
                    <a:pt x="75" y="8"/>
                    <a:pt x="75" y="8"/>
                    <a:pt x="75" y="8"/>
                  </a:cubicBezTo>
                  <a:cubicBezTo>
                    <a:pt x="74" y="8"/>
                    <a:pt x="74" y="8"/>
                    <a:pt x="73" y="8"/>
                  </a:cubicBezTo>
                  <a:cubicBezTo>
                    <a:pt x="73" y="8"/>
                    <a:pt x="73" y="8"/>
                    <a:pt x="73" y="8"/>
                  </a:cubicBezTo>
                  <a:cubicBezTo>
                    <a:pt x="72" y="8"/>
                    <a:pt x="71" y="8"/>
                    <a:pt x="70" y="8"/>
                  </a:cubicBezTo>
                  <a:cubicBezTo>
                    <a:pt x="18" y="8"/>
                    <a:pt x="18" y="8"/>
                    <a:pt x="18" y="8"/>
                  </a:cubicBezTo>
                  <a:cubicBezTo>
                    <a:pt x="13" y="8"/>
                    <a:pt x="8" y="12"/>
                    <a:pt x="8" y="18"/>
                  </a:cubicBezTo>
                  <a:cubicBezTo>
                    <a:pt x="8" y="69"/>
                    <a:pt x="8" y="69"/>
                    <a:pt x="8" y="69"/>
                  </a:cubicBezTo>
                  <a:cubicBezTo>
                    <a:pt x="8" y="75"/>
                    <a:pt x="13" y="79"/>
                    <a:pt x="18" y="79"/>
                  </a:cubicBezTo>
                  <a:cubicBezTo>
                    <a:pt x="70" y="79"/>
                    <a:pt x="70" y="79"/>
                    <a:pt x="70" y="79"/>
                  </a:cubicBezTo>
                  <a:cubicBezTo>
                    <a:pt x="75" y="79"/>
                    <a:pt x="80" y="75"/>
                    <a:pt x="80" y="69"/>
                  </a:cubicBezTo>
                  <a:cubicBezTo>
                    <a:pt x="80" y="54"/>
                    <a:pt x="80" y="54"/>
                    <a:pt x="80" y="54"/>
                  </a:cubicBezTo>
                  <a:cubicBezTo>
                    <a:pt x="80" y="53"/>
                    <a:pt x="80" y="53"/>
                    <a:pt x="80" y="52"/>
                  </a:cubicBezTo>
                  <a:cubicBezTo>
                    <a:pt x="84" y="48"/>
                    <a:pt x="84" y="48"/>
                    <a:pt x="84" y="48"/>
                  </a:cubicBezTo>
                  <a:cubicBezTo>
                    <a:pt x="85" y="48"/>
                    <a:pt x="85" y="48"/>
                    <a:pt x="86" y="48"/>
                  </a:cubicBezTo>
                  <a:cubicBezTo>
                    <a:pt x="86" y="48"/>
                    <a:pt x="86" y="48"/>
                    <a:pt x="87" y="48"/>
                  </a:cubicBezTo>
                  <a:cubicBezTo>
                    <a:pt x="87" y="48"/>
                    <a:pt x="88" y="49"/>
                    <a:pt x="88" y="50"/>
                  </a:cubicBezTo>
                  <a:lnTo>
                    <a:pt x="88" y="69"/>
                  </a:lnTo>
                  <a:close/>
                  <a:moveTo>
                    <a:pt x="52" y="70"/>
                  </a:moveTo>
                  <a:cubicBezTo>
                    <a:pt x="50" y="72"/>
                    <a:pt x="47" y="72"/>
                    <a:pt x="45" y="70"/>
                  </a:cubicBezTo>
                  <a:cubicBezTo>
                    <a:pt x="18" y="43"/>
                    <a:pt x="18" y="43"/>
                    <a:pt x="18" y="43"/>
                  </a:cubicBezTo>
                  <a:cubicBezTo>
                    <a:pt x="16" y="41"/>
                    <a:pt x="16" y="38"/>
                    <a:pt x="18" y="36"/>
                  </a:cubicBezTo>
                  <a:cubicBezTo>
                    <a:pt x="25" y="29"/>
                    <a:pt x="25" y="29"/>
                    <a:pt x="25" y="29"/>
                  </a:cubicBezTo>
                  <a:cubicBezTo>
                    <a:pt x="27" y="27"/>
                    <a:pt x="30" y="27"/>
                    <a:pt x="32" y="29"/>
                  </a:cubicBezTo>
                  <a:cubicBezTo>
                    <a:pt x="48" y="46"/>
                    <a:pt x="48" y="46"/>
                    <a:pt x="48" y="46"/>
                  </a:cubicBezTo>
                  <a:cubicBezTo>
                    <a:pt x="88" y="5"/>
                    <a:pt x="88" y="5"/>
                    <a:pt x="88" y="5"/>
                  </a:cubicBezTo>
                  <a:cubicBezTo>
                    <a:pt x="90" y="3"/>
                    <a:pt x="93" y="3"/>
                    <a:pt x="95" y="5"/>
                  </a:cubicBezTo>
                  <a:cubicBezTo>
                    <a:pt x="102" y="12"/>
                    <a:pt x="102" y="12"/>
                    <a:pt x="102" y="12"/>
                  </a:cubicBezTo>
                  <a:cubicBezTo>
                    <a:pt x="104" y="14"/>
                    <a:pt x="104" y="17"/>
                    <a:pt x="102" y="19"/>
                  </a:cubicBezTo>
                  <a:lnTo>
                    <a:pt x="52" y="70"/>
                  </a:ln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456" name="Google Shape;456;p62"/>
            <p:cNvSpPr/>
            <p:nvPr/>
          </p:nvSpPr>
          <p:spPr>
            <a:xfrm>
              <a:off x="4369547" y="5705036"/>
              <a:ext cx="45719" cy="317340"/>
            </a:xfrm>
            <a:prstGeom prst="rect">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sp>
        <p:nvSpPr>
          <p:cNvPr id="457" name="Google Shape;457;p62"/>
          <p:cNvSpPr/>
          <p:nvPr/>
        </p:nvSpPr>
        <p:spPr>
          <a:xfrm>
            <a:off x="3173675" y="4194800"/>
            <a:ext cx="3537900" cy="261600"/>
          </a:xfrm>
          <a:prstGeom prst="rect">
            <a:avLst/>
          </a:prstGeom>
          <a:noFill/>
          <a:ln>
            <a:noFill/>
          </a:ln>
        </p:spPr>
        <p:txBody>
          <a:bodyPr anchorCtr="0" anchor="t" bIns="34275" lIns="68575" spcFirstLastPara="1" rIns="68575" wrap="square" tIns="34275">
            <a:noAutofit/>
          </a:bodyPr>
          <a:lstStyle/>
          <a:p>
            <a:pPr indent="0" lvl="0" marL="0" marR="0" rtl="0" algn="l">
              <a:lnSpc>
                <a:spcPct val="130000"/>
              </a:lnSpc>
              <a:spcBef>
                <a:spcPts val="0"/>
              </a:spcBef>
              <a:spcAft>
                <a:spcPts val="0"/>
              </a:spcAft>
              <a:buNone/>
            </a:pPr>
            <a:r>
              <a:rPr lang="en" sz="800">
                <a:solidFill>
                  <a:srgbClr val="FFFFFF"/>
                </a:solidFill>
                <a:latin typeface="Lato"/>
                <a:ea typeface="Lato"/>
                <a:cs typeface="Lato"/>
                <a:sym typeface="Lato"/>
              </a:rPr>
              <a:t>and reliability. By using simple lorem ipsum for your company and lorem for</a:t>
            </a:r>
            <a:endParaRPr sz="1100"/>
          </a:p>
          <a:p>
            <a:pPr indent="0" lvl="0" marL="0" marR="0" rtl="0" algn="l">
              <a:lnSpc>
                <a:spcPct val="130000"/>
              </a:lnSpc>
              <a:spcBef>
                <a:spcPts val="0"/>
              </a:spcBef>
              <a:spcAft>
                <a:spcPts val="0"/>
              </a:spcAft>
              <a:buNone/>
            </a:pPr>
            <a:r>
              <a:rPr lang="en" sz="800">
                <a:solidFill>
                  <a:srgbClr val="FFFFFF"/>
                </a:solidFill>
                <a:latin typeface="Lato"/>
                <a:ea typeface="Lato"/>
                <a:cs typeface="Lato"/>
                <a:sym typeface="Lato"/>
              </a:rPr>
              <a:t>alignments This letterhead design is meant to your project simple image too</a:t>
            </a:r>
            <a:endParaRPr sz="1100"/>
          </a:p>
        </p:txBody>
      </p:sp>
      <p:sp>
        <p:nvSpPr>
          <p:cNvPr id="458" name="Google Shape;458;p62"/>
          <p:cNvSpPr/>
          <p:nvPr>
            <p:ph idx="2" type="pic"/>
          </p:nvPr>
        </p:nvSpPr>
        <p:spPr>
          <a:xfrm>
            <a:off x="0" y="-1201153"/>
            <a:ext cx="9144000" cy="3753900"/>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transition spd="slow">
    <p:fade/>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63" name="Shape 463"/>
        <p:cNvGrpSpPr/>
        <p:nvPr/>
      </p:nvGrpSpPr>
      <p:grpSpPr>
        <a:xfrm>
          <a:off x="0" y="0"/>
          <a:ext cx="0" cy="0"/>
          <a:chOff x="0" y="0"/>
          <a:chExt cx="0" cy="0"/>
        </a:xfrm>
      </p:grpSpPr>
      <p:sp>
        <p:nvSpPr>
          <p:cNvPr id="464" name="Google Shape;464;p63"/>
          <p:cNvSpPr txBox="1"/>
          <p:nvPr>
            <p:ph idx="12" type="sldNum"/>
          </p:nvPr>
        </p:nvSpPr>
        <p:spPr>
          <a:xfrm>
            <a:off x="8064662" y="4767263"/>
            <a:ext cx="450688" cy="27384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1" i="0" lang="en" sz="800">
                <a:solidFill>
                  <a:srgbClr val="FFFFFF"/>
                </a:solidFill>
                <a:latin typeface="Lato"/>
                <a:ea typeface="Lato"/>
                <a:cs typeface="Lato"/>
                <a:sym typeface="Lato"/>
              </a:rPr>
              <a:t>‹#›</a:t>
            </a:fld>
            <a:endParaRPr b="1" i="0" sz="800">
              <a:solidFill>
                <a:srgbClr val="FFFFFF"/>
              </a:solidFill>
              <a:latin typeface="Lato"/>
              <a:ea typeface="Lato"/>
              <a:cs typeface="Lato"/>
              <a:sym typeface="Lato"/>
            </a:endParaRPr>
          </a:p>
        </p:txBody>
      </p:sp>
      <p:sp>
        <p:nvSpPr>
          <p:cNvPr id="465" name="Google Shape;465;p63"/>
          <p:cNvSpPr txBox="1"/>
          <p:nvPr>
            <p:ph type="title"/>
          </p:nvPr>
        </p:nvSpPr>
        <p:spPr>
          <a:xfrm>
            <a:off x="628650" y="361242"/>
            <a:ext cx="7886700" cy="376645"/>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300"/>
              <a:buFont typeface="Montserrat"/>
              <a:buNone/>
            </a:pPr>
            <a:r>
              <a:rPr b="1" i="0" lang="en" sz="2300" u="none" cap="none" strike="noStrike">
                <a:solidFill>
                  <a:schemeClr val="dk1"/>
                </a:solidFill>
                <a:latin typeface="Montserrat"/>
                <a:ea typeface="Montserrat"/>
                <a:cs typeface="Montserrat"/>
                <a:sym typeface="Montserrat"/>
              </a:rPr>
              <a:t>Our Services</a:t>
            </a:r>
            <a:endParaRPr sz="1100"/>
          </a:p>
        </p:txBody>
      </p:sp>
      <p:sp>
        <p:nvSpPr>
          <p:cNvPr id="466" name="Google Shape;466;p63"/>
          <p:cNvSpPr txBox="1"/>
          <p:nvPr>
            <p:ph idx="1" type="body"/>
          </p:nvPr>
        </p:nvSpPr>
        <p:spPr>
          <a:xfrm>
            <a:off x="628650" y="734269"/>
            <a:ext cx="7886700" cy="238005"/>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757070"/>
              </a:buClr>
              <a:buSzPts val="900"/>
              <a:buFont typeface="Arial"/>
              <a:buNone/>
            </a:pPr>
            <a:r>
              <a:rPr b="0" i="0" lang="en" sz="900" u="none" cap="none" strike="noStrike">
                <a:solidFill>
                  <a:srgbClr val="757070"/>
                </a:solidFill>
                <a:latin typeface="Lato"/>
                <a:ea typeface="Lato"/>
                <a:cs typeface="Lato"/>
                <a:sym typeface="Lato"/>
              </a:rPr>
              <a:t>Lorem Ipsum Dolor Site Amet Text Here lorem ipsum.</a:t>
            </a:r>
            <a:endParaRPr sz="1100"/>
          </a:p>
        </p:txBody>
      </p:sp>
      <p:sp>
        <p:nvSpPr>
          <p:cNvPr id="467" name="Google Shape;467;p63"/>
          <p:cNvSpPr txBox="1"/>
          <p:nvPr>
            <p:ph idx="11" type="ftr"/>
          </p:nvPr>
        </p:nvSpPr>
        <p:spPr>
          <a:xfrm>
            <a:off x="638735" y="4790515"/>
            <a:ext cx="1630456" cy="231961"/>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i="0" lang="en" sz="800">
                <a:solidFill>
                  <a:srgbClr val="757070"/>
                </a:solidFill>
                <a:latin typeface="Lato"/>
                <a:ea typeface="Lato"/>
                <a:cs typeface="Lato"/>
                <a:sym typeface="Lato"/>
              </a:rPr>
              <a:t>www.website.com</a:t>
            </a:r>
            <a:endParaRPr b="1" i="0" sz="800">
              <a:solidFill>
                <a:srgbClr val="757070"/>
              </a:solidFill>
              <a:latin typeface="Lato"/>
              <a:ea typeface="Lato"/>
              <a:cs typeface="Lato"/>
              <a:sym typeface="Lato"/>
            </a:endParaRPr>
          </a:p>
        </p:txBody>
      </p:sp>
      <p:sp>
        <p:nvSpPr>
          <p:cNvPr id="468" name="Google Shape;468;p63"/>
          <p:cNvSpPr/>
          <p:nvPr/>
        </p:nvSpPr>
        <p:spPr>
          <a:xfrm>
            <a:off x="1130643" y="3039762"/>
            <a:ext cx="2018391" cy="1343795"/>
          </a:xfrm>
          <a:prstGeom prst="rect">
            <a:avLst/>
          </a:prstGeom>
          <a:solidFill>
            <a:srgbClr val="F6921E">
              <a:alpha val="89803"/>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69" name="Google Shape;469;p63"/>
          <p:cNvSpPr/>
          <p:nvPr/>
        </p:nvSpPr>
        <p:spPr>
          <a:xfrm>
            <a:off x="3562804" y="3039762"/>
            <a:ext cx="2018391" cy="1343795"/>
          </a:xfrm>
          <a:prstGeom prst="rect">
            <a:avLst/>
          </a:prstGeom>
          <a:solidFill>
            <a:srgbClr val="37CA9D">
              <a:alpha val="89803"/>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70" name="Google Shape;470;p63"/>
          <p:cNvSpPr/>
          <p:nvPr/>
        </p:nvSpPr>
        <p:spPr>
          <a:xfrm>
            <a:off x="5994965" y="3039762"/>
            <a:ext cx="2018391" cy="1343793"/>
          </a:xfrm>
          <a:prstGeom prst="rect">
            <a:avLst/>
          </a:prstGeom>
          <a:solidFill>
            <a:srgbClr val="00B6F1">
              <a:alpha val="89803"/>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71" name="Google Shape;471;p63"/>
          <p:cNvSpPr/>
          <p:nvPr/>
        </p:nvSpPr>
        <p:spPr>
          <a:xfrm>
            <a:off x="1234587" y="3642950"/>
            <a:ext cx="1810500" cy="415500"/>
          </a:xfrm>
          <a:prstGeom prst="rect">
            <a:avLst/>
          </a:prstGeom>
          <a:noFill/>
          <a:ln>
            <a:noFill/>
          </a:ln>
        </p:spPr>
        <p:txBody>
          <a:bodyPr anchorCtr="0" anchor="t" bIns="34275" lIns="68575" spcFirstLastPara="1" rIns="68575" wrap="square" tIns="34275">
            <a:noAutofit/>
          </a:bodyPr>
          <a:lstStyle/>
          <a:p>
            <a:pPr indent="0" lvl="0" marL="0" marR="0" rtl="0" algn="ctr">
              <a:lnSpc>
                <a:spcPct val="120000"/>
              </a:lnSpc>
              <a:spcBef>
                <a:spcPts val="0"/>
              </a:spcBef>
              <a:spcAft>
                <a:spcPts val="0"/>
              </a:spcAft>
              <a:buNone/>
            </a:pPr>
            <a:r>
              <a:rPr lang="en" sz="800">
                <a:solidFill>
                  <a:srgbClr val="FFFFFF"/>
                </a:solidFill>
                <a:latin typeface="Lato"/>
                <a:ea typeface="Lato"/>
                <a:cs typeface="Lato"/>
                <a:sym typeface="Lato"/>
              </a:rPr>
              <a:t>This letterhead design is meant to project simple image professional reliability. By using simple power</a:t>
            </a:r>
            <a:endParaRPr sz="1100"/>
          </a:p>
        </p:txBody>
      </p:sp>
      <p:sp>
        <p:nvSpPr>
          <p:cNvPr id="472" name="Google Shape;472;p63"/>
          <p:cNvSpPr txBox="1"/>
          <p:nvPr/>
        </p:nvSpPr>
        <p:spPr>
          <a:xfrm>
            <a:off x="1278899" y="3391375"/>
            <a:ext cx="1740000" cy="2769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400">
                <a:solidFill>
                  <a:srgbClr val="FFFFFF"/>
                </a:solidFill>
                <a:latin typeface="Arial"/>
                <a:ea typeface="Arial"/>
                <a:cs typeface="Arial"/>
                <a:sym typeface="Arial"/>
              </a:rPr>
              <a:t>Social Media Work</a:t>
            </a:r>
            <a:endParaRPr sz="1100"/>
          </a:p>
        </p:txBody>
      </p:sp>
      <p:sp>
        <p:nvSpPr>
          <p:cNvPr id="473" name="Google Shape;473;p63"/>
          <p:cNvSpPr/>
          <p:nvPr/>
        </p:nvSpPr>
        <p:spPr>
          <a:xfrm>
            <a:off x="3702000" y="3642950"/>
            <a:ext cx="1740000" cy="415500"/>
          </a:xfrm>
          <a:prstGeom prst="rect">
            <a:avLst/>
          </a:prstGeom>
          <a:noFill/>
          <a:ln>
            <a:noFill/>
          </a:ln>
        </p:spPr>
        <p:txBody>
          <a:bodyPr anchorCtr="0" anchor="t" bIns="34275" lIns="68575" spcFirstLastPara="1" rIns="68575" wrap="square" tIns="34275">
            <a:noAutofit/>
          </a:bodyPr>
          <a:lstStyle/>
          <a:p>
            <a:pPr indent="0" lvl="0" marL="0" marR="0" rtl="0" algn="ctr">
              <a:lnSpc>
                <a:spcPct val="120000"/>
              </a:lnSpc>
              <a:spcBef>
                <a:spcPts val="0"/>
              </a:spcBef>
              <a:spcAft>
                <a:spcPts val="0"/>
              </a:spcAft>
              <a:buNone/>
            </a:pPr>
            <a:r>
              <a:rPr lang="en" sz="800">
                <a:solidFill>
                  <a:srgbClr val="FFFFFF"/>
                </a:solidFill>
                <a:latin typeface="Lato"/>
                <a:ea typeface="Lato"/>
                <a:cs typeface="Lato"/>
                <a:sym typeface="Lato"/>
              </a:rPr>
              <a:t>This letterhead design is meant to project simple image professional reliability. By using simple power</a:t>
            </a:r>
            <a:endParaRPr sz="1100"/>
          </a:p>
        </p:txBody>
      </p:sp>
      <p:sp>
        <p:nvSpPr>
          <p:cNvPr id="474" name="Google Shape;474;p63"/>
          <p:cNvSpPr txBox="1"/>
          <p:nvPr/>
        </p:nvSpPr>
        <p:spPr>
          <a:xfrm>
            <a:off x="3675777" y="3391375"/>
            <a:ext cx="1810500" cy="2769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400">
                <a:solidFill>
                  <a:srgbClr val="FFFFFF"/>
                </a:solidFill>
                <a:latin typeface="Arial"/>
                <a:ea typeface="Arial"/>
                <a:cs typeface="Arial"/>
                <a:sym typeface="Arial"/>
              </a:rPr>
              <a:t>Social Media Work</a:t>
            </a:r>
            <a:endParaRPr sz="1100"/>
          </a:p>
        </p:txBody>
      </p:sp>
      <p:sp>
        <p:nvSpPr>
          <p:cNvPr id="475" name="Google Shape;475;p63"/>
          <p:cNvSpPr/>
          <p:nvPr/>
        </p:nvSpPr>
        <p:spPr>
          <a:xfrm>
            <a:off x="6134163" y="3642950"/>
            <a:ext cx="1740000" cy="415500"/>
          </a:xfrm>
          <a:prstGeom prst="rect">
            <a:avLst/>
          </a:prstGeom>
          <a:noFill/>
          <a:ln>
            <a:noFill/>
          </a:ln>
        </p:spPr>
        <p:txBody>
          <a:bodyPr anchorCtr="0" anchor="t" bIns="34275" lIns="68575" spcFirstLastPara="1" rIns="68575" wrap="square" tIns="34275">
            <a:noAutofit/>
          </a:bodyPr>
          <a:lstStyle/>
          <a:p>
            <a:pPr indent="0" lvl="0" marL="0" marR="0" rtl="0" algn="ctr">
              <a:lnSpc>
                <a:spcPct val="120000"/>
              </a:lnSpc>
              <a:spcBef>
                <a:spcPts val="0"/>
              </a:spcBef>
              <a:spcAft>
                <a:spcPts val="0"/>
              </a:spcAft>
              <a:buNone/>
            </a:pPr>
            <a:r>
              <a:rPr lang="en" sz="800">
                <a:solidFill>
                  <a:srgbClr val="FFFFFF"/>
                </a:solidFill>
                <a:latin typeface="Lato"/>
                <a:ea typeface="Lato"/>
                <a:cs typeface="Lato"/>
                <a:sym typeface="Lato"/>
              </a:rPr>
              <a:t>This letterhead design is meant to project simple image professional reliability. By using simple power</a:t>
            </a:r>
            <a:endParaRPr sz="1100"/>
          </a:p>
        </p:txBody>
      </p:sp>
      <p:sp>
        <p:nvSpPr>
          <p:cNvPr id="476" name="Google Shape;476;p63"/>
          <p:cNvSpPr txBox="1"/>
          <p:nvPr/>
        </p:nvSpPr>
        <p:spPr>
          <a:xfrm>
            <a:off x="6013024" y="3391375"/>
            <a:ext cx="2000400" cy="2769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400">
                <a:solidFill>
                  <a:srgbClr val="FFFFFF"/>
                </a:solidFill>
                <a:latin typeface="Arial"/>
                <a:ea typeface="Arial"/>
                <a:cs typeface="Arial"/>
                <a:sym typeface="Arial"/>
              </a:rPr>
              <a:t>Social Media Work</a:t>
            </a:r>
            <a:endParaRPr sz="1100"/>
          </a:p>
        </p:txBody>
      </p:sp>
      <p:sp>
        <p:nvSpPr>
          <p:cNvPr id="477" name="Google Shape;477;p63"/>
          <p:cNvSpPr/>
          <p:nvPr>
            <p:ph idx="2" type="pic"/>
          </p:nvPr>
        </p:nvSpPr>
        <p:spPr>
          <a:xfrm>
            <a:off x="1130643" y="1579298"/>
            <a:ext cx="2018400" cy="2804400"/>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478" name="Google Shape;478;p63"/>
          <p:cNvSpPr/>
          <p:nvPr>
            <p:ph idx="3" type="pic"/>
          </p:nvPr>
        </p:nvSpPr>
        <p:spPr>
          <a:xfrm>
            <a:off x="3562804" y="1579298"/>
            <a:ext cx="2018400" cy="2804400"/>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479" name="Google Shape;479;p63"/>
          <p:cNvSpPr/>
          <p:nvPr>
            <p:ph idx="4" type="pic"/>
          </p:nvPr>
        </p:nvSpPr>
        <p:spPr>
          <a:xfrm>
            <a:off x="5994965" y="1579298"/>
            <a:ext cx="2018400" cy="2804400"/>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mc:AlternateContent>
    <mc:Choice Requires="p14">
      <p:transition spd="slow" p14:dur="1600">
        <p14:prism dir="l"/>
      </p:transition>
    </mc:Choice>
    <mc:Fallback>
      <p:transition spd="slow">
        <p:fade/>
      </p:transition>
    </mc:Fallback>
  </mc:AlternateContent>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84" name="Shape 484"/>
        <p:cNvGrpSpPr/>
        <p:nvPr/>
      </p:nvGrpSpPr>
      <p:grpSpPr>
        <a:xfrm>
          <a:off x="0" y="0"/>
          <a:ext cx="0" cy="0"/>
          <a:chOff x="0" y="0"/>
          <a:chExt cx="0" cy="0"/>
        </a:xfrm>
      </p:grpSpPr>
      <p:sp>
        <p:nvSpPr>
          <p:cNvPr id="485" name="Google Shape;485;p64"/>
          <p:cNvSpPr txBox="1"/>
          <p:nvPr>
            <p:ph idx="12" type="sldNum"/>
          </p:nvPr>
        </p:nvSpPr>
        <p:spPr>
          <a:xfrm>
            <a:off x="8064662" y="4767263"/>
            <a:ext cx="450688" cy="27384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1" i="0" lang="en" sz="800">
                <a:solidFill>
                  <a:srgbClr val="FFFFFF"/>
                </a:solidFill>
                <a:latin typeface="Lato"/>
                <a:ea typeface="Lato"/>
                <a:cs typeface="Lato"/>
                <a:sym typeface="Lato"/>
              </a:rPr>
              <a:t>‹#›</a:t>
            </a:fld>
            <a:endParaRPr b="1" i="0" sz="800">
              <a:solidFill>
                <a:srgbClr val="FFFFFF"/>
              </a:solidFill>
              <a:latin typeface="Lato"/>
              <a:ea typeface="Lato"/>
              <a:cs typeface="Lato"/>
              <a:sym typeface="Lato"/>
            </a:endParaRPr>
          </a:p>
        </p:txBody>
      </p:sp>
      <p:sp>
        <p:nvSpPr>
          <p:cNvPr id="486" name="Google Shape;486;p64"/>
          <p:cNvSpPr txBox="1"/>
          <p:nvPr>
            <p:ph type="title"/>
          </p:nvPr>
        </p:nvSpPr>
        <p:spPr>
          <a:xfrm>
            <a:off x="628650" y="361242"/>
            <a:ext cx="7886700" cy="376645"/>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300"/>
              <a:buFont typeface="Montserrat"/>
              <a:buNone/>
            </a:pPr>
            <a:r>
              <a:rPr b="1" i="0" lang="en" sz="2300" u="none" cap="none" strike="noStrike">
                <a:solidFill>
                  <a:schemeClr val="dk1"/>
                </a:solidFill>
                <a:latin typeface="Montserrat"/>
                <a:ea typeface="Montserrat"/>
                <a:cs typeface="Montserrat"/>
                <a:sym typeface="Montserrat"/>
              </a:rPr>
              <a:t>Our Services 2</a:t>
            </a:r>
            <a:endParaRPr sz="1100"/>
          </a:p>
        </p:txBody>
      </p:sp>
      <p:sp>
        <p:nvSpPr>
          <p:cNvPr id="487" name="Google Shape;487;p64"/>
          <p:cNvSpPr txBox="1"/>
          <p:nvPr>
            <p:ph idx="1" type="body"/>
          </p:nvPr>
        </p:nvSpPr>
        <p:spPr>
          <a:xfrm>
            <a:off x="628650" y="734269"/>
            <a:ext cx="7886700" cy="238005"/>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757070"/>
              </a:buClr>
              <a:buSzPts val="900"/>
              <a:buFont typeface="Arial"/>
              <a:buNone/>
            </a:pPr>
            <a:r>
              <a:rPr b="0" i="0" lang="en" sz="900" u="none" cap="none" strike="noStrike">
                <a:solidFill>
                  <a:srgbClr val="757070"/>
                </a:solidFill>
                <a:latin typeface="Lato"/>
                <a:ea typeface="Lato"/>
                <a:cs typeface="Lato"/>
                <a:sym typeface="Lato"/>
              </a:rPr>
              <a:t>Lorem Ipsum Dolor Site Amet Text Here lorem ipsum.</a:t>
            </a:r>
            <a:endParaRPr sz="1100"/>
          </a:p>
        </p:txBody>
      </p:sp>
      <p:sp>
        <p:nvSpPr>
          <p:cNvPr id="488" name="Google Shape;488;p64"/>
          <p:cNvSpPr txBox="1"/>
          <p:nvPr>
            <p:ph idx="11" type="ftr"/>
          </p:nvPr>
        </p:nvSpPr>
        <p:spPr>
          <a:xfrm>
            <a:off x="638735" y="4790515"/>
            <a:ext cx="1630456" cy="231961"/>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i="0" lang="en" sz="800">
                <a:solidFill>
                  <a:srgbClr val="757070"/>
                </a:solidFill>
                <a:latin typeface="Lato"/>
                <a:ea typeface="Lato"/>
                <a:cs typeface="Lato"/>
                <a:sym typeface="Lato"/>
              </a:rPr>
              <a:t>www.website.com</a:t>
            </a:r>
            <a:endParaRPr b="1" i="0" sz="800">
              <a:solidFill>
                <a:srgbClr val="757070"/>
              </a:solidFill>
              <a:latin typeface="Lato"/>
              <a:ea typeface="Lato"/>
              <a:cs typeface="Lato"/>
              <a:sym typeface="Lato"/>
            </a:endParaRPr>
          </a:p>
        </p:txBody>
      </p:sp>
      <p:sp>
        <p:nvSpPr>
          <p:cNvPr id="489" name="Google Shape;489;p64"/>
          <p:cNvSpPr/>
          <p:nvPr/>
        </p:nvSpPr>
        <p:spPr>
          <a:xfrm>
            <a:off x="3260499" y="2571750"/>
            <a:ext cx="1254293" cy="1254293"/>
          </a:xfrm>
          <a:prstGeom prst="teardrop">
            <a:avLst>
              <a:gd fmla="val 100000" name="adj"/>
            </a:avLst>
          </a:prstGeom>
          <a:solidFill>
            <a:schemeClr val="accent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90" name="Google Shape;490;p64"/>
          <p:cNvSpPr/>
          <p:nvPr/>
        </p:nvSpPr>
        <p:spPr>
          <a:xfrm rot="-5400000">
            <a:off x="4629208" y="2571750"/>
            <a:ext cx="1254293" cy="1254293"/>
          </a:xfrm>
          <a:prstGeom prst="teardrop">
            <a:avLst>
              <a:gd fmla="val 100000" name="adj"/>
            </a:avLst>
          </a:prstGeom>
          <a:solidFill>
            <a:schemeClr val="accent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91" name="Google Shape;491;p64"/>
          <p:cNvSpPr/>
          <p:nvPr/>
        </p:nvSpPr>
        <p:spPr>
          <a:xfrm rot="10800000">
            <a:off x="4629208" y="1222568"/>
            <a:ext cx="1254293" cy="1254293"/>
          </a:xfrm>
          <a:prstGeom prst="teardrop">
            <a:avLst>
              <a:gd fmla="val 100000" name="adj"/>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92" name="Google Shape;492;p64"/>
          <p:cNvSpPr/>
          <p:nvPr/>
        </p:nvSpPr>
        <p:spPr>
          <a:xfrm rot="5400000">
            <a:off x="3260499" y="1222568"/>
            <a:ext cx="1254293" cy="1254293"/>
          </a:xfrm>
          <a:prstGeom prst="teardrop">
            <a:avLst>
              <a:gd fmla="val 100000" name="adj"/>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93" name="Google Shape;493;p64"/>
          <p:cNvSpPr txBox="1"/>
          <p:nvPr/>
        </p:nvSpPr>
        <p:spPr>
          <a:xfrm>
            <a:off x="3638977" y="1641964"/>
            <a:ext cx="497335" cy="415498"/>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2300">
                <a:solidFill>
                  <a:srgbClr val="FFFFFF"/>
                </a:solidFill>
                <a:latin typeface="Montserrat"/>
                <a:ea typeface="Montserrat"/>
                <a:cs typeface="Montserrat"/>
                <a:sym typeface="Montserrat"/>
              </a:rPr>
              <a:t>01</a:t>
            </a:r>
            <a:endParaRPr sz="1100"/>
          </a:p>
        </p:txBody>
      </p:sp>
      <p:sp>
        <p:nvSpPr>
          <p:cNvPr id="494" name="Google Shape;494;p64"/>
          <p:cNvSpPr txBox="1"/>
          <p:nvPr/>
        </p:nvSpPr>
        <p:spPr>
          <a:xfrm>
            <a:off x="5007686" y="1641964"/>
            <a:ext cx="497335" cy="415498"/>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2300">
                <a:solidFill>
                  <a:srgbClr val="FFFFFF"/>
                </a:solidFill>
                <a:latin typeface="Montserrat"/>
                <a:ea typeface="Montserrat"/>
                <a:cs typeface="Montserrat"/>
                <a:sym typeface="Montserrat"/>
              </a:rPr>
              <a:t>02</a:t>
            </a:r>
            <a:endParaRPr sz="1100"/>
          </a:p>
        </p:txBody>
      </p:sp>
      <p:sp>
        <p:nvSpPr>
          <p:cNvPr id="495" name="Google Shape;495;p64"/>
          <p:cNvSpPr txBox="1"/>
          <p:nvPr/>
        </p:nvSpPr>
        <p:spPr>
          <a:xfrm>
            <a:off x="5007686" y="2991146"/>
            <a:ext cx="497335" cy="415498"/>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2300">
                <a:solidFill>
                  <a:srgbClr val="FFFFFF"/>
                </a:solidFill>
                <a:latin typeface="Montserrat"/>
                <a:ea typeface="Montserrat"/>
                <a:cs typeface="Montserrat"/>
                <a:sym typeface="Montserrat"/>
              </a:rPr>
              <a:t>04</a:t>
            </a:r>
            <a:endParaRPr sz="1100"/>
          </a:p>
        </p:txBody>
      </p:sp>
      <p:sp>
        <p:nvSpPr>
          <p:cNvPr id="496" name="Google Shape;496;p64"/>
          <p:cNvSpPr txBox="1"/>
          <p:nvPr/>
        </p:nvSpPr>
        <p:spPr>
          <a:xfrm>
            <a:off x="3638977" y="2991146"/>
            <a:ext cx="497335" cy="415498"/>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2300">
                <a:solidFill>
                  <a:srgbClr val="FFFFFF"/>
                </a:solidFill>
                <a:latin typeface="Montserrat"/>
                <a:ea typeface="Montserrat"/>
                <a:cs typeface="Montserrat"/>
                <a:sym typeface="Montserrat"/>
              </a:rPr>
              <a:t>03</a:t>
            </a:r>
            <a:endParaRPr sz="1100"/>
          </a:p>
        </p:txBody>
      </p:sp>
      <p:sp>
        <p:nvSpPr>
          <p:cNvPr id="497" name="Google Shape;497;p64"/>
          <p:cNvSpPr/>
          <p:nvPr/>
        </p:nvSpPr>
        <p:spPr>
          <a:xfrm>
            <a:off x="495724" y="1448846"/>
            <a:ext cx="2575536" cy="646330"/>
          </a:xfrm>
          <a:prstGeom prst="rect">
            <a:avLst/>
          </a:prstGeom>
          <a:noFill/>
          <a:ln>
            <a:noFill/>
          </a:ln>
        </p:spPr>
        <p:txBody>
          <a:bodyPr anchorCtr="0" anchor="t" bIns="34275" lIns="68575" spcFirstLastPara="1" rIns="68575" wrap="square" tIns="34275">
            <a:noAutofit/>
          </a:bodyPr>
          <a:lstStyle/>
          <a:p>
            <a:pPr indent="0" lvl="0" marL="0" marR="0" rtl="0" algn="r">
              <a:lnSpc>
                <a:spcPct val="166666"/>
              </a:lnSpc>
              <a:spcBef>
                <a:spcPts val="0"/>
              </a:spcBef>
              <a:spcAft>
                <a:spcPts val="0"/>
              </a:spcAft>
              <a:buNone/>
            </a:pPr>
            <a:r>
              <a:rPr lang="en" sz="900">
                <a:solidFill>
                  <a:srgbClr val="3F3F3F"/>
                </a:solidFill>
                <a:latin typeface="Lato"/>
                <a:ea typeface="Lato"/>
                <a:cs typeface="Lato"/>
                <a:sym typeface="Lato"/>
              </a:rPr>
              <a:t>This letterhead design is meant to your project simple image of professional and reliability. By lorem ipsum for your company and</a:t>
            </a:r>
            <a:endParaRPr sz="1100"/>
          </a:p>
        </p:txBody>
      </p:sp>
      <p:sp>
        <p:nvSpPr>
          <p:cNvPr id="498" name="Google Shape;498;p64"/>
          <p:cNvSpPr/>
          <p:nvPr/>
        </p:nvSpPr>
        <p:spPr>
          <a:xfrm>
            <a:off x="6099432" y="1448846"/>
            <a:ext cx="2575536" cy="646330"/>
          </a:xfrm>
          <a:prstGeom prst="rect">
            <a:avLst/>
          </a:prstGeom>
          <a:noFill/>
          <a:ln>
            <a:noFill/>
          </a:ln>
        </p:spPr>
        <p:txBody>
          <a:bodyPr anchorCtr="0" anchor="t" bIns="34275" lIns="68575" spcFirstLastPara="1" rIns="68575" wrap="square" tIns="34275">
            <a:noAutofit/>
          </a:bodyPr>
          <a:lstStyle/>
          <a:p>
            <a:pPr indent="0" lvl="0" marL="0" marR="0" rtl="0" algn="l">
              <a:lnSpc>
                <a:spcPct val="166666"/>
              </a:lnSpc>
              <a:spcBef>
                <a:spcPts val="0"/>
              </a:spcBef>
              <a:spcAft>
                <a:spcPts val="0"/>
              </a:spcAft>
              <a:buNone/>
            </a:pPr>
            <a:r>
              <a:rPr lang="en" sz="900">
                <a:solidFill>
                  <a:srgbClr val="3F3F3F"/>
                </a:solidFill>
                <a:latin typeface="Lato"/>
                <a:ea typeface="Lato"/>
                <a:cs typeface="Lato"/>
                <a:sym typeface="Lato"/>
              </a:rPr>
              <a:t>This letterhead design is meant to your project simple image of professional and reliability. By lorem ipsum for your company and</a:t>
            </a:r>
            <a:endParaRPr sz="1100"/>
          </a:p>
        </p:txBody>
      </p:sp>
      <p:sp>
        <p:nvSpPr>
          <p:cNvPr id="499" name="Google Shape;499;p64"/>
          <p:cNvSpPr/>
          <p:nvPr/>
        </p:nvSpPr>
        <p:spPr>
          <a:xfrm>
            <a:off x="6099432" y="2875730"/>
            <a:ext cx="2575536" cy="646330"/>
          </a:xfrm>
          <a:prstGeom prst="rect">
            <a:avLst/>
          </a:prstGeom>
          <a:noFill/>
          <a:ln>
            <a:noFill/>
          </a:ln>
        </p:spPr>
        <p:txBody>
          <a:bodyPr anchorCtr="0" anchor="t" bIns="34275" lIns="68575" spcFirstLastPara="1" rIns="68575" wrap="square" tIns="34275">
            <a:noAutofit/>
          </a:bodyPr>
          <a:lstStyle/>
          <a:p>
            <a:pPr indent="0" lvl="0" marL="0" marR="0" rtl="0" algn="l">
              <a:lnSpc>
                <a:spcPct val="166666"/>
              </a:lnSpc>
              <a:spcBef>
                <a:spcPts val="0"/>
              </a:spcBef>
              <a:spcAft>
                <a:spcPts val="0"/>
              </a:spcAft>
              <a:buNone/>
            </a:pPr>
            <a:r>
              <a:rPr lang="en" sz="900">
                <a:solidFill>
                  <a:srgbClr val="3F3F3F"/>
                </a:solidFill>
                <a:latin typeface="Lato"/>
                <a:ea typeface="Lato"/>
                <a:cs typeface="Lato"/>
                <a:sym typeface="Lato"/>
              </a:rPr>
              <a:t>This letterhead design is meant to your project simple image of professional and reliability. By lorem ipsum for your company and</a:t>
            </a:r>
            <a:endParaRPr sz="1100"/>
          </a:p>
        </p:txBody>
      </p:sp>
      <p:sp>
        <p:nvSpPr>
          <p:cNvPr id="500" name="Google Shape;500;p64"/>
          <p:cNvSpPr/>
          <p:nvPr/>
        </p:nvSpPr>
        <p:spPr>
          <a:xfrm>
            <a:off x="495724" y="2875730"/>
            <a:ext cx="2575536" cy="646330"/>
          </a:xfrm>
          <a:prstGeom prst="rect">
            <a:avLst/>
          </a:prstGeom>
          <a:noFill/>
          <a:ln>
            <a:noFill/>
          </a:ln>
        </p:spPr>
        <p:txBody>
          <a:bodyPr anchorCtr="0" anchor="t" bIns="34275" lIns="68575" spcFirstLastPara="1" rIns="68575" wrap="square" tIns="34275">
            <a:noAutofit/>
          </a:bodyPr>
          <a:lstStyle/>
          <a:p>
            <a:pPr indent="0" lvl="0" marL="0" marR="0" rtl="0" algn="r">
              <a:lnSpc>
                <a:spcPct val="166666"/>
              </a:lnSpc>
              <a:spcBef>
                <a:spcPts val="0"/>
              </a:spcBef>
              <a:spcAft>
                <a:spcPts val="0"/>
              </a:spcAft>
              <a:buNone/>
            </a:pPr>
            <a:r>
              <a:rPr lang="en" sz="900">
                <a:solidFill>
                  <a:srgbClr val="3F3F3F"/>
                </a:solidFill>
                <a:latin typeface="Lato"/>
                <a:ea typeface="Lato"/>
                <a:cs typeface="Lato"/>
                <a:sym typeface="Lato"/>
              </a:rPr>
              <a:t>This letterhead design is meant to your project simple image of professional and reliability. By lorem ipsum for your company and</a:t>
            </a:r>
            <a:endParaRPr sz="1100"/>
          </a:p>
        </p:txBody>
      </p:sp>
      <p:sp>
        <p:nvSpPr>
          <p:cNvPr id="501" name="Google Shape;501;p64"/>
          <p:cNvSpPr/>
          <p:nvPr/>
        </p:nvSpPr>
        <p:spPr>
          <a:xfrm>
            <a:off x="2356491" y="4120749"/>
            <a:ext cx="4431018" cy="453971"/>
          </a:xfrm>
          <a:prstGeom prst="rect">
            <a:avLst/>
          </a:prstGeom>
          <a:noFill/>
          <a:ln>
            <a:noFill/>
          </a:ln>
        </p:spPr>
        <p:txBody>
          <a:bodyPr anchorCtr="0" anchor="t" bIns="34275" lIns="68575" spcFirstLastPara="1" rIns="68575" wrap="square" tIns="34275">
            <a:noAutofit/>
          </a:bodyPr>
          <a:lstStyle/>
          <a:p>
            <a:pPr indent="0" lvl="0" marL="0" marR="0" rtl="0" algn="ctr">
              <a:lnSpc>
                <a:spcPct val="166666"/>
              </a:lnSpc>
              <a:spcBef>
                <a:spcPts val="0"/>
              </a:spcBef>
              <a:spcAft>
                <a:spcPts val="0"/>
              </a:spcAft>
              <a:buNone/>
            </a:pPr>
            <a:r>
              <a:rPr lang="en" sz="900">
                <a:solidFill>
                  <a:srgbClr val="3F3F3F"/>
                </a:solidFill>
                <a:latin typeface="Lato"/>
                <a:ea typeface="Lato"/>
                <a:cs typeface="Lato"/>
                <a:sym typeface="Lato"/>
              </a:rPr>
              <a:t>This letterhead design is meant to your project lorem ipsum for your company and simple image of professional and reliability. By lorem ipsum for your company and</a:t>
            </a:r>
            <a:endParaRPr sz="1100"/>
          </a:p>
        </p:txBody>
      </p:sp>
    </p:spTree>
  </p:cSld>
  <p:clrMapOvr>
    <a:masterClrMapping/>
  </p:clrMapOvr>
  <mc:AlternateContent>
    <mc:Choice Requires="p14">
      <p:transition spd="slow" p14:dur="1500">
        <p:fade thruBlk="1"/>
      </p:transition>
    </mc:Choice>
    <mc:Fallback>
      <p:transition spd="slow">
        <p:fade/>
      </p:transition>
    </mc:Fallback>
  </mc:AlternateContent>
</p:sld>
</file>

<file path=ppt/theme/theme1.xml><?xml version="1.0" encoding="utf-8"?>
<a:theme xmlns:a="http://schemas.openxmlformats.org/drawingml/2006/main" xmlns:r="http://schemas.openxmlformats.org/officeDocument/2006/relationships" name="Theme_Master">
  <a:themeElements>
    <a:clrScheme name="Socialike_Br_Df">
      <a:dk1>
        <a:srgbClr val="000000"/>
      </a:dk1>
      <a:lt1>
        <a:srgbClr val="FFFFFF"/>
      </a:lt1>
      <a:dk2>
        <a:srgbClr val="44546A"/>
      </a:dk2>
      <a:lt2>
        <a:srgbClr val="E7E6E6"/>
      </a:lt2>
      <a:accent1>
        <a:srgbClr val="25408F"/>
      </a:accent1>
      <a:accent2>
        <a:srgbClr val="00B6F1"/>
      </a:accent2>
      <a:accent3>
        <a:srgbClr val="62BA46"/>
      </a:accent3>
      <a:accent4>
        <a:srgbClr val="F6921E"/>
      </a:accent4>
      <a:accent5>
        <a:srgbClr val="E1E319"/>
      </a:accent5>
      <a:accent6>
        <a:srgbClr val="37CA9D"/>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