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3" r:id="rId3"/>
    <p:sldId id="257" r:id="rId4"/>
    <p:sldId id="259" r:id="rId5"/>
    <p:sldId id="260" r:id="rId6"/>
    <p:sldId id="262" r:id="rId7"/>
    <p:sldId id="271" r:id="rId8"/>
    <p:sldId id="264" r:id="rId9"/>
    <p:sldId id="267" r:id="rId10"/>
    <p:sldId id="270" r:id="rId11"/>
    <p:sldId id="276" r:id="rId12"/>
    <p:sldId id="275" r:id="rId13"/>
    <p:sldId id="348" r:id="rId14"/>
    <p:sldId id="279" r:id="rId15"/>
    <p:sldId id="277" r:id="rId16"/>
    <p:sldId id="280" r:id="rId17"/>
    <p:sldId id="300" r:id="rId18"/>
    <p:sldId id="282" r:id="rId19"/>
    <p:sldId id="283" r:id="rId20"/>
    <p:sldId id="284" r:id="rId21"/>
    <p:sldId id="281" r:id="rId22"/>
    <p:sldId id="34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epiker" initials="F" lastIdx="0" clrIdx="0">
    <p:extLst>
      <p:ext uri="{19B8F6BF-5375-455C-9EA6-DF929625EA0E}">
        <p15:presenceInfo xmlns:p15="http://schemas.microsoft.com/office/powerpoint/2012/main" userId="Freepi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2082" y="14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F1CD92-DA11-42CA-9E28-F57FD4F371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9021B-388A-439D-95EA-A0D865B849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31A6-F961-4C57-927C-406CB9CDDA2A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37265-C715-4164-8B30-E32A9AE553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52FC6-64DD-41BE-A95D-2E3785E1B9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45297-E8C3-4A56-9516-E18309FF2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28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10FA5-98E6-FB4E-97B6-D4EB979E8963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2E1E8-19DD-9846-964E-7494B0E7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600"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85005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C88E41B-0061-4B1A-B1BF-8F6BFCD0B6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1501" y="1536700"/>
            <a:ext cx="3590007" cy="2311400"/>
          </a:xfrm>
          <a:custGeom>
            <a:avLst/>
            <a:gdLst>
              <a:gd name="connsiteX0" fmla="*/ 0 w 3590007"/>
              <a:gd name="connsiteY0" fmla="*/ 0 h 2311400"/>
              <a:gd name="connsiteX1" fmla="*/ 3590007 w 3590007"/>
              <a:gd name="connsiteY1" fmla="*/ 0 h 2311400"/>
              <a:gd name="connsiteX2" fmla="*/ 3590007 w 3590007"/>
              <a:gd name="connsiteY2" fmla="*/ 2311400 h 2311400"/>
              <a:gd name="connsiteX3" fmla="*/ 0 w 3590007"/>
              <a:gd name="connsiteY3" fmla="*/ 231140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007" h="2311400">
                <a:moveTo>
                  <a:pt x="0" y="0"/>
                </a:moveTo>
                <a:lnTo>
                  <a:pt x="3590007" y="0"/>
                </a:lnTo>
                <a:lnTo>
                  <a:pt x="3590007" y="2311400"/>
                </a:lnTo>
                <a:lnTo>
                  <a:pt x="0" y="2311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FDFA35F-A9B0-4DFF-95C2-2459AA2823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00997" y="1536700"/>
            <a:ext cx="3590007" cy="2311400"/>
          </a:xfrm>
          <a:custGeom>
            <a:avLst/>
            <a:gdLst>
              <a:gd name="connsiteX0" fmla="*/ 0 w 3590007"/>
              <a:gd name="connsiteY0" fmla="*/ 0 h 2311400"/>
              <a:gd name="connsiteX1" fmla="*/ 3590007 w 3590007"/>
              <a:gd name="connsiteY1" fmla="*/ 0 h 2311400"/>
              <a:gd name="connsiteX2" fmla="*/ 3590007 w 3590007"/>
              <a:gd name="connsiteY2" fmla="*/ 2311400 h 2311400"/>
              <a:gd name="connsiteX3" fmla="*/ 0 w 3590007"/>
              <a:gd name="connsiteY3" fmla="*/ 231140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007" h="2311400">
                <a:moveTo>
                  <a:pt x="0" y="0"/>
                </a:moveTo>
                <a:lnTo>
                  <a:pt x="3590007" y="0"/>
                </a:lnTo>
                <a:lnTo>
                  <a:pt x="3590007" y="2311400"/>
                </a:lnTo>
                <a:lnTo>
                  <a:pt x="0" y="2311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B4750C8-9798-4419-9EB4-5CD3C3043A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30493" y="1536700"/>
            <a:ext cx="3590007" cy="2311400"/>
          </a:xfrm>
          <a:custGeom>
            <a:avLst/>
            <a:gdLst>
              <a:gd name="connsiteX0" fmla="*/ 0 w 3590007"/>
              <a:gd name="connsiteY0" fmla="*/ 0 h 2311400"/>
              <a:gd name="connsiteX1" fmla="*/ 3590007 w 3590007"/>
              <a:gd name="connsiteY1" fmla="*/ 0 h 2311400"/>
              <a:gd name="connsiteX2" fmla="*/ 3590007 w 3590007"/>
              <a:gd name="connsiteY2" fmla="*/ 2311400 h 2311400"/>
              <a:gd name="connsiteX3" fmla="*/ 0 w 3590007"/>
              <a:gd name="connsiteY3" fmla="*/ 231140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007" h="2311400">
                <a:moveTo>
                  <a:pt x="0" y="0"/>
                </a:moveTo>
                <a:lnTo>
                  <a:pt x="3590007" y="0"/>
                </a:lnTo>
                <a:lnTo>
                  <a:pt x="3590007" y="2311400"/>
                </a:lnTo>
                <a:lnTo>
                  <a:pt x="0" y="2311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25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28A5784-240B-4AAD-874B-77DA2EF4EF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91123" y="1932083"/>
            <a:ext cx="1809754" cy="1809752"/>
          </a:xfrm>
          <a:custGeom>
            <a:avLst/>
            <a:gdLst>
              <a:gd name="connsiteX0" fmla="*/ 906649 w 1813298"/>
              <a:gd name="connsiteY0" fmla="*/ 0 h 1813296"/>
              <a:gd name="connsiteX1" fmla="*/ 1813298 w 1813298"/>
              <a:gd name="connsiteY1" fmla="*/ 906648 h 1813296"/>
              <a:gd name="connsiteX2" fmla="*/ 906649 w 1813298"/>
              <a:gd name="connsiteY2" fmla="*/ 1813296 h 1813296"/>
              <a:gd name="connsiteX3" fmla="*/ 0 w 1813298"/>
              <a:gd name="connsiteY3" fmla="*/ 906648 h 1813296"/>
              <a:gd name="connsiteX4" fmla="*/ 906649 w 1813298"/>
              <a:gd name="connsiteY4" fmla="*/ 0 h 181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298" h="1813296">
                <a:moveTo>
                  <a:pt x="906649" y="0"/>
                </a:moveTo>
                <a:cubicBezTo>
                  <a:pt x="1407377" y="0"/>
                  <a:pt x="1813298" y="405920"/>
                  <a:pt x="1813298" y="906648"/>
                </a:cubicBezTo>
                <a:cubicBezTo>
                  <a:pt x="1813298" y="1407376"/>
                  <a:pt x="1407377" y="1813296"/>
                  <a:pt x="906649" y="1813296"/>
                </a:cubicBezTo>
                <a:cubicBezTo>
                  <a:pt x="405921" y="1813296"/>
                  <a:pt x="0" y="1407376"/>
                  <a:pt x="0" y="906648"/>
                </a:cubicBezTo>
                <a:cubicBezTo>
                  <a:pt x="0" y="405920"/>
                  <a:pt x="405921" y="0"/>
                  <a:pt x="906649" y="0"/>
                </a:cubicBez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33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0E7F4E5-6B76-4CA7-909C-96A1D4D9267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517246"/>
            <a:ext cx="12192000" cy="1859837"/>
          </a:xfrm>
          <a:custGeom>
            <a:avLst/>
            <a:gdLst>
              <a:gd name="connsiteX0" fmla="*/ 0 w 12192000"/>
              <a:gd name="connsiteY0" fmla="*/ 0 h 1859837"/>
              <a:gd name="connsiteX1" fmla="*/ 12192000 w 12192000"/>
              <a:gd name="connsiteY1" fmla="*/ 0 h 1859837"/>
              <a:gd name="connsiteX2" fmla="*/ 12192000 w 12192000"/>
              <a:gd name="connsiteY2" fmla="*/ 1859837 h 1859837"/>
              <a:gd name="connsiteX3" fmla="*/ 0 w 12192000"/>
              <a:gd name="connsiteY3" fmla="*/ 1859837 h 18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59837">
                <a:moveTo>
                  <a:pt x="0" y="0"/>
                </a:moveTo>
                <a:lnTo>
                  <a:pt x="12192000" y="0"/>
                </a:lnTo>
                <a:lnTo>
                  <a:pt x="12192000" y="1859837"/>
                </a:lnTo>
                <a:lnTo>
                  <a:pt x="0" y="185983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4325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83CD75F-1B87-4F90-8D57-C2B3351506A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38613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69742BD-2BB4-4F58-908F-787A3E3012C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75948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9B7B710-7394-4DF1-AA25-3C70524E350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21872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6063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5FA3089-0F2F-48D0-A907-BB1F7E47F4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82856" y="3428999"/>
            <a:ext cx="2927580" cy="23694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497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3187F69-7776-44E0-9524-771C088D258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25928" y="0"/>
            <a:ext cx="3966072" cy="3429000"/>
          </a:xfrm>
          <a:custGeom>
            <a:avLst/>
            <a:gdLst>
              <a:gd name="connsiteX0" fmla="*/ 0 w 3966072"/>
              <a:gd name="connsiteY0" fmla="*/ 0 h 3429000"/>
              <a:gd name="connsiteX1" fmla="*/ 3966072 w 3966072"/>
              <a:gd name="connsiteY1" fmla="*/ 0 h 3429000"/>
              <a:gd name="connsiteX2" fmla="*/ 3966072 w 3966072"/>
              <a:gd name="connsiteY2" fmla="*/ 3429000 h 3429000"/>
              <a:gd name="connsiteX3" fmla="*/ 0 w 3966072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3429000">
                <a:moveTo>
                  <a:pt x="0" y="0"/>
                </a:moveTo>
                <a:lnTo>
                  <a:pt x="3966072" y="0"/>
                </a:lnTo>
                <a:lnTo>
                  <a:pt x="3966072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0B7BA1-E455-4868-90C7-531A1549873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3966072" cy="3429000"/>
          </a:xfrm>
          <a:custGeom>
            <a:avLst/>
            <a:gdLst>
              <a:gd name="connsiteX0" fmla="*/ 0 w 3966072"/>
              <a:gd name="connsiteY0" fmla="*/ 0 h 3429000"/>
              <a:gd name="connsiteX1" fmla="*/ 3966072 w 3966072"/>
              <a:gd name="connsiteY1" fmla="*/ 0 h 3429000"/>
              <a:gd name="connsiteX2" fmla="*/ 3966072 w 3966072"/>
              <a:gd name="connsiteY2" fmla="*/ 3429000 h 3429000"/>
              <a:gd name="connsiteX3" fmla="*/ 0 w 3966072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3429000">
                <a:moveTo>
                  <a:pt x="0" y="0"/>
                </a:moveTo>
                <a:lnTo>
                  <a:pt x="3966072" y="0"/>
                </a:lnTo>
                <a:lnTo>
                  <a:pt x="3966072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7C2EF14-6BFA-484A-AF7C-E880B1EB7BE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3556000"/>
            <a:ext cx="3966072" cy="3302000"/>
          </a:xfrm>
          <a:custGeom>
            <a:avLst/>
            <a:gdLst>
              <a:gd name="connsiteX0" fmla="*/ 0 w 3966072"/>
              <a:gd name="connsiteY0" fmla="*/ 0 h 3302000"/>
              <a:gd name="connsiteX1" fmla="*/ 3966072 w 3966072"/>
              <a:gd name="connsiteY1" fmla="*/ 0 h 3302000"/>
              <a:gd name="connsiteX2" fmla="*/ 3966072 w 3966072"/>
              <a:gd name="connsiteY2" fmla="*/ 3302000 h 3302000"/>
              <a:gd name="connsiteX3" fmla="*/ 0 w 3966072"/>
              <a:gd name="connsiteY3" fmla="*/ 330200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3302000">
                <a:moveTo>
                  <a:pt x="0" y="0"/>
                </a:moveTo>
                <a:lnTo>
                  <a:pt x="3966072" y="0"/>
                </a:lnTo>
                <a:lnTo>
                  <a:pt x="3966072" y="3302000"/>
                </a:lnTo>
                <a:lnTo>
                  <a:pt x="0" y="330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482E80C-8970-4DF3-A0B6-3DC776D0ECD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225928" y="3556000"/>
            <a:ext cx="3966072" cy="3302000"/>
          </a:xfrm>
          <a:custGeom>
            <a:avLst/>
            <a:gdLst>
              <a:gd name="connsiteX0" fmla="*/ 0 w 3966072"/>
              <a:gd name="connsiteY0" fmla="*/ 0 h 3302000"/>
              <a:gd name="connsiteX1" fmla="*/ 3966072 w 3966072"/>
              <a:gd name="connsiteY1" fmla="*/ 0 h 3302000"/>
              <a:gd name="connsiteX2" fmla="*/ 3966072 w 3966072"/>
              <a:gd name="connsiteY2" fmla="*/ 3302000 h 3302000"/>
              <a:gd name="connsiteX3" fmla="*/ 0 w 3966072"/>
              <a:gd name="connsiteY3" fmla="*/ 330200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3302000">
                <a:moveTo>
                  <a:pt x="0" y="0"/>
                </a:moveTo>
                <a:lnTo>
                  <a:pt x="3966072" y="0"/>
                </a:lnTo>
                <a:lnTo>
                  <a:pt x="3966072" y="3302000"/>
                </a:lnTo>
                <a:lnTo>
                  <a:pt x="0" y="330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7FF11F1-7424-4B58-9C17-D2DECE7AA99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112964" y="3556000"/>
            <a:ext cx="3966072" cy="3302000"/>
          </a:xfrm>
          <a:custGeom>
            <a:avLst/>
            <a:gdLst>
              <a:gd name="connsiteX0" fmla="*/ 0 w 3966072"/>
              <a:gd name="connsiteY0" fmla="*/ 0 h 3302000"/>
              <a:gd name="connsiteX1" fmla="*/ 3966072 w 3966072"/>
              <a:gd name="connsiteY1" fmla="*/ 0 h 3302000"/>
              <a:gd name="connsiteX2" fmla="*/ 3966072 w 3966072"/>
              <a:gd name="connsiteY2" fmla="*/ 3302000 h 3302000"/>
              <a:gd name="connsiteX3" fmla="*/ 0 w 3966072"/>
              <a:gd name="connsiteY3" fmla="*/ 330200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3302000">
                <a:moveTo>
                  <a:pt x="0" y="0"/>
                </a:moveTo>
                <a:lnTo>
                  <a:pt x="3966072" y="0"/>
                </a:lnTo>
                <a:lnTo>
                  <a:pt x="3966072" y="3302000"/>
                </a:lnTo>
                <a:lnTo>
                  <a:pt x="0" y="330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4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C4AB77-D1DF-4360-A2C2-488BF11443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307978" y="2046515"/>
            <a:ext cx="7109222" cy="1972693"/>
          </a:xfrm>
          <a:custGeom>
            <a:avLst/>
            <a:gdLst>
              <a:gd name="connsiteX0" fmla="*/ 0 w 7109222"/>
              <a:gd name="connsiteY0" fmla="*/ 0 h 1972693"/>
              <a:gd name="connsiteX1" fmla="*/ 7109222 w 7109222"/>
              <a:gd name="connsiteY1" fmla="*/ 0 h 1972693"/>
              <a:gd name="connsiteX2" fmla="*/ 7109222 w 7109222"/>
              <a:gd name="connsiteY2" fmla="*/ 1972693 h 1972693"/>
              <a:gd name="connsiteX3" fmla="*/ 0 w 7109222"/>
              <a:gd name="connsiteY3" fmla="*/ 1972693 h 197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9222" h="1972693">
                <a:moveTo>
                  <a:pt x="0" y="0"/>
                </a:moveTo>
                <a:lnTo>
                  <a:pt x="7109222" y="0"/>
                </a:lnTo>
                <a:lnTo>
                  <a:pt x="7109222" y="1972693"/>
                </a:lnTo>
                <a:lnTo>
                  <a:pt x="0" y="19726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87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FBD9089-A258-46B1-8E87-D0D0285E161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60090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281283E-F4C3-4B4D-B515-3030382B1C9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36995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B738462-EFA6-44EF-9026-6ED3FECD2C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6996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2A63FED-518D-48FB-B5C5-5BB184D049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60091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252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4405ED2-1DF9-4509-8050-071F16EBA0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3454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F0FAC7A2-C6BC-4B29-A450-24B7C77477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7875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05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BB7F975-416F-4A7D-9605-1529C1EA2D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" y="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DC9F2C7-236F-425D-B165-96F086E69F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342900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63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F48D60-1793-4381-A775-B68E4981BC1F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45EF6FF-791F-4538-BEE6-6D1CEF15CF80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0CE8AEBB-DB51-45CC-994A-443710F72E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6DCBCCE-CACC-4E30-9C73-AF2F280A44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0215" y="1873181"/>
            <a:ext cx="3933825" cy="2567963"/>
          </a:xfrm>
          <a:custGeom>
            <a:avLst/>
            <a:gdLst>
              <a:gd name="connsiteX0" fmla="*/ 0 w 3933825"/>
              <a:gd name="connsiteY0" fmla="*/ 0 h 2567963"/>
              <a:gd name="connsiteX1" fmla="*/ 3933825 w 3933825"/>
              <a:gd name="connsiteY1" fmla="*/ 0 h 2567963"/>
              <a:gd name="connsiteX2" fmla="*/ 3933825 w 3933825"/>
              <a:gd name="connsiteY2" fmla="*/ 2567963 h 2567963"/>
              <a:gd name="connsiteX3" fmla="*/ 0 w 3933825"/>
              <a:gd name="connsiteY3" fmla="*/ 2567963 h 256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3825" h="2567963">
                <a:moveTo>
                  <a:pt x="0" y="0"/>
                </a:moveTo>
                <a:lnTo>
                  <a:pt x="3933825" y="0"/>
                </a:lnTo>
                <a:lnTo>
                  <a:pt x="3933825" y="2567963"/>
                </a:lnTo>
                <a:lnTo>
                  <a:pt x="0" y="25679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7046B51-F7BF-4CFF-A1F4-DF83D05255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66088" y="1873181"/>
            <a:ext cx="4125912" cy="4984819"/>
          </a:xfrm>
          <a:custGeom>
            <a:avLst/>
            <a:gdLst>
              <a:gd name="connsiteX0" fmla="*/ 0 w 4125912"/>
              <a:gd name="connsiteY0" fmla="*/ 0 h 4984819"/>
              <a:gd name="connsiteX1" fmla="*/ 4125912 w 4125912"/>
              <a:gd name="connsiteY1" fmla="*/ 0 h 4984819"/>
              <a:gd name="connsiteX2" fmla="*/ 4125912 w 4125912"/>
              <a:gd name="connsiteY2" fmla="*/ 4984819 h 4984819"/>
              <a:gd name="connsiteX3" fmla="*/ 0 w 4125912"/>
              <a:gd name="connsiteY3" fmla="*/ 4984819 h 498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912" h="4984819">
                <a:moveTo>
                  <a:pt x="0" y="0"/>
                </a:moveTo>
                <a:lnTo>
                  <a:pt x="4125912" y="0"/>
                </a:lnTo>
                <a:lnTo>
                  <a:pt x="4125912" y="4984819"/>
                </a:lnTo>
                <a:lnTo>
                  <a:pt x="0" y="49848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7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915C52-BE41-4081-91F7-627A0AE146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9128" y="902662"/>
            <a:ext cx="2733744" cy="2733744"/>
          </a:xfrm>
          <a:custGeom>
            <a:avLst/>
            <a:gdLst>
              <a:gd name="connsiteX0" fmla="*/ 1366872 w 2733744"/>
              <a:gd name="connsiteY0" fmla="*/ 0 h 2733744"/>
              <a:gd name="connsiteX1" fmla="*/ 2733744 w 2733744"/>
              <a:gd name="connsiteY1" fmla="*/ 1366872 h 2733744"/>
              <a:gd name="connsiteX2" fmla="*/ 1366872 w 2733744"/>
              <a:gd name="connsiteY2" fmla="*/ 2733744 h 2733744"/>
              <a:gd name="connsiteX3" fmla="*/ 0 w 2733744"/>
              <a:gd name="connsiteY3" fmla="*/ 1366872 h 2733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744" h="2733744">
                <a:moveTo>
                  <a:pt x="1366872" y="0"/>
                </a:moveTo>
                <a:lnTo>
                  <a:pt x="2733744" y="1366872"/>
                </a:lnTo>
                <a:lnTo>
                  <a:pt x="1366872" y="2733744"/>
                </a:lnTo>
                <a:lnTo>
                  <a:pt x="0" y="13668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6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7F432318-E872-42AD-A151-C3E5B9C6054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43D84240-845F-4276-A706-26F10D026E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5200" y="546100"/>
            <a:ext cx="4000500" cy="6311900"/>
          </a:xfrm>
          <a:custGeom>
            <a:avLst/>
            <a:gdLst>
              <a:gd name="connsiteX0" fmla="*/ 0 w 4000500"/>
              <a:gd name="connsiteY0" fmla="*/ 0 h 6311900"/>
              <a:gd name="connsiteX1" fmla="*/ 4000500 w 4000500"/>
              <a:gd name="connsiteY1" fmla="*/ 0 h 6311900"/>
              <a:gd name="connsiteX2" fmla="*/ 4000500 w 4000500"/>
              <a:gd name="connsiteY2" fmla="*/ 6311900 h 6311900"/>
              <a:gd name="connsiteX3" fmla="*/ 0 w 4000500"/>
              <a:gd name="connsiteY3" fmla="*/ 6311900 h 63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6311900">
                <a:moveTo>
                  <a:pt x="0" y="0"/>
                </a:moveTo>
                <a:lnTo>
                  <a:pt x="4000500" y="0"/>
                </a:lnTo>
                <a:lnTo>
                  <a:pt x="4000500" y="6311900"/>
                </a:lnTo>
                <a:lnTo>
                  <a:pt x="0" y="6311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92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5BE2613-15BC-4EF2-8373-1BB47142BF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34652" y="2622573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58F536A-102C-46F0-9F4D-EBD9A08646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6711" y="2635291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E79E985-3AAC-4365-BDD3-C4510811CB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46671" y="2641779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5F4CAD9-D069-4088-959A-01959F159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0656" y="2635295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55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19E6BFB9-9A7D-4738-AB0E-39FA2FCF1F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5433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D4FDD3C-1951-4E1B-ABC2-8B4A845237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64702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334AB032-F07A-4CC3-AA0A-AC4D1B0CE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397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8965F632-367C-4DCB-9EA4-437C61974D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324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0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900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079FA604-4E26-4428-B682-C984F0C99E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11989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DF2DA35-B741-4AFD-BE6D-2997565178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5778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F3607A2-B68F-400A-8089-14A58366B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59567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688EBE6-D625-4774-8EF5-2699DD86A4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3355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2B311D1-FDA8-40C3-9DD9-668F63B93F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0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7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8070FB9-8B8D-47B7-9749-86F04A4B49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73895" y="179050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D61F753-0B1D-480E-B183-41E33790CC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90226" y="241048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99B23BF-750F-4C0F-BD01-F0E57774FD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0029" y="4297680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B79A651-D0C4-46B1-8857-0D7A3A6206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7541" y="3488774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1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79BD7D-5650-43E6-9E38-0BF8E0B09A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1979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D9CA9FF-B54F-430C-BA2B-E451421BC8E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0350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7E63735-1F63-4F19-B3EB-53175E0DBD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63608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87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3FB41C3-69C7-4B4C-B1ED-3016D77D00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25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79FF20F-0870-4A07-B589-DCDE333AEB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8686" y="1945969"/>
            <a:ext cx="3569814" cy="2473632"/>
          </a:xfrm>
          <a:custGeom>
            <a:avLst/>
            <a:gdLst>
              <a:gd name="connsiteX0" fmla="*/ 0 w 3569814"/>
              <a:gd name="connsiteY0" fmla="*/ 0 h 2473632"/>
              <a:gd name="connsiteX1" fmla="*/ 3569814 w 3569814"/>
              <a:gd name="connsiteY1" fmla="*/ 0 h 2473632"/>
              <a:gd name="connsiteX2" fmla="*/ 3569814 w 3569814"/>
              <a:gd name="connsiteY2" fmla="*/ 2473632 h 2473632"/>
              <a:gd name="connsiteX3" fmla="*/ 0 w 3569814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814" h="2473632">
                <a:moveTo>
                  <a:pt x="0" y="0"/>
                </a:moveTo>
                <a:lnTo>
                  <a:pt x="3569814" y="0"/>
                </a:lnTo>
                <a:lnTo>
                  <a:pt x="3569814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1A2410F-B861-45E0-8D34-FD548435D0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298153" y="1945969"/>
            <a:ext cx="2773739" cy="2473632"/>
          </a:xfrm>
          <a:custGeom>
            <a:avLst/>
            <a:gdLst>
              <a:gd name="connsiteX0" fmla="*/ 0 w 2773739"/>
              <a:gd name="connsiteY0" fmla="*/ 0 h 2473632"/>
              <a:gd name="connsiteX1" fmla="*/ 2773739 w 2773739"/>
              <a:gd name="connsiteY1" fmla="*/ 0 h 2473632"/>
              <a:gd name="connsiteX2" fmla="*/ 2773739 w 2773739"/>
              <a:gd name="connsiteY2" fmla="*/ 2473632 h 2473632"/>
              <a:gd name="connsiteX3" fmla="*/ 0 w 2773739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739" h="2473632">
                <a:moveTo>
                  <a:pt x="0" y="0"/>
                </a:moveTo>
                <a:lnTo>
                  <a:pt x="2773739" y="0"/>
                </a:lnTo>
                <a:lnTo>
                  <a:pt x="2773739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F851524-C7B0-4887-804F-984BFD903E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52803" y="1945969"/>
            <a:ext cx="3301047" cy="2473632"/>
          </a:xfrm>
          <a:custGeom>
            <a:avLst/>
            <a:gdLst>
              <a:gd name="connsiteX0" fmla="*/ 0 w 3301047"/>
              <a:gd name="connsiteY0" fmla="*/ 0 h 2473632"/>
              <a:gd name="connsiteX1" fmla="*/ 3301047 w 3301047"/>
              <a:gd name="connsiteY1" fmla="*/ 0 h 2473632"/>
              <a:gd name="connsiteX2" fmla="*/ 3301047 w 3301047"/>
              <a:gd name="connsiteY2" fmla="*/ 2473632 h 2473632"/>
              <a:gd name="connsiteX3" fmla="*/ 0 w 3301047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1047" h="2473632">
                <a:moveTo>
                  <a:pt x="0" y="0"/>
                </a:moveTo>
                <a:lnTo>
                  <a:pt x="3301047" y="0"/>
                </a:lnTo>
                <a:lnTo>
                  <a:pt x="3301047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5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29E2604-5DC0-4EE2-8DFD-F1B73C56E5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16357" y="1608363"/>
            <a:ext cx="4122571" cy="4054160"/>
          </a:xfrm>
          <a:custGeom>
            <a:avLst/>
            <a:gdLst>
              <a:gd name="connsiteX0" fmla="*/ 1109674 w 4122571"/>
              <a:gd name="connsiteY0" fmla="*/ 142 h 4054160"/>
              <a:gd name="connsiteX1" fmla="*/ 2065854 w 4122571"/>
              <a:gd name="connsiteY1" fmla="*/ 666753 h 4054160"/>
              <a:gd name="connsiteX2" fmla="*/ 2067497 w 4122571"/>
              <a:gd name="connsiteY2" fmla="*/ 672887 h 4054160"/>
              <a:gd name="connsiteX3" fmla="*/ 3222713 w 4122571"/>
              <a:gd name="connsiteY3" fmla="*/ 152953 h 4054160"/>
              <a:gd name="connsiteX4" fmla="*/ 4120865 w 4122571"/>
              <a:gd name="connsiteY4" fmla="*/ 1365339 h 4054160"/>
              <a:gd name="connsiteX5" fmla="*/ 1987196 w 4122571"/>
              <a:gd name="connsiteY5" fmla="*/ 4054160 h 4054160"/>
              <a:gd name="connsiteX6" fmla="*/ 1979801 w 4122571"/>
              <a:gd name="connsiteY6" fmla="*/ 4049567 h 4054160"/>
              <a:gd name="connsiteX7" fmla="*/ 7631 w 4122571"/>
              <a:gd name="connsiteY7" fmla="*/ 1106479 h 4054160"/>
              <a:gd name="connsiteX8" fmla="*/ 977936 w 4122571"/>
              <a:gd name="connsiteY8" fmla="*/ 11479 h 4054160"/>
              <a:gd name="connsiteX9" fmla="*/ 1109674 w 4122571"/>
              <a:gd name="connsiteY9" fmla="*/ 142 h 405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2571" h="4054160">
                <a:moveTo>
                  <a:pt x="1109674" y="142"/>
                </a:moveTo>
                <a:cubicBezTo>
                  <a:pt x="1423248" y="-5315"/>
                  <a:pt x="1775364" y="146277"/>
                  <a:pt x="2065854" y="666753"/>
                </a:cubicBezTo>
                <a:cubicBezTo>
                  <a:pt x="2065854" y="666753"/>
                  <a:pt x="2067497" y="672887"/>
                  <a:pt x="2067497" y="672887"/>
                </a:cubicBezTo>
                <a:cubicBezTo>
                  <a:pt x="2437207" y="120158"/>
                  <a:pt x="2875968" y="55192"/>
                  <a:pt x="3222713" y="152953"/>
                </a:cubicBezTo>
                <a:cubicBezTo>
                  <a:pt x="3742010" y="296527"/>
                  <a:pt x="4100286" y="805414"/>
                  <a:pt x="4120865" y="1365339"/>
                </a:cubicBezTo>
                <a:cubicBezTo>
                  <a:pt x="4192458" y="3035896"/>
                  <a:pt x="1987196" y="4054160"/>
                  <a:pt x="1987196" y="4054160"/>
                </a:cubicBezTo>
                <a:cubicBezTo>
                  <a:pt x="1987196" y="4054160"/>
                  <a:pt x="1987196" y="4054160"/>
                  <a:pt x="1979801" y="4049567"/>
                </a:cubicBezTo>
                <a:cubicBezTo>
                  <a:pt x="1839292" y="3962294"/>
                  <a:pt x="-137698" y="2703663"/>
                  <a:pt x="7631" y="1106479"/>
                </a:cubicBezTo>
                <a:cubicBezTo>
                  <a:pt x="61002" y="546465"/>
                  <a:pt x="449616" y="87294"/>
                  <a:pt x="977936" y="11479"/>
                </a:cubicBezTo>
                <a:cubicBezTo>
                  <a:pt x="1020868" y="4907"/>
                  <a:pt x="1064877" y="922"/>
                  <a:pt x="1109674" y="1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64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F60124F-61FA-47B4-B942-18DF2060FE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242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1D335DE3-10B2-4DDA-9388-2E4EA97AD0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86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98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6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7099300" cy="39243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296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7EE5BB9B-C39C-4F14-8A6B-2EB58B04FD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9556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93F081C-DBF9-46F8-89B0-060965BA74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37072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E58F551-85B8-45CC-BE72-177AB79B25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2040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37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8D61851-DC2D-459F-A552-B0DC2BECB5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1876" y="489098"/>
            <a:ext cx="6885432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FA530EA-CF18-4C30-953B-B52B668774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1876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9EA89E1-FBDA-44E0-B03B-7D14C18BB59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74592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1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02A9898-10F5-4E52-AC73-D401B368D71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32517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77430F7-EBBD-4A12-8436-BE5273E6C4C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80754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D9B333D-BA3F-4778-A887-6313B4C3B85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103954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E445CC0-7E92-45EC-B9F0-7AC80FEE7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155717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B21BE0B-2A34-4259-A2D0-B65DF8540BA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59483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235E430-519D-40E9-9005-486A9E2B4C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9803" y="3225799"/>
            <a:ext cx="3632196" cy="3632196"/>
          </a:xfrm>
          <a:custGeom>
            <a:avLst/>
            <a:gdLst>
              <a:gd name="connsiteX0" fmla="*/ 3632196 w 3632196"/>
              <a:gd name="connsiteY0" fmla="*/ 0 h 3632196"/>
              <a:gd name="connsiteX1" fmla="*/ 3632196 w 3632196"/>
              <a:gd name="connsiteY1" fmla="*/ 3632196 h 3632196"/>
              <a:gd name="connsiteX2" fmla="*/ 0 w 3632196"/>
              <a:gd name="connsiteY2" fmla="*/ 3632196 h 36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2196" h="3632196">
                <a:moveTo>
                  <a:pt x="3632196" y="0"/>
                </a:moveTo>
                <a:lnTo>
                  <a:pt x="3632196" y="3632196"/>
                </a:lnTo>
                <a:lnTo>
                  <a:pt x="0" y="36321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9C2707D-4692-4756-A5AC-C24D0B1590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21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96DE32BF-056D-4EA9-807C-16194EA794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00838" y="2263776"/>
            <a:ext cx="2439988" cy="1147763"/>
          </a:xfrm>
          <a:custGeom>
            <a:avLst/>
            <a:gdLst>
              <a:gd name="connsiteX0" fmla="*/ 0 w 2439988"/>
              <a:gd name="connsiteY0" fmla="*/ 0 h 1147763"/>
              <a:gd name="connsiteX1" fmla="*/ 2439988 w 2439988"/>
              <a:gd name="connsiteY1" fmla="*/ 0 h 1147763"/>
              <a:gd name="connsiteX2" fmla="*/ 2439988 w 2439988"/>
              <a:gd name="connsiteY2" fmla="*/ 1147763 h 1147763"/>
              <a:gd name="connsiteX3" fmla="*/ 0 w 2439988"/>
              <a:gd name="connsiteY3" fmla="*/ 1147763 h 114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147763">
                <a:moveTo>
                  <a:pt x="0" y="0"/>
                </a:moveTo>
                <a:lnTo>
                  <a:pt x="2439988" y="0"/>
                </a:lnTo>
                <a:lnTo>
                  <a:pt x="2439988" y="1147763"/>
                </a:lnTo>
                <a:lnTo>
                  <a:pt x="0" y="11477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458119CE-2588-47D8-A57E-60806007F92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00838" y="819150"/>
            <a:ext cx="2439988" cy="1233488"/>
          </a:xfrm>
          <a:custGeom>
            <a:avLst/>
            <a:gdLst>
              <a:gd name="connsiteX0" fmla="*/ 0 w 2439988"/>
              <a:gd name="connsiteY0" fmla="*/ 0 h 1233488"/>
              <a:gd name="connsiteX1" fmla="*/ 2439988 w 2439988"/>
              <a:gd name="connsiteY1" fmla="*/ 0 h 1233488"/>
              <a:gd name="connsiteX2" fmla="*/ 2439988 w 2439988"/>
              <a:gd name="connsiteY2" fmla="*/ 1233488 h 1233488"/>
              <a:gd name="connsiteX3" fmla="*/ 0 w 2439988"/>
              <a:gd name="connsiteY3" fmla="*/ 1233488 h 123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233488">
                <a:moveTo>
                  <a:pt x="0" y="0"/>
                </a:moveTo>
                <a:lnTo>
                  <a:pt x="2439988" y="0"/>
                </a:lnTo>
                <a:lnTo>
                  <a:pt x="2439988" y="1233488"/>
                </a:lnTo>
                <a:lnTo>
                  <a:pt x="0" y="12334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22">
            <a:extLst>
              <a:ext uri="{FF2B5EF4-FFF2-40B4-BE49-F238E27FC236}">
                <a16:creationId xmlns:a16="http://schemas.microsoft.com/office/drawing/2014/main" id="{3957AB84-F78E-4C8E-A011-25F1695974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5338" y="819150"/>
            <a:ext cx="1890713" cy="2592388"/>
          </a:xfrm>
          <a:custGeom>
            <a:avLst/>
            <a:gdLst>
              <a:gd name="connsiteX0" fmla="*/ 0 w 1890713"/>
              <a:gd name="connsiteY0" fmla="*/ 0 h 2592388"/>
              <a:gd name="connsiteX1" fmla="*/ 1890713 w 1890713"/>
              <a:gd name="connsiteY1" fmla="*/ 0 h 2592388"/>
              <a:gd name="connsiteX2" fmla="*/ 1890713 w 1890713"/>
              <a:gd name="connsiteY2" fmla="*/ 2592388 h 2592388"/>
              <a:gd name="connsiteX3" fmla="*/ 0 w 1890713"/>
              <a:gd name="connsiteY3" fmla="*/ 2592388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0713" h="2592388">
                <a:moveTo>
                  <a:pt x="0" y="0"/>
                </a:moveTo>
                <a:lnTo>
                  <a:pt x="1890713" y="0"/>
                </a:lnTo>
                <a:lnTo>
                  <a:pt x="1890713" y="2592388"/>
                </a:lnTo>
                <a:lnTo>
                  <a:pt x="0" y="25923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24">
            <a:extLst>
              <a:ext uri="{FF2B5EF4-FFF2-40B4-BE49-F238E27FC236}">
                <a16:creationId xmlns:a16="http://schemas.microsoft.com/office/drawing/2014/main" id="{50B22213-B8FA-46A1-881C-706B83BE82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5338" y="3629025"/>
            <a:ext cx="4535488" cy="2409825"/>
          </a:xfrm>
          <a:custGeom>
            <a:avLst/>
            <a:gdLst>
              <a:gd name="connsiteX0" fmla="*/ 0 w 4535488"/>
              <a:gd name="connsiteY0" fmla="*/ 0 h 2409825"/>
              <a:gd name="connsiteX1" fmla="*/ 4535488 w 4535488"/>
              <a:gd name="connsiteY1" fmla="*/ 0 h 2409825"/>
              <a:gd name="connsiteX2" fmla="*/ 4535488 w 4535488"/>
              <a:gd name="connsiteY2" fmla="*/ 2409825 h 2409825"/>
              <a:gd name="connsiteX3" fmla="*/ 0 w 4535488"/>
              <a:gd name="connsiteY3" fmla="*/ 2409825 h 240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488" h="2409825">
                <a:moveTo>
                  <a:pt x="0" y="0"/>
                </a:moveTo>
                <a:lnTo>
                  <a:pt x="4535488" y="0"/>
                </a:lnTo>
                <a:lnTo>
                  <a:pt x="4535488" y="2409825"/>
                </a:lnTo>
                <a:lnTo>
                  <a:pt x="0" y="2409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1954031-B618-4EA3-B205-C7CBC26368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44026" y="819150"/>
            <a:ext cx="2085975" cy="5219700"/>
          </a:xfrm>
          <a:custGeom>
            <a:avLst/>
            <a:gdLst>
              <a:gd name="connsiteX0" fmla="*/ 0 w 2085975"/>
              <a:gd name="connsiteY0" fmla="*/ 0 h 5219700"/>
              <a:gd name="connsiteX1" fmla="*/ 2085975 w 2085975"/>
              <a:gd name="connsiteY1" fmla="*/ 0 h 5219700"/>
              <a:gd name="connsiteX2" fmla="*/ 2085975 w 2085975"/>
              <a:gd name="connsiteY2" fmla="*/ 5219700 h 5219700"/>
              <a:gd name="connsiteX3" fmla="*/ 0 w 2085975"/>
              <a:gd name="connsiteY3" fmla="*/ 521970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975" h="5219700">
                <a:moveTo>
                  <a:pt x="0" y="0"/>
                </a:moveTo>
                <a:lnTo>
                  <a:pt x="2085975" y="0"/>
                </a:lnTo>
                <a:lnTo>
                  <a:pt x="2085975" y="5219700"/>
                </a:lnTo>
                <a:lnTo>
                  <a:pt x="0" y="5219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84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293D930-B573-415F-8636-E109166392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8900" y="609600"/>
            <a:ext cx="5016500" cy="5016500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601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F9884D-1F53-44F8-A794-D635F572AF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D9F038-DC61-49EB-B373-0C5CA780EAB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47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49F9B75-AEE6-40DB-AF19-6DB18D7612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57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7424F44-43AE-45C5-985E-F0C8A15471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59969" y="771402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298B469-5802-4FF0-A060-900863D7F6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25817" y="2246850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E3C214-54F2-469E-9DE7-983A78B407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9969" y="3722298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682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7B3D63-F822-449A-BC2E-3E2D6A5A06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778000"/>
            <a:ext cx="12192000" cy="2743200"/>
          </a:xfrm>
          <a:custGeom>
            <a:avLst/>
            <a:gdLst>
              <a:gd name="connsiteX0" fmla="*/ 0 w 12192000"/>
              <a:gd name="connsiteY0" fmla="*/ 0 h 2743200"/>
              <a:gd name="connsiteX1" fmla="*/ 12192000 w 12192000"/>
              <a:gd name="connsiteY1" fmla="*/ 0 h 2743200"/>
              <a:gd name="connsiteX2" fmla="*/ 12192000 w 12192000"/>
              <a:gd name="connsiteY2" fmla="*/ 2743200 h 2743200"/>
              <a:gd name="connsiteX3" fmla="*/ 0 w 121920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43200">
                <a:moveTo>
                  <a:pt x="0" y="0"/>
                </a:moveTo>
                <a:lnTo>
                  <a:pt x="12192000" y="0"/>
                </a:lnTo>
                <a:lnTo>
                  <a:pt x="12192000" y="2743200"/>
                </a:lnTo>
                <a:lnTo>
                  <a:pt x="0" y="27432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47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17009B-84D2-44A1-A7AC-D56C80EDF8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50" y="0"/>
            <a:ext cx="1955030" cy="4361220"/>
          </a:xfrm>
          <a:custGeom>
            <a:avLst/>
            <a:gdLst>
              <a:gd name="connsiteX0" fmla="*/ 0 w 1955030"/>
              <a:gd name="connsiteY0" fmla="*/ 0 h 4361220"/>
              <a:gd name="connsiteX1" fmla="*/ 1955030 w 1955030"/>
              <a:gd name="connsiteY1" fmla="*/ 0 h 4361220"/>
              <a:gd name="connsiteX2" fmla="*/ 1955030 w 1955030"/>
              <a:gd name="connsiteY2" fmla="*/ 4361220 h 4361220"/>
              <a:gd name="connsiteX3" fmla="*/ 0 w 1955030"/>
              <a:gd name="connsiteY3" fmla="*/ 4361220 h 436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4361220">
                <a:moveTo>
                  <a:pt x="0" y="0"/>
                </a:moveTo>
                <a:lnTo>
                  <a:pt x="1955030" y="0"/>
                </a:lnTo>
                <a:lnTo>
                  <a:pt x="1955030" y="4361220"/>
                </a:lnTo>
                <a:lnTo>
                  <a:pt x="0" y="43612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C0A351A-7BBB-42B1-A436-7430451368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97313" y="0"/>
            <a:ext cx="1955030" cy="2768888"/>
          </a:xfrm>
          <a:custGeom>
            <a:avLst/>
            <a:gdLst>
              <a:gd name="connsiteX0" fmla="*/ 0 w 1955030"/>
              <a:gd name="connsiteY0" fmla="*/ 0 h 2768888"/>
              <a:gd name="connsiteX1" fmla="*/ 1955030 w 1955030"/>
              <a:gd name="connsiteY1" fmla="*/ 0 h 2768888"/>
              <a:gd name="connsiteX2" fmla="*/ 1955030 w 1955030"/>
              <a:gd name="connsiteY2" fmla="*/ 2768888 h 2768888"/>
              <a:gd name="connsiteX3" fmla="*/ 0 w 1955030"/>
              <a:gd name="connsiteY3" fmla="*/ 2768888 h 276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2768888">
                <a:moveTo>
                  <a:pt x="0" y="0"/>
                </a:moveTo>
                <a:lnTo>
                  <a:pt x="1955030" y="0"/>
                </a:lnTo>
                <a:lnTo>
                  <a:pt x="1955030" y="2768888"/>
                </a:lnTo>
                <a:lnTo>
                  <a:pt x="0" y="27688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1D2C875-8C6E-455E-ADF5-E137E934F2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27282" y="0"/>
            <a:ext cx="1955030" cy="5307773"/>
          </a:xfrm>
          <a:custGeom>
            <a:avLst/>
            <a:gdLst>
              <a:gd name="connsiteX0" fmla="*/ 0 w 1955030"/>
              <a:gd name="connsiteY0" fmla="*/ 0 h 5307773"/>
              <a:gd name="connsiteX1" fmla="*/ 1955030 w 1955030"/>
              <a:gd name="connsiteY1" fmla="*/ 0 h 5307773"/>
              <a:gd name="connsiteX2" fmla="*/ 1955030 w 1955030"/>
              <a:gd name="connsiteY2" fmla="*/ 5307773 h 5307773"/>
              <a:gd name="connsiteX3" fmla="*/ 0 w 1955030"/>
              <a:gd name="connsiteY3" fmla="*/ 5307773 h 530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5307773">
                <a:moveTo>
                  <a:pt x="0" y="0"/>
                </a:moveTo>
                <a:lnTo>
                  <a:pt x="1955030" y="0"/>
                </a:lnTo>
                <a:lnTo>
                  <a:pt x="1955030" y="5307773"/>
                </a:lnTo>
                <a:lnTo>
                  <a:pt x="0" y="530777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52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7A3A50-B79C-453F-8EAB-6BB7D77E0E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7100" y="814387"/>
            <a:ext cx="2047875" cy="2408900"/>
          </a:xfrm>
          <a:custGeom>
            <a:avLst/>
            <a:gdLst>
              <a:gd name="connsiteX0" fmla="*/ 0 w 2047875"/>
              <a:gd name="connsiteY0" fmla="*/ 0 h 2408900"/>
              <a:gd name="connsiteX1" fmla="*/ 2047875 w 2047875"/>
              <a:gd name="connsiteY1" fmla="*/ 0 h 2408900"/>
              <a:gd name="connsiteX2" fmla="*/ 2047875 w 2047875"/>
              <a:gd name="connsiteY2" fmla="*/ 2408900 h 2408900"/>
              <a:gd name="connsiteX3" fmla="*/ 0 w 2047875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408900">
                <a:moveTo>
                  <a:pt x="0" y="0"/>
                </a:moveTo>
                <a:lnTo>
                  <a:pt x="2047875" y="0"/>
                </a:lnTo>
                <a:lnTo>
                  <a:pt x="2047875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703DB3-0934-47B3-BFEE-FB389E0269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67850" y="1553501"/>
            <a:ext cx="1885950" cy="2408900"/>
          </a:xfrm>
          <a:custGeom>
            <a:avLst/>
            <a:gdLst>
              <a:gd name="connsiteX0" fmla="*/ 0 w 1885950"/>
              <a:gd name="connsiteY0" fmla="*/ 0 h 2408900"/>
              <a:gd name="connsiteX1" fmla="*/ 1885950 w 1885950"/>
              <a:gd name="connsiteY1" fmla="*/ 0 h 2408900"/>
              <a:gd name="connsiteX2" fmla="*/ 1885950 w 1885950"/>
              <a:gd name="connsiteY2" fmla="*/ 2408900 h 2408900"/>
              <a:gd name="connsiteX3" fmla="*/ 0 w 1885950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408900">
                <a:moveTo>
                  <a:pt x="0" y="0"/>
                </a:moveTo>
                <a:lnTo>
                  <a:pt x="1885950" y="0"/>
                </a:lnTo>
                <a:lnTo>
                  <a:pt x="1885950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FDAEC4-ED18-4E50-B850-44A5EA33382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467850" y="4125251"/>
            <a:ext cx="1885950" cy="2043112"/>
          </a:xfrm>
          <a:custGeom>
            <a:avLst/>
            <a:gdLst>
              <a:gd name="connsiteX0" fmla="*/ 0 w 1885950"/>
              <a:gd name="connsiteY0" fmla="*/ 0 h 2043112"/>
              <a:gd name="connsiteX1" fmla="*/ 1885950 w 1885950"/>
              <a:gd name="connsiteY1" fmla="*/ 0 h 2043112"/>
              <a:gd name="connsiteX2" fmla="*/ 1885950 w 1885950"/>
              <a:gd name="connsiteY2" fmla="*/ 2043112 h 2043112"/>
              <a:gd name="connsiteX3" fmla="*/ 0 w 1885950"/>
              <a:gd name="connsiteY3" fmla="*/ 2043112 h 204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043112">
                <a:moveTo>
                  <a:pt x="0" y="0"/>
                </a:moveTo>
                <a:lnTo>
                  <a:pt x="1885950" y="0"/>
                </a:lnTo>
                <a:lnTo>
                  <a:pt x="1885950" y="2043112"/>
                </a:lnTo>
                <a:lnTo>
                  <a:pt x="0" y="204311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ADA599-C9EF-4622-AFDD-AA2357AB3B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277100" y="3376613"/>
            <a:ext cx="2047875" cy="2043113"/>
          </a:xfrm>
          <a:custGeom>
            <a:avLst/>
            <a:gdLst>
              <a:gd name="connsiteX0" fmla="*/ 0 w 2047875"/>
              <a:gd name="connsiteY0" fmla="*/ 0 h 2043113"/>
              <a:gd name="connsiteX1" fmla="*/ 2047875 w 2047875"/>
              <a:gd name="connsiteY1" fmla="*/ 0 h 2043113"/>
              <a:gd name="connsiteX2" fmla="*/ 2047875 w 2047875"/>
              <a:gd name="connsiteY2" fmla="*/ 2043113 h 2043113"/>
              <a:gd name="connsiteX3" fmla="*/ 0 w 2047875"/>
              <a:gd name="connsiteY3" fmla="*/ 2043113 h 204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043113">
                <a:moveTo>
                  <a:pt x="0" y="0"/>
                </a:moveTo>
                <a:lnTo>
                  <a:pt x="2047875" y="0"/>
                </a:lnTo>
                <a:lnTo>
                  <a:pt x="2047875" y="2043113"/>
                </a:lnTo>
                <a:lnTo>
                  <a:pt x="0" y="20431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574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D311913-B907-48C6-AB34-4244490B00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79750" y="3543301"/>
            <a:ext cx="1798637" cy="2536825"/>
          </a:xfrm>
          <a:custGeom>
            <a:avLst/>
            <a:gdLst>
              <a:gd name="connsiteX0" fmla="*/ 0 w 1798637"/>
              <a:gd name="connsiteY0" fmla="*/ 0 h 2536825"/>
              <a:gd name="connsiteX1" fmla="*/ 1349375 w 1798637"/>
              <a:gd name="connsiteY1" fmla="*/ 0 h 2536825"/>
              <a:gd name="connsiteX2" fmla="*/ 1798637 w 1798637"/>
              <a:gd name="connsiteY2" fmla="*/ 2536825 h 2536825"/>
              <a:gd name="connsiteX3" fmla="*/ 449263 w 1798637"/>
              <a:gd name="connsiteY3" fmla="*/ 2536825 h 253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8637" h="2536825">
                <a:moveTo>
                  <a:pt x="0" y="0"/>
                </a:moveTo>
                <a:lnTo>
                  <a:pt x="1349375" y="0"/>
                </a:lnTo>
                <a:lnTo>
                  <a:pt x="1798637" y="2536825"/>
                </a:lnTo>
                <a:lnTo>
                  <a:pt x="449263" y="2536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E33821C-DBA0-4CD3-B0B7-95CE6941BE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86175" y="1698626"/>
            <a:ext cx="2413000" cy="3376613"/>
          </a:xfrm>
          <a:custGeom>
            <a:avLst/>
            <a:gdLst>
              <a:gd name="connsiteX0" fmla="*/ 0 w 2413000"/>
              <a:gd name="connsiteY0" fmla="*/ 0 h 3376613"/>
              <a:gd name="connsiteX1" fmla="*/ 1812925 w 2413000"/>
              <a:gd name="connsiteY1" fmla="*/ 0 h 3376613"/>
              <a:gd name="connsiteX2" fmla="*/ 2413000 w 2413000"/>
              <a:gd name="connsiteY2" fmla="*/ 3376613 h 3376613"/>
              <a:gd name="connsiteX3" fmla="*/ 600075 w 2413000"/>
              <a:gd name="connsiteY3" fmla="*/ 3376613 h 337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3000" h="3376613">
                <a:moveTo>
                  <a:pt x="0" y="0"/>
                </a:moveTo>
                <a:lnTo>
                  <a:pt x="1812925" y="0"/>
                </a:lnTo>
                <a:lnTo>
                  <a:pt x="2413000" y="3376613"/>
                </a:lnTo>
                <a:lnTo>
                  <a:pt x="600075" y="33766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5A650DF-416C-4C0B-A748-A0D533E490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35089" y="746126"/>
            <a:ext cx="2409825" cy="3375025"/>
          </a:xfrm>
          <a:custGeom>
            <a:avLst/>
            <a:gdLst>
              <a:gd name="connsiteX0" fmla="*/ 0 w 2409825"/>
              <a:gd name="connsiteY0" fmla="*/ 0 h 3375025"/>
              <a:gd name="connsiteX1" fmla="*/ 1809750 w 2409825"/>
              <a:gd name="connsiteY1" fmla="*/ 0 h 3375025"/>
              <a:gd name="connsiteX2" fmla="*/ 2409825 w 2409825"/>
              <a:gd name="connsiteY2" fmla="*/ 3375025 h 3375025"/>
              <a:gd name="connsiteX3" fmla="*/ 600075 w 2409825"/>
              <a:gd name="connsiteY3" fmla="*/ 3375025 h 33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825" h="3375025">
                <a:moveTo>
                  <a:pt x="0" y="0"/>
                </a:moveTo>
                <a:lnTo>
                  <a:pt x="1809750" y="0"/>
                </a:lnTo>
                <a:lnTo>
                  <a:pt x="2409825" y="3375025"/>
                </a:lnTo>
                <a:lnTo>
                  <a:pt x="600075" y="33750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DA8120D-DC46-4EAB-BFCF-8A9FB8FF02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5838" y="2870201"/>
            <a:ext cx="2124075" cy="3008313"/>
          </a:xfrm>
          <a:custGeom>
            <a:avLst/>
            <a:gdLst>
              <a:gd name="connsiteX0" fmla="*/ 0 w 2124075"/>
              <a:gd name="connsiteY0" fmla="*/ 0 h 3008313"/>
              <a:gd name="connsiteX1" fmla="*/ 1590675 w 2124075"/>
              <a:gd name="connsiteY1" fmla="*/ 0 h 3008313"/>
              <a:gd name="connsiteX2" fmla="*/ 2124075 w 2124075"/>
              <a:gd name="connsiteY2" fmla="*/ 3008313 h 3008313"/>
              <a:gd name="connsiteX3" fmla="*/ 534988 w 2124075"/>
              <a:gd name="connsiteY3" fmla="*/ 3008313 h 30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5" h="3008313">
                <a:moveTo>
                  <a:pt x="0" y="0"/>
                </a:moveTo>
                <a:lnTo>
                  <a:pt x="1590675" y="0"/>
                </a:lnTo>
                <a:lnTo>
                  <a:pt x="2124075" y="3008313"/>
                </a:lnTo>
                <a:lnTo>
                  <a:pt x="534988" y="300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07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EC613A7-1577-4FF9-BC4F-D09BA578EA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19500" y="0"/>
            <a:ext cx="4838700" cy="6858000"/>
          </a:xfrm>
          <a:custGeom>
            <a:avLst/>
            <a:gdLst>
              <a:gd name="connsiteX0" fmla="*/ 0 w 4838700"/>
              <a:gd name="connsiteY0" fmla="*/ 0 h 6858000"/>
              <a:gd name="connsiteX1" fmla="*/ 4838700 w 4838700"/>
              <a:gd name="connsiteY1" fmla="*/ 0 h 6858000"/>
              <a:gd name="connsiteX2" fmla="*/ 4838700 w 4838700"/>
              <a:gd name="connsiteY2" fmla="*/ 6858000 h 6858000"/>
              <a:gd name="connsiteX3" fmla="*/ 0 w 48387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8700" h="6858000">
                <a:moveTo>
                  <a:pt x="0" y="0"/>
                </a:moveTo>
                <a:lnTo>
                  <a:pt x="4838700" y="0"/>
                </a:lnTo>
                <a:lnTo>
                  <a:pt x="48387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14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5791647-9900-4A05-A80D-DC7D38D052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64300" y="208286"/>
            <a:ext cx="2362200" cy="6428086"/>
          </a:xfrm>
          <a:custGeom>
            <a:avLst/>
            <a:gdLst>
              <a:gd name="connsiteX0" fmla="*/ 0 w 2362200"/>
              <a:gd name="connsiteY0" fmla="*/ 0 h 6428086"/>
              <a:gd name="connsiteX1" fmla="*/ 2362200 w 2362200"/>
              <a:gd name="connsiteY1" fmla="*/ 0 h 6428086"/>
              <a:gd name="connsiteX2" fmla="*/ 2362200 w 2362200"/>
              <a:gd name="connsiteY2" fmla="*/ 6428086 h 6428086"/>
              <a:gd name="connsiteX3" fmla="*/ 0 w 2362200"/>
              <a:gd name="connsiteY3" fmla="*/ 6428086 h 642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2200" h="6428086">
                <a:moveTo>
                  <a:pt x="0" y="0"/>
                </a:moveTo>
                <a:lnTo>
                  <a:pt x="2362200" y="0"/>
                </a:lnTo>
                <a:lnTo>
                  <a:pt x="2362200" y="6428086"/>
                </a:lnTo>
                <a:lnTo>
                  <a:pt x="0" y="6428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9299EAF-2038-42A4-9448-9599AF9E71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1326" y="208286"/>
            <a:ext cx="3017753" cy="2992418"/>
          </a:xfrm>
          <a:custGeom>
            <a:avLst/>
            <a:gdLst>
              <a:gd name="connsiteX0" fmla="*/ 0 w 3017753"/>
              <a:gd name="connsiteY0" fmla="*/ 0 h 2992418"/>
              <a:gd name="connsiteX1" fmla="*/ 3017753 w 3017753"/>
              <a:gd name="connsiteY1" fmla="*/ 0 h 2992418"/>
              <a:gd name="connsiteX2" fmla="*/ 3017753 w 3017753"/>
              <a:gd name="connsiteY2" fmla="*/ 2992418 h 2992418"/>
              <a:gd name="connsiteX3" fmla="*/ 0 w 3017753"/>
              <a:gd name="connsiteY3" fmla="*/ 2992418 h 299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753" h="2992418">
                <a:moveTo>
                  <a:pt x="0" y="0"/>
                </a:moveTo>
                <a:lnTo>
                  <a:pt x="3017753" y="0"/>
                </a:lnTo>
                <a:lnTo>
                  <a:pt x="3017753" y="2992418"/>
                </a:lnTo>
                <a:lnTo>
                  <a:pt x="0" y="29924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2AD6467-EF97-4954-B7E0-7ADB9B5A2A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51326" y="3311513"/>
            <a:ext cx="3024773" cy="3324859"/>
          </a:xfrm>
          <a:custGeom>
            <a:avLst/>
            <a:gdLst>
              <a:gd name="connsiteX0" fmla="*/ 0 w 3024773"/>
              <a:gd name="connsiteY0" fmla="*/ 0 h 3324859"/>
              <a:gd name="connsiteX1" fmla="*/ 3024773 w 3024773"/>
              <a:gd name="connsiteY1" fmla="*/ 0 h 3324859"/>
              <a:gd name="connsiteX2" fmla="*/ 3024773 w 3024773"/>
              <a:gd name="connsiteY2" fmla="*/ 3324859 h 3324859"/>
              <a:gd name="connsiteX3" fmla="*/ 0 w 3024773"/>
              <a:gd name="connsiteY3" fmla="*/ 3324859 h 332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773" h="3324859">
                <a:moveTo>
                  <a:pt x="0" y="0"/>
                </a:moveTo>
                <a:lnTo>
                  <a:pt x="3024773" y="0"/>
                </a:lnTo>
                <a:lnTo>
                  <a:pt x="3024773" y="3324859"/>
                </a:lnTo>
                <a:lnTo>
                  <a:pt x="0" y="33248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237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654F218C-1AAE-483E-BE15-6229BA9FE4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CF4246E-E2C2-4D41-84CB-494228E383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1955A22-1167-4590-8F6F-C8AB2309E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48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6796821A-C8B6-446C-90D6-B8864ED35A3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4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37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59ED0A4-9DAF-4401-A254-841FB2DECE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8600" y="19050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D327DE8-1897-44EE-93C3-06EA854FF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2700" y="190500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9937D8-A57D-40A1-83CC-D55E3ECF623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8600" y="3137679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9825173-457A-4614-8504-4DC116DF5B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02700" y="390752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06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F51CCF1-B1A1-4821-8E72-1B8141D87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890" y="438150"/>
            <a:ext cx="4954856" cy="5980112"/>
          </a:xfrm>
          <a:custGeom>
            <a:avLst/>
            <a:gdLst>
              <a:gd name="connsiteX0" fmla="*/ 351003 w 4954856"/>
              <a:gd name="connsiteY0" fmla="*/ 1655428 h 5980112"/>
              <a:gd name="connsiteX1" fmla="*/ 2697009 w 4954856"/>
              <a:gd name="connsiteY1" fmla="*/ 5980112 h 5980112"/>
              <a:gd name="connsiteX2" fmla="*/ 1541148 w 4954856"/>
              <a:gd name="connsiteY2" fmla="*/ 5722166 h 5980112"/>
              <a:gd name="connsiteX3" fmla="*/ 0 w 4954856"/>
              <a:gd name="connsiteY3" fmla="*/ 2879857 h 5980112"/>
              <a:gd name="connsiteX4" fmla="*/ 58773 w 4954856"/>
              <a:gd name="connsiteY4" fmla="*/ 719965 h 5980112"/>
              <a:gd name="connsiteX5" fmla="*/ 1214634 w 4954856"/>
              <a:gd name="connsiteY5" fmla="*/ 976279 h 5980112"/>
              <a:gd name="connsiteX6" fmla="*/ 2945161 w 4954856"/>
              <a:gd name="connsiteY6" fmla="*/ 4167957 h 5980112"/>
              <a:gd name="connsiteX7" fmla="*/ 2592525 w 4954856"/>
              <a:gd name="connsiteY7" fmla="*/ 5392386 h 5980112"/>
              <a:gd name="connsiteX8" fmla="*/ 2287234 w 4954856"/>
              <a:gd name="connsiteY8" fmla="*/ 690578 h 5980112"/>
              <a:gd name="connsiteX9" fmla="*/ 4690380 w 4954856"/>
              <a:gd name="connsiteY9" fmla="*/ 5119747 h 5980112"/>
              <a:gd name="connsiteX10" fmla="*/ 3534519 w 4954856"/>
              <a:gd name="connsiteY10" fmla="*/ 4863433 h 5980112"/>
              <a:gd name="connsiteX11" fmla="*/ 1936231 w 4954856"/>
              <a:gd name="connsiteY11" fmla="*/ 1915008 h 5980112"/>
              <a:gd name="connsiteX12" fmla="*/ 2127241 w 4954856"/>
              <a:gd name="connsiteY12" fmla="*/ 0 h 5980112"/>
              <a:gd name="connsiteX13" fmla="*/ 3281470 w 4954856"/>
              <a:gd name="connsiteY13" fmla="*/ 254681 h 5980112"/>
              <a:gd name="connsiteX14" fmla="*/ 4954856 w 4954856"/>
              <a:gd name="connsiteY14" fmla="*/ 3340243 h 5980112"/>
              <a:gd name="connsiteX15" fmla="*/ 4603853 w 4954856"/>
              <a:gd name="connsiteY15" fmla="*/ 4564672 h 598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54856" h="5980112">
                <a:moveTo>
                  <a:pt x="351003" y="1655428"/>
                </a:moveTo>
                <a:lnTo>
                  <a:pt x="2697009" y="5980112"/>
                </a:lnTo>
                <a:lnTo>
                  <a:pt x="1541148" y="5722166"/>
                </a:lnTo>
                <a:lnTo>
                  <a:pt x="0" y="2879857"/>
                </a:lnTo>
                <a:close/>
                <a:moveTo>
                  <a:pt x="58773" y="719965"/>
                </a:moveTo>
                <a:lnTo>
                  <a:pt x="1214634" y="976279"/>
                </a:lnTo>
                <a:lnTo>
                  <a:pt x="2945161" y="4167957"/>
                </a:lnTo>
                <a:lnTo>
                  <a:pt x="2592525" y="5392386"/>
                </a:lnTo>
                <a:close/>
                <a:moveTo>
                  <a:pt x="2287234" y="690578"/>
                </a:moveTo>
                <a:lnTo>
                  <a:pt x="4690380" y="5119747"/>
                </a:lnTo>
                <a:lnTo>
                  <a:pt x="3534519" y="4863433"/>
                </a:lnTo>
                <a:lnTo>
                  <a:pt x="1936231" y="1915008"/>
                </a:lnTo>
                <a:close/>
                <a:moveTo>
                  <a:pt x="2127241" y="0"/>
                </a:moveTo>
                <a:lnTo>
                  <a:pt x="3281470" y="254681"/>
                </a:lnTo>
                <a:lnTo>
                  <a:pt x="4954856" y="3340243"/>
                </a:lnTo>
                <a:lnTo>
                  <a:pt x="4603853" y="45646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83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E367036E-0AB3-45CB-9C23-EE07234908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019188"/>
            <a:ext cx="5861950" cy="3366628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21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605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53F977A-1378-44DD-BFEE-EB4AF7C625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32760" y="2123162"/>
            <a:ext cx="2181662" cy="2144068"/>
          </a:xfrm>
          <a:custGeom>
            <a:avLst/>
            <a:gdLst>
              <a:gd name="connsiteX0" fmla="*/ 587364 w 2181662"/>
              <a:gd name="connsiteY0" fmla="*/ 77 h 2144068"/>
              <a:gd name="connsiteX1" fmla="*/ 1093315 w 2181662"/>
              <a:gd name="connsiteY1" fmla="*/ 352541 h 2144068"/>
              <a:gd name="connsiteX2" fmla="*/ 1094184 w 2181662"/>
              <a:gd name="connsiteY2" fmla="*/ 355785 h 2144068"/>
              <a:gd name="connsiteX3" fmla="*/ 1705577 w 2181662"/>
              <a:gd name="connsiteY3" fmla="*/ 80695 h 2144068"/>
              <a:gd name="connsiteX4" fmla="*/ 2180767 w 2181662"/>
              <a:gd name="connsiteY4" fmla="*/ 721813 h 2144068"/>
              <a:gd name="connsiteX5" fmla="*/ 1051370 w 2181662"/>
              <a:gd name="connsiteY5" fmla="*/ 2144068 h 2144068"/>
              <a:gd name="connsiteX6" fmla="*/ 1047456 w 2181662"/>
              <a:gd name="connsiteY6" fmla="*/ 2141639 h 2144068"/>
              <a:gd name="connsiteX7" fmla="*/ 4055 w 2181662"/>
              <a:gd name="connsiteY7" fmla="*/ 585296 h 2144068"/>
              <a:gd name="connsiteX8" fmla="*/ 517647 w 2181662"/>
              <a:gd name="connsiteY8" fmla="*/ 6085 h 2144068"/>
              <a:gd name="connsiteX9" fmla="*/ 587364 w 2181662"/>
              <a:gd name="connsiteY9" fmla="*/ 77 h 214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662" h="2144068">
                <a:moveTo>
                  <a:pt x="587364" y="77"/>
                </a:moveTo>
                <a:cubicBezTo>
                  <a:pt x="753309" y="-2839"/>
                  <a:pt x="939635" y="77301"/>
                  <a:pt x="1093315" y="352541"/>
                </a:cubicBezTo>
                <a:cubicBezTo>
                  <a:pt x="1093315" y="352541"/>
                  <a:pt x="1094184" y="355785"/>
                  <a:pt x="1094184" y="355785"/>
                </a:cubicBezTo>
                <a:cubicBezTo>
                  <a:pt x="1289888" y="63425"/>
                  <a:pt x="1522087" y="29024"/>
                  <a:pt x="1705577" y="80695"/>
                </a:cubicBezTo>
                <a:cubicBezTo>
                  <a:pt x="1980377" y="156579"/>
                  <a:pt x="2169930" y="425684"/>
                  <a:pt x="2180767" y="721813"/>
                </a:cubicBezTo>
                <a:cubicBezTo>
                  <a:pt x="2218497" y="1605324"/>
                  <a:pt x="1051370" y="2144068"/>
                  <a:pt x="1051370" y="2144068"/>
                </a:cubicBezTo>
                <a:cubicBezTo>
                  <a:pt x="1051370" y="2144068"/>
                  <a:pt x="1051370" y="2144068"/>
                  <a:pt x="1047456" y="2141639"/>
                </a:cubicBezTo>
                <a:cubicBezTo>
                  <a:pt x="973107" y="2095496"/>
                  <a:pt x="-73004" y="1430022"/>
                  <a:pt x="4055" y="585296"/>
                </a:cubicBezTo>
                <a:cubicBezTo>
                  <a:pt x="32352" y="289113"/>
                  <a:pt x="238051" y="46231"/>
                  <a:pt x="517647" y="6085"/>
                </a:cubicBezTo>
                <a:cubicBezTo>
                  <a:pt x="540367" y="2605"/>
                  <a:pt x="563658" y="493"/>
                  <a:pt x="587364" y="77"/>
                </a:cubicBezTo>
                <a:close/>
              </a:path>
            </a:pathLst>
          </a:custGeom>
        </p:spPr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C39CD8-180A-43A3-BEFE-3FB984E0A4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47563" y="2123162"/>
            <a:ext cx="2181661" cy="2144068"/>
          </a:xfrm>
          <a:custGeom>
            <a:avLst/>
            <a:gdLst>
              <a:gd name="connsiteX0" fmla="*/ 587363 w 2181661"/>
              <a:gd name="connsiteY0" fmla="*/ 77 h 2144068"/>
              <a:gd name="connsiteX1" fmla="*/ 1093314 w 2181661"/>
              <a:gd name="connsiteY1" fmla="*/ 352541 h 2144068"/>
              <a:gd name="connsiteX2" fmla="*/ 1094183 w 2181661"/>
              <a:gd name="connsiteY2" fmla="*/ 355785 h 2144068"/>
              <a:gd name="connsiteX3" fmla="*/ 1705576 w 2181661"/>
              <a:gd name="connsiteY3" fmla="*/ 80695 h 2144068"/>
              <a:gd name="connsiteX4" fmla="*/ 2180766 w 2181661"/>
              <a:gd name="connsiteY4" fmla="*/ 721813 h 2144068"/>
              <a:gd name="connsiteX5" fmla="*/ 1051369 w 2181661"/>
              <a:gd name="connsiteY5" fmla="*/ 2144068 h 2144068"/>
              <a:gd name="connsiteX6" fmla="*/ 1047455 w 2181661"/>
              <a:gd name="connsiteY6" fmla="*/ 2141639 h 2144068"/>
              <a:gd name="connsiteX7" fmla="*/ 4055 w 2181661"/>
              <a:gd name="connsiteY7" fmla="*/ 585296 h 2144068"/>
              <a:gd name="connsiteX8" fmla="*/ 517646 w 2181661"/>
              <a:gd name="connsiteY8" fmla="*/ 6085 h 2144068"/>
              <a:gd name="connsiteX9" fmla="*/ 587363 w 2181661"/>
              <a:gd name="connsiteY9" fmla="*/ 77 h 214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661" h="2144068">
                <a:moveTo>
                  <a:pt x="587363" y="77"/>
                </a:moveTo>
                <a:cubicBezTo>
                  <a:pt x="753308" y="-2839"/>
                  <a:pt x="939635" y="77301"/>
                  <a:pt x="1093314" y="352541"/>
                </a:cubicBezTo>
                <a:cubicBezTo>
                  <a:pt x="1093314" y="352541"/>
                  <a:pt x="1094183" y="355785"/>
                  <a:pt x="1094183" y="355785"/>
                </a:cubicBezTo>
                <a:cubicBezTo>
                  <a:pt x="1289887" y="63425"/>
                  <a:pt x="1522086" y="29024"/>
                  <a:pt x="1705576" y="80695"/>
                </a:cubicBezTo>
                <a:cubicBezTo>
                  <a:pt x="1980376" y="156579"/>
                  <a:pt x="2169929" y="425684"/>
                  <a:pt x="2180766" y="721813"/>
                </a:cubicBezTo>
                <a:cubicBezTo>
                  <a:pt x="2218496" y="1605324"/>
                  <a:pt x="1051369" y="2144068"/>
                  <a:pt x="1051369" y="2144068"/>
                </a:cubicBezTo>
                <a:cubicBezTo>
                  <a:pt x="1051369" y="2144068"/>
                  <a:pt x="1051369" y="2144068"/>
                  <a:pt x="1047455" y="2141639"/>
                </a:cubicBezTo>
                <a:cubicBezTo>
                  <a:pt x="973106" y="2095496"/>
                  <a:pt x="-73005" y="1430022"/>
                  <a:pt x="4055" y="585296"/>
                </a:cubicBezTo>
                <a:cubicBezTo>
                  <a:pt x="32351" y="289113"/>
                  <a:pt x="238050" y="46231"/>
                  <a:pt x="517646" y="6085"/>
                </a:cubicBezTo>
                <a:cubicBezTo>
                  <a:pt x="540366" y="2605"/>
                  <a:pt x="563657" y="493"/>
                  <a:pt x="587363" y="77"/>
                </a:cubicBezTo>
                <a:close/>
              </a:path>
            </a:pathLst>
          </a:custGeom>
        </p:spPr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14594DA-6805-4DE0-96BE-E3E2006F6D5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717959" y="2123162"/>
            <a:ext cx="2181661" cy="2144068"/>
          </a:xfrm>
          <a:custGeom>
            <a:avLst/>
            <a:gdLst>
              <a:gd name="connsiteX0" fmla="*/ 587364 w 2181661"/>
              <a:gd name="connsiteY0" fmla="*/ 77 h 2144068"/>
              <a:gd name="connsiteX1" fmla="*/ 1093314 w 2181661"/>
              <a:gd name="connsiteY1" fmla="*/ 352541 h 2144068"/>
              <a:gd name="connsiteX2" fmla="*/ 1094184 w 2181661"/>
              <a:gd name="connsiteY2" fmla="*/ 355785 h 2144068"/>
              <a:gd name="connsiteX3" fmla="*/ 1705577 w 2181661"/>
              <a:gd name="connsiteY3" fmla="*/ 80695 h 2144068"/>
              <a:gd name="connsiteX4" fmla="*/ 2180766 w 2181661"/>
              <a:gd name="connsiteY4" fmla="*/ 721813 h 2144068"/>
              <a:gd name="connsiteX5" fmla="*/ 1051369 w 2181661"/>
              <a:gd name="connsiteY5" fmla="*/ 2144068 h 2144068"/>
              <a:gd name="connsiteX6" fmla="*/ 1047456 w 2181661"/>
              <a:gd name="connsiteY6" fmla="*/ 2141639 h 2144068"/>
              <a:gd name="connsiteX7" fmla="*/ 4055 w 2181661"/>
              <a:gd name="connsiteY7" fmla="*/ 585296 h 2144068"/>
              <a:gd name="connsiteX8" fmla="*/ 517647 w 2181661"/>
              <a:gd name="connsiteY8" fmla="*/ 6085 h 2144068"/>
              <a:gd name="connsiteX9" fmla="*/ 587364 w 2181661"/>
              <a:gd name="connsiteY9" fmla="*/ 77 h 214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661" h="2144068">
                <a:moveTo>
                  <a:pt x="587364" y="77"/>
                </a:moveTo>
                <a:cubicBezTo>
                  <a:pt x="753309" y="-2839"/>
                  <a:pt x="939635" y="77301"/>
                  <a:pt x="1093314" y="352541"/>
                </a:cubicBezTo>
                <a:cubicBezTo>
                  <a:pt x="1093314" y="352541"/>
                  <a:pt x="1094184" y="355785"/>
                  <a:pt x="1094184" y="355785"/>
                </a:cubicBezTo>
                <a:cubicBezTo>
                  <a:pt x="1289887" y="63425"/>
                  <a:pt x="1522087" y="29024"/>
                  <a:pt x="1705577" y="80695"/>
                </a:cubicBezTo>
                <a:cubicBezTo>
                  <a:pt x="1980377" y="156579"/>
                  <a:pt x="2169929" y="425684"/>
                  <a:pt x="2180766" y="721813"/>
                </a:cubicBezTo>
                <a:cubicBezTo>
                  <a:pt x="2218497" y="1605324"/>
                  <a:pt x="1051369" y="2144068"/>
                  <a:pt x="1051369" y="2144068"/>
                </a:cubicBezTo>
                <a:cubicBezTo>
                  <a:pt x="1051369" y="2144068"/>
                  <a:pt x="1051369" y="2144068"/>
                  <a:pt x="1047456" y="2141639"/>
                </a:cubicBezTo>
                <a:cubicBezTo>
                  <a:pt x="973106" y="2095496"/>
                  <a:pt x="-73004" y="1430022"/>
                  <a:pt x="4055" y="585296"/>
                </a:cubicBezTo>
                <a:cubicBezTo>
                  <a:pt x="32352" y="289113"/>
                  <a:pt x="238051" y="46231"/>
                  <a:pt x="517647" y="6085"/>
                </a:cubicBezTo>
                <a:cubicBezTo>
                  <a:pt x="540367" y="2605"/>
                  <a:pt x="563658" y="493"/>
                  <a:pt x="587364" y="77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680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56D0877-5E90-4D2B-8576-A539AF9EC0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6563" y="939036"/>
            <a:ext cx="2775435" cy="4903277"/>
          </a:xfrm>
          <a:custGeom>
            <a:avLst/>
            <a:gdLst>
              <a:gd name="connsiteX0" fmla="*/ 0 w 2775435"/>
              <a:gd name="connsiteY0" fmla="*/ 0 h 4903277"/>
              <a:gd name="connsiteX1" fmla="*/ 2775435 w 2775435"/>
              <a:gd name="connsiteY1" fmla="*/ 0 h 4903277"/>
              <a:gd name="connsiteX2" fmla="*/ 2775435 w 2775435"/>
              <a:gd name="connsiteY2" fmla="*/ 4903277 h 4903277"/>
              <a:gd name="connsiteX3" fmla="*/ 0 w 2775435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5435" h="4903277">
                <a:moveTo>
                  <a:pt x="0" y="0"/>
                </a:moveTo>
                <a:lnTo>
                  <a:pt x="2775435" y="0"/>
                </a:lnTo>
                <a:lnTo>
                  <a:pt x="2775435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AA6FF4F-2267-4CD7-B1D3-07D702C893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9173" y="939037"/>
            <a:ext cx="2998268" cy="4903277"/>
          </a:xfrm>
          <a:custGeom>
            <a:avLst/>
            <a:gdLst>
              <a:gd name="connsiteX0" fmla="*/ 0 w 2998268"/>
              <a:gd name="connsiteY0" fmla="*/ 0 h 4903277"/>
              <a:gd name="connsiteX1" fmla="*/ 2998268 w 2998268"/>
              <a:gd name="connsiteY1" fmla="*/ 0 h 4903277"/>
              <a:gd name="connsiteX2" fmla="*/ 2998268 w 2998268"/>
              <a:gd name="connsiteY2" fmla="*/ 4903277 h 4903277"/>
              <a:gd name="connsiteX3" fmla="*/ 0 w 2998268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68" h="4903277">
                <a:moveTo>
                  <a:pt x="0" y="0"/>
                </a:moveTo>
                <a:lnTo>
                  <a:pt x="2998268" y="0"/>
                </a:lnTo>
                <a:lnTo>
                  <a:pt x="2998268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98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DE24751-60BB-4DD4-B045-36485B4AC3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49776" y="1611085"/>
            <a:ext cx="4092448" cy="3077028"/>
          </a:xfrm>
          <a:custGeom>
            <a:avLst/>
            <a:gdLst>
              <a:gd name="connsiteX0" fmla="*/ 769257 w 4092448"/>
              <a:gd name="connsiteY0" fmla="*/ 0 h 3077028"/>
              <a:gd name="connsiteX1" fmla="*/ 4092448 w 4092448"/>
              <a:gd name="connsiteY1" fmla="*/ 0 h 3077028"/>
              <a:gd name="connsiteX2" fmla="*/ 3323191 w 4092448"/>
              <a:gd name="connsiteY2" fmla="*/ 3077028 h 3077028"/>
              <a:gd name="connsiteX3" fmla="*/ 0 w 4092448"/>
              <a:gd name="connsiteY3" fmla="*/ 3077028 h 30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2448" h="3077028">
                <a:moveTo>
                  <a:pt x="769257" y="0"/>
                </a:moveTo>
                <a:lnTo>
                  <a:pt x="4092448" y="0"/>
                </a:lnTo>
                <a:lnTo>
                  <a:pt x="3323191" y="3077028"/>
                </a:lnTo>
                <a:lnTo>
                  <a:pt x="0" y="307702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1A3048D-FE79-4647-BB57-C82C7EA031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47719" y="1611085"/>
            <a:ext cx="4092448" cy="3077028"/>
          </a:xfrm>
          <a:custGeom>
            <a:avLst/>
            <a:gdLst>
              <a:gd name="connsiteX0" fmla="*/ 769257 w 4092448"/>
              <a:gd name="connsiteY0" fmla="*/ 0 h 3077028"/>
              <a:gd name="connsiteX1" fmla="*/ 4092448 w 4092448"/>
              <a:gd name="connsiteY1" fmla="*/ 0 h 3077028"/>
              <a:gd name="connsiteX2" fmla="*/ 3323191 w 4092448"/>
              <a:gd name="connsiteY2" fmla="*/ 3077028 h 3077028"/>
              <a:gd name="connsiteX3" fmla="*/ 0 w 4092448"/>
              <a:gd name="connsiteY3" fmla="*/ 3077028 h 30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2448" h="3077028">
                <a:moveTo>
                  <a:pt x="769257" y="0"/>
                </a:moveTo>
                <a:lnTo>
                  <a:pt x="4092448" y="0"/>
                </a:lnTo>
                <a:lnTo>
                  <a:pt x="3323191" y="3077028"/>
                </a:lnTo>
                <a:lnTo>
                  <a:pt x="0" y="307702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B605E04-8CCC-490C-AF92-B29DE79A92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1833" y="1611085"/>
            <a:ext cx="4092448" cy="3077028"/>
          </a:xfrm>
          <a:custGeom>
            <a:avLst/>
            <a:gdLst>
              <a:gd name="connsiteX0" fmla="*/ 769257 w 4092448"/>
              <a:gd name="connsiteY0" fmla="*/ 0 h 3077028"/>
              <a:gd name="connsiteX1" fmla="*/ 4092448 w 4092448"/>
              <a:gd name="connsiteY1" fmla="*/ 0 h 3077028"/>
              <a:gd name="connsiteX2" fmla="*/ 3323191 w 4092448"/>
              <a:gd name="connsiteY2" fmla="*/ 3077028 h 3077028"/>
              <a:gd name="connsiteX3" fmla="*/ 0 w 4092448"/>
              <a:gd name="connsiteY3" fmla="*/ 3077028 h 30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2448" h="3077028">
                <a:moveTo>
                  <a:pt x="769257" y="0"/>
                </a:moveTo>
                <a:lnTo>
                  <a:pt x="4092448" y="0"/>
                </a:lnTo>
                <a:lnTo>
                  <a:pt x="3323191" y="3077028"/>
                </a:lnTo>
                <a:lnTo>
                  <a:pt x="0" y="307702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605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5E1BAD8-5BCF-47B9-9406-35004954B2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41320" y="3465250"/>
            <a:ext cx="2681581" cy="3392750"/>
          </a:xfrm>
          <a:custGeom>
            <a:avLst/>
            <a:gdLst>
              <a:gd name="connsiteX0" fmla="*/ 0 w 2681581"/>
              <a:gd name="connsiteY0" fmla="*/ 0 h 3392750"/>
              <a:gd name="connsiteX1" fmla="*/ 2681581 w 2681581"/>
              <a:gd name="connsiteY1" fmla="*/ 0 h 3392750"/>
              <a:gd name="connsiteX2" fmla="*/ 2681581 w 2681581"/>
              <a:gd name="connsiteY2" fmla="*/ 3392750 h 3392750"/>
              <a:gd name="connsiteX3" fmla="*/ 0 w 2681581"/>
              <a:gd name="connsiteY3" fmla="*/ 3392750 h 33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581" h="3392750">
                <a:moveTo>
                  <a:pt x="0" y="0"/>
                </a:moveTo>
                <a:lnTo>
                  <a:pt x="2681581" y="0"/>
                </a:lnTo>
                <a:lnTo>
                  <a:pt x="2681581" y="3392750"/>
                </a:lnTo>
                <a:lnTo>
                  <a:pt x="0" y="339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3490477-BF1E-4DA2-BCC5-98210E4439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3465250"/>
            <a:ext cx="2681581" cy="3392750"/>
          </a:xfrm>
          <a:custGeom>
            <a:avLst/>
            <a:gdLst>
              <a:gd name="connsiteX0" fmla="*/ 0 w 2681581"/>
              <a:gd name="connsiteY0" fmla="*/ 0 h 3392750"/>
              <a:gd name="connsiteX1" fmla="*/ 2681581 w 2681581"/>
              <a:gd name="connsiteY1" fmla="*/ 0 h 3392750"/>
              <a:gd name="connsiteX2" fmla="*/ 2681581 w 2681581"/>
              <a:gd name="connsiteY2" fmla="*/ 3392750 h 3392750"/>
              <a:gd name="connsiteX3" fmla="*/ 0 w 2681581"/>
              <a:gd name="connsiteY3" fmla="*/ 3392750 h 33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581" h="3392750">
                <a:moveTo>
                  <a:pt x="0" y="0"/>
                </a:moveTo>
                <a:lnTo>
                  <a:pt x="2681581" y="0"/>
                </a:lnTo>
                <a:lnTo>
                  <a:pt x="2681581" y="3392750"/>
                </a:lnTo>
                <a:lnTo>
                  <a:pt x="0" y="339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1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3D319DA-CB0D-4750-9778-280ADF59BD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13295" y="2084676"/>
            <a:ext cx="1898193" cy="1865485"/>
          </a:xfrm>
          <a:custGeom>
            <a:avLst/>
            <a:gdLst>
              <a:gd name="connsiteX0" fmla="*/ 511046 w 1898193"/>
              <a:gd name="connsiteY0" fmla="*/ 67 h 1865485"/>
              <a:gd name="connsiteX1" fmla="*/ 951257 w 1898193"/>
              <a:gd name="connsiteY1" fmla="*/ 306735 h 1865485"/>
              <a:gd name="connsiteX2" fmla="*/ 952013 w 1898193"/>
              <a:gd name="connsiteY2" fmla="*/ 309557 h 1865485"/>
              <a:gd name="connsiteX3" fmla="*/ 1483967 w 1898193"/>
              <a:gd name="connsiteY3" fmla="*/ 70210 h 1865485"/>
              <a:gd name="connsiteX4" fmla="*/ 1897414 w 1898193"/>
              <a:gd name="connsiteY4" fmla="*/ 628027 h 1865485"/>
              <a:gd name="connsiteX5" fmla="*/ 914762 w 1898193"/>
              <a:gd name="connsiteY5" fmla="*/ 1865485 h 1865485"/>
              <a:gd name="connsiteX6" fmla="*/ 911357 w 1898193"/>
              <a:gd name="connsiteY6" fmla="*/ 1863372 h 1865485"/>
              <a:gd name="connsiteX7" fmla="*/ 3528 w 1898193"/>
              <a:gd name="connsiteY7" fmla="*/ 509247 h 1865485"/>
              <a:gd name="connsiteX8" fmla="*/ 450387 w 1898193"/>
              <a:gd name="connsiteY8" fmla="*/ 5294 h 1865485"/>
              <a:gd name="connsiteX9" fmla="*/ 511046 w 1898193"/>
              <a:gd name="connsiteY9" fmla="*/ 67 h 186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193" h="1865485">
                <a:moveTo>
                  <a:pt x="511046" y="67"/>
                </a:moveTo>
                <a:cubicBezTo>
                  <a:pt x="655429" y="-2470"/>
                  <a:pt x="817546" y="67257"/>
                  <a:pt x="951257" y="306735"/>
                </a:cubicBezTo>
                <a:cubicBezTo>
                  <a:pt x="951257" y="306735"/>
                  <a:pt x="952013" y="309557"/>
                  <a:pt x="952013" y="309557"/>
                </a:cubicBezTo>
                <a:cubicBezTo>
                  <a:pt x="1122289" y="55184"/>
                  <a:pt x="1324318" y="25253"/>
                  <a:pt x="1483967" y="70210"/>
                </a:cubicBezTo>
                <a:cubicBezTo>
                  <a:pt x="1723062" y="136235"/>
                  <a:pt x="1887986" y="370374"/>
                  <a:pt x="1897414" y="628027"/>
                </a:cubicBezTo>
                <a:cubicBezTo>
                  <a:pt x="1930242" y="1396741"/>
                  <a:pt x="914762" y="1865485"/>
                  <a:pt x="914762" y="1865485"/>
                </a:cubicBezTo>
                <a:cubicBezTo>
                  <a:pt x="914762" y="1865485"/>
                  <a:pt x="914762" y="1865485"/>
                  <a:pt x="911357" y="1863372"/>
                </a:cubicBezTo>
                <a:cubicBezTo>
                  <a:pt x="846668" y="1823224"/>
                  <a:pt x="-63519" y="1244217"/>
                  <a:pt x="3528" y="509247"/>
                </a:cubicBezTo>
                <a:cubicBezTo>
                  <a:pt x="28148" y="251548"/>
                  <a:pt x="207120" y="40224"/>
                  <a:pt x="450387" y="5294"/>
                </a:cubicBezTo>
                <a:cubicBezTo>
                  <a:pt x="470155" y="2267"/>
                  <a:pt x="490420" y="429"/>
                  <a:pt x="511046" y="6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A7CF60D-C18D-4494-B966-2DF96DEF3A4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80514" y="2084676"/>
            <a:ext cx="1898193" cy="1865485"/>
          </a:xfrm>
          <a:custGeom>
            <a:avLst/>
            <a:gdLst>
              <a:gd name="connsiteX0" fmla="*/ 511046 w 1898193"/>
              <a:gd name="connsiteY0" fmla="*/ 67 h 1865485"/>
              <a:gd name="connsiteX1" fmla="*/ 951257 w 1898193"/>
              <a:gd name="connsiteY1" fmla="*/ 306735 h 1865485"/>
              <a:gd name="connsiteX2" fmla="*/ 952013 w 1898193"/>
              <a:gd name="connsiteY2" fmla="*/ 309557 h 1865485"/>
              <a:gd name="connsiteX3" fmla="*/ 1483967 w 1898193"/>
              <a:gd name="connsiteY3" fmla="*/ 70210 h 1865485"/>
              <a:gd name="connsiteX4" fmla="*/ 1897414 w 1898193"/>
              <a:gd name="connsiteY4" fmla="*/ 628027 h 1865485"/>
              <a:gd name="connsiteX5" fmla="*/ 914762 w 1898193"/>
              <a:gd name="connsiteY5" fmla="*/ 1865485 h 1865485"/>
              <a:gd name="connsiteX6" fmla="*/ 911357 w 1898193"/>
              <a:gd name="connsiteY6" fmla="*/ 1863372 h 1865485"/>
              <a:gd name="connsiteX7" fmla="*/ 3528 w 1898193"/>
              <a:gd name="connsiteY7" fmla="*/ 509247 h 1865485"/>
              <a:gd name="connsiteX8" fmla="*/ 450387 w 1898193"/>
              <a:gd name="connsiteY8" fmla="*/ 5294 h 1865485"/>
              <a:gd name="connsiteX9" fmla="*/ 511046 w 1898193"/>
              <a:gd name="connsiteY9" fmla="*/ 67 h 186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193" h="1865485">
                <a:moveTo>
                  <a:pt x="511046" y="67"/>
                </a:moveTo>
                <a:cubicBezTo>
                  <a:pt x="655429" y="-2470"/>
                  <a:pt x="817546" y="67257"/>
                  <a:pt x="951257" y="306735"/>
                </a:cubicBezTo>
                <a:cubicBezTo>
                  <a:pt x="951257" y="306735"/>
                  <a:pt x="952013" y="309557"/>
                  <a:pt x="952013" y="309557"/>
                </a:cubicBezTo>
                <a:cubicBezTo>
                  <a:pt x="1122289" y="55184"/>
                  <a:pt x="1324318" y="25253"/>
                  <a:pt x="1483967" y="70210"/>
                </a:cubicBezTo>
                <a:cubicBezTo>
                  <a:pt x="1723061" y="136235"/>
                  <a:pt x="1887985" y="370374"/>
                  <a:pt x="1897414" y="628027"/>
                </a:cubicBezTo>
                <a:cubicBezTo>
                  <a:pt x="1930242" y="1396741"/>
                  <a:pt x="914762" y="1865485"/>
                  <a:pt x="914762" y="1865485"/>
                </a:cubicBezTo>
                <a:cubicBezTo>
                  <a:pt x="914762" y="1865485"/>
                  <a:pt x="914762" y="1865485"/>
                  <a:pt x="911357" y="1863372"/>
                </a:cubicBezTo>
                <a:cubicBezTo>
                  <a:pt x="846668" y="1823224"/>
                  <a:pt x="-63519" y="1244217"/>
                  <a:pt x="3528" y="509247"/>
                </a:cubicBezTo>
                <a:cubicBezTo>
                  <a:pt x="28148" y="251548"/>
                  <a:pt x="207120" y="40224"/>
                  <a:pt x="450387" y="5294"/>
                </a:cubicBezTo>
                <a:cubicBezTo>
                  <a:pt x="470155" y="2267"/>
                  <a:pt x="490420" y="429"/>
                  <a:pt x="511046" y="6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8DBF48C-F1C8-401F-8FA1-7A89180D4A4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1442" y="2084676"/>
            <a:ext cx="1898193" cy="1865485"/>
          </a:xfrm>
          <a:custGeom>
            <a:avLst/>
            <a:gdLst>
              <a:gd name="connsiteX0" fmla="*/ 511046 w 1898193"/>
              <a:gd name="connsiteY0" fmla="*/ 67 h 1865485"/>
              <a:gd name="connsiteX1" fmla="*/ 951258 w 1898193"/>
              <a:gd name="connsiteY1" fmla="*/ 306735 h 1865485"/>
              <a:gd name="connsiteX2" fmla="*/ 952014 w 1898193"/>
              <a:gd name="connsiteY2" fmla="*/ 309557 h 1865485"/>
              <a:gd name="connsiteX3" fmla="*/ 1483967 w 1898193"/>
              <a:gd name="connsiteY3" fmla="*/ 70210 h 1865485"/>
              <a:gd name="connsiteX4" fmla="*/ 1897414 w 1898193"/>
              <a:gd name="connsiteY4" fmla="*/ 628027 h 1865485"/>
              <a:gd name="connsiteX5" fmla="*/ 914763 w 1898193"/>
              <a:gd name="connsiteY5" fmla="*/ 1865485 h 1865485"/>
              <a:gd name="connsiteX6" fmla="*/ 911357 w 1898193"/>
              <a:gd name="connsiteY6" fmla="*/ 1863372 h 1865485"/>
              <a:gd name="connsiteX7" fmla="*/ 3528 w 1898193"/>
              <a:gd name="connsiteY7" fmla="*/ 509247 h 1865485"/>
              <a:gd name="connsiteX8" fmla="*/ 450387 w 1898193"/>
              <a:gd name="connsiteY8" fmla="*/ 5294 h 1865485"/>
              <a:gd name="connsiteX9" fmla="*/ 511046 w 1898193"/>
              <a:gd name="connsiteY9" fmla="*/ 67 h 186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193" h="1865485">
                <a:moveTo>
                  <a:pt x="511046" y="67"/>
                </a:moveTo>
                <a:cubicBezTo>
                  <a:pt x="655429" y="-2470"/>
                  <a:pt x="817546" y="67257"/>
                  <a:pt x="951258" y="306735"/>
                </a:cubicBezTo>
                <a:cubicBezTo>
                  <a:pt x="951258" y="306735"/>
                  <a:pt x="952014" y="309557"/>
                  <a:pt x="952014" y="309557"/>
                </a:cubicBezTo>
                <a:cubicBezTo>
                  <a:pt x="1122289" y="55184"/>
                  <a:pt x="1324318" y="25253"/>
                  <a:pt x="1483967" y="70210"/>
                </a:cubicBezTo>
                <a:cubicBezTo>
                  <a:pt x="1723062" y="136235"/>
                  <a:pt x="1887986" y="370374"/>
                  <a:pt x="1897414" y="628027"/>
                </a:cubicBezTo>
                <a:cubicBezTo>
                  <a:pt x="1930242" y="1396741"/>
                  <a:pt x="914763" y="1865485"/>
                  <a:pt x="914763" y="1865485"/>
                </a:cubicBezTo>
                <a:cubicBezTo>
                  <a:pt x="914763" y="1865485"/>
                  <a:pt x="914763" y="1865485"/>
                  <a:pt x="911357" y="1863372"/>
                </a:cubicBezTo>
                <a:cubicBezTo>
                  <a:pt x="846668" y="1823224"/>
                  <a:pt x="-63519" y="1244217"/>
                  <a:pt x="3528" y="509247"/>
                </a:cubicBezTo>
                <a:cubicBezTo>
                  <a:pt x="28148" y="251548"/>
                  <a:pt x="207120" y="40224"/>
                  <a:pt x="450387" y="5294"/>
                </a:cubicBezTo>
                <a:cubicBezTo>
                  <a:pt x="470155" y="2267"/>
                  <a:pt x="490420" y="429"/>
                  <a:pt x="511046" y="6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898A6B3-A227-48EB-9835-918CC252EE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02369" y="2084676"/>
            <a:ext cx="1898193" cy="1865485"/>
          </a:xfrm>
          <a:custGeom>
            <a:avLst/>
            <a:gdLst>
              <a:gd name="connsiteX0" fmla="*/ 511046 w 1898193"/>
              <a:gd name="connsiteY0" fmla="*/ 67 h 1865485"/>
              <a:gd name="connsiteX1" fmla="*/ 951258 w 1898193"/>
              <a:gd name="connsiteY1" fmla="*/ 306735 h 1865485"/>
              <a:gd name="connsiteX2" fmla="*/ 952014 w 1898193"/>
              <a:gd name="connsiteY2" fmla="*/ 309557 h 1865485"/>
              <a:gd name="connsiteX3" fmla="*/ 1483967 w 1898193"/>
              <a:gd name="connsiteY3" fmla="*/ 70210 h 1865485"/>
              <a:gd name="connsiteX4" fmla="*/ 1897414 w 1898193"/>
              <a:gd name="connsiteY4" fmla="*/ 628027 h 1865485"/>
              <a:gd name="connsiteX5" fmla="*/ 914763 w 1898193"/>
              <a:gd name="connsiteY5" fmla="*/ 1865485 h 1865485"/>
              <a:gd name="connsiteX6" fmla="*/ 911357 w 1898193"/>
              <a:gd name="connsiteY6" fmla="*/ 1863372 h 1865485"/>
              <a:gd name="connsiteX7" fmla="*/ 3528 w 1898193"/>
              <a:gd name="connsiteY7" fmla="*/ 509247 h 1865485"/>
              <a:gd name="connsiteX8" fmla="*/ 450387 w 1898193"/>
              <a:gd name="connsiteY8" fmla="*/ 5295 h 1865485"/>
              <a:gd name="connsiteX9" fmla="*/ 511046 w 1898193"/>
              <a:gd name="connsiteY9" fmla="*/ 67 h 186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193" h="1865485">
                <a:moveTo>
                  <a:pt x="511046" y="67"/>
                </a:moveTo>
                <a:cubicBezTo>
                  <a:pt x="655429" y="-2470"/>
                  <a:pt x="817546" y="67257"/>
                  <a:pt x="951258" y="306735"/>
                </a:cubicBezTo>
                <a:cubicBezTo>
                  <a:pt x="951258" y="306735"/>
                  <a:pt x="952014" y="309557"/>
                  <a:pt x="952014" y="309557"/>
                </a:cubicBezTo>
                <a:cubicBezTo>
                  <a:pt x="1122289" y="55184"/>
                  <a:pt x="1324318" y="25253"/>
                  <a:pt x="1483967" y="70210"/>
                </a:cubicBezTo>
                <a:cubicBezTo>
                  <a:pt x="1723062" y="136235"/>
                  <a:pt x="1887986" y="370374"/>
                  <a:pt x="1897414" y="628027"/>
                </a:cubicBezTo>
                <a:cubicBezTo>
                  <a:pt x="1930242" y="1396741"/>
                  <a:pt x="914763" y="1865485"/>
                  <a:pt x="914763" y="1865485"/>
                </a:cubicBezTo>
                <a:cubicBezTo>
                  <a:pt x="914763" y="1865485"/>
                  <a:pt x="914763" y="1865485"/>
                  <a:pt x="911357" y="1863372"/>
                </a:cubicBezTo>
                <a:cubicBezTo>
                  <a:pt x="846668" y="1823224"/>
                  <a:pt x="-63519" y="1244217"/>
                  <a:pt x="3528" y="509247"/>
                </a:cubicBezTo>
                <a:cubicBezTo>
                  <a:pt x="28148" y="251548"/>
                  <a:pt x="207120" y="40224"/>
                  <a:pt x="450387" y="5295"/>
                </a:cubicBezTo>
                <a:cubicBezTo>
                  <a:pt x="470155" y="2267"/>
                  <a:pt x="490420" y="429"/>
                  <a:pt x="511046" y="6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08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E4F0681-BA79-45D3-8F77-E4D43E54057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21527" y="1511359"/>
            <a:ext cx="1563248" cy="1536311"/>
          </a:xfrm>
          <a:custGeom>
            <a:avLst/>
            <a:gdLst>
              <a:gd name="connsiteX0" fmla="*/ 420870 w 1563248"/>
              <a:gd name="connsiteY0" fmla="*/ 55 h 1536311"/>
              <a:gd name="connsiteX1" fmla="*/ 783403 w 1563248"/>
              <a:gd name="connsiteY1" fmla="*/ 252610 h 1536311"/>
              <a:gd name="connsiteX2" fmla="*/ 784026 w 1563248"/>
              <a:gd name="connsiteY2" fmla="*/ 254934 h 1536311"/>
              <a:gd name="connsiteX3" fmla="*/ 1222114 w 1563248"/>
              <a:gd name="connsiteY3" fmla="*/ 57821 h 1536311"/>
              <a:gd name="connsiteX4" fmla="*/ 1562607 w 1563248"/>
              <a:gd name="connsiteY4" fmla="*/ 517209 h 1536311"/>
              <a:gd name="connsiteX5" fmla="*/ 753348 w 1563248"/>
              <a:gd name="connsiteY5" fmla="*/ 1536311 h 1536311"/>
              <a:gd name="connsiteX6" fmla="*/ 750544 w 1563248"/>
              <a:gd name="connsiteY6" fmla="*/ 1534571 h 1536311"/>
              <a:gd name="connsiteX7" fmla="*/ 2906 w 1563248"/>
              <a:gd name="connsiteY7" fmla="*/ 419388 h 1536311"/>
              <a:gd name="connsiteX8" fmla="*/ 370914 w 1563248"/>
              <a:gd name="connsiteY8" fmla="*/ 4360 h 1536311"/>
              <a:gd name="connsiteX9" fmla="*/ 420870 w 1563248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8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7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6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24C0740-3353-4AB4-A099-18B74E2FE64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07224" y="3949760"/>
            <a:ext cx="1563248" cy="1536311"/>
          </a:xfrm>
          <a:custGeom>
            <a:avLst/>
            <a:gdLst>
              <a:gd name="connsiteX0" fmla="*/ 420870 w 1563248"/>
              <a:gd name="connsiteY0" fmla="*/ 55 h 1536311"/>
              <a:gd name="connsiteX1" fmla="*/ 783403 w 1563248"/>
              <a:gd name="connsiteY1" fmla="*/ 252610 h 1536311"/>
              <a:gd name="connsiteX2" fmla="*/ 784026 w 1563248"/>
              <a:gd name="connsiteY2" fmla="*/ 254934 h 1536311"/>
              <a:gd name="connsiteX3" fmla="*/ 1222114 w 1563248"/>
              <a:gd name="connsiteY3" fmla="*/ 57821 h 1536311"/>
              <a:gd name="connsiteX4" fmla="*/ 1562607 w 1563248"/>
              <a:gd name="connsiteY4" fmla="*/ 517209 h 1536311"/>
              <a:gd name="connsiteX5" fmla="*/ 753348 w 1563248"/>
              <a:gd name="connsiteY5" fmla="*/ 1536311 h 1536311"/>
              <a:gd name="connsiteX6" fmla="*/ 750544 w 1563248"/>
              <a:gd name="connsiteY6" fmla="*/ 1534571 h 1536311"/>
              <a:gd name="connsiteX7" fmla="*/ 2906 w 1563248"/>
              <a:gd name="connsiteY7" fmla="*/ 419388 h 1536311"/>
              <a:gd name="connsiteX8" fmla="*/ 370914 w 1563248"/>
              <a:gd name="connsiteY8" fmla="*/ 4360 h 1536311"/>
              <a:gd name="connsiteX9" fmla="*/ 420870 w 1563248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8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7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6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E778739-5E13-4919-A2D0-D57302683D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35830" y="3949759"/>
            <a:ext cx="1563248" cy="1536311"/>
          </a:xfrm>
          <a:custGeom>
            <a:avLst/>
            <a:gdLst>
              <a:gd name="connsiteX0" fmla="*/ 420870 w 1563248"/>
              <a:gd name="connsiteY0" fmla="*/ 55 h 1536311"/>
              <a:gd name="connsiteX1" fmla="*/ 783403 w 1563248"/>
              <a:gd name="connsiteY1" fmla="*/ 252610 h 1536311"/>
              <a:gd name="connsiteX2" fmla="*/ 784026 w 1563248"/>
              <a:gd name="connsiteY2" fmla="*/ 254934 h 1536311"/>
              <a:gd name="connsiteX3" fmla="*/ 1222114 w 1563248"/>
              <a:gd name="connsiteY3" fmla="*/ 57821 h 1536311"/>
              <a:gd name="connsiteX4" fmla="*/ 1562607 w 1563248"/>
              <a:gd name="connsiteY4" fmla="*/ 517209 h 1536311"/>
              <a:gd name="connsiteX5" fmla="*/ 753348 w 1563248"/>
              <a:gd name="connsiteY5" fmla="*/ 1536311 h 1536311"/>
              <a:gd name="connsiteX6" fmla="*/ 750544 w 1563248"/>
              <a:gd name="connsiteY6" fmla="*/ 1534571 h 1536311"/>
              <a:gd name="connsiteX7" fmla="*/ 2906 w 1563248"/>
              <a:gd name="connsiteY7" fmla="*/ 419388 h 1536311"/>
              <a:gd name="connsiteX8" fmla="*/ 370914 w 1563248"/>
              <a:gd name="connsiteY8" fmla="*/ 4360 h 1536311"/>
              <a:gd name="connsiteX9" fmla="*/ 420870 w 1563248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8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7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6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96BCAA7-5CC8-49C1-8A68-85A96106AF6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21527" y="3949760"/>
            <a:ext cx="1563248" cy="1536311"/>
          </a:xfrm>
          <a:custGeom>
            <a:avLst/>
            <a:gdLst>
              <a:gd name="connsiteX0" fmla="*/ 420870 w 1563248"/>
              <a:gd name="connsiteY0" fmla="*/ 55 h 1536311"/>
              <a:gd name="connsiteX1" fmla="*/ 783403 w 1563248"/>
              <a:gd name="connsiteY1" fmla="*/ 252610 h 1536311"/>
              <a:gd name="connsiteX2" fmla="*/ 784026 w 1563248"/>
              <a:gd name="connsiteY2" fmla="*/ 254934 h 1536311"/>
              <a:gd name="connsiteX3" fmla="*/ 1222114 w 1563248"/>
              <a:gd name="connsiteY3" fmla="*/ 57821 h 1536311"/>
              <a:gd name="connsiteX4" fmla="*/ 1562607 w 1563248"/>
              <a:gd name="connsiteY4" fmla="*/ 517209 h 1536311"/>
              <a:gd name="connsiteX5" fmla="*/ 753348 w 1563248"/>
              <a:gd name="connsiteY5" fmla="*/ 1536311 h 1536311"/>
              <a:gd name="connsiteX6" fmla="*/ 750544 w 1563248"/>
              <a:gd name="connsiteY6" fmla="*/ 1534571 h 1536311"/>
              <a:gd name="connsiteX7" fmla="*/ 2906 w 1563248"/>
              <a:gd name="connsiteY7" fmla="*/ 419388 h 1536311"/>
              <a:gd name="connsiteX8" fmla="*/ 370914 w 1563248"/>
              <a:gd name="connsiteY8" fmla="*/ 4360 h 1536311"/>
              <a:gd name="connsiteX9" fmla="*/ 420870 w 1563248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8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7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6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C30C5ED4-57C9-4570-86E1-9383BF1AD29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92922" y="1511360"/>
            <a:ext cx="1563247" cy="1536311"/>
          </a:xfrm>
          <a:custGeom>
            <a:avLst/>
            <a:gdLst>
              <a:gd name="connsiteX0" fmla="*/ 420870 w 1563247"/>
              <a:gd name="connsiteY0" fmla="*/ 55 h 1536311"/>
              <a:gd name="connsiteX1" fmla="*/ 783403 w 1563247"/>
              <a:gd name="connsiteY1" fmla="*/ 252610 h 1536311"/>
              <a:gd name="connsiteX2" fmla="*/ 784026 w 1563247"/>
              <a:gd name="connsiteY2" fmla="*/ 254934 h 1536311"/>
              <a:gd name="connsiteX3" fmla="*/ 1222114 w 1563247"/>
              <a:gd name="connsiteY3" fmla="*/ 57821 h 1536311"/>
              <a:gd name="connsiteX4" fmla="*/ 1562606 w 1563247"/>
              <a:gd name="connsiteY4" fmla="*/ 517209 h 1536311"/>
              <a:gd name="connsiteX5" fmla="*/ 753348 w 1563247"/>
              <a:gd name="connsiteY5" fmla="*/ 1536311 h 1536311"/>
              <a:gd name="connsiteX6" fmla="*/ 750544 w 1563247"/>
              <a:gd name="connsiteY6" fmla="*/ 1534571 h 1536311"/>
              <a:gd name="connsiteX7" fmla="*/ 2905 w 1563247"/>
              <a:gd name="connsiteY7" fmla="*/ 419388 h 1536311"/>
              <a:gd name="connsiteX8" fmla="*/ 370914 w 1563247"/>
              <a:gd name="connsiteY8" fmla="*/ 4360 h 1536311"/>
              <a:gd name="connsiteX9" fmla="*/ 420870 w 1563247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7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6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5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A937E92-E164-4268-AB97-ADCEA47398D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07224" y="1511359"/>
            <a:ext cx="1563248" cy="1536311"/>
          </a:xfrm>
          <a:custGeom>
            <a:avLst/>
            <a:gdLst>
              <a:gd name="connsiteX0" fmla="*/ 420870 w 1563248"/>
              <a:gd name="connsiteY0" fmla="*/ 55 h 1536311"/>
              <a:gd name="connsiteX1" fmla="*/ 783403 w 1563248"/>
              <a:gd name="connsiteY1" fmla="*/ 252610 h 1536311"/>
              <a:gd name="connsiteX2" fmla="*/ 784026 w 1563248"/>
              <a:gd name="connsiteY2" fmla="*/ 254934 h 1536311"/>
              <a:gd name="connsiteX3" fmla="*/ 1222114 w 1563248"/>
              <a:gd name="connsiteY3" fmla="*/ 57821 h 1536311"/>
              <a:gd name="connsiteX4" fmla="*/ 1562607 w 1563248"/>
              <a:gd name="connsiteY4" fmla="*/ 517209 h 1536311"/>
              <a:gd name="connsiteX5" fmla="*/ 753348 w 1563248"/>
              <a:gd name="connsiteY5" fmla="*/ 1536311 h 1536311"/>
              <a:gd name="connsiteX6" fmla="*/ 750544 w 1563248"/>
              <a:gd name="connsiteY6" fmla="*/ 1534571 h 1536311"/>
              <a:gd name="connsiteX7" fmla="*/ 2906 w 1563248"/>
              <a:gd name="connsiteY7" fmla="*/ 419388 h 1536311"/>
              <a:gd name="connsiteX8" fmla="*/ 370914 w 1563248"/>
              <a:gd name="connsiteY8" fmla="*/ 4360 h 1536311"/>
              <a:gd name="connsiteX9" fmla="*/ 420870 w 1563248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8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7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6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374FF8F-7172-4B6C-AAF7-35014689233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35832" y="1511360"/>
            <a:ext cx="1563247" cy="1536311"/>
          </a:xfrm>
          <a:custGeom>
            <a:avLst/>
            <a:gdLst>
              <a:gd name="connsiteX0" fmla="*/ 420869 w 1563247"/>
              <a:gd name="connsiteY0" fmla="*/ 55 h 1536311"/>
              <a:gd name="connsiteX1" fmla="*/ 783402 w 1563247"/>
              <a:gd name="connsiteY1" fmla="*/ 252610 h 1536311"/>
              <a:gd name="connsiteX2" fmla="*/ 784025 w 1563247"/>
              <a:gd name="connsiteY2" fmla="*/ 254934 h 1536311"/>
              <a:gd name="connsiteX3" fmla="*/ 1222113 w 1563247"/>
              <a:gd name="connsiteY3" fmla="*/ 57821 h 1536311"/>
              <a:gd name="connsiteX4" fmla="*/ 1562606 w 1563247"/>
              <a:gd name="connsiteY4" fmla="*/ 517209 h 1536311"/>
              <a:gd name="connsiteX5" fmla="*/ 753347 w 1563247"/>
              <a:gd name="connsiteY5" fmla="*/ 1536311 h 1536311"/>
              <a:gd name="connsiteX6" fmla="*/ 750543 w 1563247"/>
              <a:gd name="connsiteY6" fmla="*/ 1534571 h 1536311"/>
              <a:gd name="connsiteX7" fmla="*/ 2905 w 1563247"/>
              <a:gd name="connsiteY7" fmla="*/ 419388 h 1536311"/>
              <a:gd name="connsiteX8" fmla="*/ 370913 w 1563247"/>
              <a:gd name="connsiteY8" fmla="*/ 4360 h 1536311"/>
              <a:gd name="connsiteX9" fmla="*/ 420869 w 1563247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7" h="1536311">
                <a:moveTo>
                  <a:pt x="420869" y="55"/>
                </a:moveTo>
                <a:cubicBezTo>
                  <a:pt x="539775" y="-2034"/>
                  <a:pt x="673285" y="55389"/>
                  <a:pt x="783402" y="252610"/>
                </a:cubicBezTo>
                <a:cubicBezTo>
                  <a:pt x="783402" y="252610"/>
                  <a:pt x="784025" y="254934"/>
                  <a:pt x="784025" y="254934"/>
                </a:cubicBezTo>
                <a:cubicBezTo>
                  <a:pt x="924255" y="45447"/>
                  <a:pt x="1090635" y="20797"/>
                  <a:pt x="1222113" y="57821"/>
                </a:cubicBezTo>
                <a:cubicBezTo>
                  <a:pt x="1419019" y="112196"/>
                  <a:pt x="1554841" y="305020"/>
                  <a:pt x="1562606" y="517209"/>
                </a:cubicBezTo>
                <a:cubicBezTo>
                  <a:pt x="1589641" y="1150279"/>
                  <a:pt x="753347" y="1536311"/>
                  <a:pt x="753347" y="1536311"/>
                </a:cubicBezTo>
                <a:cubicBezTo>
                  <a:pt x="753347" y="1536311"/>
                  <a:pt x="753347" y="1536311"/>
                  <a:pt x="750543" y="1534571"/>
                </a:cubicBezTo>
                <a:cubicBezTo>
                  <a:pt x="697269" y="1501507"/>
                  <a:pt x="-52311" y="1024669"/>
                  <a:pt x="2905" y="419388"/>
                </a:cubicBezTo>
                <a:cubicBezTo>
                  <a:pt x="23180" y="207161"/>
                  <a:pt x="170572" y="33126"/>
                  <a:pt x="370913" y="4360"/>
                </a:cubicBezTo>
                <a:cubicBezTo>
                  <a:pt x="387193" y="1867"/>
                  <a:pt x="403882" y="353"/>
                  <a:pt x="420869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7BC46E4-02B9-4878-B6C7-38927AB41C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92923" y="3949759"/>
            <a:ext cx="1563247" cy="1536311"/>
          </a:xfrm>
          <a:custGeom>
            <a:avLst/>
            <a:gdLst>
              <a:gd name="connsiteX0" fmla="*/ 420870 w 1563247"/>
              <a:gd name="connsiteY0" fmla="*/ 55 h 1536311"/>
              <a:gd name="connsiteX1" fmla="*/ 783403 w 1563247"/>
              <a:gd name="connsiteY1" fmla="*/ 252610 h 1536311"/>
              <a:gd name="connsiteX2" fmla="*/ 784026 w 1563247"/>
              <a:gd name="connsiteY2" fmla="*/ 254934 h 1536311"/>
              <a:gd name="connsiteX3" fmla="*/ 1222114 w 1563247"/>
              <a:gd name="connsiteY3" fmla="*/ 57821 h 1536311"/>
              <a:gd name="connsiteX4" fmla="*/ 1562606 w 1563247"/>
              <a:gd name="connsiteY4" fmla="*/ 517209 h 1536311"/>
              <a:gd name="connsiteX5" fmla="*/ 753348 w 1563247"/>
              <a:gd name="connsiteY5" fmla="*/ 1536311 h 1536311"/>
              <a:gd name="connsiteX6" fmla="*/ 750544 w 1563247"/>
              <a:gd name="connsiteY6" fmla="*/ 1534571 h 1536311"/>
              <a:gd name="connsiteX7" fmla="*/ 2905 w 1563247"/>
              <a:gd name="connsiteY7" fmla="*/ 419388 h 1536311"/>
              <a:gd name="connsiteX8" fmla="*/ 370914 w 1563247"/>
              <a:gd name="connsiteY8" fmla="*/ 4360 h 1536311"/>
              <a:gd name="connsiteX9" fmla="*/ 420870 w 1563247"/>
              <a:gd name="connsiteY9" fmla="*/ 55 h 153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3247" h="1536311">
                <a:moveTo>
                  <a:pt x="420870" y="55"/>
                </a:moveTo>
                <a:cubicBezTo>
                  <a:pt x="539776" y="-2034"/>
                  <a:pt x="673286" y="55389"/>
                  <a:pt x="783403" y="252610"/>
                </a:cubicBezTo>
                <a:cubicBezTo>
                  <a:pt x="783403" y="252610"/>
                  <a:pt x="784026" y="254934"/>
                  <a:pt x="784026" y="254934"/>
                </a:cubicBezTo>
                <a:cubicBezTo>
                  <a:pt x="924256" y="45447"/>
                  <a:pt x="1090636" y="20797"/>
                  <a:pt x="1222114" y="57821"/>
                </a:cubicBezTo>
                <a:cubicBezTo>
                  <a:pt x="1419020" y="112196"/>
                  <a:pt x="1554842" y="305020"/>
                  <a:pt x="1562606" y="517209"/>
                </a:cubicBezTo>
                <a:cubicBezTo>
                  <a:pt x="1589642" y="1150279"/>
                  <a:pt x="753348" y="1536311"/>
                  <a:pt x="753348" y="1536311"/>
                </a:cubicBezTo>
                <a:cubicBezTo>
                  <a:pt x="753348" y="1536311"/>
                  <a:pt x="753348" y="1536311"/>
                  <a:pt x="750544" y="1534571"/>
                </a:cubicBezTo>
                <a:cubicBezTo>
                  <a:pt x="697270" y="1501507"/>
                  <a:pt x="-52311" y="1024669"/>
                  <a:pt x="2905" y="419388"/>
                </a:cubicBezTo>
                <a:cubicBezTo>
                  <a:pt x="23181" y="207161"/>
                  <a:pt x="170573" y="33126"/>
                  <a:pt x="370914" y="4360"/>
                </a:cubicBezTo>
                <a:cubicBezTo>
                  <a:pt x="387194" y="1867"/>
                  <a:pt x="403883" y="353"/>
                  <a:pt x="420870" y="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77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A4259AE-7A07-49C3-845D-06AA84ABEC0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0915" y="3511732"/>
            <a:ext cx="5907314" cy="2932611"/>
          </a:xfrm>
          <a:custGeom>
            <a:avLst/>
            <a:gdLst>
              <a:gd name="connsiteX0" fmla="*/ 0 w 5907314"/>
              <a:gd name="connsiteY0" fmla="*/ 0 h 2932611"/>
              <a:gd name="connsiteX1" fmla="*/ 5907314 w 5907314"/>
              <a:gd name="connsiteY1" fmla="*/ 0 h 2932611"/>
              <a:gd name="connsiteX2" fmla="*/ 5907314 w 5907314"/>
              <a:gd name="connsiteY2" fmla="*/ 2932611 h 2932611"/>
              <a:gd name="connsiteX3" fmla="*/ 0 w 5907314"/>
              <a:gd name="connsiteY3" fmla="*/ 2932611 h 293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314" h="2932611">
                <a:moveTo>
                  <a:pt x="0" y="0"/>
                </a:moveTo>
                <a:lnTo>
                  <a:pt x="5907314" y="0"/>
                </a:lnTo>
                <a:lnTo>
                  <a:pt x="5907314" y="2932611"/>
                </a:lnTo>
                <a:lnTo>
                  <a:pt x="0" y="29326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0FDDA47-7B47-4C25-A7D2-23B5A8AAB2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7667" y="420915"/>
            <a:ext cx="2870562" cy="2932611"/>
          </a:xfrm>
          <a:custGeom>
            <a:avLst/>
            <a:gdLst>
              <a:gd name="connsiteX0" fmla="*/ 0 w 2870562"/>
              <a:gd name="connsiteY0" fmla="*/ 0 h 2932611"/>
              <a:gd name="connsiteX1" fmla="*/ 2870562 w 2870562"/>
              <a:gd name="connsiteY1" fmla="*/ 0 h 2932611"/>
              <a:gd name="connsiteX2" fmla="*/ 2870562 w 2870562"/>
              <a:gd name="connsiteY2" fmla="*/ 2932611 h 2932611"/>
              <a:gd name="connsiteX3" fmla="*/ 0 w 2870562"/>
              <a:gd name="connsiteY3" fmla="*/ 2932611 h 293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0562" h="2932611">
                <a:moveTo>
                  <a:pt x="0" y="0"/>
                </a:moveTo>
                <a:lnTo>
                  <a:pt x="2870562" y="0"/>
                </a:lnTo>
                <a:lnTo>
                  <a:pt x="2870562" y="2932611"/>
                </a:lnTo>
                <a:lnTo>
                  <a:pt x="0" y="29326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69B0D7C-B419-438A-8200-4EC54ED7F31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38546" y="3511733"/>
            <a:ext cx="5232539" cy="2932611"/>
          </a:xfrm>
          <a:custGeom>
            <a:avLst/>
            <a:gdLst>
              <a:gd name="connsiteX0" fmla="*/ 0 w 5232539"/>
              <a:gd name="connsiteY0" fmla="*/ 0 h 2932611"/>
              <a:gd name="connsiteX1" fmla="*/ 5232539 w 5232539"/>
              <a:gd name="connsiteY1" fmla="*/ 0 h 2932611"/>
              <a:gd name="connsiteX2" fmla="*/ 5232539 w 5232539"/>
              <a:gd name="connsiteY2" fmla="*/ 2932611 h 2932611"/>
              <a:gd name="connsiteX3" fmla="*/ 0 w 5232539"/>
              <a:gd name="connsiteY3" fmla="*/ 2932611 h 293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2539" h="2932611">
                <a:moveTo>
                  <a:pt x="0" y="0"/>
                </a:moveTo>
                <a:lnTo>
                  <a:pt x="5232539" y="0"/>
                </a:lnTo>
                <a:lnTo>
                  <a:pt x="5232539" y="2932611"/>
                </a:lnTo>
                <a:lnTo>
                  <a:pt x="0" y="29326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C010B4D-22FE-4F47-88D5-CE56D9D80AD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915" y="420915"/>
            <a:ext cx="2870562" cy="2932611"/>
          </a:xfrm>
          <a:custGeom>
            <a:avLst/>
            <a:gdLst>
              <a:gd name="connsiteX0" fmla="*/ 0 w 2870562"/>
              <a:gd name="connsiteY0" fmla="*/ 0 h 2932611"/>
              <a:gd name="connsiteX1" fmla="*/ 2870562 w 2870562"/>
              <a:gd name="connsiteY1" fmla="*/ 0 h 2932611"/>
              <a:gd name="connsiteX2" fmla="*/ 2870562 w 2870562"/>
              <a:gd name="connsiteY2" fmla="*/ 2932611 h 2932611"/>
              <a:gd name="connsiteX3" fmla="*/ 0 w 2870562"/>
              <a:gd name="connsiteY3" fmla="*/ 2932611 h 293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0562" h="2932611">
                <a:moveTo>
                  <a:pt x="0" y="0"/>
                </a:moveTo>
                <a:lnTo>
                  <a:pt x="2870562" y="0"/>
                </a:lnTo>
                <a:lnTo>
                  <a:pt x="2870562" y="2932611"/>
                </a:lnTo>
                <a:lnTo>
                  <a:pt x="0" y="29326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785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64F9DCC-16BB-4540-9AF5-A1E4D2CD04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85917" y="1804487"/>
            <a:ext cx="2344111" cy="2503988"/>
          </a:xfrm>
          <a:custGeom>
            <a:avLst/>
            <a:gdLst>
              <a:gd name="connsiteX0" fmla="*/ 0 w 2344111"/>
              <a:gd name="connsiteY0" fmla="*/ 0 h 2503988"/>
              <a:gd name="connsiteX1" fmla="*/ 2344111 w 2344111"/>
              <a:gd name="connsiteY1" fmla="*/ 0 h 2503988"/>
              <a:gd name="connsiteX2" fmla="*/ 2344111 w 2344111"/>
              <a:gd name="connsiteY2" fmla="*/ 2503988 h 2503988"/>
              <a:gd name="connsiteX3" fmla="*/ 0 w 2344111"/>
              <a:gd name="connsiteY3" fmla="*/ 2503988 h 250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111" h="2503988">
                <a:moveTo>
                  <a:pt x="0" y="0"/>
                </a:moveTo>
                <a:lnTo>
                  <a:pt x="2344111" y="0"/>
                </a:lnTo>
                <a:lnTo>
                  <a:pt x="2344111" y="2503988"/>
                </a:lnTo>
                <a:lnTo>
                  <a:pt x="0" y="25039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43DA80A-931E-49EE-A70E-0EFBC2B36A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847890" y="1804487"/>
            <a:ext cx="2344111" cy="2503988"/>
          </a:xfrm>
          <a:custGeom>
            <a:avLst/>
            <a:gdLst>
              <a:gd name="connsiteX0" fmla="*/ 0 w 2344111"/>
              <a:gd name="connsiteY0" fmla="*/ 0 h 2503988"/>
              <a:gd name="connsiteX1" fmla="*/ 2344111 w 2344111"/>
              <a:gd name="connsiteY1" fmla="*/ 0 h 2503988"/>
              <a:gd name="connsiteX2" fmla="*/ 2344111 w 2344111"/>
              <a:gd name="connsiteY2" fmla="*/ 2503988 h 2503988"/>
              <a:gd name="connsiteX3" fmla="*/ 0 w 2344111"/>
              <a:gd name="connsiteY3" fmla="*/ 2503988 h 250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111" h="2503988">
                <a:moveTo>
                  <a:pt x="0" y="0"/>
                </a:moveTo>
                <a:lnTo>
                  <a:pt x="2344111" y="0"/>
                </a:lnTo>
                <a:lnTo>
                  <a:pt x="2344111" y="2503988"/>
                </a:lnTo>
                <a:lnTo>
                  <a:pt x="0" y="25039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259E9D1-F7D6-4F6E-B290-CF7D2AB2A3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61973" y="1804487"/>
            <a:ext cx="2344111" cy="2503988"/>
          </a:xfrm>
          <a:custGeom>
            <a:avLst/>
            <a:gdLst>
              <a:gd name="connsiteX0" fmla="*/ 0 w 2344111"/>
              <a:gd name="connsiteY0" fmla="*/ 0 h 2503988"/>
              <a:gd name="connsiteX1" fmla="*/ 2344111 w 2344111"/>
              <a:gd name="connsiteY1" fmla="*/ 0 h 2503988"/>
              <a:gd name="connsiteX2" fmla="*/ 2344111 w 2344111"/>
              <a:gd name="connsiteY2" fmla="*/ 2503988 h 2503988"/>
              <a:gd name="connsiteX3" fmla="*/ 0 w 2344111"/>
              <a:gd name="connsiteY3" fmla="*/ 2503988 h 250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111" h="2503988">
                <a:moveTo>
                  <a:pt x="0" y="0"/>
                </a:moveTo>
                <a:lnTo>
                  <a:pt x="2344111" y="0"/>
                </a:lnTo>
                <a:lnTo>
                  <a:pt x="2344111" y="2503988"/>
                </a:lnTo>
                <a:lnTo>
                  <a:pt x="0" y="25039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A8CE486-4D8C-4091-9351-5814CF9A47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" y="1804487"/>
            <a:ext cx="2344111" cy="2503988"/>
          </a:xfrm>
          <a:custGeom>
            <a:avLst/>
            <a:gdLst>
              <a:gd name="connsiteX0" fmla="*/ 0 w 2344111"/>
              <a:gd name="connsiteY0" fmla="*/ 0 h 2503988"/>
              <a:gd name="connsiteX1" fmla="*/ 2344111 w 2344111"/>
              <a:gd name="connsiteY1" fmla="*/ 0 h 2503988"/>
              <a:gd name="connsiteX2" fmla="*/ 2344111 w 2344111"/>
              <a:gd name="connsiteY2" fmla="*/ 2503988 h 2503988"/>
              <a:gd name="connsiteX3" fmla="*/ 0 w 2344111"/>
              <a:gd name="connsiteY3" fmla="*/ 2503988 h 250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111" h="2503988">
                <a:moveTo>
                  <a:pt x="0" y="0"/>
                </a:moveTo>
                <a:lnTo>
                  <a:pt x="2344111" y="0"/>
                </a:lnTo>
                <a:lnTo>
                  <a:pt x="2344111" y="2503988"/>
                </a:lnTo>
                <a:lnTo>
                  <a:pt x="0" y="25039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2991AAF-9725-484F-A595-C2A8ABB53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23945" y="1804487"/>
            <a:ext cx="2344111" cy="2503988"/>
          </a:xfrm>
          <a:custGeom>
            <a:avLst/>
            <a:gdLst>
              <a:gd name="connsiteX0" fmla="*/ 0 w 2344111"/>
              <a:gd name="connsiteY0" fmla="*/ 0 h 2503988"/>
              <a:gd name="connsiteX1" fmla="*/ 2344111 w 2344111"/>
              <a:gd name="connsiteY1" fmla="*/ 0 h 2503988"/>
              <a:gd name="connsiteX2" fmla="*/ 2344111 w 2344111"/>
              <a:gd name="connsiteY2" fmla="*/ 2503988 h 2503988"/>
              <a:gd name="connsiteX3" fmla="*/ 0 w 2344111"/>
              <a:gd name="connsiteY3" fmla="*/ 2503988 h 250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111" h="2503988">
                <a:moveTo>
                  <a:pt x="0" y="0"/>
                </a:moveTo>
                <a:lnTo>
                  <a:pt x="2344111" y="0"/>
                </a:lnTo>
                <a:lnTo>
                  <a:pt x="2344111" y="2503988"/>
                </a:lnTo>
                <a:lnTo>
                  <a:pt x="0" y="25039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51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85EC30D-76C7-44B7-A545-A9AC9A51802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64117" y="2500089"/>
            <a:ext cx="2063768" cy="2028206"/>
          </a:xfrm>
          <a:custGeom>
            <a:avLst/>
            <a:gdLst>
              <a:gd name="connsiteX0" fmla="*/ 555624 w 2063768"/>
              <a:gd name="connsiteY0" fmla="*/ 73 h 2028206"/>
              <a:gd name="connsiteX1" fmla="*/ 1034232 w 2063768"/>
              <a:gd name="connsiteY1" fmla="*/ 333491 h 2028206"/>
              <a:gd name="connsiteX2" fmla="*/ 1035055 w 2063768"/>
              <a:gd name="connsiteY2" fmla="*/ 336559 h 2028206"/>
              <a:gd name="connsiteX3" fmla="*/ 1613409 w 2063768"/>
              <a:gd name="connsiteY3" fmla="*/ 76334 h 2028206"/>
              <a:gd name="connsiteX4" fmla="*/ 2062921 w 2063768"/>
              <a:gd name="connsiteY4" fmla="*/ 682809 h 2028206"/>
              <a:gd name="connsiteX5" fmla="*/ 994554 w 2063768"/>
              <a:gd name="connsiteY5" fmla="*/ 2028206 h 2028206"/>
              <a:gd name="connsiteX6" fmla="*/ 990852 w 2063768"/>
              <a:gd name="connsiteY6" fmla="*/ 2025909 h 2028206"/>
              <a:gd name="connsiteX7" fmla="*/ 3836 w 2063768"/>
              <a:gd name="connsiteY7" fmla="*/ 553668 h 2028206"/>
              <a:gd name="connsiteX8" fmla="*/ 489673 w 2063768"/>
              <a:gd name="connsiteY8" fmla="*/ 5756 h 2028206"/>
              <a:gd name="connsiteX9" fmla="*/ 555624 w 2063768"/>
              <a:gd name="connsiteY9" fmla="*/ 73 h 202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3768" h="2028206">
                <a:moveTo>
                  <a:pt x="555624" y="73"/>
                </a:moveTo>
                <a:cubicBezTo>
                  <a:pt x="712601" y="-2685"/>
                  <a:pt x="888858" y="73124"/>
                  <a:pt x="1034232" y="333491"/>
                </a:cubicBezTo>
                <a:cubicBezTo>
                  <a:pt x="1034232" y="333491"/>
                  <a:pt x="1035055" y="336559"/>
                  <a:pt x="1035055" y="336559"/>
                </a:cubicBezTo>
                <a:cubicBezTo>
                  <a:pt x="1220183" y="59998"/>
                  <a:pt x="1439835" y="27456"/>
                  <a:pt x="1613409" y="76334"/>
                </a:cubicBezTo>
                <a:cubicBezTo>
                  <a:pt x="1873360" y="148119"/>
                  <a:pt x="2052670" y="402681"/>
                  <a:pt x="2062921" y="682809"/>
                </a:cubicBezTo>
                <a:cubicBezTo>
                  <a:pt x="2098612" y="1518575"/>
                  <a:pt x="994554" y="2028206"/>
                  <a:pt x="994554" y="2028206"/>
                </a:cubicBezTo>
                <a:cubicBezTo>
                  <a:pt x="994554" y="2028206"/>
                  <a:pt x="994554" y="2028206"/>
                  <a:pt x="990852" y="2025909"/>
                </a:cubicBezTo>
                <a:cubicBezTo>
                  <a:pt x="920521" y="1982259"/>
                  <a:pt x="-69059" y="1352747"/>
                  <a:pt x="3836" y="553668"/>
                </a:cubicBezTo>
                <a:cubicBezTo>
                  <a:pt x="30603" y="273490"/>
                  <a:pt x="225187" y="43732"/>
                  <a:pt x="489673" y="5756"/>
                </a:cubicBezTo>
                <a:cubicBezTo>
                  <a:pt x="511165" y="2465"/>
                  <a:pt x="533198" y="466"/>
                  <a:pt x="555624" y="7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09EC3A1-112B-49F3-B84D-F207AE03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90784" y="2500089"/>
            <a:ext cx="2063768" cy="2028206"/>
          </a:xfrm>
          <a:custGeom>
            <a:avLst/>
            <a:gdLst>
              <a:gd name="connsiteX0" fmla="*/ 555624 w 2063768"/>
              <a:gd name="connsiteY0" fmla="*/ 73 h 2028206"/>
              <a:gd name="connsiteX1" fmla="*/ 1034232 w 2063768"/>
              <a:gd name="connsiteY1" fmla="*/ 333491 h 2028206"/>
              <a:gd name="connsiteX2" fmla="*/ 1035055 w 2063768"/>
              <a:gd name="connsiteY2" fmla="*/ 336559 h 2028206"/>
              <a:gd name="connsiteX3" fmla="*/ 1613409 w 2063768"/>
              <a:gd name="connsiteY3" fmla="*/ 76334 h 2028206"/>
              <a:gd name="connsiteX4" fmla="*/ 2062921 w 2063768"/>
              <a:gd name="connsiteY4" fmla="*/ 682809 h 2028206"/>
              <a:gd name="connsiteX5" fmla="*/ 994554 w 2063768"/>
              <a:gd name="connsiteY5" fmla="*/ 2028206 h 2028206"/>
              <a:gd name="connsiteX6" fmla="*/ 990853 w 2063768"/>
              <a:gd name="connsiteY6" fmla="*/ 2025909 h 2028206"/>
              <a:gd name="connsiteX7" fmla="*/ 3836 w 2063768"/>
              <a:gd name="connsiteY7" fmla="*/ 553668 h 2028206"/>
              <a:gd name="connsiteX8" fmla="*/ 489673 w 2063768"/>
              <a:gd name="connsiteY8" fmla="*/ 5756 h 2028206"/>
              <a:gd name="connsiteX9" fmla="*/ 555624 w 2063768"/>
              <a:gd name="connsiteY9" fmla="*/ 73 h 202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3768" h="2028206">
                <a:moveTo>
                  <a:pt x="555624" y="73"/>
                </a:moveTo>
                <a:cubicBezTo>
                  <a:pt x="712601" y="-2685"/>
                  <a:pt x="888858" y="73124"/>
                  <a:pt x="1034232" y="333491"/>
                </a:cubicBezTo>
                <a:cubicBezTo>
                  <a:pt x="1034232" y="333491"/>
                  <a:pt x="1035055" y="336559"/>
                  <a:pt x="1035055" y="336559"/>
                </a:cubicBezTo>
                <a:cubicBezTo>
                  <a:pt x="1220183" y="59998"/>
                  <a:pt x="1439835" y="27456"/>
                  <a:pt x="1613409" y="76334"/>
                </a:cubicBezTo>
                <a:cubicBezTo>
                  <a:pt x="1873360" y="148119"/>
                  <a:pt x="2052670" y="402681"/>
                  <a:pt x="2062921" y="682809"/>
                </a:cubicBezTo>
                <a:cubicBezTo>
                  <a:pt x="2098612" y="1518575"/>
                  <a:pt x="994554" y="2028206"/>
                  <a:pt x="994554" y="2028206"/>
                </a:cubicBezTo>
                <a:cubicBezTo>
                  <a:pt x="994554" y="2028206"/>
                  <a:pt x="994554" y="2028206"/>
                  <a:pt x="990853" y="2025909"/>
                </a:cubicBezTo>
                <a:cubicBezTo>
                  <a:pt x="920521" y="1982259"/>
                  <a:pt x="-69059" y="1352747"/>
                  <a:pt x="3836" y="553668"/>
                </a:cubicBezTo>
                <a:cubicBezTo>
                  <a:pt x="30603" y="273490"/>
                  <a:pt x="225187" y="43732"/>
                  <a:pt x="489673" y="5756"/>
                </a:cubicBezTo>
                <a:cubicBezTo>
                  <a:pt x="511165" y="2465"/>
                  <a:pt x="533198" y="466"/>
                  <a:pt x="555624" y="7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644088C-3145-40F1-A7A0-0D79465648D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637449" y="2500089"/>
            <a:ext cx="2063768" cy="2028206"/>
          </a:xfrm>
          <a:custGeom>
            <a:avLst/>
            <a:gdLst>
              <a:gd name="connsiteX0" fmla="*/ 555623 w 2063768"/>
              <a:gd name="connsiteY0" fmla="*/ 73 h 2028206"/>
              <a:gd name="connsiteX1" fmla="*/ 1034232 w 2063768"/>
              <a:gd name="connsiteY1" fmla="*/ 333491 h 2028206"/>
              <a:gd name="connsiteX2" fmla="*/ 1035054 w 2063768"/>
              <a:gd name="connsiteY2" fmla="*/ 336559 h 2028206"/>
              <a:gd name="connsiteX3" fmla="*/ 1613409 w 2063768"/>
              <a:gd name="connsiteY3" fmla="*/ 76334 h 2028206"/>
              <a:gd name="connsiteX4" fmla="*/ 2062921 w 2063768"/>
              <a:gd name="connsiteY4" fmla="*/ 682809 h 2028206"/>
              <a:gd name="connsiteX5" fmla="*/ 994554 w 2063768"/>
              <a:gd name="connsiteY5" fmla="*/ 2028206 h 2028206"/>
              <a:gd name="connsiteX6" fmla="*/ 990852 w 2063768"/>
              <a:gd name="connsiteY6" fmla="*/ 2025909 h 2028206"/>
              <a:gd name="connsiteX7" fmla="*/ 3836 w 2063768"/>
              <a:gd name="connsiteY7" fmla="*/ 553668 h 2028206"/>
              <a:gd name="connsiteX8" fmla="*/ 489673 w 2063768"/>
              <a:gd name="connsiteY8" fmla="*/ 5756 h 2028206"/>
              <a:gd name="connsiteX9" fmla="*/ 555623 w 2063768"/>
              <a:gd name="connsiteY9" fmla="*/ 73 h 202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3768" h="2028206">
                <a:moveTo>
                  <a:pt x="555623" y="73"/>
                </a:moveTo>
                <a:cubicBezTo>
                  <a:pt x="712601" y="-2685"/>
                  <a:pt x="888858" y="73124"/>
                  <a:pt x="1034232" y="333491"/>
                </a:cubicBezTo>
                <a:cubicBezTo>
                  <a:pt x="1034232" y="333491"/>
                  <a:pt x="1035054" y="336559"/>
                  <a:pt x="1035054" y="336559"/>
                </a:cubicBezTo>
                <a:cubicBezTo>
                  <a:pt x="1220183" y="59998"/>
                  <a:pt x="1439835" y="27456"/>
                  <a:pt x="1613409" y="76334"/>
                </a:cubicBezTo>
                <a:cubicBezTo>
                  <a:pt x="1873360" y="148119"/>
                  <a:pt x="2052670" y="402681"/>
                  <a:pt x="2062921" y="682809"/>
                </a:cubicBezTo>
                <a:cubicBezTo>
                  <a:pt x="2098612" y="1518575"/>
                  <a:pt x="994554" y="2028206"/>
                  <a:pt x="994554" y="2028206"/>
                </a:cubicBezTo>
                <a:cubicBezTo>
                  <a:pt x="994554" y="2028206"/>
                  <a:pt x="994554" y="2028206"/>
                  <a:pt x="990852" y="2025909"/>
                </a:cubicBezTo>
                <a:cubicBezTo>
                  <a:pt x="920521" y="1982259"/>
                  <a:pt x="-69059" y="1352747"/>
                  <a:pt x="3836" y="553668"/>
                </a:cubicBezTo>
                <a:cubicBezTo>
                  <a:pt x="30603" y="273490"/>
                  <a:pt x="225187" y="43732"/>
                  <a:pt x="489673" y="5756"/>
                </a:cubicBezTo>
                <a:cubicBezTo>
                  <a:pt x="511165" y="2465"/>
                  <a:pt x="533198" y="466"/>
                  <a:pt x="555623" y="7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1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C0C9B24-F931-48A4-8902-713DEF4CF50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851237" cy="6858000"/>
          </a:xfrm>
          <a:custGeom>
            <a:avLst/>
            <a:gdLst>
              <a:gd name="connsiteX0" fmla="*/ 2062811 w 6851237"/>
              <a:gd name="connsiteY0" fmla="*/ 0 h 6858000"/>
              <a:gd name="connsiteX1" fmla="*/ 6851237 w 6851237"/>
              <a:gd name="connsiteY1" fmla="*/ 0 h 6858000"/>
              <a:gd name="connsiteX2" fmla="*/ 4788427 w 6851237"/>
              <a:gd name="connsiteY2" fmla="*/ 6858000 h 6858000"/>
              <a:gd name="connsiteX3" fmla="*/ 0 w 685123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1237" h="6858000">
                <a:moveTo>
                  <a:pt x="2062811" y="0"/>
                </a:moveTo>
                <a:lnTo>
                  <a:pt x="6851237" y="0"/>
                </a:lnTo>
                <a:lnTo>
                  <a:pt x="47884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A732CCD-3BDF-4CA8-B3FB-7B76C5E4C7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4968" y="2178050"/>
            <a:ext cx="2501900" cy="2501900"/>
          </a:xfrm>
          <a:custGeom>
            <a:avLst/>
            <a:gdLst>
              <a:gd name="connsiteX0" fmla="*/ 1250950 w 2501900"/>
              <a:gd name="connsiteY0" fmla="*/ 0 h 2501900"/>
              <a:gd name="connsiteX1" fmla="*/ 2501900 w 2501900"/>
              <a:gd name="connsiteY1" fmla="*/ 1250950 h 2501900"/>
              <a:gd name="connsiteX2" fmla="*/ 1250950 w 2501900"/>
              <a:gd name="connsiteY2" fmla="*/ 2501900 h 2501900"/>
              <a:gd name="connsiteX3" fmla="*/ 0 w 2501900"/>
              <a:gd name="connsiteY3" fmla="*/ 1250950 h 2501900"/>
              <a:gd name="connsiteX4" fmla="*/ 1250950 w 2501900"/>
              <a:gd name="connsiteY4" fmla="*/ 0 h 25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1900" h="2501900">
                <a:moveTo>
                  <a:pt x="1250950" y="0"/>
                </a:moveTo>
                <a:cubicBezTo>
                  <a:pt x="1941831" y="0"/>
                  <a:pt x="2501900" y="560069"/>
                  <a:pt x="2501900" y="1250950"/>
                </a:cubicBezTo>
                <a:cubicBezTo>
                  <a:pt x="2501900" y="1941831"/>
                  <a:pt x="1941831" y="2501900"/>
                  <a:pt x="1250950" y="2501900"/>
                </a:cubicBezTo>
                <a:cubicBezTo>
                  <a:pt x="560069" y="2501900"/>
                  <a:pt x="0" y="1941831"/>
                  <a:pt x="0" y="1250950"/>
                </a:cubicBezTo>
                <a:cubicBezTo>
                  <a:pt x="0" y="560069"/>
                  <a:pt x="560069" y="0"/>
                  <a:pt x="12509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93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F9CB7FB-73FA-44F8-9361-865C45514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93902" y="2047522"/>
            <a:ext cx="8204199" cy="1698096"/>
          </a:xfrm>
          <a:custGeom>
            <a:avLst/>
            <a:gdLst>
              <a:gd name="connsiteX0" fmla="*/ 0 w 8204199"/>
              <a:gd name="connsiteY0" fmla="*/ 0 h 1698096"/>
              <a:gd name="connsiteX1" fmla="*/ 8204199 w 8204199"/>
              <a:gd name="connsiteY1" fmla="*/ 0 h 1698096"/>
              <a:gd name="connsiteX2" fmla="*/ 8204199 w 8204199"/>
              <a:gd name="connsiteY2" fmla="*/ 1698096 h 1698096"/>
              <a:gd name="connsiteX3" fmla="*/ 0 w 8204199"/>
              <a:gd name="connsiteY3" fmla="*/ 1698096 h 169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4199" h="1698096">
                <a:moveTo>
                  <a:pt x="0" y="0"/>
                </a:moveTo>
                <a:lnTo>
                  <a:pt x="8204199" y="0"/>
                </a:lnTo>
                <a:lnTo>
                  <a:pt x="8204199" y="1698096"/>
                </a:lnTo>
                <a:lnTo>
                  <a:pt x="0" y="16980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94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C19E0A-05A9-418C-B35D-AD20B731AF2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25213" y="2512258"/>
            <a:ext cx="3960899" cy="2658282"/>
          </a:xfrm>
          <a:custGeom>
            <a:avLst/>
            <a:gdLst>
              <a:gd name="connsiteX0" fmla="*/ 0 w 3960899"/>
              <a:gd name="connsiteY0" fmla="*/ 0 h 2658282"/>
              <a:gd name="connsiteX1" fmla="*/ 3960899 w 3960899"/>
              <a:gd name="connsiteY1" fmla="*/ 0 h 2658282"/>
              <a:gd name="connsiteX2" fmla="*/ 3960899 w 3960899"/>
              <a:gd name="connsiteY2" fmla="*/ 2658282 h 2658282"/>
              <a:gd name="connsiteX3" fmla="*/ 0 w 3960899"/>
              <a:gd name="connsiteY3" fmla="*/ 2658282 h 2658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899" h="2658282">
                <a:moveTo>
                  <a:pt x="0" y="0"/>
                </a:moveTo>
                <a:lnTo>
                  <a:pt x="3960899" y="0"/>
                </a:lnTo>
                <a:lnTo>
                  <a:pt x="3960899" y="2658282"/>
                </a:lnTo>
                <a:lnTo>
                  <a:pt x="0" y="265828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79C272-3327-4DFF-8FE0-17C4CF12DBE3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A6F8F79-D41A-4F9E-A66A-C7C118ED0789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95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38F5D2-7D37-4B35-8D20-6DA0583073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67767" y="2158452"/>
            <a:ext cx="8456466" cy="2121157"/>
          </a:xfrm>
          <a:custGeom>
            <a:avLst/>
            <a:gdLst>
              <a:gd name="connsiteX0" fmla="*/ 0 w 8456466"/>
              <a:gd name="connsiteY0" fmla="*/ 0 h 2121157"/>
              <a:gd name="connsiteX1" fmla="*/ 8456466 w 8456466"/>
              <a:gd name="connsiteY1" fmla="*/ 0 h 2121157"/>
              <a:gd name="connsiteX2" fmla="*/ 8456466 w 8456466"/>
              <a:gd name="connsiteY2" fmla="*/ 2121157 h 2121157"/>
              <a:gd name="connsiteX3" fmla="*/ 0 w 8456466"/>
              <a:gd name="connsiteY3" fmla="*/ 2121157 h 21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6466" h="2121157">
                <a:moveTo>
                  <a:pt x="0" y="0"/>
                </a:moveTo>
                <a:lnTo>
                  <a:pt x="8456466" y="0"/>
                </a:lnTo>
                <a:lnTo>
                  <a:pt x="8456466" y="2121157"/>
                </a:lnTo>
                <a:lnTo>
                  <a:pt x="0" y="21211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1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7945D77-210E-4FA7-8872-37234DE3B4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1170" y="3759198"/>
            <a:ext cx="6093389" cy="2179555"/>
          </a:xfrm>
          <a:custGeom>
            <a:avLst/>
            <a:gdLst>
              <a:gd name="connsiteX0" fmla="*/ 0 w 6093389"/>
              <a:gd name="connsiteY0" fmla="*/ 0 h 2179555"/>
              <a:gd name="connsiteX1" fmla="*/ 6093389 w 6093389"/>
              <a:gd name="connsiteY1" fmla="*/ 0 h 2179555"/>
              <a:gd name="connsiteX2" fmla="*/ 6093389 w 6093389"/>
              <a:gd name="connsiteY2" fmla="*/ 2179555 h 2179555"/>
              <a:gd name="connsiteX3" fmla="*/ 0 w 6093389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3389" h="2179555">
                <a:moveTo>
                  <a:pt x="0" y="0"/>
                </a:moveTo>
                <a:lnTo>
                  <a:pt x="6093389" y="0"/>
                </a:lnTo>
                <a:lnTo>
                  <a:pt x="6093389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3FED415-1E67-4181-A97F-BA7D98EF44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7442" y="3759200"/>
            <a:ext cx="3880158" cy="2179555"/>
          </a:xfrm>
          <a:custGeom>
            <a:avLst/>
            <a:gdLst>
              <a:gd name="connsiteX0" fmla="*/ 0 w 3880158"/>
              <a:gd name="connsiteY0" fmla="*/ 0 h 2179555"/>
              <a:gd name="connsiteX1" fmla="*/ 3880158 w 3880158"/>
              <a:gd name="connsiteY1" fmla="*/ 0 h 2179555"/>
              <a:gd name="connsiteX2" fmla="*/ 3880158 w 3880158"/>
              <a:gd name="connsiteY2" fmla="*/ 2179555 h 2179555"/>
              <a:gd name="connsiteX3" fmla="*/ 0 w 3880158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0158" h="2179555">
                <a:moveTo>
                  <a:pt x="0" y="0"/>
                </a:moveTo>
                <a:lnTo>
                  <a:pt x="3880158" y="0"/>
                </a:lnTo>
                <a:lnTo>
                  <a:pt x="3880158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011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AF5C659-A5A3-4E09-B21C-4C8CCC738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85327" y="4903580"/>
            <a:ext cx="3028342" cy="1052906"/>
          </a:xfrm>
          <a:custGeom>
            <a:avLst/>
            <a:gdLst>
              <a:gd name="connsiteX0" fmla="*/ 0 w 3028342"/>
              <a:gd name="connsiteY0" fmla="*/ 0 h 1052906"/>
              <a:gd name="connsiteX1" fmla="*/ 3028342 w 3028342"/>
              <a:gd name="connsiteY1" fmla="*/ 0 h 1052906"/>
              <a:gd name="connsiteX2" fmla="*/ 3028342 w 3028342"/>
              <a:gd name="connsiteY2" fmla="*/ 1052906 h 1052906"/>
              <a:gd name="connsiteX3" fmla="*/ 0 w 3028342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342" h="1052906">
                <a:moveTo>
                  <a:pt x="0" y="0"/>
                </a:moveTo>
                <a:lnTo>
                  <a:pt x="3028342" y="0"/>
                </a:lnTo>
                <a:lnTo>
                  <a:pt x="3028342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76C3EACD-ABD5-4D6D-8E7D-EA804DAD2A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07245" y="4903580"/>
            <a:ext cx="3840857" cy="1052906"/>
          </a:xfrm>
          <a:custGeom>
            <a:avLst/>
            <a:gdLst>
              <a:gd name="connsiteX0" fmla="*/ 0 w 3840857"/>
              <a:gd name="connsiteY0" fmla="*/ 0 h 1052906"/>
              <a:gd name="connsiteX1" fmla="*/ 3840857 w 3840857"/>
              <a:gd name="connsiteY1" fmla="*/ 0 h 1052906"/>
              <a:gd name="connsiteX2" fmla="*/ 3840857 w 3840857"/>
              <a:gd name="connsiteY2" fmla="*/ 1052906 h 1052906"/>
              <a:gd name="connsiteX3" fmla="*/ 0 w 3840857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857" h="1052906">
                <a:moveTo>
                  <a:pt x="0" y="0"/>
                </a:moveTo>
                <a:lnTo>
                  <a:pt x="3840857" y="0"/>
                </a:lnTo>
                <a:lnTo>
                  <a:pt x="3840857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D7B44C5-FF6E-4201-9F14-A9364A1E79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80577" y="1807628"/>
            <a:ext cx="2986915" cy="1052906"/>
          </a:xfrm>
          <a:custGeom>
            <a:avLst/>
            <a:gdLst>
              <a:gd name="connsiteX0" fmla="*/ 0 w 2986915"/>
              <a:gd name="connsiteY0" fmla="*/ 0 h 1052906"/>
              <a:gd name="connsiteX1" fmla="*/ 2986915 w 2986915"/>
              <a:gd name="connsiteY1" fmla="*/ 0 h 1052906"/>
              <a:gd name="connsiteX2" fmla="*/ 2986915 w 2986915"/>
              <a:gd name="connsiteY2" fmla="*/ 1052906 h 1052906"/>
              <a:gd name="connsiteX3" fmla="*/ 0 w 29869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915" h="1052906">
                <a:moveTo>
                  <a:pt x="0" y="0"/>
                </a:moveTo>
                <a:lnTo>
                  <a:pt x="2986915" y="0"/>
                </a:lnTo>
                <a:lnTo>
                  <a:pt x="29869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EE6FFC9-8A23-4C79-A3D8-29BAD86866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70853" y="3358779"/>
            <a:ext cx="3017968" cy="1052906"/>
          </a:xfrm>
          <a:custGeom>
            <a:avLst/>
            <a:gdLst>
              <a:gd name="connsiteX0" fmla="*/ 0 w 3017968"/>
              <a:gd name="connsiteY0" fmla="*/ 0 h 1052906"/>
              <a:gd name="connsiteX1" fmla="*/ 3017968 w 3017968"/>
              <a:gd name="connsiteY1" fmla="*/ 0 h 1052906"/>
              <a:gd name="connsiteX2" fmla="*/ 3017968 w 3017968"/>
              <a:gd name="connsiteY2" fmla="*/ 1052906 h 1052906"/>
              <a:gd name="connsiteX3" fmla="*/ 0 w 3017968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968" h="1052906">
                <a:moveTo>
                  <a:pt x="0" y="0"/>
                </a:moveTo>
                <a:lnTo>
                  <a:pt x="3017968" y="0"/>
                </a:lnTo>
                <a:lnTo>
                  <a:pt x="3017968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8678236-85C9-4E4A-B052-EAE8856BB2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787" y="1807628"/>
            <a:ext cx="3788315" cy="1052906"/>
          </a:xfrm>
          <a:custGeom>
            <a:avLst/>
            <a:gdLst>
              <a:gd name="connsiteX0" fmla="*/ 0 w 3788315"/>
              <a:gd name="connsiteY0" fmla="*/ 0 h 1052906"/>
              <a:gd name="connsiteX1" fmla="*/ 3788315 w 3788315"/>
              <a:gd name="connsiteY1" fmla="*/ 0 h 1052906"/>
              <a:gd name="connsiteX2" fmla="*/ 3788315 w 3788315"/>
              <a:gd name="connsiteY2" fmla="*/ 1052906 h 1052906"/>
              <a:gd name="connsiteX3" fmla="*/ 0 w 37883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315" h="1052906">
                <a:moveTo>
                  <a:pt x="0" y="0"/>
                </a:moveTo>
                <a:lnTo>
                  <a:pt x="3788315" y="0"/>
                </a:lnTo>
                <a:lnTo>
                  <a:pt x="37883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64C3BCA-3178-4119-B572-E2801B8F8A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82076" y="3358779"/>
            <a:ext cx="3827700" cy="1052906"/>
          </a:xfrm>
          <a:custGeom>
            <a:avLst/>
            <a:gdLst>
              <a:gd name="connsiteX0" fmla="*/ 0 w 3827700"/>
              <a:gd name="connsiteY0" fmla="*/ 0 h 1052906"/>
              <a:gd name="connsiteX1" fmla="*/ 3827700 w 3827700"/>
              <a:gd name="connsiteY1" fmla="*/ 0 h 1052906"/>
              <a:gd name="connsiteX2" fmla="*/ 3827700 w 3827700"/>
              <a:gd name="connsiteY2" fmla="*/ 1052906 h 1052906"/>
              <a:gd name="connsiteX3" fmla="*/ 0 w 3827700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700" h="1052906">
                <a:moveTo>
                  <a:pt x="0" y="0"/>
                </a:moveTo>
                <a:lnTo>
                  <a:pt x="3827700" y="0"/>
                </a:lnTo>
                <a:lnTo>
                  <a:pt x="3827700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057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A2CFB3-B555-4786-9381-F1A2F73DAA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295083-4DE8-4159-A4C2-ABCEF99F05CA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854A7FE-2FD4-471C-BF5C-6719CFEE0BBA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331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F3E3FFD-42FA-48E4-B20D-09FEE7193D5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377386"/>
            <a:ext cx="12192000" cy="463152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96F19E-3AED-4527-943E-1DB9DF2FA670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1F7FB44-0A55-4AA5-8C52-93BDAE11CB18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39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ED9799B-0C5F-4354-A91E-E5B97384F0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" y="1930400"/>
            <a:ext cx="2705100" cy="2540000"/>
          </a:xfrm>
          <a:custGeom>
            <a:avLst/>
            <a:gdLst>
              <a:gd name="connsiteX0" fmla="*/ 0 w 2705100"/>
              <a:gd name="connsiteY0" fmla="*/ 0 h 2540000"/>
              <a:gd name="connsiteX1" fmla="*/ 2705100 w 2705100"/>
              <a:gd name="connsiteY1" fmla="*/ 0 h 2540000"/>
              <a:gd name="connsiteX2" fmla="*/ 2705100 w 2705100"/>
              <a:gd name="connsiteY2" fmla="*/ 2540000 h 2540000"/>
              <a:gd name="connsiteX3" fmla="*/ 0 w 2705100"/>
              <a:gd name="connsiteY3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5100" h="2540000">
                <a:moveTo>
                  <a:pt x="0" y="0"/>
                </a:moveTo>
                <a:lnTo>
                  <a:pt x="2705100" y="0"/>
                </a:lnTo>
                <a:lnTo>
                  <a:pt x="2705100" y="2540000"/>
                </a:lnTo>
                <a:lnTo>
                  <a:pt x="0" y="2540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4EAA80A-2CAE-4B23-A391-2AC29D34C6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14700" y="1930400"/>
            <a:ext cx="2705100" cy="2540000"/>
          </a:xfrm>
          <a:custGeom>
            <a:avLst/>
            <a:gdLst>
              <a:gd name="connsiteX0" fmla="*/ 0 w 2705100"/>
              <a:gd name="connsiteY0" fmla="*/ 0 h 2540000"/>
              <a:gd name="connsiteX1" fmla="*/ 2705100 w 2705100"/>
              <a:gd name="connsiteY1" fmla="*/ 0 h 2540000"/>
              <a:gd name="connsiteX2" fmla="*/ 2705100 w 2705100"/>
              <a:gd name="connsiteY2" fmla="*/ 2540000 h 2540000"/>
              <a:gd name="connsiteX3" fmla="*/ 0 w 2705100"/>
              <a:gd name="connsiteY3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5100" h="2540000">
                <a:moveTo>
                  <a:pt x="0" y="0"/>
                </a:moveTo>
                <a:lnTo>
                  <a:pt x="2705100" y="0"/>
                </a:lnTo>
                <a:lnTo>
                  <a:pt x="2705100" y="2540000"/>
                </a:lnTo>
                <a:lnTo>
                  <a:pt x="0" y="2540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524C361-18DC-4FEF-BF42-D08F3C28AE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1930400"/>
            <a:ext cx="2705100" cy="2540000"/>
          </a:xfrm>
          <a:custGeom>
            <a:avLst/>
            <a:gdLst>
              <a:gd name="connsiteX0" fmla="*/ 0 w 2705100"/>
              <a:gd name="connsiteY0" fmla="*/ 0 h 2540000"/>
              <a:gd name="connsiteX1" fmla="*/ 2705100 w 2705100"/>
              <a:gd name="connsiteY1" fmla="*/ 0 h 2540000"/>
              <a:gd name="connsiteX2" fmla="*/ 2705100 w 2705100"/>
              <a:gd name="connsiteY2" fmla="*/ 2540000 h 2540000"/>
              <a:gd name="connsiteX3" fmla="*/ 0 w 2705100"/>
              <a:gd name="connsiteY3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5100" h="2540000">
                <a:moveTo>
                  <a:pt x="0" y="0"/>
                </a:moveTo>
                <a:lnTo>
                  <a:pt x="2705100" y="0"/>
                </a:lnTo>
                <a:lnTo>
                  <a:pt x="2705100" y="2540000"/>
                </a:lnTo>
                <a:lnTo>
                  <a:pt x="0" y="2540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2EA422A-BBFC-457E-98A9-689A57701D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29700" y="1930400"/>
            <a:ext cx="2705100" cy="2540000"/>
          </a:xfrm>
          <a:custGeom>
            <a:avLst/>
            <a:gdLst>
              <a:gd name="connsiteX0" fmla="*/ 0 w 2705100"/>
              <a:gd name="connsiteY0" fmla="*/ 0 h 2540000"/>
              <a:gd name="connsiteX1" fmla="*/ 2705100 w 2705100"/>
              <a:gd name="connsiteY1" fmla="*/ 0 h 2540000"/>
              <a:gd name="connsiteX2" fmla="*/ 2705100 w 2705100"/>
              <a:gd name="connsiteY2" fmla="*/ 2540000 h 2540000"/>
              <a:gd name="connsiteX3" fmla="*/ 0 w 2705100"/>
              <a:gd name="connsiteY3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5100" h="2540000">
                <a:moveTo>
                  <a:pt x="0" y="0"/>
                </a:moveTo>
                <a:lnTo>
                  <a:pt x="2705100" y="0"/>
                </a:lnTo>
                <a:lnTo>
                  <a:pt x="2705100" y="2540000"/>
                </a:lnTo>
                <a:lnTo>
                  <a:pt x="0" y="2540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46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5521"/>
            <a:ext cx="10515600" cy="483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774B5E-3D86-D744-9739-9A55B86C5C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8" r:id="rId3"/>
    <p:sldLayoutId id="2147483727" r:id="rId4"/>
    <p:sldLayoutId id="2147483726" r:id="rId5"/>
    <p:sldLayoutId id="2147483669" r:id="rId6"/>
    <p:sldLayoutId id="2147483671" r:id="rId7"/>
    <p:sldLayoutId id="2147483672" r:id="rId8"/>
    <p:sldLayoutId id="2147483675" r:id="rId9"/>
    <p:sldLayoutId id="2147483728" r:id="rId10"/>
    <p:sldLayoutId id="2147483673" r:id="rId11"/>
    <p:sldLayoutId id="2147483676" r:id="rId12"/>
    <p:sldLayoutId id="2147483724" r:id="rId13"/>
    <p:sldLayoutId id="2147483677" r:id="rId14"/>
    <p:sldLayoutId id="2147483678" r:id="rId15"/>
    <p:sldLayoutId id="2147483723" r:id="rId16"/>
    <p:sldLayoutId id="2147483679" r:id="rId17"/>
    <p:sldLayoutId id="2147483683" r:id="rId18"/>
    <p:sldLayoutId id="2147483680" r:id="rId19"/>
    <p:sldLayoutId id="2147483722" r:id="rId20"/>
    <p:sldLayoutId id="2147483682" r:id="rId21"/>
    <p:sldLayoutId id="2147483684" r:id="rId22"/>
    <p:sldLayoutId id="2147483681" r:id="rId23"/>
    <p:sldLayoutId id="2147483674" r:id="rId24"/>
    <p:sldLayoutId id="2147483685" r:id="rId25"/>
    <p:sldLayoutId id="2147483686" r:id="rId26"/>
    <p:sldLayoutId id="2147483687" r:id="rId27"/>
    <p:sldLayoutId id="2147483725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7" r:id="rId45"/>
    <p:sldLayoutId id="2147483705" r:id="rId46"/>
    <p:sldLayoutId id="2147483706" r:id="rId47"/>
    <p:sldLayoutId id="2147483708" r:id="rId48"/>
    <p:sldLayoutId id="2147483704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2.xml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microsoft.com/office/2007/relationships/hdphoto" Target="../media/hdphoto4.wdp"/><Relationship Id="rId4" Type="http://schemas.openxmlformats.org/officeDocument/2006/relationships/image" Target="../media/image21.png"/><Relationship Id="rId9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microsoft.com/office/2007/relationships/hdphoto" Target="../media/hdphoto8.wdp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eg"/><Relationship Id="rId5" Type="http://schemas.openxmlformats.org/officeDocument/2006/relationships/image" Target="../media/image8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14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4CA5A0D-5423-4636-B242-BFA2F777AB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BA27043-47BE-46F1-A383-4B3AF878E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957957" y="-4288463"/>
            <a:ext cx="13517978" cy="127545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AEAA6D-B9D0-4E7F-8CBE-290783FAE96A}"/>
              </a:ext>
            </a:extLst>
          </p:cNvPr>
          <p:cNvSpPr txBox="1"/>
          <p:nvPr/>
        </p:nvSpPr>
        <p:spPr>
          <a:xfrm>
            <a:off x="2398514" y="2859614"/>
            <a:ext cx="73949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Actonia Hand PERSONAL USE" pitchFamily="2" charset="0"/>
                <a:ea typeface="Roboto Slab" pitchFamily="2" charset="0"/>
              </a:rPr>
              <a:t>SWEET VALENTINE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Actonia Hand PERSONAL USE" pitchFamily="2" charset="0"/>
                <a:ea typeface="Roboto Slab" pitchFamily="2" charset="0"/>
              </a:rPr>
              <a:t>MAKE PEOPLE IN LOVE WITH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96CF689-AA10-4DF8-AE83-F89C81BDAD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87" b="7887"/>
          <a:stretch>
            <a:fillRect/>
          </a:stretch>
        </p:blipFill>
        <p:spPr/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418CF115-6579-4CFF-B126-4EF4475D1855}"/>
              </a:ext>
            </a:extLst>
          </p:cNvPr>
          <p:cNvSpPr>
            <a:spLocks/>
          </p:cNvSpPr>
          <p:nvPr/>
        </p:nvSpPr>
        <p:spPr bwMode="auto">
          <a:xfrm rot="20700000">
            <a:off x="3085724" y="487583"/>
            <a:ext cx="6020552" cy="55501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D137D-7EBE-4451-AEC1-5A1DA7F03F8B}"/>
              </a:ext>
            </a:extLst>
          </p:cNvPr>
          <p:cNvSpPr txBox="1"/>
          <p:nvPr/>
        </p:nvSpPr>
        <p:spPr>
          <a:xfrm>
            <a:off x="4617012" y="2798058"/>
            <a:ext cx="280557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FOR YOU SEE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EACH DAY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I LOVE YOU MORE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E829F7C2-A605-4154-84DC-92E1023C7B11}"/>
              </a:ext>
            </a:extLst>
          </p:cNvPr>
          <p:cNvSpPr>
            <a:spLocks/>
          </p:cNvSpPr>
          <p:nvPr/>
        </p:nvSpPr>
        <p:spPr bwMode="auto">
          <a:xfrm rot="20700000">
            <a:off x="3009523" y="820285"/>
            <a:ext cx="6020552" cy="55501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D08251-E876-49E9-9261-7D22F8D416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898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E93AFC6-394C-47FD-942B-6992F8244FFC}"/>
              </a:ext>
            </a:extLst>
          </p:cNvPr>
          <p:cNvSpPr/>
          <p:nvPr/>
        </p:nvSpPr>
        <p:spPr>
          <a:xfrm>
            <a:off x="0" y="0"/>
            <a:ext cx="54229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91922E-6C61-41DC-BCE0-25EBAEC5C2A3}"/>
              </a:ext>
            </a:extLst>
          </p:cNvPr>
          <p:cNvSpPr txBox="1"/>
          <p:nvPr/>
        </p:nvSpPr>
        <p:spPr>
          <a:xfrm>
            <a:off x="600075" y="824151"/>
            <a:ext cx="27879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800" b="1" dirty="0">
                <a:latin typeface="Roboto Slab" pitchFamily="2" charset="0"/>
                <a:ea typeface="Roboto Slab" pitchFamily="2" charset="0"/>
              </a:rPr>
              <a:t>MASONRY &amp;</a:t>
            </a:r>
          </a:p>
          <a:p>
            <a:pPr>
              <a:lnSpc>
                <a:spcPts val="3000"/>
              </a:lnSpc>
            </a:pPr>
            <a:r>
              <a:rPr lang="en-US" sz="3000" b="1" dirty="0">
                <a:latin typeface="Roboto Slab" pitchFamily="2" charset="0"/>
                <a:ea typeface="Roboto Slab" pitchFamily="2" charset="0"/>
              </a:rPr>
              <a:t>DESCRIPTION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FEF56A-F377-405D-81ED-4E53DD831B38}"/>
              </a:ext>
            </a:extLst>
          </p:cNvPr>
          <p:cNvSpPr/>
          <p:nvPr/>
        </p:nvSpPr>
        <p:spPr>
          <a:xfrm>
            <a:off x="600075" y="1779325"/>
            <a:ext cx="3730625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 be predefined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3D70B4-0E83-4C0A-AB2A-236BE0852868}"/>
              </a:ext>
            </a:extLst>
          </p:cNvPr>
          <p:cNvGrpSpPr/>
          <p:nvPr/>
        </p:nvGrpSpPr>
        <p:grpSpPr>
          <a:xfrm>
            <a:off x="6419593" y="579397"/>
            <a:ext cx="3730625" cy="5699206"/>
            <a:chOff x="6210299" y="381139"/>
            <a:chExt cx="3730625" cy="56992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FB93520-C643-4438-9934-2CF741CD90B1}"/>
                </a:ext>
              </a:extLst>
            </p:cNvPr>
            <p:cNvGrpSpPr/>
            <p:nvPr/>
          </p:nvGrpSpPr>
          <p:grpSpPr>
            <a:xfrm>
              <a:off x="6210299" y="381139"/>
              <a:ext cx="3730625" cy="1697488"/>
              <a:chOff x="6096000" y="978039"/>
              <a:chExt cx="3730625" cy="1697488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A8681F4-58E9-45E0-9A6D-B2CBE1887204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07460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latin typeface="Roboto Slab" pitchFamily="2" charset="0"/>
                    <a:ea typeface="Roboto Slab" pitchFamily="2" charset="0"/>
                  </a:rPr>
                  <a:t>Feature 01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C3C37B1-2BF0-4044-AF90-4F0F3DB1277F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1092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 available, but the majority have suffered alteration in some form, by injected </a:t>
                </a:r>
                <a:r>
                  <a:rPr lang="en-US" sz="1200" dirty="0" err="1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humour</a:t>
                </a: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, or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55D6984-F8FF-4D79-9667-A91F247F9A28}"/>
                </a:ext>
              </a:extLst>
            </p:cNvPr>
            <p:cNvGrpSpPr/>
            <p:nvPr/>
          </p:nvGrpSpPr>
          <p:grpSpPr>
            <a:xfrm>
              <a:off x="6210299" y="2381998"/>
              <a:ext cx="3730625" cy="1697488"/>
              <a:chOff x="6096000" y="978039"/>
              <a:chExt cx="3730625" cy="1697488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C3B357B-59DC-4D88-8B97-68E75B22D37B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11788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latin typeface="Roboto Slab" pitchFamily="2" charset="0"/>
                    <a:ea typeface="Roboto Slab" pitchFamily="2" charset="0"/>
                  </a:rPr>
                  <a:t>Feature 02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57519CF-3733-4F11-B0B8-0CD45F6BBC12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1092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 available, but the majority have suffered alteration in some form, by injected </a:t>
                </a:r>
                <a:r>
                  <a:rPr lang="en-US" sz="1200" dirty="0" err="1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humour</a:t>
                </a: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, or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F36A284-C36F-47F2-A833-168660D4098C}"/>
                </a:ext>
              </a:extLst>
            </p:cNvPr>
            <p:cNvGrpSpPr/>
            <p:nvPr/>
          </p:nvGrpSpPr>
          <p:grpSpPr>
            <a:xfrm>
              <a:off x="6210299" y="4382857"/>
              <a:ext cx="3730625" cy="1697488"/>
              <a:chOff x="6096000" y="978039"/>
              <a:chExt cx="3730625" cy="1697488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22FD541-8A23-4443-A74D-6823C6299D99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11307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latin typeface="Roboto Slab" pitchFamily="2" charset="0"/>
                    <a:ea typeface="Roboto Slab" pitchFamily="2" charset="0"/>
                  </a:rPr>
                  <a:t>Feature 03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3A18557-E474-40A6-878A-E98157A0D55A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1092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 available, but the majority have suffered alteration in some form, by injected </a:t>
                </a:r>
                <a:r>
                  <a:rPr lang="en-US" sz="1200" dirty="0" err="1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humour</a:t>
                </a: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, or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D36266C5-0DA7-469D-A4D7-03ADD79D38E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7842" t="8577" b="26418"/>
          <a:stretch/>
        </p:blipFill>
        <p:spPr>
          <a:xfrm>
            <a:off x="2741320" y="3465250"/>
            <a:ext cx="2681581" cy="3392750"/>
          </a:xfr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5542961A-EF4A-4F2E-A556-8BB3A0D521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8497" t="7612" r="12823"/>
          <a:stretch/>
        </p:blipFill>
        <p:spPr>
          <a:xfrm>
            <a:off x="1" y="3465250"/>
            <a:ext cx="2681581" cy="3392750"/>
          </a:xfr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EEB6B5-668B-4935-BF45-0927CE74C2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77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C8A6EFFD-24E1-4ACB-B957-E706A80A17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9955" t="8117" r="24808"/>
          <a:stretch/>
        </p:blipFill>
        <p:spPr>
          <a:xfrm>
            <a:off x="6172200" y="1930400"/>
            <a:ext cx="2705100" cy="2540000"/>
          </a:xfrm>
        </p:spPr>
      </p:pic>
      <p:pic>
        <p:nvPicPr>
          <p:cNvPr id="18433" name="Picture Placeholder 18432">
            <a:extLst>
              <a:ext uri="{FF2B5EF4-FFF2-40B4-BE49-F238E27FC236}">
                <a16:creationId xmlns:a16="http://schemas.microsoft.com/office/drawing/2014/main" id="{EDB8F63F-7018-49DB-A309-569AE139DDC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924" r="15924"/>
          <a:stretch>
            <a:fillRect/>
          </a:stretch>
        </p:blipFill>
        <p:spPr/>
      </p:pic>
      <p:pic>
        <p:nvPicPr>
          <p:cNvPr id="18438" name="Picture Placeholder 18437">
            <a:extLst>
              <a:ext uri="{FF2B5EF4-FFF2-40B4-BE49-F238E27FC236}">
                <a16:creationId xmlns:a16="http://schemas.microsoft.com/office/drawing/2014/main" id="{AF74DF7D-A245-4F7A-98B1-2FD49B0A0BC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451" t="10979" r="32344"/>
          <a:stretch/>
        </p:blipFill>
        <p:spPr>
          <a:xfrm>
            <a:off x="457200" y="1930400"/>
            <a:ext cx="2705100" cy="2540000"/>
          </a:xfrm>
        </p:spPr>
      </p:pic>
      <p:pic>
        <p:nvPicPr>
          <p:cNvPr id="18444" name="Picture Placeholder 18443">
            <a:extLst>
              <a:ext uri="{FF2B5EF4-FFF2-40B4-BE49-F238E27FC236}">
                <a16:creationId xmlns:a16="http://schemas.microsoft.com/office/drawing/2014/main" id="{9D648494-5828-4338-8277-D65222A4032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9400" r="20225" b="20662"/>
          <a:stretch/>
        </p:blipFill>
        <p:spPr>
          <a:xfrm>
            <a:off x="3314700" y="1930400"/>
            <a:ext cx="2705100" cy="2540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DD4887-EAA7-48F5-914E-E885A8EFCA48}"/>
              </a:ext>
            </a:extLst>
          </p:cNvPr>
          <p:cNvSpPr txBox="1"/>
          <p:nvPr/>
        </p:nvSpPr>
        <p:spPr>
          <a:xfrm>
            <a:off x="3647252" y="863892"/>
            <a:ext cx="4897496" cy="541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Roboto Slab" pitchFamily="2" charset="0"/>
                <a:ea typeface="Roboto Slab" pitchFamily="2" charset="0"/>
              </a:rPr>
              <a:t>THE BEST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MEMORIES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E1C621-88EB-467C-8C43-80B9C04ACCE9}"/>
              </a:ext>
            </a:extLst>
          </p:cNvPr>
          <p:cNvSpPr/>
          <p:nvPr/>
        </p:nvSpPr>
        <p:spPr>
          <a:xfrm>
            <a:off x="1003300" y="4983034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66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CB0B3DE-1332-4DDC-AD03-45CC4093E57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703" b="1703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18A90C9E-F742-4130-814C-CB46F00CF18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5154" b="25154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AC97A98B-F9D6-4F57-852A-5A9103E2D0C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9087" b="9087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695723-D18C-41E7-A306-C4DCB7F8D7E5}"/>
              </a:ext>
            </a:extLst>
          </p:cNvPr>
          <p:cNvSpPr txBox="1"/>
          <p:nvPr/>
        </p:nvSpPr>
        <p:spPr>
          <a:xfrm>
            <a:off x="4116131" y="675129"/>
            <a:ext cx="395973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RECENT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AGENDA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1D54441-6727-40E9-9532-F3311C7B6C7E}"/>
              </a:ext>
            </a:extLst>
          </p:cNvPr>
          <p:cNvSpPr/>
          <p:nvPr/>
        </p:nvSpPr>
        <p:spPr>
          <a:xfrm>
            <a:off x="571500" y="3987800"/>
            <a:ext cx="3590007" cy="2311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58B37E-7D85-4DD7-A72B-74B7024B5F1B}"/>
              </a:ext>
            </a:extLst>
          </p:cNvPr>
          <p:cNvSpPr/>
          <p:nvPr/>
        </p:nvSpPr>
        <p:spPr>
          <a:xfrm>
            <a:off x="4300996" y="3987800"/>
            <a:ext cx="3590007" cy="2311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A6B42EC-1C13-4F32-AABC-C02D82897A2B}"/>
              </a:ext>
            </a:extLst>
          </p:cNvPr>
          <p:cNvSpPr/>
          <p:nvPr/>
        </p:nvSpPr>
        <p:spPr>
          <a:xfrm>
            <a:off x="8030493" y="3987800"/>
            <a:ext cx="3590007" cy="2311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6206A74-6142-4D51-93C9-CDC2B36AFDED}"/>
              </a:ext>
            </a:extLst>
          </p:cNvPr>
          <p:cNvSpPr/>
          <p:nvPr/>
        </p:nvSpPr>
        <p:spPr>
          <a:xfrm>
            <a:off x="891086" y="4469245"/>
            <a:ext cx="2950834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93AD0D-540D-4669-AE6C-09AC6BC04BFD}"/>
              </a:ext>
            </a:extLst>
          </p:cNvPr>
          <p:cNvSpPr/>
          <p:nvPr/>
        </p:nvSpPr>
        <p:spPr>
          <a:xfrm>
            <a:off x="4620582" y="4469245"/>
            <a:ext cx="2950834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539C304-EBFA-4321-B06D-877C9E6EF3E4}"/>
              </a:ext>
            </a:extLst>
          </p:cNvPr>
          <p:cNvSpPr/>
          <p:nvPr/>
        </p:nvSpPr>
        <p:spPr>
          <a:xfrm>
            <a:off x="8350079" y="4469245"/>
            <a:ext cx="2950834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320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Placeholder 85">
            <a:extLst>
              <a:ext uri="{FF2B5EF4-FFF2-40B4-BE49-F238E27FC236}">
                <a16:creationId xmlns:a16="http://schemas.microsoft.com/office/drawing/2014/main" id="{595F5A85-790D-43AA-A62F-69BA23F83AD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4387" b="4387"/>
          <a:stretch>
            <a:fillRect/>
          </a:stretch>
        </p:blipFill>
        <p:spPr/>
      </p:pic>
      <p:pic>
        <p:nvPicPr>
          <p:cNvPr id="88" name="Picture Placeholder 87">
            <a:extLst>
              <a:ext uri="{FF2B5EF4-FFF2-40B4-BE49-F238E27FC236}">
                <a16:creationId xmlns:a16="http://schemas.microsoft.com/office/drawing/2014/main" id="{4906880A-B685-46B5-BD0B-3588FAB3841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878" b="878"/>
          <a:stretch>
            <a:fillRect/>
          </a:stretch>
        </p:blipFill>
        <p:spPr/>
      </p:pic>
      <p:pic>
        <p:nvPicPr>
          <p:cNvPr id="90" name="Picture Placeholder 89">
            <a:extLst>
              <a:ext uri="{FF2B5EF4-FFF2-40B4-BE49-F238E27FC236}">
                <a16:creationId xmlns:a16="http://schemas.microsoft.com/office/drawing/2014/main" id="{F8FB3466-97AD-45B3-B9C2-7560774EA66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4387" b="4387"/>
          <a:stretch>
            <a:fillRect/>
          </a:stretch>
        </p:blipFill>
        <p:spPr/>
      </p:pic>
      <p:pic>
        <p:nvPicPr>
          <p:cNvPr id="92" name="Picture Placeholder 91">
            <a:extLst>
              <a:ext uri="{FF2B5EF4-FFF2-40B4-BE49-F238E27FC236}">
                <a16:creationId xmlns:a16="http://schemas.microsoft.com/office/drawing/2014/main" id="{99275594-1EF2-4B85-BB6E-D9239727268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878" b="878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14AA8F-283A-45A7-865F-4D36C9BAF720}"/>
              </a:ext>
            </a:extLst>
          </p:cNvPr>
          <p:cNvSpPr txBox="1"/>
          <p:nvPr/>
        </p:nvSpPr>
        <p:spPr>
          <a:xfrm>
            <a:off x="3619200" y="543124"/>
            <a:ext cx="495360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TEAM S #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04BB05-E63D-4C7C-975D-05BA511B9387}"/>
              </a:ext>
            </a:extLst>
          </p:cNvPr>
          <p:cNvSpPr txBox="1"/>
          <p:nvPr/>
        </p:nvSpPr>
        <p:spPr>
          <a:xfrm>
            <a:off x="1280767" y="4255248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2DC687C-0317-4B9C-BC8D-13690AC5A1C6}"/>
              </a:ext>
            </a:extLst>
          </p:cNvPr>
          <p:cNvSpPr txBox="1"/>
          <p:nvPr/>
        </p:nvSpPr>
        <p:spPr>
          <a:xfrm>
            <a:off x="779878" y="4840023"/>
            <a:ext cx="2565026" cy="69211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From firmament and, Yielding god hath waters kind called does.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0F2CA38-B5F3-43D4-B10C-E24D20C6943C}"/>
              </a:ext>
            </a:extLst>
          </p:cNvPr>
          <p:cNvGrpSpPr/>
          <p:nvPr/>
        </p:nvGrpSpPr>
        <p:grpSpPr>
          <a:xfrm>
            <a:off x="3468951" y="4255248"/>
            <a:ext cx="2565026" cy="1276888"/>
            <a:chOff x="1208697" y="3302748"/>
            <a:chExt cx="2565026" cy="127688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680ED27-34F5-448C-BA89-CE76B717B962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F07D097-EDC5-4961-99DC-9F598998031B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8F4F4B-D40E-4746-B9A2-D951C3D9E547}"/>
              </a:ext>
            </a:extLst>
          </p:cNvPr>
          <p:cNvGrpSpPr/>
          <p:nvPr/>
        </p:nvGrpSpPr>
        <p:grpSpPr>
          <a:xfrm>
            <a:off x="6158024" y="4255248"/>
            <a:ext cx="2565026" cy="1276888"/>
            <a:chOff x="1208697" y="3302748"/>
            <a:chExt cx="2565026" cy="127688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E03C83-6DDF-4C5E-9A05-6545C345DC7A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EB049C7-F0D1-4120-B740-B3A498ABBE4C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B5FE4C3-7BD5-4AE6-8C9B-F6B097A19800}"/>
              </a:ext>
            </a:extLst>
          </p:cNvPr>
          <p:cNvGrpSpPr/>
          <p:nvPr/>
        </p:nvGrpSpPr>
        <p:grpSpPr>
          <a:xfrm>
            <a:off x="8847096" y="4255248"/>
            <a:ext cx="2565026" cy="1276888"/>
            <a:chOff x="1208697" y="3302748"/>
            <a:chExt cx="2565026" cy="127688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BFE12DC-2C84-498E-841A-7CF6E011DA37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B0784F2-A080-4C41-A383-DDFDD8C35AB4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B39A6EE9-3A7D-4692-9353-214FCB1693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08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30585249-0A03-4AB7-97A1-26027DA1045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4373" b="4373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7E0721EA-6F46-43F5-A3C1-CC2087322C7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863" b="863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4E27805B-BB9E-48AC-8F97-7B5CBFE4A24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4373" b="4373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3F15394B-D8B8-4816-82E2-2F5A025B03B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863" b="863"/>
          <a:stretch>
            <a:fillRect/>
          </a:stretch>
        </p:blipFill>
        <p:spPr/>
      </p:pic>
      <p:pic>
        <p:nvPicPr>
          <p:cNvPr id="122" name="Picture Placeholder 121">
            <a:extLst>
              <a:ext uri="{FF2B5EF4-FFF2-40B4-BE49-F238E27FC236}">
                <a16:creationId xmlns:a16="http://schemas.microsoft.com/office/drawing/2014/main" id="{76815DBC-3969-4189-9AF3-7A7FD492BF2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863" b="863"/>
          <a:stretch>
            <a:fillRect/>
          </a:stretch>
        </p:blipFill>
        <p:spPr/>
      </p:pic>
      <p:pic>
        <p:nvPicPr>
          <p:cNvPr id="124" name="Picture Placeholder 123">
            <a:extLst>
              <a:ext uri="{FF2B5EF4-FFF2-40B4-BE49-F238E27FC236}">
                <a16:creationId xmlns:a16="http://schemas.microsoft.com/office/drawing/2014/main" id="{C3C1FA46-168D-4E8C-91BF-ACDD8B800ED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4373" b="4373"/>
          <a:stretch>
            <a:fillRect/>
          </a:stretch>
        </p:blipFill>
        <p:spPr/>
      </p:pic>
      <p:pic>
        <p:nvPicPr>
          <p:cNvPr id="126" name="Picture Placeholder 125">
            <a:extLst>
              <a:ext uri="{FF2B5EF4-FFF2-40B4-BE49-F238E27FC236}">
                <a16:creationId xmlns:a16="http://schemas.microsoft.com/office/drawing/2014/main" id="{F9838542-B257-4A67-A7AE-A4CC495C272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t="863" b="863"/>
          <a:stretch>
            <a:fillRect/>
          </a:stretch>
        </p:blipFill>
        <p:spPr/>
      </p:pic>
      <p:pic>
        <p:nvPicPr>
          <p:cNvPr id="128" name="Picture Placeholder 127">
            <a:extLst>
              <a:ext uri="{FF2B5EF4-FFF2-40B4-BE49-F238E27FC236}">
                <a16:creationId xmlns:a16="http://schemas.microsoft.com/office/drawing/2014/main" id="{07D24DBA-D7CB-4493-A0E6-D82FD4CBC5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rcRect t="4373" b="4373"/>
          <a:stretch>
            <a:fillRect/>
          </a:stretch>
        </p:blipFill>
        <p:spPr/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542847C-DDF9-4578-9C17-3F698554F59D}"/>
              </a:ext>
            </a:extLst>
          </p:cNvPr>
          <p:cNvSpPr txBox="1"/>
          <p:nvPr/>
        </p:nvSpPr>
        <p:spPr>
          <a:xfrm>
            <a:off x="3594354" y="543124"/>
            <a:ext cx="500329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TEAM S #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C55589-9A2A-499B-BD83-509FA1C381CC}"/>
              </a:ext>
            </a:extLst>
          </p:cNvPr>
          <p:cNvSpPr txBox="1"/>
          <p:nvPr/>
        </p:nvSpPr>
        <p:spPr>
          <a:xfrm>
            <a:off x="1435830" y="31426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5D9E8A0-B877-4583-913F-6AFC33268762}"/>
              </a:ext>
            </a:extLst>
          </p:cNvPr>
          <p:cNvSpPr txBox="1"/>
          <p:nvPr/>
        </p:nvSpPr>
        <p:spPr>
          <a:xfrm>
            <a:off x="4021527" y="31426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BD58ECA-3731-4708-95CF-6019B90899B1}"/>
              </a:ext>
            </a:extLst>
          </p:cNvPr>
          <p:cNvSpPr txBox="1"/>
          <p:nvPr/>
        </p:nvSpPr>
        <p:spPr>
          <a:xfrm>
            <a:off x="6607224" y="31426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B95F65D-2DE0-43F3-81FC-5F9209799B5F}"/>
              </a:ext>
            </a:extLst>
          </p:cNvPr>
          <p:cNvSpPr txBox="1"/>
          <p:nvPr/>
        </p:nvSpPr>
        <p:spPr>
          <a:xfrm>
            <a:off x="9192922" y="31426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A9D69A7-572F-449D-BED9-8971833D9916}"/>
              </a:ext>
            </a:extLst>
          </p:cNvPr>
          <p:cNvSpPr txBox="1"/>
          <p:nvPr/>
        </p:nvSpPr>
        <p:spPr>
          <a:xfrm>
            <a:off x="1435830" y="55810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86D1362-1369-4531-9339-D4D4ADB2580E}"/>
              </a:ext>
            </a:extLst>
          </p:cNvPr>
          <p:cNvSpPr txBox="1"/>
          <p:nvPr/>
        </p:nvSpPr>
        <p:spPr>
          <a:xfrm>
            <a:off x="4021527" y="55810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7F9FB1E-1786-4B23-8954-9A31C3C48441}"/>
              </a:ext>
            </a:extLst>
          </p:cNvPr>
          <p:cNvSpPr txBox="1"/>
          <p:nvPr/>
        </p:nvSpPr>
        <p:spPr>
          <a:xfrm>
            <a:off x="6607224" y="55810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BCA1F7-F51D-49C6-B62C-22C2ABC9519E}"/>
              </a:ext>
            </a:extLst>
          </p:cNvPr>
          <p:cNvSpPr txBox="1"/>
          <p:nvPr/>
        </p:nvSpPr>
        <p:spPr>
          <a:xfrm>
            <a:off x="9192922" y="55810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2002822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597CCEF6-EC30-4284-A17D-2812C8D8F7D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4199" t="24663" r="35483"/>
          <a:stretch/>
        </p:blipFill>
        <p:spPr>
          <a:xfrm>
            <a:off x="0" y="3556000"/>
            <a:ext cx="3966072" cy="3302000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E7FA4A4-B843-4138-BDCC-F7555831DA4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4493" r="4493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7274AEA-0005-4CC8-9761-1C692E35A9E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t="15038" b="15038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3AC394E-3DEC-4E08-A33C-9A9C46478E0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5"/>
          <a:srcRect l="21974" t="37697" r="28144" b="1"/>
          <a:stretch/>
        </p:blipFill>
        <p:spPr>
          <a:xfrm>
            <a:off x="4112964" y="3556000"/>
            <a:ext cx="3966072" cy="3302000"/>
          </a:xfrm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1EEC129-244E-4375-BF71-BD2F8A1AAE8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6"/>
          <a:srcRect t="22328" b="22328"/>
          <a:stretch>
            <a:fillRect/>
          </a:stretch>
        </p:blipFill>
        <p:spPr/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DC4D9C2B-411C-4EB0-BD19-763D43154849}"/>
              </a:ext>
            </a:extLst>
          </p:cNvPr>
          <p:cNvSpPr/>
          <p:nvPr/>
        </p:nvSpPr>
        <p:spPr>
          <a:xfrm>
            <a:off x="4112964" y="0"/>
            <a:ext cx="3966072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7C8AC4-827E-4AF3-B5A1-623E530C7860}"/>
              </a:ext>
            </a:extLst>
          </p:cNvPr>
          <p:cNvSpPr txBox="1"/>
          <p:nvPr/>
        </p:nvSpPr>
        <p:spPr>
          <a:xfrm>
            <a:off x="4245975" y="1035468"/>
            <a:ext cx="3700051" cy="1358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SWEET</a:t>
            </a:r>
          </a:p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MOMENTS</a:t>
            </a:r>
          </a:p>
          <a:p>
            <a:pPr algn="ctr">
              <a:lnSpc>
                <a:spcPts val="2000"/>
              </a:lnSpc>
            </a:pPr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HAPPINESS IS A MOMENT WITH YOU</a:t>
            </a:r>
          </a:p>
        </p:txBody>
      </p:sp>
    </p:spTree>
    <p:extLst>
      <p:ext uri="{BB962C8B-B14F-4D97-AF65-F5344CB8AC3E}">
        <p14:creationId xmlns:p14="http://schemas.microsoft.com/office/powerpoint/2010/main" val="2200531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35BAFA56-D7FD-4DEC-9A23-73B3F1061B0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7371" r="17371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2A8109AD-7C0D-45FC-97A8-F04091A767B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6084" b="16084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71FA5C23-6505-41BC-8B89-85A1528201C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12822" b="12822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3094C5B5-1961-4F53-AF9C-429915F78B1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8028" b="8028"/>
          <a:stretch>
            <a:fillRect/>
          </a:stretch>
        </p:blipFill>
        <p:spPr/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FBC26C2E-18F1-4AFA-8328-DD18A18940CB}"/>
              </a:ext>
            </a:extLst>
          </p:cNvPr>
          <p:cNvSpPr/>
          <p:nvPr/>
        </p:nvSpPr>
        <p:spPr>
          <a:xfrm>
            <a:off x="6494419" y="420914"/>
            <a:ext cx="5276666" cy="29326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6D312B-B878-4884-A805-E7957677FFC3}"/>
              </a:ext>
            </a:extLst>
          </p:cNvPr>
          <p:cNvGrpSpPr/>
          <p:nvPr/>
        </p:nvGrpSpPr>
        <p:grpSpPr>
          <a:xfrm>
            <a:off x="6875781" y="1032048"/>
            <a:ext cx="4513943" cy="1710343"/>
            <a:chOff x="6807199" y="794612"/>
            <a:chExt cx="4513943" cy="17103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4F8550-DF31-4FAF-8C40-BA7A7B37CF75}"/>
                </a:ext>
              </a:extLst>
            </p:cNvPr>
            <p:cNvSpPr txBox="1"/>
            <p:nvPr/>
          </p:nvSpPr>
          <p:spPr>
            <a:xfrm>
              <a:off x="6807199" y="794612"/>
              <a:ext cx="261642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Gallery and</a:t>
              </a:r>
            </a:p>
            <a:p>
              <a:pPr>
                <a:lnSpc>
                  <a:spcPts val="3000"/>
                </a:lnSpc>
              </a:pPr>
              <a:r>
                <a:rPr lang="en-US" sz="3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Description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89D310C-3742-4A03-9C81-3A3974BFC44B}"/>
                </a:ext>
              </a:extLst>
            </p:cNvPr>
            <p:cNvSpPr/>
            <p:nvPr/>
          </p:nvSpPr>
          <p:spPr>
            <a:xfrm>
              <a:off x="6807199" y="1669405"/>
              <a:ext cx="4513943" cy="835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humour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, or Ipsum, you need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11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C22F34-F5E9-4513-A772-67C3F190719E}"/>
              </a:ext>
            </a:extLst>
          </p:cNvPr>
          <p:cNvSpPr txBox="1"/>
          <p:nvPr/>
        </p:nvSpPr>
        <p:spPr>
          <a:xfrm>
            <a:off x="3539850" y="580572"/>
            <a:ext cx="511229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5 STEPS TO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HAPPINES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1F4C3A-96FA-466C-A9CB-31F188679E5D}"/>
              </a:ext>
            </a:extLst>
          </p:cNvPr>
          <p:cNvSpPr/>
          <p:nvPr/>
        </p:nvSpPr>
        <p:spPr>
          <a:xfrm>
            <a:off x="1" y="1804487"/>
            <a:ext cx="2344111" cy="2503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9732082-07C9-416B-BE51-4BBBC502E16F}"/>
              </a:ext>
            </a:extLst>
          </p:cNvPr>
          <p:cNvSpPr/>
          <p:nvPr/>
        </p:nvSpPr>
        <p:spPr>
          <a:xfrm>
            <a:off x="2461973" y="1804487"/>
            <a:ext cx="2344111" cy="2503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B7647B1-94C0-4A37-884B-88472861CBFE}"/>
              </a:ext>
            </a:extLst>
          </p:cNvPr>
          <p:cNvSpPr/>
          <p:nvPr/>
        </p:nvSpPr>
        <p:spPr>
          <a:xfrm>
            <a:off x="4923945" y="1804487"/>
            <a:ext cx="2344111" cy="2503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995B5D3-94F8-4A1E-8617-DEBA66CAB257}"/>
              </a:ext>
            </a:extLst>
          </p:cNvPr>
          <p:cNvSpPr/>
          <p:nvPr/>
        </p:nvSpPr>
        <p:spPr>
          <a:xfrm>
            <a:off x="7385917" y="1804487"/>
            <a:ext cx="2344111" cy="2503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C61C664-99A3-4050-AA1F-2FC2E967ABAB}"/>
              </a:ext>
            </a:extLst>
          </p:cNvPr>
          <p:cNvSpPr/>
          <p:nvPr/>
        </p:nvSpPr>
        <p:spPr>
          <a:xfrm>
            <a:off x="9847890" y="1804487"/>
            <a:ext cx="2344111" cy="2503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7A48725-7CA9-46C7-B994-BFE62F3EB866}"/>
              </a:ext>
            </a:extLst>
          </p:cNvPr>
          <p:cNvSpPr txBox="1"/>
          <p:nvPr/>
        </p:nvSpPr>
        <p:spPr>
          <a:xfrm>
            <a:off x="364483" y="45178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33A137D-9715-4989-BF58-C2C14FB247BB}"/>
              </a:ext>
            </a:extLst>
          </p:cNvPr>
          <p:cNvSpPr txBox="1"/>
          <p:nvPr/>
        </p:nvSpPr>
        <p:spPr>
          <a:xfrm>
            <a:off x="2826455" y="45178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82B7693-6365-4B72-B5A3-744AA3B78AF4}"/>
              </a:ext>
            </a:extLst>
          </p:cNvPr>
          <p:cNvSpPr txBox="1"/>
          <p:nvPr/>
        </p:nvSpPr>
        <p:spPr>
          <a:xfrm>
            <a:off x="5288427" y="45178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5A8D452-CE4E-4520-B201-3B41A77A9D10}"/>
              </a:ext>
            </a:extLst>
          </p:cNvPr>
          <p:cNvSpPr txBox="1"/>
          <p:nvPr/>
        </p:nvSpPr>
        <p:spPr>
          <a:xfrm>
            <a:off x="7750399" y="45178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720FF09-9457-4CB2-918E-B54D7F44029E}"/>
              </a:ext>
            </a:extLst>
          </p:cNvPr>
          <p:cNvSpPr txBox="1"/>
          <p:nvPr/>
        </p:nvSpPr>
        <p:spPr>
          <a:xfrm>
            <a:off x="10212372" y="45178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2548DB6-7D15-4584-83DC-C9F36A9E2B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33977" t="7543" r="8293"/>
          <a:stretch/>
        </p:blipFill>
        <p:spPr>
          <a:xfrm>
            <a:off x="2" y="1804487"/>
            <a:ext cx="2344111" cy="2503988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95C0A2C1-5F7B-4793-B7FA-ECE6280DF6D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8802" r="18802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D88194A-DBC9-4E06-887C-6FD54CAC076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43058" t="13285" r="2836"/>
          <a:stretch/>
        </p:blipFill>
        <p:spPr>
          <a:xfrm>
            <a:off x="4923945" y="1804487"/>
            <a:ext cx="2344111" cy="2503988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F5DD5B2-C665-48B6-90B6-76D2B653E3B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13408" t="10481" r="30736"/>
          <a:stretch/>
        </p:blipFill>
        <p:spPr>
          <a:xfrm>
            <a:off x="7385917" y="1804487"/>
            <a:ext cx="2344111" cy="2503988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39C308D-3EFC-444E-8D85-7AB0E660669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t="10851" b="10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6841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D94DB0-4230-4FDC-B92B-87D541A65DAF}"/>
              </a:ext>
            </a:extLst>
          </p:cNvPr>
          <p:cNvSpPr txBox="1"/>
          <p:nvPr/>
        </p:nvSpPr>
        <p:spPr>
          <a:xfrm>
            <a:off x="4254791" y="725714"/>
            <a:ext cx="368241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SWEET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VALUES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F29235-7A33-4462-8664-4E8E9DD100F3}"/>
              </a:ext>
            </a:extLst>
          </p:cNvPr>
          <p:cNvSpPr txBox="1"/>
          <p:nvPr/>
        </p:nvSpPr>
        <p:spPr>
          <a:xfrm>
            <a:off x="1289589" y="1926772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2CC13D-3439-4C7D-9061-1FD7D06CAA3E}"/>
              </a:ext>
            </a:extLst>
          </p:cNvPr>
          <p:cNvSpPr txBox="1"/>
          <p:nvPr/>
        </p:nvSpPr>
        <p:spPr>
          <a:xfrm>
            <a:off x="772670" y="2612343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4845FF-C9B4-4225-AC40-FB4075AFD09E}"/>
              </a:ext>
            </a:extLst>
          </p:cNvPr>
          <p:cNvSpPr txBox="1"/>
          <p:nvPr/>
        </p:nvSpPr>
        <p:spPr>
          <a:xfrm>
            <a:off x="3983467" y="1926772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801282-8DCF-403E-8C5E-23ADAB02F268}"/>
              </a:ext>
            </a:extLst>
          </p:cNvPr>
          <p:cNvSpPr txBox="1"/>
          <p:nvPr/>
        </p:nvSpPr>
        <p:spPr>
          <a:xfrm>
            <a:off x="3466548" y="2612343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6392D41-7A67-4CC7-A8A6-2B59D704837B}"/>
              </a:ext>
            </a:extLst>
          </p:cNvPr>
          <p:cNvSpPr txBox="1"/>
          <p:nvPr/>
        </p:nvSpPr>
        <p:spPr>
          <a:xfrm>
            <a:off x="6677345" y="1926772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6143FB-31EE-4165-B09E-56D9A6A91F94}"/>
              </a:ext>
            </a:extLst>
          </p:cNvPr>
          <p:cNvSpPr txBox="1"/>
          <p:nvPr/>
        </p:nvSpPr>
        <p:spPr>
          <a:xfrm>
            <a:off x="6160426" y="2612343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AD4D18-9946-486F-A3F6-E312A037D5F3}"/>
              </a:ext>
            </a:extLst>
          </p:cNvPr>
          <p:cNvSpPr txBox="1"/>
          <p:nvPr/>
        </p:nvSpPr>
        <p:spPr>
          <a:xfrm>
            <a:off x="9371224" y="1926772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FCFAE-256F-4507-A4C1-5178D284E20D}"/>
              </a:ext>
            </a:extLst>
          </p:cNvPr>
          <p:cNvSpPr txBox="1"/>
          <p:nvPr/>
        </p:nvSpPr>
        <p:spPr>
          <a:xfrm>
            <a:off x="8854305" y="2612343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0CF4B33-75E3-421E-869F-FFCDEB965521}"/>
              </a:ext>
            </a:extLst>
          </p:cNvPr>
          <p:cNvSpPr txBox="1"/>
          <p:nvPr/>
        </p:nvSpPr>
        <p:spPr>
          <a:xfrm>
            <a:off x="1289589" y="4235183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5FC3A62-CF9E-4AFE-9934-A69731FE9A2C}"/>
              </a:ext>
            </a:extLst>
          </p:cNvPr>
          <p:cNvSpPr txBox="1"/>
          <p:nvPr/>
        </p:nvSpPr>
        <p:spPr>
          <a:xfrm>
            <a:off x="772670" y="4920754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AC7EC23-62D2-466C-B235-5ACEBCE96A87}"/>
              </a:ext>
            </a:extLst>
          </p:cNvPr>
          <p:cNvSpPr txBox="1"/>
          <p:nvPr/>
        </p:nvSpPr>
        <p:spPr>
          <a:xfrm>
            <a:off x="3983467" y="4235183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CADDF-9963-477C-B4E4-1212BBC02B70}"/>
              </a:ext>
            </a:extLst>
          </p:cNvPr>
          <p:cNvSpPr txBox="1"/>
          <p:nvPr/>
        </p:nvSpPr>
        <p:spPr>
          <a:xfrm>
            <a:off x="3466548" y="4920754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95BDBCB-69ED-4CFB-854B-DB9F15E4DA67}"/>
              </a:ext>
            </a:extLst>
          </p:cNvPr>
          <p:cNvSpPr txBox="1"/>
          <p:nvPr/>
        </p:nvSpPr>
        <p:spPr>
          <a:xfrm>
            <a:off x="6677345" y="4235183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404DFE-EF51-400E-A718-1D8CC1F23FF6}"/>
              </a:ext>
            </a:extLst>
          </p:cNvPr>
          <p:cNvSpPr txBox="1"/>
          <p:nvPr/>
        </p:nvSpPr>
        <p:spPr>
          <a:xfrm>
            <a:off x="6160426" y="4920754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5D37D8F-1AB5-4A0E-8109-D600F1601149}"/>
              </a:ext>
            </a:extLst>
          </p:cNvPr>
          <p:cNvSpPr txBox="1"/>
          <p:nvPr/>
        </p:nvSpPr>
        <p:spPr>
          <a:xfrm>
            <a:off x="9371224" y="4235183"/>
            <a:ext cx="153118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Short Text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latin typeface="Roboto Slab" pitchFamily="2" charset="0"/>
                <a:ea typeface="Roboto Slab" pitchFamily="2" charset="0"/>
              </a:rPr>
              <a:t>In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FCBF57-110B-4A49-A36E-4DE7C46ECD4A}"/>
              </a:ext>
            </a:extLst>
          </p:cNvPr>
          <p:cNvSpPr txBox="1"/>
          <p:nvPr/>
        </p:nvSpPr>
        <p:spPr>
          <a:xfrm>
            <a:off x="8854305" y="4920754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</p:spTree>
    <p:extLst>
      <p:ext uri="{BB962C8B-B14F-4D97-AF65-F5344CB8AC3E}">
        <p14:creationId xmlns:p14="http://schemas.microsoft.com/office/powerpoint/2010/main" val="47321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625F508A-5A89-4C16-A410-9136BA1F1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0717">
            <a:off x="1481610" y="-1205305"/>
            <a:ext cx="9228778" cy="8850996"/>
          </a:xfrm>
          <a:prstGeom prst="rect">
            <a:avLst/>
          </a:prstGeom>
        </p:spPr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C2A9A62D-2164-4C12-A5DE-655A388D7AE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16105" r="16105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9DB227-CC94-48A4-928A-23D085CCE74C}"/>
              </a:ext>
            </a:extLst>
          </p:cNvPr>
          <p:cNvSpPr txBox="1"/>
          <p:nvPr/>
        </p:nvSpPr>
        <p:spPr>
          <a:xfrm>
            <a:off x="1718539" y="3220193"/>
            <a:ext cx="3190297" cy="1595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SWEET</a:t>
            </a:r>
            <a:r>
              <a:rPr lang="en-US" sz="5000" b="1" dirty="0">
                <a:latin typeface="Roboto Slab" pitchFamily="2" charset="0"/>
                <a:ea typeface="Roboto Slab" pitchFamily="2" charset="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VALENTINE</a:t>
            </a:r>
          </a:p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MAKE PEOPLE IN LOVE WITH YOUR PRESENTATION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C876023-6A8F-4EAD-8918-6557E16F29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8539" y="2042242"/>
            <a:ext cx="1093141" cy="104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97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9961A756-EFFC-45F6-A8EA-A3DAEB3F4AE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24366" r="7766"/>
          <a:stretch/>
        </p:blipFill>
        <p:spPr>
          <a:xfrm>
            <a:off x="1490784" y="2500089"/>
            <a:ext cx="2063768" cy="2028206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D9C1F465-A240-471B-A3BF-962FDDA41CD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17256" b="17256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DFA575BD-DCC2-4216-9FDF-DD783EB1B1D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27838" t="10917" r="13172" b="3749"/>
          <a:stretch/>
        </p:blipFill>
        <p:spPr>
          <a:xfrm>
            <a:off x="8637449" y="2500089"/>
            <a:ext cx="2063768" cy="202820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314B52-B1DF-43EE-9A49-9CB09FDAED4C}"/>
              </a:ext>
            </a:extLst>
          </p:cNvPr>
          <p:cNvSpPr txBox="1"/>
          <p:nvPr/>
        </p:nvSpPr>
        <p:spPr>
          <a:xfrm>
            <a:off x="3790721" y="760400"/>
            <a:ext cx="461055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THE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TESTIMONIALS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4DB89B-F185-4432-806C-6E771E3D6A9D}"/>
              </a:ext>
            </a:extLst>
          </p:cNvPr>
          <p:cNvSpPr txBox="1"/>
          <p:nvPr/>
        </p:nvSpPr>
        <p:spPr>
          <a:xfrm>
            <a:off x="1336286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566683-80C2-4D94-9B34-C65831A320B2}"/>
              </a:ext>
            </a:extLst>
          </p:cNvPr>
          <p:cNvSpPr txBox="1"/>
          <p:nvPr/>
        </p:nvSpPr>
        <p:spPr>
          <a:xfrm>
            <a:off x="4909619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90D899-03A9-4683-90CA-938DFB4825BB}"/>
              </a:ext>
            </a:extLst>
          </p:cNvPr>
          <p:cNvSpPr txBox="1"/>
          <p:nvPr/>
        </p:nvSpPr>
        <p:spPr>
          <a:xfrm>
            <a:off x="8482951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70108F-E86A-4DA6-99FE-ACB3E1DDE0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0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63A6F6F-DDA6-4EFC-83DC-067E695815B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441" t="36030" r="20441" b="24680"/>
          <a:stretch/>
        </p:blipFill>
        <p:spPr>
          <a:xfrm>
            <a:off x="0" y="0"/>
            <a:ext cx="6851237" cy="6858000"/>
          </a:xfr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767325D-5437-42BF-A49F-683117535528}"/>
              </a:ext>
            </a:extLst>
          </p:cNvPr>
          <p:cNvSpPr/>
          <p:nvPr/>
        </p:nvSpPr>
        <p:spPr>
          <a:xfrm>
            <a:off x="4330700" y="1933782"/>
            <a:ext cx="2990437" cy="29904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30DC842-366E-4947-BBA0-8AE3A2E62FC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27101" t="3294" r="21927" b="20349"/>
          <a:stretch/>
        </p:blipFill>
        <p:spPr>
          <a:xfrm>
            <a:off x="4574968" y="2178050"/>
            <a:ext cx="2501900" cy="2501900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818C49C-80D9-43D8-B4DE-7D0151C2DB7E}"/>
              </a:ext>
            </a:extLst>
          </p:cNvPr>
          <p:cNvSpPr/>
          <p:nvPr/>
        </p:nvSpPr>
        <p:spPr>
          <a:xfrm>
            <a:off x="7384636" y="3438404"/>
            <a:ext cx="3730625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 be predefined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CE1D25-2AA8-4787-A20F-5E9A8D51DC62}"/>
              </a:ext>
            </a:extLst>
          </p:cNvPr>
          <p:cNvSpPr txBox="1"/>
          <p:nvPr/>
        </p:nvSpPr>
        <p:spPr>
          <a:xfrm>
            <a:off x="7384636" y="2692443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</p:spTree>
    <p:extLst>
      <p:ext uri="{BB962C8B-B14F-4D97-AF65-F5344CB8AC3E}">
        <p14:creationId xmlns:p14="http://schemas.microsoft.com/office/powerpoint/2010/main" val="3980944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C958CF-9AE9-4887-9683-FFA9D772BA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BED8116-F112-40E5-B86B-C545F1DEE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985316" y="-4265795"/>
            <a:ext cx="13517978" cy="1275450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30A39E1-F59B-4A44-970C-31CB0B819263}"/>
              </a:ext>
            </a:extLst>
          </p:cNvPr>
          <p:cNvGrpSpPr/>
          <p:nvPr/>
        </p:nvGrpSpPr>
        <p:grpSpPr>
          <a:xfrm>
            <a:off x="3633678" y="2847532"/>
            <a:ext cx="4924644" cy="1162936"/>
            <a:chOff x="3640236" y="2820077"/>
            <a:chExt cx="4924644" cy="116293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D848CB-0AE6-4A12-912B-9E218F051740}"/>
                </a:ext>
              </a:extLst>
            </p:cNvPr>
            <p:cNvSpPr txBox="1"/>
            <p:nvPr/>
          </p:nvSpPr>
          <p:spPr>
            <a:xfrm>
              <a:off x="3640236" y="2820077"/>
              <a:ext cx="4924644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spc="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Thin" charset="0"/>
                </a:rPr>
                <a:t>THE END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A5644E9-30CA-4587-AE9F-E62E5C25CA21}"/>
                </a:ext>
              </a:extLst>
            </p:cNvPr>
            <p:cNvGrpSpPr/>
            <p:nvPr/>
          </p:nvGrpSpPr>
          <p:grpSpPr>
            <a:xfrm flipV="1">
              <a:off x="5828588" y="3937293"/>
              <a:ext cx="295102" cy="45720"/>
              <a:chOff x="5689600" y="4592320"/>
              <a:chExt cx="721360" cy="11176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3A20A57-4E02-4391-AA2F-0E53817A47C5}"/>
                  </a:ext>
                </a:extLst>
              </p:cNvPr>
              <p:cNvSpPr/>
              <p:nvPr/>
            </p:nvSpPr>
            <p:spPr>
              <a:xfrm>
                <a:off x="5689600" y="4592320"/>
                <a:ext cx="111760" cy="111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49F3677-645D-42F2-8648-CF3645579DA9}"/>
                  </a:ext>
                </a:extLst>
              </p:cNvPr>
              <p:cNvSpPr/>
              <p:nvPr/>
            </p:nvSpPr>
            <p:spPr>
              <a:xfrm>
                <a:off x="5994400" y="4592320"/>
                <a:ext cx="111760" cy="111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08A8841-B8AA-4724-B1A7-A0760E2004C5}"/>
                  </a:ext>
                </a:extLst>
              </p:cNvPr>
              <p:cNvSpPr/>
              <p:nvPr/>
            </p:nvSpPr>
            <p:spPr>
              <a:xfrm>
                <a:off x="6299200" y="4592320"/>
                <a:ext cx="111760" cy="111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981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EA06DB3-121D-4C29-98C4-1BA7DF27000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0297" t="29327" r="10297" b="3674"/>
          <a:stretch/>
        </p:blipFill>
        <p:spPr>
          <a:xfrm>
            <a:off x="-1" y="0"/>
            <a:ext cx="12191999" cy="6858000"/>
          </a:xfr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720EC633-C146-4BD0-8D3D-754DFD352535}"/>
              </a:ext>
            </a:extLst>
          </p:cNvPr>
          <p:cNvSpPr>
            <a:spLocks/>
          </p:cNvSpPr>
          <p:nvPr/>
        </p:nvSpPr>
        <p:spPr bwMode="auto">
          <a:xfrm rot="20700000">
            <a:off x="3085724" y="487583"/>
            <a:ext cx="6020552" cy="55501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813BCC-7B8A-4742-98C7-3D78772348FF}"/>
              </a:ext>
            </a:extLst>
          </p:cNvPr>
          <p:cNvSpPr txBox="1"/>
          <p:nvPr/>
        </p:nvSpPr>
        <p:spPr>
          <a:xfrm>
            <a:off x="3754654" y="2370097"/>
            <a:ext cx="4682692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Actonia Hand PERSONAL USE" pitchFamily="2" charset="0"/>
                <a:ea typeface="Roboto Slab" pitchFamily="2" charset="0"/>
              </a:rPr>
              <a:t>SWEET </a:t>
            </a:r>
          </a:p>
          <a:p>
            <a:pPr algn="ctr"/>
            <a:r>
              <a:rPr lang="en-US" sz="5000" b="1" dirty="0">
                <a:solidFill>
                  <a:schemeClr val="bg1"/>
                </a:solidFill>
                <a:latin typeface="Actonia Hand PERSONAL USE" pitchFamily="2" charset="0"/>
                <a:ea typeface="Roboto Slab" pitchFamily="2" charset="0"/>
              </a:rPr>
              <a:t>VALENTINE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ctonia Hand PERSONAL USE" pitchFamily="2" charset="0"/>
                <a:ea typeface="Roboto Slab" pitchFamily="2" charset="0"/>
              </a:rPr>
              <a:t>MAKE PEOPLE IN LOVE WITH YOUR PRESENTATION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1871B3A-73E1-4DEB-B375-5AC773BAC6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8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087061-AB3A-4084-90FD-3C6282869169}"/>
              </a:ext>
            </a:extLst>
          </p:cNvPr>
          <p:cNvSpPr txBox="1"/>
          <p:nvPr/>
        </p:nvSpPr>
        <p:spPr>
          <a:xfrm>
            <a:off x="4315705" y="747643"/>
            <a:ext cx="3560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Roboto Slab" pitchFamily="2" charset="0"/>
                <a:ea typeface="Roboto Slab" pitchFamily="2" charset="0"/>
              </a:rPr>
              <a:t>WHO</a:t>
            </a:r>
            <a:r>
              <a:rPr lang="en-US" sz="4000" b="1" dirty="0">
                <a:latin typeface="Roboto Slab" pitchFamily="2" charset="0"/>
                <a:ea typeface="Roboto Slab" pitchFamily="2" charset="0"/>
              </a:rPr>
              <a:t> WE ARE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32783-CC1B-4622-AEF6-74C5D769FDDF}"/>
              </a:ext>
            </a:extLst>
          </p:cNvPr>
          <p:cNvSpPr/>
          <p:nvPr/>
        </p:nvSpPr>
        <p:spPr>
          <a:xfrm>
            <a:off x="0" y="1778000"/>
            <a:ext cx="12192000" cy="274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6D246B-73C1-4E20-BAAB-D08E79AA969A}"/>
              </a:ext>
            </a:extLst>
          </p:cNvPr>
          <p:cNvSpPr/>
          <p:nvPr/>
        </p:nvSpPr>
        <p:spPr>
          <a:xfrm>
            <a:off x="1003300" y="5016500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FF3A088-4095-4CB9-B805-144922F841C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/>
          <a:srcRect t="44531" b="21719"/>
          <a:stretch/>
        </p:blipFill>
        <p:spPr>
          <a:xfrm>
            <a:off x="0" y="1778000"/>
            <a:ext cx="12192000" cy="2743200"/>
          </a:xfrm>
        </p:spPr>
      </p:pic>
    </p:spTree>
    <p:extLst>
      <p:ext uri="{BB962C8B-B14F-4D97-AF65-F5344CB8AC3E}">
        <p14:creationId xmlns:p14="http://schemas.microsoft.com/office/powerpoint/2010/main" val="1062302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4A204D4C-C6BD-46B0-883A-68C4F2616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0717">
            <a:off x="-1845791" y="-841128"/>
            <a:ext cx="9228778" cy="88509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602791F-B888-4FE0-834C-C881CDB5EA34}"/>
              </a:ext>
            </a:extLst>
          </p:cNvPr>
          <p:cNvSpPr txBox="1"/>
          <p:nvPr/>
        </p:nvSpPr>
        <p:spPr>
          <a:xfrm>
            <a:off x="933713" y="882314"/>
            <a:ext cx="2238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Roboto Slab" pitchFamily="2" charset="0"/>
                <a:ea typeface="Roboto Slab" pitchFamily="2" charset="0"/>
              </a:rPr>
              <a:t>About</a:t>
            </a:r>
          </a:p>
          <a:p>
            <a:r>
              <a:rPr lang="en-US" sz="3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Valentine 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D46B94-6F92-477C-B7CA-4113AF543836}"/>
              </a:ext>
            </a:extLst>
          </p:cNvPr>
          <p:cNvGrpSpPr/>
          <p:nvPr/>
        </p:nvGrpSpPr>
        <p:grpSpPr>
          <a:xfrm>
            <a:off x="7384581" y="2004665"/>
            <a:ext cx="3601232" cy="2848670"/>
            <a:chOff x="8386067" y="2054843"/>
            <a:chExt cx="3601232" cy="2848670"/>
          </a:xfrm>
        </p:grpSpPr>
        <p:sp>
          <p:nvSpPr>
            <p:cNvPr id="21" name="Subtitle 6">
              <a:extLst>
                <a:ext uri="{FF2B5EF4-FFF2-40B4-BE49-F238E27FC236}">
                  <a16:creationId xmlns:a16="http://schemas.microsoft.com/office/drawing/2014/main" id="{33846F47-8A63-4F04-9D29-40F5A51E1192}"/>
                </a:ext>
              </a:extLst>
            </p:cNvPr>
            <p:cNvSpPr txBox="1">
              <a:spLocks/>
            </p:cNvSpPr>
            <p:nvPr/>
          </p:nvSpPr>
          <p:spPr>
            <a:xfrm>
              <a:off x="10346545" y="2106640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EE9FA5-8D8A-4D93-A313-80264589121D}"/>
                </a:ext>
              </a:extLst>
            </p:cNvPr>
            <p:cNvSpPr txBox="1"/>
            <p:nvPr/>
          </p:nvSpPr>
          <p:spPr>
            <a:xfrm>
              <a:off x="8386067" y="2091614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Mission</a:t>
              </a:r>
            </a:p>
            <a:p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One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F6DB4D-FB36-4DF3-A334-A40BD5C59FF3}"/>
                </a:ext>
              </a:extLst>
            </p:cNvPr>
            <p:cNvCxnSpPr/>
            <p:nvPr/>
          </p:nvCxnSpPr>
          <p:spPr>
            <a:xfrm>
              <a:off x="10008721" y="2054843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2B6B6428-ACBF-407B-B232-E753AA59FDB9}"/>
                </a:ext>
              </a:extLst>
            </p:cNvPr>
            <p:cNvSpPr txBox="1">
              <a:spLocks/>
            </p:cNvSpPr>
            <p:nvPr/>
          </p:nvSpPr>
          <p:spPr>
            <a:xfrm>
              <a:off x="10346545" y="3106384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C8E18B8-E0A8-46A1-A18C-8A0C8E26737C}"/>
                </a:ext>
              </a:extLst>
            </p:cNvPr>
            <p:cNvSpPr txBox="1"/>
            <p:nvPr/>
          </p:nvSpPr>
          <p:spPr>
            <a:xfrm>
              <a:off x="8386067" y="3091358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Vision</a:t>
              </a:r>
              <a:endParaRPr lang="en-US" sz="2200" b="1" dirty="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endParaRPr>
            </a:p>
            <a:p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Two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E016748-64A1-43C0-84AF-DED5AF308935}"/>
                </a:ext>
              </a:extLst>
            </p:cNvPr>
            <p:cNvCxnSpPr/>
            <p:nvPr/>
          </p:nvCxnSpPr>
          <p:spPr>
            <a:xfrm>
              <a:off x="10008721" y="3054587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C55A0856-0FAD-4187-901F-D577627EC466}"/>
                </a:ext>
              </a:extLst>
            </p:cNvPr>
            <p:cNvSpPr txBox="1">
              <a:spLocks/>
            </p:cNvSpPr>
            <p:nvPr/>
          </p:nvSpPr>
          <p:spPr>
            <a:xfrm>
              <a:off x="10346545" y="4118320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629FFE-4FE2-4971-ABF8-EBB2EF667E73}"/>
                </a:ext>
              </a:extLst>
            </p:cNvPr>
            <p:cNvSpPr txBox="1"/>
            <p:nvPr/>
          </p:nvSpPr>
          <p:spPr>
            <a:xfrm>
              <a:off x="8386067" y="4103294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Value</a:t>
              </a:r>
              <a:r>
                <a:rPr lang="en-US" sz="2200" b="1" dirty="0">
                  <a:solidFill>
                    <a:schemeClr val="accent2"/>
                  </a:solidFill>
                  <a:latin typeface="Bebas" charset="0"/>
                  <a:ea typeface="Bebas" charset="0"/>
                  <a:cs typeface="Bebas" charset="0"/>
                </a:rPr>
                <a:t> </a:t>
              </a:r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Service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696CB5B-4429-436D-B531-A55C440412BB}"/>
                </a:ext>
              </a:extLst>
            </p:cNvPr>
            <p:cNvCxnSpPr/>
            <p:nvPr/>
          </p:nvCxnSpPr>
          <p:spPr>
            <a:xfrm>
              <a:off x="10008721" y="4066523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E561E672-5858-4D88-BD2C-15C9A0718F9E}"/>
              </a:ext>
            </a:extLst>
          </p:cNvPr>
          <p:cNvSpPr/>
          <p:nvPr/>
        </p:nvSpPr>
        <p:spPr>
          <a:xfrm>
            <a:off x="1025212" y="2512258"/>
            <a:ext cx="3960899" cy="2658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262922D-98EC-4F1E-B60A-82F53A0BFE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9FE43388-ED2C-4BA8-B4DE-9BC3DE4FE6C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t="43576" b="4582"/>
          <a:stretch/>
        </p:blipFill>
        <p:spPr>
          <a:xfrm>
            <a:off x="1025213" y="2512258"/>
            <a:ext cx="3960899" cy="2658282"/>
          </a:xfrm>
        </p:spPr>
      </p:pic>
    </p:spTree>
    <p:extLst>
      <p:ext uri="{BB962C8B-B14F-4D97-AF65-F5344CB8AC3E}">
        <p14:creationId xmlns:p14="http://schemas.microsoft.com/office/powerpoint/2010/main" val="412660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phic 47">
            <a:extLst>
              <a:ext uri="{FF2B5EF4-FFF2-40B4-BE49-F238E27FC236}">
                <a16:creationId xmlns:a16="http://schemas.microsoft.com/office/drawing/2014/main" id="{CEE3821B-6C2C-4455-B7F5-A852DF771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0717">
            <a:off x="1571340" y="-841129"/>
            <a:ext cx="9228778" cy="88509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4FF202-7A42-42CD-982F-02C654F7CCA7}"/>
              </a:ext>
            </a:extLst>
          </p:cNvPr>
          <p:cNvSpPr txBox="1"/>
          <p:nvPr/>
        </p:nvSpPr>
        <p:spPr>
          <a:xfrm>
            <a:off x="3632826" y="684143"/>
            <a:ext cx="492634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latin typeface="Roboto Slab" pitchFamily="2" charset="0"/>
                <a:ea typeface="Roboto Slab" pitchFamily="2" charset="0"/>
              </a:rPr>
              <a:t>VALENTINE OPTIONS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924ABC-C046-4804-9B35-AD9E2DE0736C}"/>
              </a:ext>
            </a:extLst>
          </p:cNvPr>
          <p:cNvGrpSpPr/>
          <p:nvPr/>
        </p:nvGrpSpPr>
        <p:grpSpPr>
          <a:xfrm>
            <a:off x="1020709" y="1930400"/>
            <a:ext cx="10150583" cy="4508500"/>
            <a:chOff x="924382" y="1917700"/>
            <a:chExt cx="10150583" cy="450850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8935B90-E0E7-4792-98FC-0E9996AD7489}"/>
                </a:ext>
              </a:extLst>
            </p:cNvPr>
            <p:cNvGrpSpPr/>
            <p:nvPr/>
          </p:nvGrpSpPr>
          <p:grpSpPr>
            <a:xfrm>
              <a:off x="924382" y="2150786"/>
              <a:ext cx="2565026" cy="3766025"/>
              <a:chOff x="1690039" y="1887939"/>
              <a:chExt cx="2565026" cy="3766025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C4E1953-0F81-4F1D-B947-4EF41A6B4FC2}"/>
                  </a:ext>
                </a:extLst>
              </p:cNvPr>
              <p:cNvGrpSpPr/>
              <p:nvPr/>
            </p:nvGrpSpPr>
            <p:grpSpPr>
              <a:xfrm>
                <a:off x="2006046" y="1887939"/>
                <a:ext cx="1933013" cy="2607524"/>
                <a:chOff x="2006046" y="1887939"/>
                <a:chExt cx="1933013" cy="2607524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89C578F4-303F-410E-96EE-9C167A664AEE}"/>
                    </a:ext>
                  </a:extLst>
                </p:cNvPr>
                <p:cNvSpPr txBox="1"/>
                <p:nvPr/>
              </p:nvSpPr>
              <p:spPr>
                <a:xfrm>
                  <a:off x="2091542" y="3849132"/>
                  <a:ext cx="1762021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Your </a:t>
                  </a:r>
                  <a:r>
                    <a:rPr lang="en-US" b="1" dirty="0" err="1">
                      <a:latin typeface="Roboto Slab" pitchFamily="2" charset="0"/>
                      <a:ea typeface="Roboto Slab" pitchFamily="2" charset="0"/>
                    </a:rPr>
                    <a:t>Awesom</a:t>
                  </a:r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 </a:t>
                  </a:r>
                </a:p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Text</a:t>
                  </a:r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C33E493-9A64-46E0-A141-B0B702A15386}"/>
                    </a:ext>
                  </a:extLst>
                </p:cNvPr>
                <p:cNvGrpSpPr/>
                <p:nvPr/>
              </p:nvGrpSpPr>
              <p:grpSpPr>
                <a:xfrm>
                  <a:off x="2006046" y="1887939"/>
                  <a:ext cx="1933013" cy="1781976"/>
                  <a:chOff x="1789486" y="1887939"/>
                  <a:chExt cx="1933013" cy="1781976"/>
                </a:xfrm>
              </p:grpSpPr>
              <p:sp>
                <p:nvSpPr>
                  <p:cNvPr id="22" name="Freeform 5">
                    <a:extLst>
                      <a:ext uri="{FF2B5EF4-FFF2-40B4-BE49-F238E27FC236}">
                        <a16:creationId xmlns:a16="http://schemas.microsoft.com/office/drawing/2014/main" id="{D4FDC1FB-141B-4AC5-9F82-7A48D2F905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9800000">
                    <a:off x="1789486" y="1887939"/>
                    <a:ext cx="1933013" cy="1781976"/>
                  </a:xfrm>
                  <a:custGeom>
                    <a:avLst/>
                    <a:gdLst>
                      <a:gd name="T0" fmla="*/ 656 w 770"/>
                      <a:gd name="T1" fmla="*/ 123 h 666"/>
                      <a:gd name="T2" fmla="*/ 446 w 770"/>
                      <a:gd name="T3" fmla="*/ 155 h 666"/>
                      <a:gd name="T4" fmla="*/ 446 w 770"/>
                      <a:gd name="T5" fmla="*/ 154 h 666"/>
                      <a:gd name="T6" fmla="*/ 298 w 770"/>
                      <a:gd name="T7" fmla="*/ 10 h 666"/>
                      <a:gd name="T8" fmla="*/ 93 w 770"/>
                      <a:gd name="T9" fmla="*/ 137 h 666"/>
                      <a:gd name="T10" fmla="*/ 285 w 770"/>
                      <a:gd name="T11" fmla="*/ 665 h 666"/>
                      <a:gd name="T12" fmla="*/ 286 w 770"/>
                      <a:gd name="T13" fmla="*/ 666 h 666"/>
                      <a:gd name="T14" fmla="*/ 749 w 770"/>
                      <a:gd name="T15" fmla="*/ 344 h 666"/>
                      <a:gd name="T16" fmla="*/ 656 w 770"/>
                      <a:gd name="T17" fmla="*/ 123 h 6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70" h="666">
                        <a:moveTo>
                          <a:pt x="656" y="123"/>
                        </a:moveTo>
                        <a:cubicBezTo>
                          <a:pt x="604" y="94"/>
                          <a:pt x="530" y="86"/>
                          <a:pt x="446" y="155"/>
                        </a:cubicBezTo>
                        <a:cubicBezTo>
                          <a:pt x="446" y="155"/>
                          <a:pt x="446" y="154"/>
                          <a:pt x="446" y="154"/>
                        </a:cubicBezTo>
                        <a:cubicBezTo>
                          <a:pt x="418" y="50"/>
                          <a:pt x="356" y="16"/>
                          <a:pt x="298" y="10"/>
                        </a:cubicBezTo>
                        <a:cubicBezTo>
                          <a:pt x="209" y="0"/>
                          <a:pt x="126" y="54"/>
                          <a:pt x="93" y="137"/>
                        </a:cubicBezTo>
                        <a:cubicBezTo>
                          <a:pt x="0" y="374"/>
                          <a:pt x="266" y="646"/>
                          <a:pt x="285" y="665"/>
                        </a:cubicBezTo>
                        <a:cubicBezTo>
                          <a:pt x="286" y="666"/>
                          <a:pt x="286" y="666"/>
                          <a:pt x="286" y="666"/>
                        </a:cubicBezTo>
                        <a:cubicBezTo>
                          <a:pt x="286" y="666"/>
                          <a:pt x="688" y="601"/>
                          <a:pt x="749" y="344"/>
                        </a:cubicBezTo>
                        <a:cubicBezTo>
                          <a:pt x="770" y="258"/>
                          <a:pt x="734" y="166"/>
                          <a:pt x="656" y="123"/>
                        </a:cubicBezTo>
                      </a:path>
                    </a:pathLst>
                  </a:custGeom>
                  <a:solidFill>
                    <a:srgbClr val="C12035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04AC9A56-4F62-4B05-A2D3-EC72EBB17B33}"/>
                      </a:ext>
                    </a:extLst>
                  </p:cNvPr>
                  <p:cNvSpPr/>
                  <p:nvPr/>
                </p:nvSpPr>
                <p:spPr>
                  <a:xfrm>
                    <a:off x="1810240" y="2486540"/>
                    <a:ext cx="1891504" cy="5847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Actonia Hand PERSONAL USE" pitchFamily="2" charset="0"/>
                        <a:ea typeface="Roboto Slab" pitchFamily="2" charset="0"/>
                      </a:rPr>
                      <a:t>SWEET </a:t>
                    </a:r>
                  </a:p>
                  <a:p>
                    <a:pPr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Actonia Hand PERSONAL USE" pitchFamily="2" charset="0"/>
                        <a:ea typeface="Roboto Slab" pitchFamily="2" charset="0"/>
                      </a:rPr>
                      <a:t>VALENTINE</a:t>
                    </a:r>
                  </a:p>
                </p:txBody>
              </p:sp>
            </p:grp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75D35EA-C4C6-47E5-9DDF-2633E39B7927}"/>
                  </a:ext>
                </a:extLst>
              </p:cNvPr>
              <p:cNvSpPr txBox="1"/>
              <p:nvPr/>
            </p:nvSpPr>
            <p:spPr>
              <a:xfrm>
                <a:off x="1690039" y="4546353"/>
                <a:ext cx="2565026" cy="1107611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" charset="0"/>
                  </a:rPr>
                  <a:t>Lesser first day kind god us earth. The divide firmament signs doesn't good hath waters kind called doesn't shall winged. From firmament and, Yielding god hath waters kind called does.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2DDE9EA-6BE3-4DE2-80F0-1E35A6F4A851}"/>
                </a:ext>
              </a:extLst>
            </p:cNvPr>
            <p:cNvGrpSpPr/>
            <p:nvPr/>
          </p:nvGrpSpPr>
          <p:grpSpPr>
            <a:xfrm>
              <a:off x="4342323" y="1917700"/>
              <a:ext cx="3314700" cy="4508500"/>
              <a:chOff x="4432300" y="1917700"/>
              <a:chExt cx="3314700" cy="450850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0AF83CC-6421-49BE-955A-F253E577A008}"/>
                  </a:ext>
                </a:extLst>
              </p:cNvPr>
              <p:cNvSpPr/>
              <p:nvPr/>
            </p:nvSpPr>
            <p:spPr>
              <a:xfrm>
                <a:off x="4432300" y="1917700"/>
                <a:ext cx="3314700" cy="45085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F1AA07EB-CF2F-4694-B069-F06909BC0DFA}"/>
                  </a:ext>
                </a:extLst>
              </p:cNvPr>
              <p:cNvGrpSpPr/>
              <p:nvPr/>
            </p:nvGrpSpPr>
            <p:grpSpPr>
              <a:xfrm>
                <a:off x="4807137" y="2288938"/>
                <a:ext cx="2565026" cy="3766025"/>
                <a:chOff x="1690039" y="1887939"/>
                <a:chExt cx="2565026" cy="3766025"/>
              </a:xfrm>
            </p:grpSpPr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FA708EA1-43EB-49AF-84ED-92FB2235FFA1}"/>
                    </a:ext>
                  </a:extLst>
                </p:cNvPr>
                <p:cNvGrpSpPr/>
                <p:nvPr/>
              </p:nvGrpSpPr>
              <p:grpSpPr>
                <a:xfrm>
                  <a:off x="2006046" y="1887939"/>
                  <a:ext cx="1933013" cy="2607524"/>
                  <a:chOff x="2006046" y="1887939"/>
                  <a:chExt cx="1933013" cy="2607524"/>
                </a:xfrm>
              </p:grpSpPr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E4724FFA-C4C8-4196-B095-E460A2FD5028}"/>
                      </a:ext>
                    </a:extLst>
                  </p:cNvPr>
                  <p:cNvSpPr txBox="1"/>
                  <p:nvPr/>
                </p:nvSpPr>
                <p:spPr>
                  <a:xfrm>
                    <a:off x="2091542" y="3849132"/>
                    <a:ext cx="1762021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b="1" dirty="0">
                        <a:latin typeface="Roboto Slab" pitchFamily="2" charset="0"/>
                        <a:ea typeface="Roboto Slab" pitchFamily="2" charset="0"/>
                      </a:rPr>
                      <a:t>Your </a:t>
                    </a:r>
                    <a:r>
                      <a:rPr lang="en-US" b="1" dirty="0" err="1">
                        <a:latin typeface="Roboto Slab" pitchFamily="2" charset="0"/>
                        <a:ea typeface="Roboto Slab" pitchFamily="2" charset="0"/>
                      </a:rPr>
                      <a:t>Awesom</a:t>
                    </a:r>
                    <a:r>
                      <a:rPr lang="en-US" b="1" dirty="0">
                        <a:latin typeface="Roboto Slab" pitchFamily="2" charset="0"/>
                        <a:ea typeface="Roboto Slab" pitchFamily="2" charset="0"/>
                      </a:rPr>
                      <a:t> </a:t>
                    </a:r>
                  </a:p>
                  <a:p>
                    <a:pPr algn="ctr"/>
                    <a:r>
                      <a:rPr lang="en-US" b="1" dirty="0">
                        <a:latin typeface="Roboto Slab" pitchFamily="2" charset="0"/>
                        <a:ea typeface="Roboto Slab" pitchFamily="2" charset="0"/>
                      </a:rPr>
                      <a:t>Text</a:t>
                    </a:r>
                  </a:p>
                </p:txBody>
              </p:sp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1C65258B-904E-4BD2-8EA2-371D6712490E}"/>
                      </a:ext>
                    </a:extLst>
                  </p:cNvPr>
                  <p:cNvGrpSpPr/>
                  <p:nvPr/>
                </p:nvGrpSpPr>
                <p:grpSpPr>
                  <a:xfrm>
                    <a:off x="2006046" y="1887939"/>
                    <a:ext cx="1933013" cy="1781976"/>
                    <a:chOff x="1789486" y="1887939"/>
                    <a:chExt cx="1933013" cy="1781976"/>
                  </a:xfrm>
                </p:grpSpPr>
                <p:sp>
                  <p:nvSpPr>
                    <p:cNvPr id="37" name="Freeform 5">
                      <a:extLst>
                        <a:ext uri="{FF2B5EF4-FFF2-40B4-BE49-F238E27FC236}">
                          <a16:creationId xmlns:a16="http://schemas.microsoft.com/office/drawing/2014/main" id="{D888614D-5D60-49B1-8CDF-6D5C479935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19800000">
                      <a:off x="1789486" y="1887939"/>
                      <a:ext cx="1933013" cy="1781976"/>
                    </a:xfrm>
                    <a:custGeom>
                      <a:avLst/>
                      <a:gdLst>
                        <a:gd name="T0" fmla="*/ 656 w 770"/>
                        <a:gd name="T1" fmla="*/ 123 h 666"/>
                        <a:gd name="T2" fmla="*/ 446 w 770"/>
                        <a:gd name="T3" fmla="*/ 155 h 666"/>
                        <a:gd name="T4" fmla="*/ 446 w 770"/>
                        <a:gd name="T5" fmla="*/ 154 h 666"/>
                        <a:gd name="T6" fmla="*/ 298 w 770"/>
                        <a:gd name="T7" fmla="*/ 10 h 666"/>
                        <a:gd name="T8" fmla="*/ 93 w 770"/>
                        <a:gd name="T9" fmla="*/ 137 h 666"/>
                        <a:gd name="T10" fmla="*/ 285 w 770"/>
                        <a:gd name="T11" fmla="*/ 665 h 666"/>
                        <a:gd name="T12" fmla="*/ 286 w 770"/>
                        <a:gd name="T13" fmla="*/ 666 h 666"/>
                        <a:gd name="T14" fmla="*/ 749 w 770"/>
                        <a:gd name="T15" fmla="*/ 344 h 666"/>
                        <a:gd name="T16" fmla="*/ 656 w 770"/>
                        <a:gd name="T17" fmla="*/ 123 h 6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770" h="666">
                          <a:moveTo>
                            <a:pt x="656" y="123"/>
                          </a:moveTo>
                          <a:cubicBezTo>
                            <a:pt x="604" y="94"/>
                            <a:pt x="530" y="86"/>
                            <a:pt x="446" y="155"/>
                          </a:cubicBezTo>
                          <a:cubicBezTo>
                            <a:pt x="446" y="155"/>
                            <a:pt x="446" y="154"/>
                            <a:pt x="446" y="154"/>
                          </a:cubicBezTo>
                          <a:cubicBezTo>
                            <a:pt x="418" y="50"/>
                            <a:pt x="356" y="16"/>
                            <a:pt x="298" y="10"/>
                          </a:cubicBezTo>
                          <a:cubicBezTo>
                            <a:pt x="209" y="0"/>
                            <a:pt x="126" y="54"/>
                            <a:pt x="93" y="137"/>
                          </a:cubicBezTo>
                          <a:cubicBezTo>
                            <a:pt x="0" y="374"/>
                            <a:pt x="266" y="646"/>
                            <a:pt x="285" y="665"/>
                          </a:cubicBezTo>
                          <a:cubicBezTo>
                            <a:pt x="286" y="666"/>
                            <a:pt x="286" y="666"/>
                            <a:pt x="286" y="666"/>
                          </a:cubicBezTo>
                          <a:cubicBezTo>
                            <a:pt x="286" y="666"/>
                            <a:pt x="688" y="601"/>
                            <a:pt x="749" y="344"/>
                          </a:cubicBezTo>
                          <a:cubicBezTo>
                            <a:pt x="770" y="258"/>
                            <a:pt x="734" y="166"/>
                            <a:pt x="656" y="123"/>
                          </a:cubicBezTo>
                        </a:path>
                      </a:pathLst>
                    </a:custGeom>
                    <a:solidFill>
                      <a:srgbClr val="C12035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" name="Rectangle 37">
                      <a:extLst>
                        <a:ext uri="{FF2B5EF4-FFF2-40B4-BE49-F238E27FC236}">
                          <a16:creationId xmlns:a16="http://schemas.microsoft.com/office/drawing/2014/main" id="{D5B7144B-4A2F-46B7-8CCD-28B2CF319C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0240" y="2486540"/>
                      <a:ext cx="1891504" cy="58477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ctonia Hand PERSONAL USE" pitchFamily="2" charset="0"/>
                          <a:ea typeface="Roboto Slab" pitchFamily="2" charset="0"/>
                        </a:rPr>
                        <a:t>SWEET 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ctonia Hand PERSONAL USE" pitchFamily="2" charset="0"/>
                          <a:ea typeface="Roboto Slab" pitchFamily="2" charset="0"/>
                        </a:rPr>
                        <a:t>VALENTINE</a:t>
                      </a:r>
                    </a:p>
                  </p:txBody>
                </p:sp>
              </p:grpSp>
            </p:grp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FC9BC1A-F38A-48BD-8CC6-68F49A70CFDA}"/>
                    </a:ext>
                  </a:extLst>
                </p:cNvPr>
                <p:cNvSpPr txBox="1"/>
                <p:nvPr/>
              </p:nvSpPr>
              <p:spPr>
                <a:xfrm>
                  <a:off x="1690039" y="4546353"/>
                  <a:ext cx="2565026" cy="1107611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Lesser first day kind god us earth. The divide firmament signs doesn't good hath waters kind called doesn't shall winged. From firmament and, Yielding god hath waters kind called does.</a:t>
                  </a:r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E766CC3-A04E-4328-9BA7-DA47FCA10BC2}"/>
                </a:ext>
              </a:extLst>
            </p:cNvPr>
            <p:cNvGrpSpPr/>
            <p:nvPr/>
          </p:nvGrpSpPr>
          <p:grpSpPr>
            <a:xfrm>
              <a:off x="8509939" y="2150786"/>
              <a:ext cx="2565026" cy="3766025"/>
              <a:chOff x="1690039" y="1887939"/>
              <a:chExt cx="2565026" cy="3766025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07D23733-7ADB-4FAB-998A-37919B8C9E11}"/>
                  </a:ext>
                </a:extLst>
              </p:cNvPr>
              <p:cNvGrpSpPr/>
              <p:nvPr/>
            </p:nvGrpSpPr>
            <p:grpSpPr>
              <a:xfrm>
                <a:off x="2006046" y="1887939"/>
                <a:ext cx="1933013" cy="2607524"/>
                <a:chOff x="2006046" y="1887939"/>
                <a:chExt cx="1933013" cy="2607524"/>
              </a:xfrm>
            </p:grpSpPr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7CC25127-D54C-42AE-9B17-4EE7895C15AF}"/>
                    </a:ext>
                  </a:extLst>
                </p:cNvPr>
                <p:cNvSpPr txBox="1"/>
                <p:nvPr/>
              </p:nvSpPr>
              <p:spPr>
                <a:xfrm>
                  <a:off x="2091542" y="3849132"/>
                  <a:ext cx="1762021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Your </a:t>
                  </a:r>
                  <a:r>
                    <a:rPr lang="en-US" b="1" dirty="0" err="1">
                      <a:latin typeface="Roboto Slab" pitchFamily="2" charset="0"/>
                      <a:ea typeface="Roboto Slab" pitchFamily="2" charset="0"/>
                    </a:rPr>
                    <a:t>Awesom</a:t>
                  </a:r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 </a:t>
                  </a:r>
                </a:p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Text</a:t>
                  </a:r>
                </a:p>
              </p:txBody>
            </p:sp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3C16D1E8-BA3A-4E3A-BA14-985A995A5098}"/>
                    </a:ext>
                  </a:extLst>
                </p:cNvPr>
                <p:cNvGrpSpPr/>
                <p:nvPr/>
              </p:nvGrpSpPr>
              <p:grpSpPr>
                <a:xfrm>
                  <a:off x="2006046" y="1887939"/>
                  <a:ext cx="1933013" cy="1781976"/>
                  <a:chOff x="1789486" y="1887939"/>
                  <a:chExt cx="1933013" cy="1781976"/>
                </a:xfrm>
              </p:grpSpPr>
              <p:sp>
                <p:nvSpPr>
                  <p:cNvPr id="44" name="Freeform 5">
                    <a:extLst>
                      <a:ext uri="{FF2B5EF4-FFF2-40B4-BE49-F238E27FC236}">
                        <a16:creationId xmlns:a16="http://schemas.microsoft.com/office/drawing/2014/main" id="{ACE9E0D9-F47A-49B1-A756-242BBD2504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9800000">
                    <a:off x="1789486" y="1887939"/>
                    <a:ext cx="1933013" cy="1781976"/>
                  </a:xfrm>
                  <a:custGeom>
                    <a:avLst/>
                    <a:gdLst>
                      <a:gd name="T0" fmla="*/ 656 w 770"/>
                      <a:gd name="T1" fmla="*/ 123 h 666"/>
                      <a:gd name="T2" fmla="*/ 446 w 770"/>
                      <a:gd name="T3" fmla="*/ 155 h 666"/>
                      <a:gd name="T4" fmla="*/ 446 w 770"/>
                      <a:gd name="T5" fmla="*/ 154 h 666"/>
                      <a:gd name="T6" fmla="*/ 298 w 770"/>
                      <a:gd name="T7" fmla="*/ 10 h 666"/>
                      <a:gd name="T8" fmla="*/ 93 w 770"/>
                      <a:gd name="T9" fmla="*/ 137 h 666"/>
                      <a:gd name="T10" fmla="*/ 285 w 770"/>
                      <a:gd name="T11" fmla="*/ 665 h 666"/>
                      <a:gd name="T12" fmla="*/ 286 w 770"/>
                      <a:gd name="T13" fmla="*/ 666 h 666"/>
                      <a:gd name="T14" fmla="*/ 749 w 770"/>
                      <a:gd name="T15" fmla="*/ 344 h 666"/>
                      <a:gd name="T16" fmla="*/ 656 w 770"/>
                      <a:gd name="T17" fmla="*/ 123 h 6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70" h="666">
                        <a:moveTo>
                          <a:pt x="656" y="123"/>
                        </a:moveTo>
                        <a:cubicBezTo>
                          <a:pt x="604" y="94"/>
                          <a:pt x="530" y="86"/>
                          <a:pt x="446" y="155"/>
                        </a:cubicBezTo>
                        <a:cubicBezTo>
                          <a:pt x="446" y="155"/>
                          <a:pt x="446" y="154"/>
                          <a:pt x="446" y="154"/>
                        </a:cubicBezTo>
                        <a:cubicBezTo>
                          <a:pt x="418" y="50"/>
                          <a:pt x="356" y="16"/>
                          <a:pt x="298" y="10"/>
                        </a:cubicBezTo>
                        <a:cubicBezTo>
                          <a:pt x="209" y="0"/>
                          <a:pt x="126" y="54"/>
                          <a:pt x="93" y="137"/>
                        </a:cubicBezTo>
                        <a:cubicBezTo>
                          <a:pt x="0" y="374"/>
                          <a:pt x="266" y="646"/>
                          <a:pt x="285" y="665"/>
                        </a:cubicBezTo>
                        <a:cubicBezTo>
                          <a:pt x="286" y="666"/>
                          <a:pt x="286" y="666"/>
                          <a:pt x="286" y="666"/>
                        </a:cubicBezTo>
                        <a:cubicBezTo>
                          <a:pt x="286" y="666"/>
                          <a:pt x="688" y="601"/>
                          <a:pt x="749" y="344"/>
                        </a:cubicBezTo>
                        <a:cubicBezTo>
                          <a:pt x="770" y="258"/>
                          <a:pt x="734" y="166"/>
                          <a:pt x="656" y="123"/>
                        </a:cubicBezTo>
                      </a:path>
                    </a:pathLst>
                  </a:custGeom>
                  <a:solidFill>
                    <a:srgbClr val="C12035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71A79437-5368-4D01-928C-EC0733D46ACB}"/>
                      </a:ext>
                    </a:extLst>
                  </p:cNvPr>
                  <p:cNvSpPr/>
                  <p:nvPr/>
                </p:nvSpPr>
                <p:spPr>
                  <a:xfrm>
                    <a:off x="1810240" y="2486540"/>
                    <a:ext cx="1891504" cy="5847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Actonia Hand PERSONAL USE" pitchFamily="2" charset="0"/>
                        <a:ea typeface="Roboto Slab" pitchFamily="2" charset="0"/>
                      </a:rPr>
                      <a:t>SWEET </a:t>
                    </a:r>
                  </a:p>
                  <a:p>
                    <a:pPr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Actonia Hand PERSONAL USE" pitchFamily="2" charset="0"/>
                        <a:ea typeface="Roboto Slab" pitchFamily="2" charset="0"/>
                      </a:rPr>
                      <a:t>VALENTINE</a:t>
                    </a:r>
                  </a:p>
                </p:txBody>
              </p:sp>
            </p:grpSp>
          </p:grp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A92F725-05DE-45BD-8C45-F38979CB98D8}"/>
                  </a:ext>
                </a:extLst>
              </p:cNvPr>
              <p:cNvSpPr txBox="1"/>
              <p:nvPr/>
            </p:nvSpPr>
            <p:spPr>
              <a:xfrm>
                <a:off x="1690039" y="4546353"/>
                <a:ext cx="2565026" cy="1107611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" charset="0"/>
                  </a:rPr>
                  <a:t>Lesser first day kind god us earth. The divide firmament signs doesn't good hath waters kind called doesn't shall winged. From firmament and, Yielding god hath waters kind called does.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055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phic 38">
            <a:extLst>
              <a:ext uri="{FF2B5EF4-FFF2-40B4-BE49-F238E27FC236}">
                <a16:creationId xmlns:a16="http://schemas.microsoft.com/office/drawing/2014/main" id="{C973D3BA-078A-471E-A34F-3E3B09B63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0717">
            <a:off x="1989609" y="-841128"/>
            <a:ext cx="9228778" cy="8850996"/>
          </a:xfrm>
          <a:prstGeom prst="rect">
            <a:avLst/>
          </a:prstGeo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1D79471-7AC6-41E2-816D-CAB2FD82AE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t="837" b="837"/>
          <a:stretch>
            <a:fillRect/>
          </a:stretch>
        </p:blipFill>
        <p:spPr/>
      </p:pic>
      <p:pic>
        <p:nvPicPr>
          <p:cNvPr id="10246" name="Picture Placeholder 10245">
            <a:extLst>
              <a:ext uri="{FF2B5EF4-FFF2-40B4-BE49-F238E27FC236}">
                <a16:creationId xmlns:a16="http://schemas.microsoft.com/office/drawing/2014/main" id="{4A659BEC-9137-44AB-A36F-4BAAC9F6DE4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837" b="837"/>
          <a:stretch>
            <a:fillRect/>
          </a:stretch>
        </p:blipFill>
        <p:spPr/>
      </p:pic>
      <p:pic>
        <p:nvPicPr>
          <p:cNvPr id="10243" name="Picture Placeholder 10242">
            <a:extLst>
              <a:ext uri="{FF2B5EF4-FFF2-40B4-BE49-F238E27FC236}">
                <a16:creationId xmlns:a16="http://schemas.microsoft.com/office/drawing/2014/main" id="{B152070D-9D71-4C02-8932-EC8DEC258F0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/>
          <a:srcRect t="873" b="873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CAC1B9-5A80-4C74-BF5A-675F578E88CC}"/>
              </a:ext>
            </a:extLst>
          </p:cNvPr>
          <p:cNvSpPr txBox="1"/>
          <p:nvPr/>
        </p:nvSpPr>
        <p:spPr>
          <a:xfrm>
            <a:off x="3792325" y="560829"/>
            <a:ext cx="460735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WHAT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PEOPLE SAID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570D4EB-254B-4289-BE60-256199E39F5E}"/>
              </a:ext>
            </a:extLst>
          </p:cNvPr>
          <p:cNvGrpSpPr/>
          <p:nvPr/>
        </p:nvGrpSpPr>
        <p:grpSpPr>
          <a:xfrm>
            <a:off x="1128288" y="4526888"/>
            <a:ext cx="2565026" cy="1158662"/>
            <a:chOff x="1020709" y="4355351"/>
            <a:chExt cx="2565026" cy="11586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791EBCC-7BCC-4A9B-AF5B-75504D841E30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97A1294-CE20-48B9-A0C7-F0E81E92187D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6E301E-4C7D-42E4-9EBE-56A3E1A0898F}"/>
              </a:ext>
            </a:extLst>
          </p:cNvPr>
          <p:cNvGrpSpPr/>
          <p:nvPr/>
        </p:nvGrpSpPr>
        <p:grpSpPr>
          <a:xfrm>
            <a:off x="4813487" y="4526888"/>
            <a:ext cx="2565026" cy="1158662"/>
            <a:chOff x="1020709" y="4355351"/>
            <a:chExt cx="2565026" cy="1158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3573CC-1531-44F9-A4BB-7B1BD0A7A932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4834BA-709A-4380-B709-EFFC3142E504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3051F0-142D-4B7F-8D0A-871997E650BE}"/>
              </a:ext>
            </a:extLst>
          </p:cNvPr>
          <p:cNvGrpSpPr/>
          <p:nvPr/>
        </p:nvGrpSpPr>
        <p:grpSpPr>
          <a:xfrm>
            <a:off x="8498686" y="4526888"/>
            <a:ext cx="2565026" cy="1158662"/>
            <a:chOff x="1020709" y="4355351"/>
            <a:chExt cx="2565026" cy="115866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A126FCA-FF41-4044-BFB2-304D82B75730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6EC186-94CC-480F-81A3-B0E39E0B7761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222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B9A26580-3E27-4324-AB01-DE5826E081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5600" r="5600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5EE76BB-11E6-4211-8346-174026AE91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24942" b="24942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31644E0A-C2EE-4B7C-945A-97CE7E645A3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5659" r="5659"/>
          <a:stretch>
            <a:fillRect/>
          </a:stretch>
        </p:blipFill>
        <p:spPr/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79C558-B0BC-4DFD-9399-34697D6E801C}"/>
              </a:ext>
            </a:extLst>
          </p:cNvPr>
          <p:cNvSpPr txBox="1"/>
          <p:nvPr/>
        </p:nvSpPr>
        <p:spPr>
          <a:xfrm>
            <a:off x="3542257" y="555387"/>
            <a:ext cx="510748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SWEETEST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MOMENTS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CCA5D7-CF82-4B5D-A660-5FD82E6A74AF}"/>
              </a:ext>
            </a:extLst>
          </p:cNvPr>
          <p:cNvSpPr/>
          <p:nvPr/>
        </p:nvSpPr>
        <p:spPr>
          <a:xfrm>
            <a:off x="1003300" y="5161644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936D9BA-6020-4A22-9915-BBC32AC727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56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67D6842-712E-49C2-8051-16C75D1B22E7}"/>
              </a:ext>
            </a:extLst>
          </p:cNvPr>
          <p:cNvSpPr txBox="1"/>
          <p:nvPr/>
        </p:nvSpPr>
        <p:spPr>
          <a:xfrm>
            <a:off x="3453290" y="673100"/>
            <a:ext cx="528542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LAST EVENT 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REVIEW 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F4B080-1E84-4292-8E73-05DC77508696}"/>
              </a:ext>
            </a:extLst>
          </p:cNvPr>
          <p:cNvSpPr/>
          <p:nvPr/>
        </p:nvSpPr>
        <p:spPr>
          <a:xfrm>
            <a:off x="0" y="1676400"/>
            <a:ext cx="12192000" cy="23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CE375B7C-2DF3-4DD1-8BE2-2E1E93E8C5E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t="51250" b="14062"/>
          <a:stretch/>
        </p:blipFill>
        <p:spPr>
          <a:xfrm>
            <a:off x="0" y="4038600"/>
            <a:ext cx="12192000" cy="2819400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4A856C7-0243-4FBF-B7A7-5FD4BBEF8DC2}"/>
              </a:ext>
            </a:extLst>
          </p:cNvPr>
          <p:cNvSpPr/>
          <p:nvPr/>
        </p:nvSpPr>
        <p:spPr>
          <a:xfrm>
            <a:off x="1003300" y="2439725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6F39898-87B3-49B2-BCAE-5C63CD9575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2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000000"/>
      </a:dk1>
      <a:lt1>
        <a:srgbClr val="FFFFFF"/>
      </a:lt1>
      <a:dk2>
        <a:srgbClr val="7D8287"/>
      </a:dk2>
      <a:lt2>
        <a:srgbClr val="EBEEF0"/>
      </a:lt2>
      <a:accent1>
        <a:srgbClr val="5A004B"/>
      </a:accent1>
      <a:accent2>
        <a:srgbClr val="D71414"/>
      </a:accent2>
      <a:accent3>
        <a:srgbClr val="FFAF00"/>
      </a:accent3>
      <a:accent4>
        <a:srgbClr val="96B900"/>
      </a:accent4>
      <a:accent5>
        <a:srgbClr val="00A082"/>
      </a:accent5>
      <a:accent6>
        <a:srgbClr val="2891D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9769</TotalTime>
  <Words>1431</Words>
  <Application>Microsoft Office PowerPoint</Application>
  <PresentationFormat>Widescreen</PresentationFormat>
  <Paragraphs>148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Actonia Hand PERSONAL USE</vt:lpstr>
      <vt:lpstr>Arial</vt:lpstr>
      <vt:lpstr>Bebas</vt:lpstr>
      <vt:lpstr>Calibri</vt:lpstr>
      <vt:lpstr>Lato</vt:lpstr>
      <vt:lpstr>Montserrat</vt:lpstr>
      <vt:lpstr>Montserrat Light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1207</cp:revision>
  <dcterms:created xsi:type="dcterms:W3CDTF">2016-01-13T17:16:24Z</dcterms:created>
  <dcterms:modified xsi:type="dcterms:W3CDTF">2020-01-15T10:10:31Z</dcterms:modified>
</cp:coreProperties>
</file>