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263" r:id="rId3"/>
    <p:sldId id="257" r:id="rId4"/>
    <p:sldId id="259" r:id="rId5"/>
    <p:sldId id="260" r:id="rId6"/>
    <p:sldId id="262" r:id="rId7"/>
    <p:sldId id="271" r:id="rId8"/>
    <p:sldId id="264" r:id="rId9"/>
    <p:sldId id="267" r:id="rId10"/>
    <p:sldId id="270" r:id="rId11"/>
    <p:sldId id="276" r:id="rId12"/>
    <p:sldId id="275" r:id="rId13"/>
    <p:sldId id="348" r:id="rId14"/>
    <p:sldId id="279" r:id="rId15"/>
    <p:sldId id="277" r:id="rId16"/>
    <p:sldId id="280" r:id="rId17"/>
    <p:sldId id="300" r:id="rId18"/>
    <p:sldId id="282" r:id="rId19"/>
    <p:sldId id="283" r:id="rId20"/>
    <p:sldId id="284" r:id="rId21"/>
    <p:sldId id="281" r:id="rId22"/>
    <p:sldId id="345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eepiker" initials="F" lastIdx="0" clrIdx="0">
    <p:extLst>
      <p:ext uri="{19B8F6BF-5375-455C-9EA6-DF929625EA0E}">
        <p15:presenceInfo xmlns:p15="http://schemas.microsoft.com/office/powerpoint/2012/main" userId="Freepik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32" autoAdjust="0"/>
    <p:restoredTop sz="97013"/>
  </p:normalViewPr>
  <p:slideViewPr>
    <p:cSldViewPr snapToGrid="0" snapToObjects="1">
      <p:cViewPr>
        <p:scale>
          <a:sx n="75" d="100"/>
          <a:sy n="75" d="100"/>
        </p:scale>
        <p:origin x="1122" y="9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7" d="100"/>
          <a:sy n="87" d="100"/>
        </p:scale>
        <p:origin x="298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5F1CD92-DA11-42CA-9E28-F57FD4F371F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39021B-388A-439D-95EA-A0D865B849D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8931A6-F961-4C57-927C-406CB9CDDA2A}" type="datetimeFigureOut">
              <a:rPr lang="en-US" smtClean="0"/>
              <a:t>1/18/2020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237265-C715-4164-8B30-E32A9AE5535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152FC6-64DD-41BE-A95D-2E3785E1B9A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845297-E8C3-4A56-9516-E18309FF27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728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10FA5-98E6-FB4E-97B6-D4EB979E8963}" type="datetimeFigureOut">
              <a:rPr lang="en-US" smtClean="0"/>
              <a:t>1/18/2020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22E1E8-19DD-9846-964E-7494B0E7F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4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D3EA5E7-7D05-4222-ACF8-6CDFB03B48D6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6" name="Oval 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22AB1A8F-A688-4E11-B0D4-D3A5E89C55F5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96C1C273-F4D0-4E92-94AC-6B2805952E88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15D64F4-5590-456D-ACF3-AF2B34E1C579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9" name="Oval 8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C8108911-E34C-49EC-9664-CF10AC8B9170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25948503-9E76-4462-937D-A23BE740B227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1FFCDE95-CD74-452F-ABAC-15729438B1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600"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850057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A59ABA7-ABD9-4BEE-82D1-C001872B06D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625601"/>
            <a:ext cx="12192000" cy="2558035"/>
          </a:xfrm>
          <a:custGeom>
            <a:avLst/>
            <a:gdLst>
              <a:gd name="connsiteX0" fmla="*/ 0 w 12192000"/>
              <a:gd name="connsiteY0" fmla="*/ 0 h 2558035"/>
              <a:gd name="connsiteX1" fmla="*/ 12192000 w 12192000"/>
              <a:gd name="connsiteY1" fmla="*/ 0 h 2558035"/>
              <a:gd name="connsiteX2" fmla="*/ 12192000 w 12192000"/>
              <a:gd name="connsiteY2" fmla="*/ 2558035 h 2558035"/>
              <a:gd name="connsiteX3" fmla="*/ 0 w 12192000"/>
              <a:gd name="connsiteY3" fmla="*/ 2558035 h 2558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558035">
                <a:moveTo>
                  <a:pt x="0" y="0"/>
                </a:moveTo>
                <a:lnTo>
                  <a:pt x="12192000" y="0"/>
                </a:lnTo>
                <a:lnTo>
                  <a:pt x="12192000" y="2558035"/>
                </a:lnTo>
                <a:lnTo>
                  <a:pt x="0" y="255803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2528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28A5784-240B-4AAD-874B-77DA2EF4EF6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191123" y="1932083"/>
            <a:ext cx="1809754" cy="1809752"/>
          </a:xfrm>
          <a:custGeom>
            <a:avLst/>
            <a:gdLst>
              <a:gd name="connsiteX0" fmla="*/ 906649 w 1813298"/>
              <a:gd name="connsiteY0" fmla="*/ 0 h 1813296"/>
              <a:gd name="connsiteX1" fmla="*/ 1813298 w 1813298"/>
              <a:gd name="connsiteY1" fmla="*/ 906648 h 1813296"/>
              <a:gd name="connsiteX2" fmla="*/ 906649 w 1813298"/>
              <a:gd name="connsiteY2" fmla="*/ 1813296 h 1813296"/>
              <a:gd name="connsiteX3" fmla="*/ 0 w 1813298"/>
              <a:gd name="connsiteY3" fmla="*/ 906648 h 1813296"/>
              <a:gd name="connsiteX4" fmla="*/ 906649 w 1813298"/>
              <a:gd name="connsiteY4" fmla="*/ 0 h 1813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3298" h="1813296">
                <a:moveTo>
                  <a:pt x="906649" y="0"/>
                </a:moveTo>
                <a:cubicBezTo>
                  <a:pt x="1407377" y="0"/>
                  <a:pt x="1813298" y="405920"/>
                  <a:pt x="1813298" y="906648"/>
                </a:cubicBezTo>
                <a:cubicBezTo>
                  <a:pt x="1813298" y="1407376"/>
                  <a:pt x="1407377" y="1813296"/>
                  <a:pt x="906649" y="1813296"/>
                </a:cubicBezTo>
                <a:cubicBezTo>
                  <a:pt x="405921" y="1813296"/>
                  <a:pt x="0" y="1407376"/>
                  <a:pt x="0" y="906648"/>
                </a:cubicBezTo>
                <a:cubicBezTo>
                  <a:pt x="0" y="405920"/>
                  <a:pt x="405921" y="0"/>
                  <a:pt x="906649" y="0"/>
                </a:cubicBezTo>
                <a:close/>
              </a:path>
            </a:pathLst>
          </a:custGeom>
        </p:spPr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433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0E7F4E5-6B76-4CA7-909C-96A1D4D9267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4517246"/>
            <a:ext cx="12192000" cy="1859837"/>
          </a:xfrm>
          <a:custGeom>
            <a:avLst/>
            <a:gdLst>
              <a:gd name="connsiteX0" fmla="*/ 0 w 12192000"/>
              <a:gd name="connsiteY0" fmla="*/ 0 h 1859837"/>
              <a:gd name="connsiteX1" fmla="*/ 12192000 w 12192000"/>
              <a:gd name="connsiteY1" fmla="*/ 0 h 1859837"/>
              <a:gd name="connsiteX2" fmla="*/ 12192000 w 12192000"/>
              <a:gd name="connsiteY2" fmla="*/ 1859837 h 1859837"/>
              <a:gd name="connsiteX3" fmla="*/ 0 w 12192000"/>
              <a:gd name="connsiteY3" fmla="*/ 1859837 h 185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59837">
                <a:moveTo>
                  <a:pt x="0" y="0"/>
                </a:moveTo>
                <a:lnTo>
                  <a:pt x="12192000" y="0"/>
                </a:lnTo>
                <a:lnTo>
                  <a:pt x="12192000" y="1859837"/>
                </a:lnTo>
                <a:lnTo>
                  <a:pt x="0" y="1859837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443255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183CD75F-1B87-4F90-8D57-C2B3351506A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538613" y="2702449"/>
            <a:ext cx="2377440" cy="1600200"/>
          </a:xfrm>
          <a:custGeom>
            <a:avLst/>
            <a:gdLst>
              <a:gd name="connsiteX0" fmla="*/ 0 w 2377440"/>
              <a:gd name="connsiteY0" fmla="*/ 0 h 1600200"/>
              <a:gd name="connsiteX1" fmla="*/ 2377440 w 2377440"/>
              <a:gd name="connsiteY1" fmla="*/ 0 h 1600200"/>
              <a:gd name="connsiteX2" fmla="*/ 2377440 w 2377440"/>
              <a:gd name="connsiteY2" fmla="*/ 1600200 h 1600200"/>
              <a:gd name="connsiteX3" fmla="*/ 0 w 2377440"/>
              <a:gd name="connsiteY3" fmla="*/ 16002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7440" h="1600200">
                <a:moveTo>
                  <a:pt x="0" y="0"/>
                </a:moveTo>
                <a:lnTo>
                  <a:pt x="2377440" y="0"/>
                </a:lnTo>
                <a:lnTo>
                  <a:pt x="2377440" y="1600200"/>
                </a:lnTo>
                <a:lnTo>
                  <a:pt x="0" y="1600200"/>
                </a:lnTo>
                <a:close/>
              </a:path>
            </a:pathLst>
          </a:custGeom>
        </p:spPr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F69742BD-2BB4-4F58-908F-787A3E3012C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275948" y="2702449"/>
            <a:ext cx="2377440" cy="1600200"/>
          </a:xfrm>
          <a:custGeom>
            <a:avLst/>
            <a:gdLst>
              <a:gd name="connsiteX0" fmla="*/ 0 w 2377440"/>
              <a:gd name="connsiteY0" fmla="*/ 0 h 1600200"/>
              <a:gd name="connsiteX1" fmla="*/ 2377440 w 2377440"/>
              <a:gd name="connsiteY1" fmla="*/ 0 h 1600200"/>
              <a:gd name="connsiteX2" fmla="*/ 2377440 w 2377440"/>
              <a:gd name="connsiteY2" fmla="*/ 1600200 h 1600200"/>
              <a:gd name="connsiteX3" fmla="*/ 0 w 2377440"/>
              <a:gd name="connsiteY3" fmla="*/ 16002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7440" h="1600200">
                <a:moveTo>
                  <a:pt x="0" y="0"/>
                </a:moveTo>
                <a:lnTo>
                  <a:pt x="2377440" y="0"/>
                </a:lnTo>
                <a:lnTo>
                  <a:pt x="2377440" y="1600200"/>
                </a:lnTo>
                <a:lnTo>
                  <a:pt x="0" y="1600200"/>
                </a:lnTo>
                <a:close/>
              </a:path>
            </a:pathLst>
          </a:custGeom>
        </p:spPr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79B7B710-7394-4DF1-AA25-3C70524E350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921872" y="2702449"/>
            <a:ext cx="2377440" cy="1600200"/>
          </a:xfrm>
          <a:custGeom>
            <a:avLst/>
            <a:gdLst>
              <a:gd name="connsiteX0" fmla="*/ 0 w 2377440"/>
              <a:gd name="connsiteY0" fmla="*/ 0 h 1600200"/>
              <a:gd name="connsiteX1" fmla="*/ 2377440 w 2377440"/>
              <a:gd name="connsiteY1" fmla="*/ 0 h 1600200"/>
              <a:gd name="connsiteX2" fmla="*/ 2377440 w 2377440"/>
              <a:gd name="connsiteY2" fmla="*/ 1600200 h 1600200"/>
              <a:gd name="connsiteX3" fmla="*/ 0 w 2377440"/>
              <a:gd name="connsiteY3" fmla="*/ 1600200 h 160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7440" h="1600200">
                <a:moveTo>
                  <a:pt x="0" y="0"/>
                </a:moveTo>
                <a:lnTo>
                  <a:pt x="2377440" y="0"/>
                </a:lnTo>
                <a:lnTo>
                  <a:pt x="2377440" y="1600200"/>
                </a:lnTo>
                <a:lnTo>
                  <a:pt x="0" y="16002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60630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15FA3089-0F2F-48D0-A907-BB1F7E47F45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982856" y="3428999"/>
            <a:ext cx="2927580" cy="236945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4974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4D7518F8-0C16-451F-B935-94CBAAF6384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3966072" cy="6858000"/>
          </a:xfrm>
          <a:custGeom>
            <a:avLst/>
            <a:gdLst>
              <a:gd name="connsiteX0" fmla="*/ 0 w 3966072"/>
              <a:gd name="connsiteY0" fmla="*/ 0 h 6858000"/>
              <a:gd name="connsiteX1" fmla="*/ 3966072 w 3966072"/>
              <a:gd name="connsiteY1" fmla="*/ 0 h 6858000"/>
              <a:gd name="connsiteX2" fmla="*/ 3966072 w 3966072"/>
              <a:gd name="connsiteY2" fmla="*/ 6858000 h 6858000"/>
              <a:gd name="connsiteX3" fmla="*/ 0 w 39660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6072" h="6858000">
                <a:moveTo>
                  <a:pt x="0" y="0"/>
                </a:moveTo>
                <a:lnTo>
                  <a:pt x="3966072" y="0"/>
                </a:lnTo>
                <a:lnTo>
                  <a:pt x="396607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AA49B932-45F2-4016-8DC2-F547B3A31A7B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225928" y="0"/>
            <a:ext cx="3966072" cy="6858000"/>
          </a:xfrm>
          <a:custGeom>
            <a:avLst/>
            <a:gdLst>
              <a:gd name="connsiteX0" fmla="*/ 0 w 3966072"/>
              <a:gd name="connsiteY0" fmla="*/ 0 h 6858000"/>
              <a:gd name="connsiteX1" fmla="*/ 3966072 w 3966072"/>
              <a:gd name="connsiteY1" fmla="*/ 0 h 6858000"/>
              <a:gd name="connsiteX2" fmla="*/ 3966072 w 3966072"/>
              <a:gd name="connsiteY2" fmla="*/ 6858000 h 6858000"/>
              <a:gd name="connsiteX3" fmla="*/ 0 w 39660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6072" h="6858000">
                <a:moveTo>
                  <a:pt x="0" y="0"/>
                </a:moveTo>
                <a:lnTo>
                  <a:pt x="3966072" y="0"/>
                </a:lnTo>
                <a:lnTo>
                  <a:pt x="396607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0957C1C-E2FA-4DF1-AF4A-B6743B69F69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112964" y="0"/>
            <a:ext cx="3966072" cy="6858000"/>
          </a:xfrm>
          <a:custGeom>
            <a:avLst/>
            <a:gdLst>
              <a:gd name="connsiteX0" fmla="*/ 0 w 3966072"/>
              <a:gd name="connsiteY0" fmla="*/ 0 h 6858000"/>
              <a:gd name="connsiteX1" fmla="*/ 3966072 w 3966072"/>
              <a:gd name="connsiteY1" fmla="*/ 0 h 6858000"/>
              <a:gd name="connsiteX2" fmla="*/ 3966072 w 3966072"/>
              <a:gd name="connsiteY2" fmla="*/ 6858000 h 6858000"/>
              <a:gd name="connsiteX3" fmla="*/ 0 w 39660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6072" h="6858000">
                <a:moveTo>
                  <a:pt x="0" y="0"/>
                </a:moveTo>
                <a:lnTo>
                  <a:pt x="3966072" y="0"/>
                </a:lnTo>
                <a:lnTo>
                  <a:pt x="396607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0453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3C4AB77-D1DF-4360-A2C2-488BF114431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307978" y="2046515"/>
            <a:ext cx="7109222" cy="1972693"/>
          </a:xfrm>
          <a:custGeom>
            <a:avLst/>
            <a:gdLst>
              <a:gd name="connsiteX0" fmla="*/ 0 w 7109222"/>
              <a:gd name="connsiteY0" fmla="*/ 0 h 1972693"/>
              <a:gd name="connsiteX1" fmla="*/ 7109222 w 7109222"/>
              <a:gd name="connsiteY1" fmla="*/ 0 h 1972693"/>
              <a:gd name="connsiteX2" fmla="*/ 7109222 w 7109222"/>
              <a:gd name="connsiteY2" fmla="*/ 1972693 h 1972693"/>
              <a:gd name="connsiteX3" fmla="*/ 0 w 7109222"/>
              <a:gd name="connsiteY3" fmla="*/ 1972693 h 1972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09222" h="1972693">
                <a:moveTo>
                  <a:pt x="0" y="0"/>
                </a:moveTo>
                <a:lnTo>
                  <a:pt x="7109222" y="0"/>
                </a:lnTo>
                <a:lnTo>
                  <a:pt x="7109222" y="1972693"/>
                </a:lnTo>
                <a:lnTo>
                  <a:pt x="0" y="197269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877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5FBD9089-A258-46B1-8E87-D0D0285E161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60090" y="4136963"/>
            <a:ext cx="1988457" cy="1814286"/>
          </a:xfrm>
          <a:custGeom>
            <a:avLst/>
            <a:gdLst>
              <a:gd name="connsiteX0" fmla="*/ 0 w 1988457"/>
              <a:gd name="connsiteY0" fmla="*/ 0 h 1814286"/>
              <a:gd name="connsiteX1" fmla="*/ 1988457 w 1988457"/>
              <a:gd name="connsiteY1" fmla="*/ 0 h 1814286"/>
              <a:gd name="connsiteX2" fmla="*/ 1988457 w 1988457"/>
              <a:gd name="connsiteY2" fmla="*/ 1814286 h 1814286"/>
              <a:gd name="connsiteX3" fmla="*/ 0 w 1988457"/>
              <a:gd name="connsiteY3" fmla="*/ 1814286 h 18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8457" h="1814286">
                <a:moveTo>
                  <a:pt x="0" y="0"/>
                </a:moveTo>
                <a:lnTo>
                  <a:pt x="1988457" y="0"/>
                </a:lnTo>
                <a:lnTo>
                  <a:pt x="1988457" y="1814286"/>
                </a:lnTo>
                <a:lnTo>
                  <a:pt x="0" y="18142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D281283E-F4C3-4B4D-B515-3030382B1C9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136995" y="4136963"/>
            <a:ext cx="1988457" cy="1814286"/>
          </a:xfrm>
          <a:custGeom>
            <a:avLst/>
            <a:gdLst>
              <a:gd name="connsiteX0" fmla="*/ 0 w 1988457"/>
              <a:gd name="connsiteY0" fmla="*/ 0 h 1814286"/>
              <a:gd name="connsiteX1" fmla="*/ 1988457 w 1988457"/>
              <a:gd name="connsiteY1" fmla="*/ 0 h 1814286"/>
              <a:gd name="connsiteX2" fmla="*/ 1988457 w 1988457"/>
              <a:gd name="connsiteY2" fmla="*/ 1814286 h 1814286"/>
              <a:gd name="connsiteX3" fmla="*/ 0 w 1988457"/>
              <a:gd name="connsiteY3" fmla="*/ 1814286 h 18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8457" h="1814286">
                <a:moveTo>
                  <a:pt x="0" y="0"/>
                </a:moveTo>
                <a:lnTo>
                  <a:pt x="1988457" y="0"/>
                </a:lnTo>
                <a:lnTo>
                  <a:pt x="1988457" y="1814286"/>
                </a:lnTo>
                <a:lnTo>
                  <a:pt x="0" y="18142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3B738462-EFA6-44EF-9026-6ED3FECD2C6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36996" y="2038797"/>
            <a:ext cx="1988457" cy="1814286"/>
          </a:xfrm>
          <a:custGeom>
            <a:avLst/>
            <a:gdLst>
              <a:gd name="connsiteX0" fmla="*/ 0 w 1988457"/>
              <a:gd name="connsiteY0" fmla="*/ 0 h 1814286"/>
              <a:gd name="connsiteX1" fmla="*/ 1988457 w 1988457"/>
              <a:gd name="connsiteY1" fmla="*/ 0 h 1814286"/>
              <a:gd name="connsiteX2" fmla="*/ 1988457 w 1988457"/>
              <a:gd name="connsiteY2" fmla="*/ 1814286 h 1814286"/>
              <a:gd name="connsiteX3" fmla="*/ 0 w 1988457"/>
              <a:gd name="connsiteY3" fmla="*/ 1814286 h 18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8457" h="1814286">
                <a:moveTo>
                  <a:pt x="0" y="0"/>
                </a:moveTo>
                <a:lnTo>
                  <a:pt x="1988457" y="0"/>
                </a:lnTo>
                <a:lnTo>
                  <a:pt x="1988457" y="1814286"/>
                </a:lnTo>
                <a:lnTo>
                  <a:pt x="0" y="18142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2A63FED-518D-48FB-B5C5-5BB184D049C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860091" y="2038797"/>
            <a:ext cx="1988457" cy="1814286"/>
          </a:xfrm>
          <a:custGeom>
            <a:avLst/>
            <a:gdLst>
              <a:gd name="connsiteX0" fmla="*/ 0 w 1988457"/>
              <a:gd name="connsiteY0" fmla="*/ 0 h 1814286"/>
              <a:gd name="connsiteX1" fmla="*/ 1988457 w 1988457"/>
              <a:gd name="connsiteY1" fmla="*/ 0 h 1814286"/>
              <a:gd name="connsiteX2" fmla="*/ 1988457 w 1988457"/>
              <a:gd name="connsiteY2" fmla="*/ 1814286 h 1814286"/>
              <a:gd name="connsiteX3" fmla="*/ 0 w 1988457"/>
              <a:gd name="connsiteY3" fmla="*/ 1814286 h 181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8457" h="1814286">
                <a:moveTo>
                  <a:pt x="0" y="0"/>
                </a:moveTo>
                <a:lnTo>
                  <a:pt x="1988457" y="0"/>
                </a:lnTo>
                <a:lnTo>
                  <a:pt x="1988457" y="1814286"/>
                </a:lnTo>
                <a:lnTo>
                  <a:pt x="0" y="18142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2521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14405ED2-1DF9-4509-8050-071F16EBA08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34549" y="3870664"/>
            <a:ext cx="1728216" cy="1728216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F0FAC7A2-C6BC-4B29-A450-24B7C774776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78759" y="3870664"/>
            <a:ext cx="1728216" cy="1728216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0506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FBB7F975-416F-4A7D-9605-1529C1EA2DB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" y="0"/>
            <a:ext cx="379095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3DC9F2C7-236F-425D-B165-96F086E69F7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" y="3429000"/>
            <a:ext cx="379095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7633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FF48D60-1793-4381-A775-B68E4981BC1F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C45EF6FF-791F-4538-BEE6-6D1CEF15CF80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0CE8AEBB-DB51-45CC-994A-443710F72E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D3EA5E7-7D05-4222-ACF8-6CDFB03B48D6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6" name="Oval 5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22AB1A8F-A688-4E11-B0D4-D3A5E89C55F5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96C1C273-F4D0-4E92-94AC-6B2805952E88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415D64F4-5590-456D-ACF3-AF2B34E1C579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9" name="Oval 8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C8108911-E34C-49EC-9664-CF10AC8B9170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25948503-9E76-4462-937D-A23BE740B227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1FFCDE95-CD74-452F-ABAC-15729438B1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8469308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6DCBCCE-CACC-4E30-9C73-AF2F280A444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00215" y="1873181"/>
            <a:ext cx="3933825" cy="2567963"/>
          </a:xfrm>
          <a:custGeom>
            <a:avLst/>
            <a:gdLst>
              <a:gd name="connsiteX0" fmla="*/ 0 w 3933825"/>
              <a:gd name="connsiteY0" fmla="*/ 0 h 2567963"/>
              <a:gd name="connsiteX1" fmla="*/ 3933825 w 3933825"/>
              <a:gd name="connsiteY1" fmla="*/ 0 h 2567963"/>
              <a:gd name="connsiteX2" fmla="*/ 3933825 w 3933825"/>
              <a:gd name="connsiteY2" fmla="*/ 2567963 h 2567963"/>
              <a:gd name="connsiteX3" fmla="*/ 0 w 3933825"/>
              <a:gd name="connsiteY3" fmla="*/ 2567963 h 2567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3825" h="2567963">
                <a:moveTo>
                  <a:pt x="0" y="0"/>
                </a:moveTo>
                <a:lnTo>
                  <a:pt x="3933825" y="0"/>
                </a:lnTo>
                <a:lnTo>
                  <a:pt x="3933825" y="2567963"/>
                </a:lnTo>
                <a:lnTo>
                  <a:pt x="0" y="256796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7046B51-F7BF-4CFF-A1F4-DF83D052551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066088" y="1873181"/>
            <a:ext cx="4125912" cy="4984819"/>
          </a:xfrm>
          <a:custGeom>
            <a:avLst/>
            <a:gdLst>
              <a:gd name="connsiteX0" fmla="*/ 0 w 4125912"/>
              <a:gd name="connsiteY0" fmla="*/ 0 h 4984819"/>
              <a:gd name="connsiteX1" fmla="*/ 4125912 w 4125912"/>
              <a:gd name="connsiteY1" fmla="*/ 0 h 4984819"/>
              <a:gd name="connsiteX2" fmla="*/ 4125912 w 4125912"/>
              <a:gd name="connsiteY2" fmla="*/ 4984819 h 4984819"/>
              <a:gd name="connsiteX3" fmla="*/ 0 w 4125912"/>
              <a:gd name="connsiteY3" fmla="*/ 4984819 h 4984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25912" h="4984819">
                <a:moveTo>
                  <a:pt x="0" y="0"/>
                </a:moveTo>
                <a:lnTo>
                  <a:pt x="4125912" y="0"/>
                </a:lnTo>
                <a:lnTo>
                  <a:pt x="4125912" y="4984819"/>
                </a:lnTo>
                <a:lnTo>
                  <a:pt x="0" y="49848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8876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9915C52-BE41-4081-91F7-627A0AE146D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29128" y="902662"/>
            <a:ext cx="2733744" cy="2733744"/>
          </a:xfrm>
          <a:custGeom>
            <a:avLst/>
            <a:gdLst>
              <a:gd name="connsiteX0" fmla="*/ 1366872 w 2733744"/>
              <a:gd name="connsiteY0" fmla="*/ 0 h 2733744"/>
              <a:gd name="connsiteX1" fmla="*/ 2733744 w 2733744"/>
              <a:gd name="connsiteY1" fmla="*/ 1366872 h 2733744"/>
              <a:gd name="connsiteX2" fmla="*/ 1366872 w 2733744"/>
              <a:gd name="connsiteY2" fmla="*/ 2733744 h 2733744"/>
              <a:gd name="connsiteX3" fmla="*/ 0 w 2733744"/>
              <a:gd name="connsiteY3" fmla="*/ 1366872 h 2733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3744" h="2733744">
                <a:moveTo>
                  <a:pt x="1366872" y="0"/>
                </a:moveTo>
                <a:lnTo>
                  <a:pt x="2733744" y="1366872"/>
                </a:lnTo>
                <a:lnTo>
                  <a:pt x="1366872" y="2733744"/>
                </a:lnTo>
                <a:lnTo>
                  <a:pt x="0" y="136687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867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7F432318-E872-42AD-A151-C3E5B9C6054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92000" cy="6858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43D84240-845F-4276-A706-26F10D026E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15200" y="546100"/>
            <a:ext cx="4000500" cy="6311900"/>
          </a:xfrm>
          <a:custGeom>
            <a:avLst/>
            <a:gdLst>
              <a:gd name="connsiteX0" fmla="*/ 0 w 4000500"/>
              <a:gd name="connsiteY0" fmla="*/ 0 h 6311900"/>
              <a:gd name="connsiteX1" fmla="*/ 4000500 w 4000500"/>
              <a:gd name="connsiteY1" fmla="*/ 0 h 6311900"/>
              <a:gd name="connsiteX2" fmla="*/ 4000500 w 4000500"/>
              <a:gd name="connsiteY2" fmla="*/ 6311900 h 6311900"/>
              <a:gd name="connsiteX3" fmla="*/ 0 w 4000500"/>
              <a:gd name="connsiteY3" fmla="*/ 6311900 h 631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0" h="6311900">
                <a:moveTo>
                  <a:pt x="0" y="0"/>
                </a:moveTo>
                <a:lnTo>
                  <a:pt x="4000500" y="0"/>
                </a:lnTo>
                <a:lnTo>
                  <a:pt x="4000500" y="6311900"/>
                </a:lnTo>
                <a:lnTo>
                  <a:pt x="0" y="63119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0925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05BE2613-15BC-4EF2-8373-1BB47142BF4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34652" y="2622573"/>
            <a:ext cx="914553" cy="916156"/>
          </a:xfrm>
          <a:custGeom>
            <a:avLst/>
            <a:gdLst>
              <a:gd name="connsiteX0" fmla="*/ 0 w 914553"/>
              <a:gd name="connsiteY0" fmla="*/ 0 h 916156"/>
              <a:gd name="connsiteX1" fmla="*/ 914553 w 914553"/>
              <a:gd name="connsiteY1" fmla="*/ 0 h 916156"/>
              <a:gd name="connsiteX2" fmla="*/ 914553 w 914553"/>
              <a:gd name="connsiteY2" fmla="*/ 916156 h 916156"/>
              <a:gd name="connsiteX3" fmla="*/ 0 w 914553"/>
              <a:gd name="connsiteY3" fmla="*/ 916156 h 91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553" h="916156">
                <a:moveTo>
                  <a:pt x="0" y="0"/>
                </a:moveTo>
                <a:lnTo>
                  <a:pt x="914553" y="0"/>
                </a:lnTo>
                <a:lnTo>
                  <a:pt x="914553" y="916156"/>
                </a:lnTo>
                <a:lnTo>
                  <a:pt x="0" y="91615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D58F536A-102C-46F0-9F4D-EBD9A08646C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56711" y="2635291"/>
            <a:ext cx="914553" cy="916156"/>
          </a:xfrm>
          <a:custGeom>
            <a:avLst/>
            <a:gdLst>
              <a:gd name="connsiteX0" fmla="*/ 0 w 914553"/>
              <a:gd name="connsiteY0" fmla="*/ 0 h 916156"/>
              <a:gd name="connsiteX1" fmla="*/ 914553 w 914553"/>
              <a:gd name="connsiteY1" fmla="*/ 0 h 916156"/>
              <a:gd name="connsiteX2" fmla="*/ 914553 w 914553"/>
              <a:gd name="connsiteY2" fmla="*/ 916156 h 916156"/>
              <a:gd name="connsiteX3" fmla="*/ 0 w 914553"/>
              <a:gd name="connsiteY3" fmla="*/ 916156 h 91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553" h="916156">
                <a:moveTo>
                  <a:pt x="0" y="0"/>
                </a:moveTo>
                <a:lnTo>
                  <a:pt x="914553" y="0"/>
                </a:lnTo>
                <a:lnTo>
                  <a:pt x="914553" y="916156"/>
                </a:lnTo>
                <a:lnTo>
                  <a:pt x="0" y="91615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8E79E985-3AAC-4365-BDD3-C4510811CB2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46671" y="2641779"/>
            <a:ext cx="914553" cy="916156"/>
          </a:xfrm>
          <a:custGeom>
            <a:avLst/>
            <a:gdLst>
              <a:gd name="connsiteX0" fmla="*/ 0 w 914553"/>
              <a:gd name="connsiteY0" fmla="*/ 0 h 916156"/>
              <a:gd name="connsiteX1" fmla="*/ 914553 w 914553"/>
              <a:gd name="connsiteY1" fmla="*/ 0 h 916156"/>
              <a:gd name="connsiteX2" fmla="*/ 914553 w 914553"/>
              <a:gd name="connsiteY2" fmla="*/ 916156 h 916156"/>
              <a:gd name="connsiteX3" fmla="*/ 0 w 914553"/>
              <a:gd name="connsiteY3" fmla="*/ 916156 h 91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553" h="916156">
                <a:moveTo>
                  <a:pt x="0" y="0"/>
                </a:moveTo>
                <a:lnTo>
                  <a:pt x="914553" y="0"/>
                </a:lnTo>
                <a:lnTo>
                  <a:pt x="914553" y="916156"/>
                </a:lnTo>
                <a:lnTo>
                  <a:pt x="0" y="91615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15F4CAD9-D069-4088-959A-01959F159CC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30656" y="2635295"/>
            <a:ext cx="914553" cy="916156"/>
          </a:xfrm>
          <a:custGeom>
            <a:avLst/>
            <a:gdLst>
              <a:gd name="connsiteX0" fmla="*/ 0 w 914553"/>
              <a:gd name="connsiteY0" fmla="*/ 0 h 916156"/>
              <a:gd name="connsiteX1" fmla="*/ 914553 w 914553"/>
              <a:gd name="connsiteY1" fmla="*/ 0 h 916156"/>
              <a:gd name="connsiteX2" fmla="*/ 914553 w 914553"/>
              <a:gd name="connsiteY2" fmla="*/ 916156 h 916156"/>
              <a:gd name="connsiteX3" fmla="*/ 0 w 914553"/>
              <a:gd name="connsiteY3" fmla="*/ 916156 h 916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553" h="916156">
                <a:moveTo>
                  <a:pt x="0" y="0"/>
                </a:moveTo>
                <a:lnTo>
                  <a:pt x="914553" y="0"/>
                </a:lnTo>
                <a:lnTo>
                  <a:pt x="914553" y="916156"/>
                </a:lnTo>
                <a:lnTo>
                  <a:pt x="0" y="91615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7556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19E6BFB9-9A7D-4738-AB0E-39FA2FCF1FD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85433" y="1961045"/>
            <a:ext cx="1213313" cy="1464599"/>
          </a:xfrm>
          <a:custGeom>
            <a:avLst/>
            <a:gdLst>
              <a:gd name="connsiteX0" fmla="*/ 606658 w 1213313"/>
              <a:gd name="connsiteY0" fmla="*/ 0 h 1464599"/>
              <a:gd name="connsiteX1" fmla="*/ 1035629 w 1213313"/>
              <a:gd name="connsiteY1" fmla="*/ 177686 h 1464599"/>
              <a:gd name="connsiteX2" fmla="*/ 1035628 w 1213313"/>
              <a:gd name="connsiteY2" fmla="*/ 177686 h 1464599"/>
              <a:gd name="connsiteX3" fmla="*/ 1035628 w 1213313"/>
              <a:gd name="connsiteY3" fmla="*/ 1035629 h 1464599"/>
              <a:gd name="connsiteX4" fmla="*/ 606658 w 1213313"/>
              <a:gd name="connsiteY4" fmla="*/ 1464599 h 1464599"/>
              <a:gd name="connsiteX5" fmla="*/ 177686 w 1213313"/>
              <a:gd name="connsiteY5" fmla="*/ 1035628 h 1464599"/>
              <a:gd name="connsiteX6" fmla="*/ 177686 w 1213313"/>
              <a:gd name="connsiteY6" fmla="*/ 177686 h 1464599"/>
              <a:gd name="connsiteX7" fmla="*/ 606658 w 1213313"/>
              <a:gd name="connsiteY7" fmla="*/ 0 h 146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3313" h="1464599">
                <a:moveTo>
                  <a:pt x="606658" y="0"/>
                </a:moveTo>
                <a:cubicBezTo>
                  <a:pt x="761915" y="0"/>
                  <a:pt x="917172" y="59229"/>
                  <a:pt x="1035629" y="177686"/>
                </a:cubicBezTo>
                <a:lnTo>
                  <a:pt x="1035628" y="177686"/>
                </a:lnTo>
                <a:cubicBezTo>
                  <a:pt x="1272542" y="414600"/>
                  <a:pt x="1272542" y="798715"/>
                  <a:pt x="1035628" y="1035629"/>
                </a:cubicBezTo>
                <a:lnTo>
                  <a:pt x="606658" y="1464599"/>
                </a:lnTo>
                <a:lnTo>
                  <a:pt x="177686" y="1035628"/>
                </a:lnTo>
                <a:cubicBezTo>
                  <a:pt x="-59228" y="798714"/>
                  <a:pt x="-59228" y="414600"/>
                  <a:pt x="177686" y="177686"/>
                </a:cubicBezTo>
                <a:cubicBezTo>
                  <a:pt x="296143" y="59229"/>
                  <a:pt x="451401" y="0"/>
                  <a:pt x="60665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AD4FDD3C-1951-4E1B-ABC2-8B4A8452379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64702" y="1961045"/>
            <a:ext cx="1213313" cy="1464599"/>
          </a:xfrm>
          <a:custGeom>
            <a:avLst/>
            <a:gdLst>
              <a:gd name="connsiteX0" fmla="*/ 606658 w 1213313"/>
              <a:gd name="connsiteY0" fmla="*/ 0 h 1464599"/>
              <a:gd name="connsiteX1" fmla="*/ 1035629 w 1213313"/>
              <a:gd name="connsiteY1" fmla="*/ 177686 h 1464599"/>
              <a:gd name="connsiteX2" fmla="*/ 1035628 w 1213313"/>
              <a:gd name="connsiteY2" fmla="*/ 177686 h 1464599"/>
              <a:gd name="connsiteX3" fmla="*/ 1035628 w 1213313"/>
              <a:gd name="connsiteY3" fmla="*/ 1035629 h 1464599"/>
              <a:gd name="connsiteX4" fmla="*/ 606658 w 1213313"/>
              <a:gd name="connsiteY4" fmla="*/ 1464599 h 1464599"/>
              <a:gd name="connsiteX5" fmla="*/ 177686 w 1213313"/>
              <a:gd name="connsiteY5" fmla="*/ 1035628 h 1464599"/>
              <a:gd name="connsiteX6" fmla="*/ 177686 w 1213313"/>
              <a:gd name="connsiteY6" fmla="*/ 177686 h 1464599"/>
              <a:gd name="connsiteX7" fmla="*/ 606658 w 1213313"/>
              <a:gd name="connsiteY7" fmla="*/ 0 h 146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3313" h="1464599">
                <a:moveTo>
                  <a:pt x="606658" y="0"/>
                </a:moveTo>
                <a:cubicBezTo>
                  <a:pt x="761915" y="0"/>
                  <a:pt x="917172" y="59229"/>
                  <a:pt x="1035629" y="177686"/>
                </a:cubicBezTo>
                <a:lnTo>
                  <a:pt x="1035628" y="177686"/>
                </a:lnTo>
                <a:cubicBezTo>
                  <a:pt x="1272542" y="414600"/>
                  <a:pt x="1272542" y="798715"/>
                  <a:pt x="1035628" y="1035629"/>
                </a:cubicBezTo>
                <a:lnTo>
                  <a:pt x="606658" y="1464599"/>
                </a:lnTo>
                <a:lnTo>
                  <a:pt x="177686" y="1035628"/>
                </a:lnTo>
                <a:cubicBezTo>
                  <a:pt x="-59228" y="798714"/>
                  <a:pt x="-59228" y="414600"/>
                  <a:pt x="177686" y="177686"/>
                </a:cubicBezTo>
                <a:cubicBezTo>
                  <a:pt x="296143" y="59229"/>
                  <a:pt x="451401" y="0"/>
                  <a:pt x="60665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334AB032-F07A-4CC3-AA0A-AC4D1B0CE0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43971" y="1961045"/>
            <a:ext cx="1213313" cy="1464599"/>
          </a:xfrm>
          <a:custGeom>
            <a:avLst/>
            <a:gdLst>
              <a:gd name="connsiteX0" fmla="*/ 606658 w 1213313"/>
              <a:gd name="connsiteY0" fmla="*/ 0 h 1464599"/>
              <a:gd name="connsiteX1" fmla="*/ 1035629 w 1213313"/>
              <a:gd name="connsiteY1" fmla="*/ 177686 h 1464599"/>
              <a:gd name="connsiteX2" fmla="*/ 1035628 w 1213313"/>
              <a:gd name="connsiteY2" fmla="*/ 177686 h 1464599"/>
              <a:gd name="connsiteX3" fmla="*/ 1035628 w 1213313"/>
              <a:gd name="connsiteY3" fmla="*/ 1035629 h 1464599"/>
              <a:gd name="connsiteX4" fmla="*/ 606658 w 1213313"/>
              <a:gd name="connsiteY4" fmla="*/ 1464599 h 1464599"/>
              <a:gd name="connsiteX5" fmla="*/ 177686 w 1213313"/>
              <a:gd name="connsiteY5" fmla="*/ 1035628 h 1464599"/>
              <a:gd name="connsiteX6" fmla="*/ 177686 w 1213313"/>
              <a:gd name="connsiteY6" fmla="*/ 177686 h 1464599"/>
              <a:gd name="connsiteX7" fmla="*/ 606658 w 1213313"/>
              <a:gd name="connsiteY7" fmla="*/ 0 h 146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3313" h="1464599">
                <a:moveTo>
                  <a:pt x="606658" y="0"/>
                </a:moveTo>
                <a:cubicBezTo>
                  <a:pt x="761915" y="0"/>
                  <a:pt x="917172" y="59229"/>
                  <a:pt x="1035629" y="177686"/>
                </a:cubicBezTo>
                <a:lnTo>
                  <a:pt x="1035628" y="177686"/>
                </a:lnTo>
                <a:cubicBezTo>
                  <a:pt x="1272542" y="414600"/>
                  <a:pt x="1272542" y="798715"/>
                  <a:pt x="1035628" y="1035629"/>
                </a:cubicBezTo>
                <a:lnTo>
                  <a:pt x="606658" y="1464599"/>
                </a:lnTo>
                <a:lnTo>
                  <a:pt x="177686" y="1035628"/>
                </a:lnTo>
                <a:cubicBezTo>
                  <a:pt x="-59228" y="798714"/>
                  <a:pt x="-59228" y="414600"/>
                  <a:pt x="177686" y="177686"/>
                </a:cubicBezTo>
                <a:cubicBezTo>
                  <a:pt x="296143" y="59229"/>
                  <a:pt x="451401" y="0"/>
                  <a:pt x="60665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8965F632-367C-4DCB-9EA4-437C61974D4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23241" y="1961045"/>
            <a:ext cx="1213313" cy="1464599"/>
          </a:xfrm>
          <a:custGeom>
            <a:avLst/>
            <a:gdLst>
              <a:gd name="connsiteX0" fmla="*/ 606658 w 1213313"/>
              <a:gd name="connsiteY0" fmla="*/ 0 h 1464599"/>
              <a:gd name="connsiteX1" fmla="*/ 1035629 w 1213313"/>
              <a:gd name="connsiteY1" fmla="*/ 177686 h 1464599"/>
              <a:gd name="connsiteX2" fmla="*/ 1035628 w 1213313"/>
              <a:gd name="connsiteY2" fmla="*/ 177686 h 1464599"/>
              <a:gd name="connsiteX3" fmla="*/ 1035628 w 1213313"/>
              <a:gd name="connsiteY3" fmla="*/ 1035629 h 1464599"/>
              <a:gd name="connsiteX4" fmla="*/ 606658 w 1213313"/>
              <a:gd name="connsiteY4" fmla="*/ 1464599 h 1464599"/>
              <a:gd name="connsiteX5" fmla="*/ 177686 w 1213313"/>
              <a:gd name="connsiteY5" fmla="*/ 1035628 h 1464599"/>
              <a:gd name="connsiteX6" fmla="*/ 177686 w 1213313"/>
              <a:gd name="connsiteY6" fmla="*/ 177686 h 1464599"/>
              <a:gd name="connsiteX7" fmla="*/ 606658 w 1213313"/>
              <a:gd name="connsiteY7" fmla="*/ 0 h 1464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3313" h="1464599">
                <a:moveTo>
                  <a:pt x="606658" y="0"/>
                </a:moveTo>
                <a:cubicBezTo>
                  <a:pt x="761915" y="0"/>
                  <a:pt x="917172" y="59229"/>
                  <a:pt x="1035629" y="177686"/>
                </a:cubicBezTo>
                <a:lnTo>
                  <a:pt x="1035628" y="177686"/>
                </a:lnTo>
                <a:cubicBezTo>
                  <a:pt x="1272542" y="414600"/>
                  <a:pt x="1272542" y="798715"/>
                  <a:pt x="1035628" y="1035629"/>
                </a:cubicBezTo>
                <a:lnTo>
                  <a:pt x="606658" y="1464599"/>
                </a:lnTo>
                <a:lnTo>
                  <a:pt x="177686" y="1035628"/>
                </a:lnTo>
                <a:cubicBezTo>
                  <a:pt x="-59228" y="798714"/>
                  <a:pt x="-59228" y="414600"/>
                  <a:pt x="177686" y="177686"/>
                </a:cubicBezTo>
                <a:cubicBezTo>
                  <a:pt x="296143" y="59229"/>
                  <a:pt x="451400" y="0"/>
                  <a:pt x="606658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9007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079FA604-4E26-4428-B682-C984F0C99E2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011989" y="2094655"/>
            <a:ext cx="1905000" cy="2212086"/>
          </a:xfrm>
          <a:custGeom>
            <a:avLst/>
            <a:gdLst>
              <a:gd name="connsiteX0" fmla="*/ 0 w 1905000"/>
              <a:gd name="connsiteY0" fmla="*/ 0 h 2212086"/>
              <a:gd name="connsiteX1" fmla="*/ 1905000 w 1905000"/>
              <a:gd name="connsiteY1" fmla="*/ 0 h 2212086"/>
              <a:gd name="connsiteX2" fmla="*/ 1905000 w 1905000"/>
              <a:gd name="connsiteY2" fmla="*/ 2212086 h 2212086"/>
              <a:gd name="connsiteX3" fmla="*/ 0 w 1905000"/>
              <a:gd name="connsiteY3" fmla="*/ 2212086 h 221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2212086">
                <a:moveTo>
                  <a:pt x="0" y="0"/>
                </a:moveTo>
                <a:lnTo>
                  <a:pt x="1905000" y="0"/>
                </a:lnTo>
                <a:lnTo>
                  <a:pt x="1905000" y="2212086"/>
                </a:lnTo>
                <a:lnTo>
                  <a:pt x="0" y="22120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9DF2DA35-B741-4AFD-BE6D-29975651784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85778" y="2094655"/>
            <a:ext cx="1905000" cy="2212086"/>
          </a:xfrm>
          <a:custGeom>
            <a:avLst/>
            <a:gdLst>
              <a:gd name="connsiteX0" fmla="*/ 0 w 1905000"/>
              <a:gd name="connsiteY0" fmla="*/ 0 h 2212086"/>
              <a:gd name="connsiteX1" fmla="*/ 1905000 w 1905000"/>
              <a:gd name="connsiteY1" fmla="*/ 0 h 2212086"/>
              <a:gd name="connsiteX2" fmla="*/ 1905000 w 1905000"/>
              <a:gd name="connsiteY2" fmla="*/ 2212086 h 2212086"/>
              <a:gd name="connsiteX3" fmla="*/ 0 w 1905000"/>
              <a:gd name="connsiteY3" fmla="*/ 2212086 h 221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2212086">
                <a:moveTo>
                  <a:pt x="0" y="0"/>
                </a:moveTo>
                <a:lnTo>
                  <a:pt x="1905000" y="0"/>
                </a:lnTo>
                <a:lnTo>
                  <a:pt x="1905000" y="2212086"/>
                </a:lnTo>
                <a:lnTo>
                  <a:pt x="0" y="22120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FF3607A2-B68F-400A-8089-14A58366B27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59567" y="2094655"/>
            <a:ext cx="1905000" cy="2212086"/>
          </a:xfrm>
          <a:custGeom>
            <a:avLst/>
            <a:gdLst>
              <a:gd name="connsiteX0" fmla="*/ 0 w 1905000"/>
              <a:gd name="connsiteY0" fmla="*/ 0 h 2212086"/>
              <a:gd name="connsiteX1" fmla="*/ 1905000 w 1905000"/>
              <a:gd name="connsiteY1" fmla="*/ 0 h 2212086"/>
              <a:gd name="connsiteX2" fmla="*/ 1905000 w 1905000"/>
              <a:gd name="connsiteY2" fmla="*/ 2212086 h 2212086"/>
              <a:gd name="connsiteX3" fmla="*/ 0 w 1905000"/>
              <a:gd name="connsiteY3" fmla="*/ 2212086 h 221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2212086">
                <a:moveTo>
                  <a:pt x="0" y="0"/>
                </a:moveTo>
                <a:lnTo>
                  <a:pt x="1905000" y="0"/>
                </a:lnTo>
                <a:lnTo>
                  <a:pt x="1905000" y="2212086"/>
                </a:lnTo>
                <a:lnTo>
                  <a:pt x="0" y="22120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B688EBE6-D625-4774-8EF5-2699DD86A47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533355" y="2094655"/>
            <a:ext cx="1905000" cy="2212086"/>
          </a:xfrm>
          <a:custGeom>
            <a:avLst/>
            <a:gdLst>
              <a:gd name="connsiteX0" fmla="*/ 0 w 1905000"/>
              <a:gd name="connsiteY0" fmla="*/ 0 h 2212086"/>
              <a:gd name="connsiteX1" fmla="*/ 1905000 w 1905000"/>
              <a:gd name="connsiteY1" fmla="*/ 0 h 2212086"/>
              <a:gd name="connsiteX2" fmla="*/ 1905000 w 1905000"/>
              <a:gd name="connsiteY2" fmla="*/ 2212086 h 2212086"/>
              <a:gd name="connsiteX3" fmla="*/ 0 w 1905000"/>
              <a:gd name="connsiteY3" fmla="*/ 2212086 h 221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2212086">
                <a:moveTo>
                  <a:pt x="0" y="0"/>
                </a:moveTo>
                <a:lnTo>
                  <a:pt x="1905000" y="0"/>
                </a:lnTo>
                <a:lnTo>
                  <a:pt x="1905000" y="2212086"/>
                </a:lnTo>
                <a:lnTo>
                  <a:pt x="0" y="22120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E2B311D1-FDA8-40C3-9DD9-668F63B93F3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8200" y="2094655"/>
            <a:ext cx="1905000" cy="2212086"/>
          </a:xfrm>
          <a:custGeom>
            <a:avLst/>
            <a:gdLst>
              <a:gd name="connsiteX0" fmla="*/ 0 w 1905000"/>
              <a:gd name="connsiteY0" fmla="*/ 0 h 2212086"/>
              <a:gd name="connsiteX1" fmla="*/ 1905000 w 1905000"/>
              <a:gd name="connsiteY1" fmla="*/ 0 h 2212086"/>
              <a:gd name="connsiteX2" fmla="*/ 1905000 w 1905000"/>
              <a:gd name="connsiteY2" fmla="*/ 2212086 h 2212086"/>
              <a:gd name="connsiteX3" fmla="*/ 0 w 1905000"/>
              <a:gd name="connsiteY3" fmla="*/ 2212086 h 2212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2212086">
                <a:moveTo>
                  <a:pt x="0" y="0"/>
                </a:moveTo>
                <a:lnTo>
                  <a:pt x="1905000" y="0"/>
                </a:lnTo>
                <a:lnTo>
                  <a:pt x="1905000" y="2212086"/>
                </a:lnTo>
                <a:lnTo>
                  <a:pt x="0" y="22120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6175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8070FB9-8B8D-47B7-9749-86F04A4B496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573895" y="1790506"/>
            <a:ext cx="1965960" cy="1965960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AD61F753-0B1D-480E-B183-41E33790CC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090226" y="2410486"/>
            <a:ext cx="1965960" cy="1965960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799B23BF-750F-4C0F-BD01-F0E57774FDD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90029" y="4297680"/>
            <a:ext cx="1965960" cy="1965960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3B79A651-D0C4-46B1-8857-0D7A3A6206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407541" y="3488774"/>
            <a:ext cx="1965960" cy="1965960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013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679BD7D-5650-43E6-9E38-0BF8E0B09A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11979" y="2346942"/>
            <a:ext cx="3768042" cy="2138716"/>
          </a:xfrm>
          <a:custGeom>
            <a:avLst/>
            <a:gdLst>
              <a:gd name="connsiteX0" fmla="*/ 0 w 3768042"/>
              <a:gd name="connsiteY0" fmla="*/ 0 h 2138716"/>
              <a:gd name="connsiteX1" fmla="*/ 3768042 w 3768042"/>
              <a:gd name="connsiteY1" fmla="*/ 0 h 2138716"/>
              <a:gd name="connsiteX2" fmla="*/ 3768042 w 3768042"/>
              <a:gd name="connsiteY2" fmla="*/ 2138716 h 2138716"/>
              <a:gd name="connsiteX3" fmla="*/ 0 w 3768042"/>
              <a:gd name="connsiteY3" fmla="*/ 2138716 h 2138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8042" h="2138716">
                <a:moveTo>
                  <a:pt x="0" y="0"/>
                </a:moveTo>
                <a:lnTo>
                  <a:pt x="3768042" y="0"/>
                </a:lnTo>
                <a:lnTo>
                  <a:pt x="3768042" y="2138716"/>
                </a:lnTo>
                <a:lnTo>
                  <a:pt x="0" y="213871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D9CA9FF-B54F-430C-BA2B-E451421BC8E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60350" y="2346942"/>
            <a:ext cx="3768042" cy="2138716"/>
          </a:xfrm>
          <a:custGeom>
            <a:avLst/>
            <a:gdLst>
              <a:gd name="connsiteX0" fmla="*/ 0 w 3768042"/>
              <a:gd name="connsiteY0" fmla="*/ 0 h 2138716"/>
              <a:gd name="connsiteX1" fmla="*/ 3768042 w 3768042"/>
              <a:gd name="connsiteY1" fmla="*/ 0 h 2138716"/>
              <a:gd name="connsiteX2" fmla="*/ 3768042 w 3768042"/>
              <a:gd name="connsiteY2" fmla="*/ 2138716 h 2138716"/>
              <a:gd name="connsiteX3" fmla="*/ 0 w 3768042"/>
              <a:gd name="connsiteY3" fmla="*/ 2138716 h 2138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8042" h="2138716">
                <a:moveTo>
                  <a:pt x="0" y="0"/>
                </a:moveTo>
                <a:lnTo>
                  <a:pt x="3768042" y="0"/>
                </a:lnTo>
                <a:lnTo>
                  <a:pt x="3768042" y="2138716"/>
                </a:lnTo>
                <a:lnTo>
                  <a:pt x="0" y="213871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C7E63735-1F63-4F19-B3EB-53175E0DBDF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63608" y="2346942"/>
            <a:ext cx="3768042" cy="2138716"/>
          </a:xfrm>
          <a:custGeom>
            <a:avLst/>
            <a:gdLst>
              <a:gd name="connsiteX0" fmla="*/ 0 w 3768042"/>
              <a:gd name="connsiteY0" fmla="*/ 0 h 2138716"/>
              <a:gd name="connsiteX1" fmla="*/ 3768042 w 3768042"/>
              <a:gd name="connsiteY1" fmla="*/ 0 h 2138716"/>
              <a:gd name="connsiteX2" fmla="*/ 3768042 w 3768042"/>
              <a:gd name="connsiteY2" fmla="*/ 2138716 h 2138716"/>
              <a:gd name="connsiteX3" fmla="*/ 0 w 3768042"/>
              <a:gd name="connsiteY3" fmla="*/ 2138716 h 2138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8042" h="2138716">
                <a:moveTo>
                  <a:pt x="0" y="0"/>
                </a:moveTo>
                <a:lnTo>
                  <a:pt x="3768042" y="0"/>
                </a:lnTo>
                <a:lnTo>
                  <a:pt x="3768042" y="2138716"/>
                </a:lnTo>
                <a:lnTo>
                  <a:pt x="0" y="213871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873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3FB41C3-69C7-4B4C-B1ED-3016D77D00A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1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0 w 12191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3257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D79FF20F-0870-4A07-B589-DCDE333AEB6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8686" y="1945969"/>
            <a:ext cx="3569814" cy="2473632"/>
          </a:xfrm>
          <a:custGeom>
            <a:avLst/>
            <a:gdLst>
              <a:gd name="connsiteX0" fmla="*/ 0 w 3569814"/>
              <a:gd name="connsiteY0" fmla="*/ 0 h 2473632"/>
              <a:gd name="connsiteX1" fmla="*/ 3569814 w 3569814"/>
              <a:gd name="connsiteY1" fmla="*/ 0 h 2473632"/>
              <a:gd name="connsiteX2" fmla="*/ 3569814 w 3569814"/>
              <a:gd name="connsiteY2" fmla="*/ 2473632 h 2473632"/>
              <a:gd name="connsiteX3" fmla="*/ 0 w 3569814"/>
              <a:gd name="connsiteY3" fmla="*/ 2473632 h 2473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814" h="2473632">
                <a:moveTo>
                  <a:pt x="0" y="0"/>
                </a:moveTo>
                <a:lnTo>
                  <a:pt x="3569814" y="0"/>
                </a:lnTo>
                <a:lnTo>
                  <a:pt x="3569814" y="2473632"/>
                </a:lnTo>
                <a:lnTo>
                  <a:pt x="0" y="247363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51A2410F-B861-45E0-8D34-FD548435D0A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298153" y="1945969"/>
            <a:ext cx="2773739" cy="2473632"/>
          </a:xfrm>
          <a:custGeom>
            <a:avLst/>
            <a:gdLst>
              <a:gd name="connsiteX0" fmla="*/ 0 w 2773739"/>
              <a:gd name="connsiteY0" fmla="*/ 0 h 2473632"/>
              <a:gd name="connsiteX1" fmla="*/ 2773739 w 2773739"/>
              <a:gd name="connsiteY1" fmla="*/ 0 h 2473632"/>
              <a:gd name="connsiteX2" fmla="*/ 2773739 w 2773739"/>
              <a:gd name="connsiteY2" fmla="*/ 2473632 h 2473632"/>
              <a:gd name="connsiteX3" fmla="*/ 0 w 2773739"/>
              <a:gd name="connsiteY3" fmla="*/ 2473632 h 2473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3739" h="2473632">
                <a:moveTo>
                  <a:pt x="0" y="0"/>
                </a:moveTo>
                <a:lnTo>
                  <a:pt x="2773739" y="0"/>
                </a:lnTo>
                <a:lnTo>
                  <a:pt x="2773739" y="2473632"/>
                </a:lnTo>
                <a:lnTo>
                  <a:pt x="0" y="247363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AF851524-C7B0-4887-804F-984BFD903ED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752803" y="1945969"/>
            <a:ext cx="3301047" cy="2473632"/>
          </a:xfrm>
          <a:custGeom>
            <a:avLst/>
            <a:gdLst>
              <a:gd name="connsiteX0" fmla="*/ 0 w 3301047"/>
              <a:gd name="connsiteY0" fmla="*/ 0 h 2473632"/>
              <a:gd name="connsiteX1" fmla="*/ 3301047 w 3301047"/>
              <a:gd name="connsiteY1" fmla="*/ 0 h 2473632"/>
              <a:gd name="connsiteX2" fmla="*/ 3301047 w 3301047"/>
              <a:gd name="connsiteY2" fmla="*/ 2473632 h 2473632"/>
              <a:gd name="connsiteX3" fmla="*/ 0 w 3301047"/>
              <a:gd name="connsiteY3" fmla="*/ 2473632 h 2473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1047" h="2473632">
                <a:moveTo>
                  <a:pt x="0" y="0"/>
                </a:moveTo>
                <a:lnTo>
                  <a:pt x="3301047" y="0"/>
                </a:lnTo>
                <a:lnTo>
                  <a:pt x="3301047" y="2473632"/>
                </a:lnTo>
                <a:lnTo>
                  <a:pt x="0" y="247363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150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298C137-FCAF-42DA-BF93-9D967C64F7F4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AFC272DD-3DCE-4B40-AF7B-310F1F9FBAC9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1781EEB3-5873-4B1F-B821-1F5422B614B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0CEEC0A-DFA9-42B5-A4C4-E1139E11465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30267" y="1378957"/>
            <a:ext cx="4549829" cy="4471429"/>
          </a:xfrm>
          <a:custGeom>
            <a:avLst/>
            <a:gdLst>
              <a:gd name="connsiteX0" fmla="*/ 1224939 w 4549829"/>
              <a:gd name="connsiteY0" fmla="*/ 159 h 4471429"/>
              <a:gd name="connsiteX1" fmla="*/ 2280093 w 4549829"/>
              <a:gd name="connsiteY1" fmla="*/ 735220 h 4471429"/>
              <a:gd name="connsiteX2" fmla="*/ 2281906 w 4549829"/>
              <a:gd name="connsiteY2" fmla="*/ 741986 h 4471429"/>
              <a:gd name="connsiteX3" fmla="*/ 3556959 w 4549829"/>
              <a:gd name="connsiteY3" fmla="*/ 168288 h 4471429"/>
              <a:gd name="connsiteX4" fmla="*/ 4547962 w 4549829"/>
              <a:gd name="connsiteY4" fmla="*/ 1505331 h 4471429"/>
              <a:gd name="connsiteX5" fmla="*/ 2192617 w 4549829"/>
              <a:gd name="connsiteY5" fmla="*/ 4471429 h 4471429"/>
              <a:gd name="connsiteX6" fmla="*/ 2184456 w 4549829"/>
              <a:gd name="connsiteY6" fmla="*/ 4466364 h 4471429"/>
              <a:gd name="connsiteX7" fmla="*/ 8455 w 4549829"/>
              <a:gd name="connsiteY7" fmla="*/ 1220628 h 4471429"/>
              <a:gd name="connsiteX8" fmla="*/ 1079546 w 4549829"/>
              <a:gd name="connsiteY8" fmla="*/ 12689 h 4471429"/>
              <a:gd name="connsiteX9" fmla="*/ 1224939 w 4549829"/>
              <a:gd name="connsiteY9" fmla="*/ 159 h 4471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49829" h="4471429">
                <a:moveTo>
                  <a:pt x="1224939" y="159"/>
                </a:moveTo>
                <a:cubicBezTo>
                  <a:pt x="1571015" y="-5922"/>
                  <a:pt x="1959597" y="161210"/>
                  <a:pt x="2280093" y="735220"/>
                </a:cubicBezTo>
                <a:cubicBezTo>
                  <a:pt x="2280093" y="735220"/>
                  <a:pt x="2281906" y="741986"/>
                  <a:pt x="2281906" y="741986"/>
                </a:cubicBezTo>
                <a:cubicBezTo>
                  <a:pt x="2690044" y="132271"/>
                  <a:pt x="3174293" y="60529"/>
                  <a:pt x="3556959" y="168288"/>
                </a:cubicBezTo>
                <a:cubicBezTo>
                  <a:pt x="4130051" y="326543"/>
                  <a:pt x="4525361" y="887758"/>
                  <a:pt x="4547962" y="1505331"/>
                </a:cubicBezTo>
                <a:cubicBezTo>
                  <a:pt x="4626647" y="3347884"/>
                  <a:pt x="2192617" y="4471429"/>
                  <a:pt x="2192617" y="4471429"/>
                </a:cubicBezTo>
                <a:cubicBezTo>
                  <a:pt x="2192617" y="4471429"/>
                  <a:pt x="2192617" y="4471429"/>
                  <a:pt x="2184456" y="4466364"/>
                </a:cubicBezTo>
                <a:cubicBezTo>
                  <a:pt x="2029401" y="4370132"/>
                  <a:pt x="-152251" y="2982295"/>
                  <a:pt x="8455" y="1220628"/>
                </a:cubicBezTo>
                <a:cubicBezTo>
                  <a:pt x="67468" y="602940"/>
                  <a:pt x="496451" y="96414"/>
                  <a:pt x="1079546" y="12689"/>
                </a:cubicBezTo>
                <a:cubicBezTo>
                  <a:pt x="1126928" y="5431"/>
                  <a:pt x="1175500" y="1028"/>
                  <a:pt x="1224939" y="159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5DDAEA4-852D-4278-90E1-21D023B9F841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F1A178CA-D0D2-47B6-9D0B-01A61111DB99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981DB797-3349-4E32-9F0E-06DA565B84EF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7648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9F60124F-61FA-47B4-B942-18DF2060FE6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24200" y="825500"/>
            <a:ext cx="2184400" cy="5207000"/>
          </a:xfrm>
          <a:custGeom>
            <a:avLst/>
            <a:gdLst>
              <a:gd name="connsiteX0" fmla="*/ 0 w 2184400"/>
              <a:gd name="connsiteY0" fmla="*/ 0 h 5207000"/>
              <a:gd name="connsiteX1" fmla="*/ 2184400 w 2184400"/>
              <a:gd name="connsiteY1" fmla="*/ 0 h 5207000"/>
              <a:gd name="connsiteX2" fmla="*/ 2184400 w 2184400"/>
              <a:gd name="connsiteY2" fmla="*/ 5207000 h 5207000"/>
              <a:gd name="connsiteX3" fmla="*/ 0 w 2184400"/>
              <a:gd name="connsiteY3" fmla="*/ 5207000 h 520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4400" h="5207000">
                <a:moveTo>
                  <a:pt x="0" y="0"/>
                </a:moveTo>
                <a:lnTo>
                  <a:pt x="2184400" y="0"/>
                </a:lnTo>
                <a:lnTo>
                  <a:pt x="2184400" y="5207000"/>
                </a:lnTo>
                <a:lnTo>
                  <a:pt x="0" y="5207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9" name="Picture Placeholder 10">
            <a:extLst>
              <a:ext uri="{FF2B5EF4-FFF2-40B4-BE49-F238E27FC236}">
                <a16:creationId xmlns:a16="http://schemas.microsoft.com/office/drawing/2014/main" id="{1D335DE3-10B2-4DDA-9388-2E4EA97AD02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308600" y="825500"/>
            <a:ext cx="2184400" cy="5207000"/>
          </a:xfrm>
          <a:custGeom>
            <a:avLst/>
            <a:gdLst>
              <a:gd name="connsiteX0" fmla="*/ 0 w 2184400"/>
              <a:gd name="connsiteY0" fmla="*/ 0 h 5207000"/>
              <a:gd name="connsiteX1" fmla="*/ 2184400 w 2184400"/>
              <a:gd name="connsiteY1" fmla="*/ 0 h 5207000"/>
              <a:gd name="connsiteX2" fmla="*/ 2184400 w 2184400"/>
              <a:gd name="connsiteY2" fmla="*/ 5207000 h 5207000"/>
              <a:gd name="connsiteX3" fmla="*/ 0 w 2184400"/>
              <a:gd name="connsiteY3" fmla="*/ 5207000 h 520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4400" h="5207000">
                <a:moveTo>
                  <a:pt x="0" y="0"/>
                </a:moveTo>
                <a:lnTo>
                  <a:pt x="2184400" y="0"/>
                </a:lnTo>
                <a:lnTo>
                  <a:pt x="2184400" y="5207000"/>
                </a:lnTo>
                <a:lnTo>
                  <a:pt x="0" y="5207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0" name="Picture Placeholder 12">
            <a:extLst>
              <a:ext uri="{FF2B5EF4-FFF2-40B4-BE49-F238E27FC236}">
                <a16:creationId xmlns:a16="http://schemas.microsoft.com/office/drawing/2014/main" id="{A859BBAC-338E-4065-8CCD-F95E80051DD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9800" y="825500"/>
            <a:ext cx="2184400" cy="5207000"/>
          </a:xfrm>
          <a:custGeom>
            <a:avLst/>
            <a:gdLst>
              <a:gd name="connsiteX0" fmla="*/ 0 w 2184400"/>
              <a:gd name="connsiteY0" fmla="*/ 0 h 5207000"/>
              <a:gd name="connsiteX1" fmla="*/ 2184400 w 2184400"/>
              <a:gd name="connsiteY1" fmla="*/ 0 h 5207000"/>
              <a:gd name="connsiteX2" fmla="*/ 2184400 w 2184400"/>
              <a:gd name="connsiteY2" fmla="*/ 5207000 h 5207000"/>
              <a:gd name="connsiteX3" fmla="*/ 0 w 2184400"/>
              <a:gd name="connsiteY3" fmla="*/ 5207000 h 520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4400" h="5207000">
                <a:moveTo>
                  <a:pt x="0" y="0"/>
                </a:moveTo>
                <a:lnTo>
                  <a:pt x="2184400" y="0"/>
                </a:lnTo>
                <a:lnTo>
                  <a:pt x="2184400" y="5207000"/>
                </a:lnTo>
                <a:lnTo>
                  <a:pt x="0" y="5207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6683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0" name="Picture Placeholder 12">
            <a:extLst>
              <a:ext uri="{FF2B5EF4-FFF2-40B4-BE49-F238E27FC236}">
                <a16:creationId xmlns:a16="http://schemas.microsoft.com/office/drawing/2014/main" id="{A859BBAC-338E-4065-8CCD-F95E80051DD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7099300" cy="3924300"/>
          </a:xfrm>
          <a:custGeom>
            <a:avLst/>
            <a:gdLst>
              <a:gd name="connsiteX0" fmla="*/ 0 w 2184400"/>
              <a:gd name="connsiteY0" fmla="*/ 0 h 5207000"/>
              <a:gd name="connsiteX1" fmla="*/ 2184400 w 2184400"/>
              <a:gd name="connsiteY1" fmla="*/ 0 h 5207000"/>
              <a:gd name="connsiteX2" fmla="*/ 2184400 w 2184400"/>
              <a:gd name="connsiteY2" fmla="*/ 5207000 h 5207000"/>
              <a:gd name="connsiteX3" fmla="*/ 0 w 2184400"/>
              <a:gd name="connsiteY3" fmla="*/ 5207000 h 520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4400" h="5207000">
                <a:moveTo>
                  <a:pt x="0" y="0"/>
                </a:moveTo>
                <a:lnTo>
                  <a:pt x="2184400" y="0"/>
                </a:lnTo>
                <a:lnTo>
                  <a:pt x="2184400" y="5207000"/>
                </a:lnTo>
                <a:lnTo>
                  <a:pt x="0" y="5207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2966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2" name="Picture Placeholder 12">
            <a:extLst>
              <a:ext uri="{FF2B5EF4-FFF2-40B4-BE49-F238E27FC236}">
                <a16:creationId xmlns:a16="http://schemas.microsoft.com/office/drawing/2014/main" id="{7EE5BB9B-C39C-4F14-8A6B-2EB58B04FD6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09556" y="1920240"/>
            <a:ext cx="2971800" cy="2971800"/>
          </a:xfrm>
          <a:custGeom>
            <a:avLst/>
            <a:gdLst>
              <a:gd name="connsiteX0" fmla="*/ 0 w 2971800"/>
              <a:gd name="connsiteY0" fmla="*/ 0 h 2971800"/>
              <a:gd name="connsiteX1" fmla="*/ 2971800 w 2971800"/>
              <a:gd name="connsiteY1" fmla="*/ 0 h 2971800"/>
              <a:gd name="connsiteX2" fmla="*/ 2971800 w 2971800"/>
              <a:gd name="connsiteY2" fmla="*/ 2971800 h 2971800"/>
              <a:gd name="connsiteX3" fmla="*/ 0 w 2971800"/>
              <a:gd name="connsiteY3" fmla="*/ 297180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1800" h="2971800">
                <a:moveTo>
                  <a:pt x="0" y="0"/>
                </a:moveTo>
                <a:lnTo>
                  <a:pt x="2971800" y="0"/>
                </a:lnTo>
                <a:lnTo>
                  <a:pt x="2971800" y="2971800"/>
                </a:lnTo>
                <a:lnTo>
                  <a:pt x="0" y="2971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493F081C-DBF9-46F8-89B0-060965BA748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37072" y="1920240"/>
            <a:ext cx="2971800" cy="2971800"/>
          </a:xfrm>
          <a:custGeom>
            <a:avLst/>
            <a:gdLst>
              <a:gd name="connsiteX0" fmla="*/ 0 w 2971800"/>
              <a:gd name="connsiteY0" fmla="*/ 0 h 2971800"/>
              <a:gd name="connsiteX1" fmla="*/ 2971800 w 2971800"/>
              <a:gd name="connsiteY1" fmla="*/ 0 h 2971800"/>
              <a:gd name="connsiteX2" fmla="*/ 2971800 w 2971800"/>
              <a:gd name="connsiteY2" fmla="*/ 2971800 h 2971800"/>
              <a:gd name="connsiteX3" fmla="*/ 0 w 2971800"/>
              <a:gd name="connsiteY3" fmla="*/ 297180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1800" h="2971800">
                <a:moveTo>
                  <a:pt x="0" y="0"/>
                </a:moveTo>
                <a:lnTo>
                  <a:pt x="2971800" y="0"/>
                </a:lnTo>
                <a:lnTo>
                  <a:pt x="2971800" y="2971800"/>
                </a:lnTo>
                <a:lnTo>
                  <a:pt x="0" y="2971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E58F551-85B8-45CC-BE72-177AB79B25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82040" y="1920240"/>
            <a:ext cx="2971800" cy="2971800"/>
          </a:xfrm>
          <a:custGeom>
            <a:avLst/>
            <a:gdLst>
              <a:gd name="connsiteX0" fmla="*/ 0 w 2971800"/>
              <a:gd name="connsiteY0" fmla="*/ 0 h 2971800"/>
              <a:gd name="connsiteX1" fmla="*/ 2971800 w 2971800"/>
              <a:gd name="connsiteY1" fmla="*/ 0 h 2971800"/>
              <a:gd name="connsiteX2" fmla="*/ 2971800 w 2971800"/>
              <a:gd name="connsiteY2" fmla="*/ 2971800 h 2971800"/>
              <a:gd name="connsiteX3" fmla="*/ 0 w 2971800"/>
              <a:gd name="connsiteY3" fmla="*/ 297180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1800" h="2971800">
                <a:moveTo>
                  <a:pt x="0" y="0"/>
                </a:moveTo>
                <a:lnTo>
                  <a:pt x="2971800" y="0"/>
                </a:lnTo>
                <a:lnTo>
                  <a:pt x="2971800" y="2971800"/>
                </a:lnTo>
                <a:lnTo>
                  <a:pt x="0" y="2971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3769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18D61851-DC2D-459F-A552-B0DC2BECB54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31876" y="489098"/>
            <a:ext cx="6885432" cy="293990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FFA530EA-CF18-4C30-953B-B52B668774A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1876" y="3429000"/>
            <a:ext cx="3442716" cy="293990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D9EA89E1-FBDA-44E0-B03B-7D14C18BB59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974592" y="3429000"/>
            <a:ext cx="3442716" cy="293990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8172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02A9898-10F5-4E52-AC73-D401B368D71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132517" y="1902470"/>
            <a:ext cx="1976800" cy="1980266"/>
          </a:xfrm>
          <a:custGeom>
            <a:avLst/>
            <a:gdLst>
              <a:gd name="connsiteX0" fmla="*/ 0 w 1976800"/>
              <a:gd name="connsiteY0" fmla="*/ 0 h 1980266"/>
              <a:gd name="connsiteX1" fmla="*/ 1976800 w 1976800"/>
              <a:gd name="connsiteY1" fmla="*/ 0 h 1980266"/>
              <a:gd name="connsiteX2" fmla="*/ 1976800 w 1976800"/>
              <a:gd name="connsiteY2" fmla="*/ 1980266 h 1980266"/>
              <a:gd name="connsiteX3" fmla="*/ 0 w 1976800"/>
              <a:gd name="connsiteY3" fmla="*/ 1980266 h 1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6800" h="1980266">
                <a:moveTo>
                  <a:pt x="0" y="0"/>
                </a:moveTo>
                <a:lnTo>
                  <a:pt x="1976800" y="0"/>
                </a:lnTo>
                <a:lnTo>
                  <a:pt x="1976800" y="1980266"/>
                </a:lnTo>
                <a:lnTo>
                  <a:pt x="0" y="19802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77430F7-EBBD-4A12-8436-BE5273E6C4C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080754" y="1902470"/>
            <a:ext cx="1976800" cy="1980266"/>
          </a:xfrm>
          <a:custGeom>
            <a:avLst/>
            <a:gdLst>
              <a:gd name="connsiteX0" fmla="*/ 0 w 1976800"/>
              <a:gd name="connsiteY0" fmla="*/ 0 h 1980266"/>
              <a:gd name="connsiteX1" fmla="*/ 1976800 w 1976800"/>
              <a:gd name="connsiteY1" fmla="*/ 0 h 1980266"/>
              <a:gd name="connsiteX2" fmla="*/ 1976800 w 1976800"/>
              <a:gd name="connsiteY2" fmla="*/ 1980266 h 1980266"/>
              <a:gd name="connsiteX3" fmla="*/ 0 w 1976800"/>
              <a:gd name="connsiteY3" fmla="*/ 1980266 h 1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6800" h="1980266">
                <a:moveTo>
                  <a:pt x="0" y="0"/>
                </a:moveTo>
                <a:lnTo>
                  <a:pt x="1976800" y="0"/>
                </a:lnTo>
                <a:lnTo>
                  <a:pt x="1976800" y="1980266"/>
                </a:lnTo>
                <a:lnTo>
                  <a:pt x="0" y="19802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7D9B333D-BA3F-4778-A887-6313B4C3B85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103954" y="3882123"/>
            <a:ext cx="1976800" cy="1980266"/>
          </a:xfrm>
          <a:custGeom>
            <a:avLst/>
            <a:gdLst>
              <a:gd name="connsiteX0" fmla="*/ 0 w 1976800"/>
              <a:gd name="connsiteY0" fmla="*/ 0 h 1980266"/>
              <a:gd name="connsiteX1" fmla="*/ 1976800 w 1976800"/>
              <a:gd name="connsiteY1" fmla="*/ 0 h 1980266"/>
              <a:gd name="connsiteX2" fmla="*/ 1976800 w 1976800"/>
              <a:gd name="connsiteY2" fmla="*/ 1980266 h 1980266"/>
              <a:gd name="connsiteX3" fmla="*/ 0 w 1976800"/>
              <a:gd name="connsiteY3" fmla="*/ 1980266 h 1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6800" h="1980266">
                <a:moveTo>
                  <a:pt x="0" y="0"/>
                </a:moveTo>
                <a:lnTo>
                  <a:pt x="1976800" y="0"/>
                </a:lnTo>
                <a:lnTo>
                  <a:pt x="1976800" y="1980266"/>
                </a:lnTo>
                <a:lnTo>
                  <a:pt x="0" y="19802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E445CC0-7E92-45EC-B9F0-7AC80FEE700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155717" y="3882123"/>
            <a:ext cx="1976800" cy="1980266"/>
          </a:xfrm>
          <a:custGeom>
            <a:avLst/>
            <a:gdLst>
              <a:gd name="connsiteX0" fmla="*/ 0 w 1976800"/>
              <a:gd name="connsiteY0" fmla="*/ 0 h 1980266"/>
              <a:gd name="connsiteX1" fmla="*/ 1976800 w 1976800"/>
              <a:gd name="connsiteY1" fmla="*/ 0 h 1980266"/>
              <a:gd name="connsiteX2" fmla="*/ 1976800 w 1976800"/>
              <a:gd name="connsiteY2" fmla="*/ 1980266 h 1980266"/>
              <a:gd name="connsiteX3" fmla="*/ 0 w 1976800"/>
              <a:gd name="connsiteY3" fmla="*/ 1980266 h 1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6800" h="1980266">
                <a:moveTo>
                  <a:pt x="0" y="0"/>
                </a:moveTo>
                <a:lnTo>
                  <a:pt x="1976800" y="0"/>
                </a:lnTo>
                <a:lnTo>
                  <a:pt x="1976800" y="1980266"/>
                </a:lnTo>
                <a:lnTo>
                  <a:pt x="0" y="19802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7B21BE0B-2A34-4259-A2D0-B65DF8540BA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059483" y="3882123"/>
            <a:ext cx="1976800" cy="1980266"/>
          </a:xfrm>
          <a:custGeom>
            <a:avLst/>
            <a:gdLst>
              <a:gd name="connsiteX0" fmla="*/ 0 w 1976800"/>
              <a:gd name="connsiteY0" fmla="*/ 0 h 1980266"/>
              <a:gd name="connsiteX1" fmla="*/ 1976800 w 1976800"/>
              <a:gd name="connsiteY1" fmla="*/ 0 h 1980266"/>
              <a:gd name="connsiteX2" fmla="*/ 1976800 w 1976800"/>
              <a:gd name="connsiteY2" fmla="*/ 1980266 h 1980266"/>
              <a:gd name="connsiteX3" fmla="*/ 0 w 1976800"/>
              <a:gd name="connsiteY3" fmla="*/ 1980266 h 1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6800" h="1980266">
                <a:moveTo>
                  <a:pt x="0" y="0"/>
                </a:moveTo>
                <a:lnTo>
                  <a:pt x="1976800" y="0"/>
                </a:lnTo>
                <a:lnTo>
                  <a:pt x="1976800" y="1980266"/>
                </a:lnTo>
                <a:lnTo>
                  <a:pt x="0" y="198026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70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7235E430-519D-40E9-9005-486A9E2B4C3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59803" y="3225799"/>
            <a:ext cx="3632196" cy="3632196"/>
          </a:xfrm>
          <a:custGeom>
            <a:avLst/>
            <a:gdLst>
              <a:gd name="connsiteX0" fmla="*/ 3632196 w 3632196"/>
              <a:gd name="connsiteY0" fmla="*/ 0 h 3632196"/>
              <a:gd name="connsiteX1" fmla="*/ 3632196 w 3632196"/>
              <a:gd name="connsiteY1" fmla="*/ 3632196 h 3632196"/>
              <a:gd name="connsiteX2" fmla="*/ 0 w 3632196"/>
              <a:gd name="connsiteY2" fmla="*/ 3632196 h 3632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32196" h="3632196">
                <a:moveTo>
                  <a:pt x="3632196" y="0"/>
                </a:moveTo>
                <a:lnTo>
                  <a:pt x="3632196" y="3632196"/>
                </a:lnTo>
                <a:lnTo>
                  <a:pt x="0" y="363219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79C2707D-4692-4756-A5AC-C24D0B1590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858000" cy="6858000"/>
          </a:xfrm>
          <a:custGeom>
            <a:avLst/>
            <a:gdLst>
              <a:gd name="connsiteX0" fmla="*/ 0 w 6858000"/>
              <a:gd name="connsiteY0" fmla="*/ 0 h 6858000"/>
              <a:gd name="connsiteX1" fmla="*/ 6858000 w 6858000"/>
              <a:gd name="connsiteY1" fmla="*/ 0 h 6858000"/>
              <a:gd name="connsiteX2" fmla="*/ 0 w 68580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0" h="6858000">
                <a:moveTo>
                  <a:pt x="0" y="0"/>
                </a:moveTo>
                <a:lnTo>
                  <a:pt x="6858000" y="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8214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21">
            <a:extLst>
              <a:ext uri="{FF2B5EF4-FFF2-40B4-BE49-F238E27FC236}">
                <a16:creationId xmlns:a16="http://schemas.microsoft.com/office/drawing/2014/main" id="{96DE32BF-056D-4EA9-807C-16194EA7941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700838" y="2263776"/>
            <a:ext cx="2439988" cy="1147763"/>
          </a:xfrm>
          <a:custGeom>
            <a:avLst/>
            <a:gdLst>
              <a:gd name="connsiteX0" fmla="*/ 0 w 2439988"/>
              <a:gd name="connsiteY0" fmla="*/ 0 h 1147763"/>
              <a:gd name="connsiteX1" fmla="*/ 2439988 w 2439988"/>
              <a:gd name="connsiteY1" fmla="*/ 0 h 1147763"/>
              <a:gd name="connsiteX2" fmla="*/ 2439988 w 2439988"/>
              <a:gd name="connsiteY2" fmla="*/ 1147763 h 1147763"/>
              <a:gd name="connsiteX3" fmla="*/ 0 w 2439988"/>
              <a:gd name="connsiteY3" fmla="*/ 1147763 h 1147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9988" h="1147763">
                <a:moveTo>
                  <a:pt x="0" y="0"/>
                </a:moveTo>
                <a:lnTo>
                  <a:pt x="2439988" y="0"/>
                </a:lnTo>
                <a:lnTo>
                  <a:pt x="2439988" y="1147763"/>
                </a:lnTo>
                <a:lnTo>
                  <a:pt x="0" y="114776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6" name="Picture Placeholder 19">
            <a:extLst>
              <a:ext uri="{FF2B5EF4-FFF2-40B4-BE49-F238E27FC236}">
                <a16:creationId xmlns:a16="http://schemas.microsoft.com/office/drawing/2014/main" id="{458119CE-2588-47D8-A57E-60806007F92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00838" y="819150"/>
            <a:ext cx="2439988" cy="1233488"/>
          </a:xfrm>
          <a:custGeom>
            <a:avLst/>
            <a:gdLst>
              <a:gd name="connsiteX0" fmla="*/ 0 w 2439988"/>
              <a:gd name="connsiteY0" fmla="*/ 0 h 1233488"/>
              <a:gd name="connsiteX1" fmla="*/ 2439988 w 2439988"/>
              <a:gd name="connsiteY1" fmla="*/ 0 h 1233488"/>
              <a:gd name="connsiteX2" fmla="*/ 2439988 w 2439988"/>
              <a:gd name="connsiteY2" fmla="*/ 1233488 h 1233488"/>
              <a:gd name="connsiteX3" fmla="*/ 0 w 2439988"/>
              <a:gd name="connsiteY3" fmla="*/ 1233488 h 123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9988" h="1233488">
                <a:moveTo>
                  <a:pt x="0" y="0"/>
                </a:moveTo>
                <a:lnTo>
                  <a:pt x="2439988" y="0"/>
                </a:lnTo>
                <a:lnTo>
                  <a:pt x="2439988" y="1233488"/>
                </a:lnTo>
                <a:lnTo>
                  <a:pt x="0" y="123348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7" name="Picture Placeholder 22">
            <a:extLst>
              <a:ext uri="{FF2B5EF4-FFF2-40B4-BE49-F238E27FC236}">
                <a16:creationId xmlns:a16="http://schemas.microsoft.com/office/drawing/2014/main" id="{3957AB84-F78E-4C8E-A011-25F16959742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05338" y="819150"/>
            <a:ext cx="1890713" cy="2592388"/>
          </a:xfrm>
          <a:custGeom>
            <a:avLst/>
            <a:gdLst>
              <a:gd name="connsiteX0" fmla="*/ 0 w 1890713"/>
              <a:gd name="connsiteY0" fmla="*/ 0 h 2592388"/>
              <a:gd name="connsiteX1" fmla="*/ 1890713 w 1890713"/>
              <a:gd name="connsiteY1" fmla="*/ 0 h 2592388"/>
              <a:gd name="connsiteX2" fmla="*/ 1890713 w 1890713"/>
              <a:gd name="connsiteY2" fmla="*/ 2592388 h 2592388"/>
              <a:gd name="connsiteX3" fmla="*/ 0 w 1890713"/>
              <a:gd name="connsiteY3" fmla="*/ 2592388 h 2592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90713" h="2592388">
                <a:moveTo>
                  <a:pt x="0" y="0"/>
                </a:moveTo>
                <a:lnTo>
                  <a:pt x="1890713" y="0"/>
                </a:lnTo>
                <a:lnTo>
                  <a:pt x="1890713" y="2592388"/>
                </a:lnTo>
                <a:lnTo>
                  <a:pt x="0" y="259238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8" name="Picture Placeholder 24">
            <a:extLst>
              <a:ext uri="{FF2B5EF4-FFF2-40B4-BE49-F238E27FC236}">
                <a16:creationId xmlns:a16="http://schemas.microsoft.com/office/drawing/2014/main" id="{50B22213-B8FA-46A1-881C-706B83BE826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05338" y="3629025"/>
            <a:ext cx="4535488" cy="2409825"/>
          </a:xfrm>
          <a:custGeom>
            <a:avLst/>
            <a:gdLst>
              <a:gd name="connsiteX0" fmla="*/ 0 w 4535488"/>
              <a:gd name="connsiteY0" fmla="*/ 0 h 2409825"/>
              <a:gd name="connsiteX1" fmla="*/ 4535488 w 4535488"/>
              <a:gd name="connsiteY1" fmla="*/ 0 h 2409825"/>
              <a:gd name="connsiteX2" fmla="*/ 4535488 w 4535488"/>
              <a:gd name="connsiteY2" fmla="*/ 2409825 h 2409825"/>
              <a:gd name="connsiteX3" fmla="*/ 0 w 4535488"/>
              <a:gd name="connsiteY3" fmla="*/ 2409825 h 2409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5488" h="2409825">
                <a:moveTo>
                  <a:pt x="0" y="0"/>
                </a:moveTo>
                <a:lnTo>
                  <a:pt x="4535488" y="0"/>
                </a:lnTo>
                <a:lnTo>
                  <a:pt x="4535488" y="2409825"/>
                </a:lnTo>
                <a:lnTo>
                  <a:pt x="0" y="24098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11954031-B618-4EA3-B205-C7CBC263681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44026" y="819150"/>
            <a:ext cx="2085975" cy="5219700"/>
          </a:xfrm>
          <a:custGeom>
            <a:avLst/>
            <a:gdLst>
              <a:gd name="connsiteX0" fmla="*/ 0 w 2085975"/>
              <a:gd name="connsiteY0" fmla="*/ 0 h 5219700"/>
              <a:gd name="connsiteX1" fmla="*/ 2085975 w 2085975"/>
              <a:gd name="connsiteY1" fmla="*/ 0 h 5219700"/>
              <a:gd name="connsiteX2" fmla="*/ 2085975 w 2085975"/>
              <a:gd name="connsiteY2" fmla="*/ 5219700 h 5219700"/>
              <a:gd name="connsiteX3" fmla="*/ 0 w 2085975"/>
              <a:gd name="connsiteY3" fmla="*/ 5219700 h 521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5975" h="5219700">
                <a:moveTo>
                  <a:pt x="0" y="0"/>
                </a:moveTo>
                <a:lnTo>
                  <a:pt x="2085975" y="0"/>
                </a:lnTo>
                <a:lnTo>
                  <a:pt x="2085975" y="5219700"/>
                </a:lnTo>
                <a:lnTo>
                  <a:pt x="0" y="52197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7848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8293D930-B573-415F-8636-E1091663922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38900" y="609600"/>
            <a:ext cx="5016500" cy="5016500"/>
          </a:xfrm>
          <a:custGeom>
            <a:avLst/>
            <a:gdLst>
              <a:gd name="connsiteX0" fmla="*/ 0 w 5016500"/>
              <a:gd name="connsiteY0" fmla="*/ 0 h 5016500"/>
              <a:gd name="connsiteX1" fmla="*/ 5016500 w 5016500"/>
              <a:gd name="connsiteY1" fmla="*/ 0 h 5016500"/>
              <a:gd name="connsiteX2" fmla="*/ 5016500 w 5016500"/>
              <a:gd name="connsiteY2" fmla="*/ 5016500 h 5016500"/>
              <a:gd name="connsiteX3" fmla="*/ 0 w 5016500"/>
              <a:gd name="connsiteY3" fmla="*/ 5016500 h 501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6500" h="5016500">
                <a:moveTo>
                  <a:pt x="0" y="0"/>
                </a:moveTo>
                <a:lnTo>
                  <a:pt x="5016500" y="0"/>
                </a:lnTo>
                <a:lnTo>
                  <a:pt x="5016500" y="5016500"/>
                </a:lnTo>
                <a:lnTo>
                  <a:pt x="0" y="50165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6016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1F9884D-1F53-44F8-A794-D635F572AF4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768850" y="1244600"/>
            <a:ext cx="2527300" cy="4368800"/>
          </a:xfrm>
          <a:custGeom>
            <a:avLst/>
            <a:gdLst>
              <a:gd name="connsiteX0" fmla="*/ 0 w 2527300"/>
              <a:gd name="connsiteY0" fmla="*/ 0 h 4368800"/>
              <a:gd name="connsiteX1" fmla="*/ 2527300 w 2527300"/>
              <a:gd name="connsiteY1" fmla="*/ 0 h 4368800"/>
              <a:gd name="connsiteX2" fmla="*/ 2527300 w 2527300"/>
              <a:gd name="connsiteY2" fmla="*/ 4368800 h 4368800"/>
              <a:gd name="connsiteX3" fmla="*/ 0 w 2527300"/>
              <a:gd name="connsiteY3" fmla="*/ 4368800 h 43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4368800">
                <a:moveTo>
                  <a:pt x="0" y="0"/>
                </a:moveTo>
                <a:lnTo>
                  <a:pt x="2527300" y="0"/>
                </a:lnTo>
                <a:lnTo>
                  <a:pt x="2527300" y="4368800"/>
                </a:lnTo>
                <a:lnTo>
                  <a:pt x="0" y="4368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7D9F038-DC61-49EB-B373-0C5CA780EAB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24750" y="1244600"/>
            <a:ext cx="2527300" cy="4368800"/>
          </a:xfrm>
          <a:custGeom>
            <a:avLst/>
            <a:gdLst>
              <a:gd name="connsiteX0" fmla="*/ 0 w 2527300"/>
              <a:gd name="connsiteY0" fmla="*/ 0 h 4368800"/>
              <a:gd name="connsiteX1" fmla="*/ 2527300 w 2527300"/>
              <a:gd name="connsiteY1" fmla="*/ 0 h 4368800"/>
              <a:gd name="connsiteX2" fmla="*/ 2527300 w 2527300"/>
              <a:gd name="connsiteY2" fmla="*/ 4368800 h 4368800"/>
              <a:gd name="connsiteX3" fmla="*/ 0 w 2527300"/>
              <a:gd name="connsiteY3" fmla="*/ 4368800 h 43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4368800">
                <a:moveTo>
                  <a:pt x="0" y="0"/>
                </a:moveTo>
                <a:lnTo>
                  <a:pt x="2527300" y="0"/>
                </a:lnTo>
                <a:lnTo>
                  <a:pt x="2527300" y="4368800"/>
                </a:lnTo>
                <a:lnTo>
                  <a:pt x="0" y="4368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49F9B75-AEE6-40DB-AF19-6DB18D76126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229850" y="1244600"/>
            <a:ext cx="2527300" cy="4368800"/>
          </a:xfrm>
          <a:custGeom>
            <a:avLst/>
            <a:gdLst>
              <a:gd name="connsiteX0" fmla="*/ 0 w 2527300"/>
              <a:gd name="connsiteY0" fmla="*/ 0 h 4368800"/>
              <a:gd name="connsiteX1" fmla="*/ 2527300 w 2527300"/>
              <a:gd name="connsiteY1" fmla="*/ 0 h 4368800"/>
              <a:gd name="connsiteX2" fmla="*/ 2527300 w 2527300"/>
              <a:gd name="connsiteY2" fmla="*/ 4368800 h 4368800"/>
              <a:gd name="connsiteX3" fmla="*/ 0 w 2527300"/>
              <a:gd name="connsiteY3" fmla="*/ 4368800 h 43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7300" h="4368800">
                <a:moveTo>
                  <a:pt x="0" y="0"/>
                </a:moveTo>
                <a:lnTo>
                  <a:pt x="2527300" y="0"/>
                </a:lnTo>
                <a:lnTo>
                  <a:pt x="2527300" y="4368800"/>
                </a:lnTo>
                <a:lnTo>
                  <a:pt x="0" y="43688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34573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7424F44-43AE-45C5-985E-F0C8A15471D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59969" y="771402"/>
            <a:ext cx="2710872" cy="2710872"/>
          </a:xfrm>
          <a:custGeom>
            <a:avLst/>
            <a:gdLst>
              <a:gd name="connsiteX0" fmla="*/ 1355436 w 2710872"/>
              <a:gd name="connsiteY0" fmla="*/ 0 h 2710872"/>
              <a:gd name="connsiteX1" fmla="*/ 2710872 w 2710872"/>
              <a:gd name="connsiteY1" fmla="*/ 1355436 h 2710872"/>
              <a:gd name="connsiteX2" fmla="*/ 1355436 w 2710872"/>
              <a:gd name="connsiteY2" fmla="*/ 2710872 h 2710872"/>
              <a:gd name="connsiteX3" fmla="*/ 0 w 2710872"/>
              <a:gd name="connsiteY3" fmla="*/ 1355436 h 2710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0872" h="2710872">
                <a:moveTo>
                  <a:pt x="1355436" y="0"/>
                </a:moveTo>
                <a:lnTo>
                  <a:pt x="2710872" y="1355436"/>
                </a:lnTo>
                <a:lnTo>
                  <a:pt x="1355436" y="2710872"/>
                </a:lnTo>
                <a:lnTo>
                  <a:pt x="0" y="135543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298B469-5802-4FF0-A060-900863D7F69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525817" y="2246850"/>
            <a:ext cx="2710872" cy="2710872"/>
          </a:xfrm>
          <a:custGeom>
            <a:avLst/>
            <a:gdLst>
              <a:gd name="connsiteX0" fmla="*/ 1355436 w 2710872"/>
              <a:gd name="connsiteY0" fmla="*/ 0 h 2710872"/>
              <a:gd name="connsiteX1" fmla="*/ 2710872 w 2710872"/>
              <a:gd name="connsiteY1" fmla="*/ 1355436 h 2710872"/>
              <a:gd name="connsiteX2" fmla="*/ 1355436 w 2710872"/>
              <a:gd name="connsiteY2" fmla="*/ 2710872 h 2710872"/>
              <a:gd name="connsiteX3" fmla="*/ 0 w 2710872"/>
              <a:gd name="connsiteY3" fmla="*/ 1355436 h 2710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0872" h="2710872">
                <a:moveTo>
                  <a:pt x="1355436" y="0"/>
                </a:moveTo>
                <a:lnTo>
                  <a:pt x="2710872" y="1355436"/>
                </a:lnTo>
                <a:lnTo>
                  <a:pt x="1355436" y="2710872"/>
                </a:lnTo>
                <a:lnTo>
                  <a:pt x="0" y="135543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EE3C214-54F2-469E-9DE7-983A78B4075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59969" y="3722298"/>
            <a:ext cx="2710872" cy="2710872"/>
          </a:xfrm>
          <a:custGeom>
            <a:avLst/>
            <a:gdLst>
              <a:gd name="connsiteX0" fmla="*/ 1355436 w 2710872"/>
              <a:gd name="connsiteY0" fmla="*/ 0 h 2710872"/>
              <a:gd name="connsiteX1" fmla="*/ 2710872 w 2710872"/>
              <a:gd name="connsiteY1" fmla="*/ 1355436 h 2710872"/>
              <a:gd name="connsiteX2" fmla="*/ 1355436 w 2710872"/>
              <a:gd name="connsiteY2" fmla="*/ 2710872 h 2710872"/>
              <a:gd name="connsiteX3" fmla="*/ 0 w 2710872"/>
              <a:gd name="connsiteY3" fmla="*/ 1355436 h 2710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0872" h="2710872">
                <a:moveTo>
                  <a:pt x="1355436" y="0"/>
                </a:moveTo>
                <a:lnTo>
                  <a:pt x="2710872" y="1355436"/>
                </a:lnTo>
                <a:lnTo>
                  <a:pt x="1355436" y="2710872"/>
                </a:lnTo>
                <a:lnTo>
                  <a:pt x="0" y="135543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682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298C137-FCAF-42DA-BF93-9D967C64F7F4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AFC272DD-3DCE-4B40-AF7B-310F1F9FBAC9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1781EEB3-5873-4B1F-B821-1F5422B614B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5DDAEA4-852D-4278-90E1-21D023B9F841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F1A178CA-D0D2-47B6-9D0B-01A61111DB99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981DB797-3349-4E32-9F0E-06DA565B84EF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FA477C72-EAF8-44AA-BDE9-D6AFC4B451D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28915" y="1821542"/>
            <a:ext cx="5050972" cy="2743200"/>
          </a:xfrm>
          <a:custGeom>
            <a:avLst/>
            <a:gdLst>
              <a:gd name="connsiteX0" fmla="*/ 0 w 5050972"/>
              <a:gd name="connsiteY0" fmla="*/ 0 h 2743200"/>
              <a:gd name="connsiteX1" fmla="*/ 5050972 w 5050972"/>
              <a:gd name="connsiteY1" fmla="*/ 0 h 2743200"/>
              <a:gd name="connsiteX2" fmla="*/ 5050972 w 5050972"/>
              <a:gd name="connsiteY2" fmla="*/ 2743200 h 2743200"/>
              <a:gd name="connsiteX3" fmla="*/ 0 w 5050972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0972" h="2743200">
                <a:moveTo>
                  <a:pt x="0" y="0"/>
                </a:moveTo>
                <a:lnTo>
                  <a:pt x="5050972" y="0"/>
                </a:lnTo>
                <a:lnTo>
                  <a:pt x="5050972" y="2743200"/>
                </a:lnTo>
                <a:lnTo>
                  <a:pt x="0" y="2743200"/>
                </a:lnTo>
                <a:close/>
              </a:path>
            </a:pathLst>
          </a:custGeom>
        </p:spPr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784FC46C-3800-4063-A924-A1D2AA0FB20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12116" y="1821542"/>
            <a:ext cx="5050971" cy="2743200"/>
          </a:xfrm>
          <a:custGeom>
            <a:avLst/>
            <a:gdLst>
              <a:gd name="connsiteX0" fmla="*/ 0 w 5050971"/>
              <a:gd name="connsiteY0" fmla="*/ 0 h 2743200"/>
              <a:gd name="connsiteX1" fmla="*/ 5050971 w 5050971"/>
              <a:gd name="connsiteY1" fmla="*/ 0 h 2743200"/>
              <a:gd name="connsiteX2" fmla="*/ 5050971 w 5050971"/>
              <a:gd name="connsiteY2" fmla="*/ 2743200 h 2743200"/>
              <a:gd name="connsiteX3" fmla="*/ 0 w 5050971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0971" h="2743200">
                <a:moveTo>
                  <a:pt x="0" y="0"/>
                </a:moveTo>
                <a:lnTo>
                  <a:pt x="5050971" y="0"/>
                </a:lnTo>
                <a:lnTo>
                  <a:pt x="5050971" y="2743200"/>
                </a:lnTo>
                <a:lnTo>
                  <a:pt x="0" y="27432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44767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D17009B-84D2-44A1-A7AC-D56C80EDF8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57250" y="0"/>
            <a:ext cx="1955030" cy="4361220"/>
          </a:xfrm>
          <a:custGeom>
            <a:avLst/>
            <a:gdLst>
              <a:gd name="connsiteX0" fmla="*/ 0 w 1955030"/>
              <a:gd name="connsiteY0" fmla="*/ 0 h 4361220"/>
              <a:gd name="connsiteX1" fmla="*/ 1955030 w 1955030"/>
              <a:gd name="connsiteY1" fmla="*/ 0 h 4361220"/>
              <a:gd name="connsiteX2" fmla="*/ 1955030 w 1955030"/>
              <a:gd name="connsiteY2" fmla="*/ 4361220 h 4361220"/>
              <a:gd name="connsiteX3" fmla="*/ 0 w 1955030"/>
              <a:gd name="connsiteY3" fmla="*/ 4361220 h 4361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030" h="4361220">
                <a:moveTo>
                  <a:pt x="0" y="0"/>
                </a:moveTo>
                <a:lnTo>
                  <a:pt x="1955030" y="0"/>
                </a:lnTo>
                <a:lnTo>
                  <a:pt x="1955030" y="4361220"/>
                </a:lnTo>
                <a:lnTo>
                  <a:pt x="0" y="436122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C0A351A-7BBB-42B1-A436-74304513680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997313" y="0"/>
            <a:ext cx="1955030" cy="2768888"/>
          </a:xfrm>
          <a:custGeom>
            <a:avLst/>
            <a:gdLst>
              <a:gd name="connsiteX0" fmla="*/ 0 w 1955030"/>
              <a:gd name="connsiteY0" fmla="*/ 0 h 2768888"/>
              <a:gd name="connsiteX1" fmla="*/ 1955030 w 1955030"/>
              <a:gd name="connsiteY1" fmla="*/ 0 h 2768888"/>
              <a:gd name="connsiteX2" fmla="*/ 1955030 w 1955030"/>
              <a:gd name="connsiteY2" fmla="*/ 2768888 h 2768888"/>
              <a:gd name="connsiteX3" fmla="*/ 0 w 1955030"/>
              <a:gd name="connsiteY3" fmla="*/ 2768888 h 2768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030" h="2768888">
                <a:moveTo>
                  <a:pt x="0" y="0"/>
                </a:moveTo>
                <a:lnTo>
                  <a:pt x="1955030" y="0"/>
                </a:lnTo>
                <a:lnTo>
                  <a:pt x="1955030" y="2768888"/>
                </a:lnTo>
                <a:lnTo>
                  <a:pt x="0" y="276888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31D2C875-8C6E-455E-ADF5-E137E934F27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927282" y="0"/>
            <a:ext cx="1955030" cy="5307773"/>
          </a:xfrm>
          <a:custGeom>
            <a:avLst/>
            <a:gdLst>
              <a:gd name="connsiteX0" fmla="*/ 0 w 1955030"/>
              <a:gd name="connsiteY0" fmla="*/ 0 h 5307773"/>
              <a:gd name="connsiteX1" fmla="*/ 1955030 w 1955030"/>
              <a:gd name="connsiteY1" fmla="*/ 0 h 5307773"/>
              <a:gd name="connsiteX2" fmla="*/ 1955030 w 1955030"/>
              <a:gd name="connsiteY2" fmla="*/ 5307773 h 5307773"/>
              <a:gd name="connsiteX3" fmla="*/ 0 w 1955030"/>
              <a:gd name="connsiteY3" fmla="*/ 5307773 h 5307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5030" h="5307773">
                <a:moveTo>
                  <a:pt x="0" y="0"/>
                </a:moveTo>
                <a:lnTo>
                  <a:pt x="1955030" y="0"/>
                </a:lnTo>
                <a:lnTo>
                  <a:pt x="1955030" y="5307773"/>
                </a:lnTo>
                <a:lnTo>
                  <a:pt x="0" y="530777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85287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37A3A50-B79C-453F-8EAB-6BB7D77E0E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77100" y="814387"/>
            <a:ext cx="2047875" cy="2408900"/>
          </a:xfrm>
          <a:custGeom>
            <a:avLst/>
            <a:gdLst>
              <a:gd name="connsiteX0" fmla="*/ 0 w 2047875"/>
              <a:gd name="connsiteY0" fmla="*/ 0 h 2408900"/>
              <a:gd name="connsiteX1" fmla="*/ 2047875 w 2047875"/>
              <a:gd name="connsiteY1" fmla="*/ 0 h 2408900"/>
              <a:gd name="connsiteX2" fmla="*/ 2047875 w 2047875"/>
              <a:gd name="connsiteY2" fmla="*/ 2408900 h 2408900"/>
              <a:gd name="connsiteX3" fmla="*/ 0 w 2047875"/>
              <a:gd name="connsiteY3" fmla="*/ 2408900 h 240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5" h="2408900">
                <a:moveTo>
                  <a:pt x="0" y="0"/>
                </a:moveTo>
                <a:lnTo>
                  <a:pt x="2047875" y="0"/>
                </a:lnTo>
                <a:lnTo>
                  <a:pt x="2047875" y="2408900"/>
                </a:lnTo>
                <a:lnTo>
                  <a:pt x="0" y="24089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F703DB3-0934-47B3-BFEE-FB389E0269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467850" y="1553501"/>
            <a:ext cx="1885950" cy="2408900"/>
          </a:xfrm>
          <a:custGeom>
            <a:avLst/>
            <a:gdLst>
              <a:gd name="connsiteX0" fmla="*/ 0 w 1885950"/>
              <a:gd name="connsiteY0" fmla="*/ 0 h 2408900"/>
              <a:gd name="connsiteX1" fmla="*/ 1885950 w 1885950"/>
              <a:gd name="connsiteY1" fmla="*/ 0 h 2408900"/>
              <a:gd name="connsiteX2" fmla="*/ 1885950 w 1885950"/>
              <a:gd name="connsiteY2" fmla="*/ 2408900 h 2408900"/>
              <a:gd name="connsiteX3" fmla="*/ 0 w 1885950"/>
              <a:gd name="connsiteY3" fmla="*/ 2408900 h 240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5950" h="2408900">
                <a:moveTo>
                  <a:pt x="0" y="0"/>
                </a:moveTo>
                <a:lnTo>
                  <a:pt x="1885950" y="0"/>
                </a:lnTo>
                <a:lnTo>
                  <a:pt x="1885950" y="2408900"/>
                </a:lnTo>
                <a:lnTo>
                  <a:pt x="0" y="24089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2FDAEC4-ED18-4E50-B850-44A5EA33382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467850" y="4125251"/>
            <a:ext cx="1885950" cy="2043112"/>
          </a:xfrm>
          <a:custGeom>
            <a:avLst/>
            <a:gdLst>
              <a:gd name="connsiteX0" fmla="*/ 0 w 1885950"/>
              <a:gd name="connsiteY0" fmla="*/ 0 h 2043112"/>
              <a:gd name="connsiteX1" fmla="*/ 1885950 w 1885950"/>
              <a:gd name="connsiteY1" fmla="*/ 0 h 2043112"/>
              <a:gd name="connsiteX2" fmla="*/ 1885950 w 1885950"/>
              <a:gd name="connsiteY2" fmla="*/ 2043112 h 2043112"/>
              <a:gd name="connsiteX3" fmla="*/ 0 w 1885950"/>
              <a:gd name="connsiteY3" fmla="*/ 2043112 h 2043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5950" h="2043112">
                <a:moveTo>
                  <a:pt x="0" y="0"/>
                </a:moveTo>
                <a:lnTo>
                  <a:pt x="1885950" y="0"/>
                </a:lnTo>
                <a:lnTo>
                  <a:pt x="1885950" y="2043112"/>
                </a:lnTo>
                <a:lnTo>
                  <a:pt x="0" y="204311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CADA599-C9EF-4622-AFDD-AA2357AB3BF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277100" y="3376613"/>
            <a:ext cx="2047875" cy="2043113"/>
          </a:xfrm>
          <a:custGeom>
            <a:avLst/>
            <a:gdLst>
              <a:gd name="connsiteX0" fmla="*/ 0 w 2047875"/>
              <a:gd name="connsiteY0" fmla="*/ 0 h 2043113"/>
              <a:gd name="connsiteX1" fmla="*/ 2047875 w 2047875"/>
              <a:gd name="connsiteY1" fmla="*/ 0 h 2043113"/>
              <a:gd name="connsiteX2" fmla="*/ 2047875 w 2047875"/>
              <a:gd name="connsiteY2" fmla="*/ 2043113 h 2043113"/>
              <a:gd name="connsiteX3" fmla="*/ 0 w 2047875"/>
              <a:gd name="connsiteY3" fmla="*/ 2043113 h 2043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7875" h="2043113">
                <a:moveTo>
                  <a:pt x="0" y="0"/>
                </a:moveTo>
                <a:lnTo>
                  <a:pt x="2047875" y="0"/>
                </a:lnTo>
                <a:lnTo>
                  <a:pt x="2047875" y="2043113"/>
                </a:lnTo>
                <a:lnTo>
                  <a:pt x="0" y="204311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5749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D311913-B907-48C6-AB34-4244490B006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79750" y="3543301"/>
            <a:ext cx="1798637" cy="2536825"/>
          </a:xfrm>
          <a:custGeom>
            <a:avLst/>
            <a:gdLst>
              <a:gd name="connsiteX0" fmla="*/ 0 w 1798637"/>
              <a:gd name="connsiteY0" fmla="*/ 0 h 2536825"/>
              <a:gd name="connsiteX1" fmla="*/ 1349375 w 1798637"/>
              <a:gd name="connsiteY1" fmla="*/ 0 h 2536825"/>
              <a:gd name="connsiteX2" fmla="*/ 1798637 w 1798637"/>
              <a:gd name="connsiteY2" fmla="*/ 2536825 h 2536825"/>
              <a:gd name="connsiteX3" fmla="*/ 449263 w 1798637"/>
              <a:gd name="connsiteY3" fmla="*/ 2536825 h 2536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8637" h="2536825">
                <a:moveTo>
                  <a:pt x="0" y="0"/>
                </a:moveTo>
                <a:lnTo>
                  <a:pt x="1349375" y="0"/>
                </a:lnTo>
                <a:lnTo>
                  <a:pt x="1798637" y="2536825"/>
                </a:lnTo>
                <a:lnTo>
                  <a:pt x="449263" y="25368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2E33821C-DBA0-4CD3-B0B7-95CE6941BE1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686175" y="1698626"/>
            <a:ext cx="2413000" cy="3376613"/>
          </a:xfrm>
          <a:custGeom>
            <a:avLst/>
            <a:gdLst>
              <a:gd name="connsiteX0" fmla="*/ 0 w 2413000"/>
              <a:gd name="connsiteY0" fmla="*/ 0 h 3376613"/>
              <a:gd name="connsiteX1" fmla="*/ 1812925 w 2413000"/>
              <a:gd name="connsiteY1" fmla="*/ 0 h 3376613"/>
              <a:gd name="connsiteX2" fmla="*/ 2413000 w 2413000"/>
              <a:gd name="connsiteY2" fmla="*/ 3376613 h 3376613"/>
              <a:gd name="connsiteX3" fmla="*/ 600075 w 2413000"/>
              <a:gd name="connsiteY3" fmla="*/ 3376613 h 337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3000" h="3376613">
                <a:moveTo>
                  <a:pt x="0" y="0"/>
                </a:moveTo>
                <a:lnTo>
                  <a:pt x="1812925" y="0"/>
                </a:lnTo>
                <a:lnTo>
                  <a:pt x="2413000" y="3376613"/>
                </a:lnTo>
                <a:lnTo>
                  <a:pt x="600075" y="337661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85A650DF-416C-4C0B-A748-A0D533E490E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335089" y="746126"/>
            <a:ext cx="2409825" cy="3375025"/>
          </a:xfrm>
          <a:custGeom>
            <a:avLst/>
            <a:gdLst>
              <a:gd name="connsiteX0" fmla="*/ 0 w 2409825"/>
              <a:gd name="connsiteY0" fmla="*/ 0 h 3375025"/>
              <a:gd name="connsiteX1" fmla="*/ 1809750 w 2409825"/>
              <a:gd name="connsiteY1" fmla="*/ 0 h 3375025"/>
              <a:gd name="connsiteX2" fmla="*/ 2409825 w 2409825"/>
              <a:gd name="connsiteY2" fmla="*/ 3375025 h 3375025"/>
              <a:gd name="connsiteX3" fmla="*/ 600075 w 2409825"/>
              <a:gd name="connsiteY3" fmla="*/ 3375025 h 337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9825" h="3375025">
                <a:moveTo>
                  <a:pt x="0" y="0"/>
                </a:moveTo>
                <a:lnTo>
                  <a:pt x="1809750" y="0"/>
                </a:lnTo>
                <a:lnTo>
                  <a:pt x="2409825" y="3375025"/>
                </a:lnTo>
                <a:lnTo>
                  <a:pt x="600075" y="33750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DDA8120D-DC46-4EAB-BFCF-8A9FB8FF02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85838" y="2870201"/>
            <a:ext cx="2124075" cy="3008313"/>
          </a:xfrm>
          <a:custGeom>
            <a:avLst/>
            <a:gdLst>
              <a:gd name="connsiteX0" fmla="*/ 0 w 2124075"/>
              <a:gd name="connsiteY0" fmla="*/ 0 h 3008313"/>
              <a:gd name="connsiteX1" fmla="*/ 1590675 w 2124075"/>
              <a:gd name="connsiteY1" fmla="*/ 0 h 3008313"/>
              <a:gd name="connsiteX2" fmla="*/ 2124075 w 2124075"/>
              <a:gd name="connsiteY2" fmla="*/ 3008313 h 3008313"/>
              <a:gd name="connsiteX3" fmla="*/ 534988 w 2124075"/>
              <a:gd name="connsiteY3" fmla="*/ 3008313 h 3008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4075" h="3008313">
                <a:moveTo>
                  <a:pt x="0" y="0"/>
                </a:moveTo>
                <a:lnTo>
                  <a:pt x="1590675" y="0"/>
                </a:lnTo>
                <a:lnTo>
                  <a:pt x="2124075" y="3008313"/>
                </a:lnTo>
                <a:lnTo>
                  <a:pt x="534988" y="300831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6079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EC613A7-1577-4FF9-BC4F-D09BA578EA2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19500" y="0"/>
            <a:ext cx="4838700" cy="6858000"/>
          </a:xfrm>
          <a:custGeom>
            <a:avLst/>
            <a:gdLst>
              <a:gd name="connsiteX0" fmla="*/ 0 w 4838700"/>
              <a:gd name="connsiteY0" fmla="*/ 0 h 6858000"/>
              <a:gd name="connsiteX1" fmla="*/ 4838700 w 4838700"/>
              <a:gd name="connsiteY1" fmla="*/ 0 h 6858000"/>
              <a:gd name="connsiteX2" fmla="*/ 4838700 w 4838700"/>
              <a:gd name="connsiteY2" fmla="*/ 6858000 h 6858000"/>
              <a:gd name="connsiteX3" fmla="*/ 0 w 48387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38700" h="6858000">
                <a:moveTo>
                  <a:pt x="0" y="0"/>
                </a:moveTo>
                <a:lnTo>
                  <a:pt x="4838700" y="0"/>
                </a:lnTo>
                <a:lnTo>
                  <a:pt x="48387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48143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35791647-9900-4A05-A80D-DC7D38D052E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64300" y="208286"/>
            <a:ext cx="2362200" cy="6428086"/>
          </a:xfrm>
          <a:custGeom>
            <a:avLst/>
            <a:gdLst>
              <a:gd name="connsiteX0" fmla="*/ 0 w 2362200"/>
              <a:gd name="connsiteY0" fmla="*/ 0 h 6428086"/>
              <a:gd name="connsiteX1" fmla="*/ 2362200 w 2362200"/>
              <a:gd name="connsiteY1" fmla="*/ 0 h 6428086"/>
              <a:gd name="connsiteX2" fmla="*/ 2362200 w 2362200"/>
              <a:gd name="connsiteY2" fmla="*/ 6428086 h 6428086"/>
              <a:gd name="connsiteX3" fmla="*/ 0 w 2362200"/>
              <a:gd name="connsiteY3" fmla="*/ 6428086 h 6428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2200" h="6428086">
                <a:moveTo>
                  <a:pt x="0" y="0"/>
                </a:moveTo>
                <a:lnTo>
                  <a:pt x="2362200" y="0"/>
                </a:lnTo>
                <a:lnTo>
                  <a:pt x="2362200" y="6428086"/>
                </a:lnTo>
                <a:lnTo>
                  <a:pt x="0" y="642808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39299EAF-2038-42A4-9448-9599AF9E71E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951326" y="208286"/>
            <a:ext cx="3017753" cy="2992418"/>
          </a:xfrm>
          <a:custGeom>
            <a:avLst/>
            <a:gdLst>
              <a:gd name="connsiteX0" fmla="*/ 0 w 3017753"/>
              <a:gd name="connsiteY0" fmla="*/ 0 h 2992418"/>
              <a:gd name="connsiteX1" fmla="*/ 3017753 w 3017753"/>
              <a:gd name="connsiteY1" fmla="*/ 0 h 2992418"/>
              <a:gd name="connsiteX2" fmla="*/ 3017753 w 3017753"/>
              <a:gd name="connsiteY2" fmla="*/ 2992418 h 2992418"/>
              <a:gd name="connsiteX3" fmla="*/ 0 w 3017753"/>
              <a:gd name="connsiteY3" fmla="*/ 2992418 h 2992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7753" h="2992418">
                <a:moveTo>
                  <a:pt x="0" y="0"/>
                </a:moveTo>
                <a:lnTo>
                  <a:pt x="3017753" y="0"/>
                </a:lnTo>
                <a:lnTo>
                  <a:pt x="3017753" y="2992418"/>
                </a:lnTo>
                <a:lnTo>
                  <a:pt x="0" y="299241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92AD6467-EF97-4954-B7E0-7ADB9B5A2A3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51326" y="3311513"/>
            <a:ext cx="3024773" cy="3324859"/>
          </a:xfrm>
          <a:custGeom>
            <a:avLst/>
            <a:gdLst>
              <a:gd name="connsiteX0" fmla="*/ 0 w 3024773"/>
              <a:gd name="connsiteY0" fmla="*/ 0 h 3324859"/>
              <a:gd name="connsiteX1" fmla="*/ 3024773 w 3024773"/>
              <a:gd name="connsiteY1" fmla="*/ 0 h 3324859"/>
              <a:gd name="connsiteX2" fmla="*/ 3024773 w 3024773"/>
              <a:gd name="connsiteY2" fmla="*/ 3324859 h 3324859"/>
              <a:gd name="connsiteX3" fmla="*/ 0 w 3024773"/>
              <a:gd name="connsiteY3" fmla="*/ 3324859 h 3324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4773" h="3324859">
                <a:moveTo>
                  <a:pt x="0" y="0"/>
                </a:moveTo>
                <a:lnTo>
                  <a:pt x="3024773" y="0"/>
                </a:lnTo>
                <a:lnTo>
                  <a:pt x="3024773" y="3324859"/>
                </a:lnTo>
                <a:lnTo>
                  <a:pt x="0" y="332485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237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654F218C-1AAE-483E-BE15-6229BA9FE4E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304800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0CF4246E-E2C2-4D41-84CB-494228E3832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304800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71955A22-1167-4590-8F6F-C8AB2309E2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048000" y="3429000"/>
            <a:ext cx="304800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6796821A-C8B6-446C-90D6-B8864ED35A3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144000" y="3429000"/>
            <a:ext cx="3048000" cy="3429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3738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659ED0A4-9DAF-4401-A254-841FB2DECE0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28600" y="190500"/>
            <a:ext cx="3060700" cy="2759981"/>
          </a:xfrm>
          <a:custGeom>
            <a:avLst/>
            <a:gdLst>
              <a:gd name="connsiteX0" fmla="*/ 0 w 3060700"/>
              <a:gd name="connsiteY0" fmla="*/ 0 h 2759981"/>
              <a:gd name="connsiteX1" fmla="*/ 3060700 w 3060700"/>
              <a:gd name="connsiteY1" fmla="*/ 0 h 2759981"/>
              <a:gd name="connsiteX2" fmla="*/ 3060700 w 3060700"/>
              <a:gd name="connsiteY2" fmla="*/ 2759981 h 2759981"/>
              <a:gd name="connsiteX3" fmla="*/ 0 w 3060700"/>
              <a:gd name="connsiteY3" fmla="*/ 2759981 h 2759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0700" h="2759981">
                <a:moveTo>
                  <a:pt x="0" y="0"/>
                </a:moveTo>
                <a:lnTo>
                  <a:pt x="3060700" y="0"/>
                </a:lnTo>
                <a:lnTo>
                  <a:pt x="3060700" y="2759981"/>
                </a:lnTo>
                <a:lnTo>
                  <a:pt x="0" y="275998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7D327DE8-1897-44EE-93C3-06EA854FFE9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02700" y="190500"/>
            <a:ext cx="3060700" cy="3529821"/>
          </a:xfrm>
          <a:custGeom>
            <a:avLst/>
            <a:gdLst>
              <a:gd name="connsiteX0" fmla="*/ 0 w 3060700"/>
              <a:gd name="connsiteY0" fmla="*/ 0 h 3529821"/>
              <a:gd name="connsiteX1" fmla="*/ 3060700 w 3060700"/>
              <a:gd name="connsiteY1" fmla="*/ 0 h 3529821"/>
              <a:gd name="connsiteX2" fmla="*/ 3060700 w 3060700"/>
              <a:gd name="connsiteY2" fmla="*/ 3529821 h 3529821"/>
              <a:gd name="connsiteX3" fmla="*/ 0 w 3060700"/>
              <a:gd name="connsiteY3" fmla="*/ 3529821 h 3529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0700" h="3529821">
                <a:moveTo>
                  <a:pt x="0" y="0"/>
                </a:moveTo>
                <a:lnTo>
                  <a:pt x="3060700" y="0"/>
                </a:lnTo>
                <a:lnTo>
                  <a:pt x="3060700" y="3529821"/>
                </a:lnTo>
                <a:lnTo>
                  <a:pt x="0" y="352982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49937D8-A57D-40A1-83CC-D55E3ECF623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28600" y="3137679"/>
            <a:ext cx="3060700" cy="3529821"/>
          </a:xfrm>
          <a:custGeom>
            <a:avLst/>
            <a:gdLst>
              <a:gd name="connsiteX0" fmla="*/ 0 w 3060700"/>
              <a:gd name="connsiteY0" fmla="*/ 0 h 3529821"/>
              <a:gd name="connsiteX1" fmla="*/ 3060700 w 3060700"/>
              <a:gd name="connsiteY1" fmla="*/ 0 h 3529821"/>
              <a:gd name="connsiteX2" fmla="*/ 3060700 w 3060700"/>
              <a:gd name="connsiteY2" fmla="*/ 3529821 h 3529821"/>
              <a:gd name="connsiteX3" fmla="*/ 0 w 3060700"/>
              <a:gd name="connsiteY3" fmla="*/ 3529821 h 3529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0700" h="3529821">
                <a:moveTo>
                  <a:pt x="0" y="0"/>
                </a:moveTo>
                <a:lnTo>
                  <a:pt x="3060700" y="0"/>
                </a:lnTo>
                <a:lnTo>
                  <a:pt x="3060700" y="3529821"/>
                </a:lnTo>
                <a:lnTo>
                  <a:pt x="0" y="352982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89825173-457A-4614-8504-4DC116DF5BD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902700" y="3907520"/>
            <a:ext cx="3060700" cy="2759981"/>
          </a:xfrm>
          <a:custGeom>
            <a:avLst/>
            <a:gdLst>
              <a:gd name="connsiteX0" fmla="*/ 0 w 3060700"/>
              <a:gd name="connsiteY0" fmla="*/ 0 h 2759981"/>
              <a:gd name="connsiteX1" fmla="*/ 3060700 w 3060700"/>
              <a:gd name="connsiteY1" fmla="*/ 0 h 2759981"/>
              <a:gd name="connsiteX2" fmla="*/ 3060700 w 3060700"/>
              <a:gd name="connsiteY2" fmla="*/ 2759981 h 2759981"/>
              <a:gd name="connsiteX3" fmla="*/ 0 w 3060700"/>
              <a:gd name="connsiteY3" fmla="*/ 2759981 h 2759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0700" h="2759981">
                <a:moveTo>
                  <a:pt x="0" y="0"/>
                </a:moveTo>
                <a:lnTo>
                  <a:pt x="3060700" y="0"/>
                </a:lnTo>
                <a:lnTo>
                  <a:pt x="3060700" y="2759981"/>
                </a:lnTo>
                <a:lnTo>
                  <a:pt x="0" y="275998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1069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EF51CCF1-B1A1-4821-8E72-1B8141D87D0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41890" y="438150"/>
            <a:ext cx="4954856" cy="5980112"/>
          </a:xfrm>
          <a:custGeom>
            <a:avLst/>
            <a:gdLst>
              <a:gd name="connsiteX0" fmla="*/ 351003 w 4954856"/>
              <a:gd name="connsiteY0" fmla="*/ 1655428 h 5980112"/>
              <a:gd name="connsiteX1" fmla="*/ 2697009 w 4954856"/>
              <a:gd name="connsiteY1" fmla="*/ 5980112 h 5980112"/>
              <a:gd name="connsiteX2" fmla="*/ 1541148 w 4954856"/>
              <a:gd name="connsiteY2" fmla="*/ 5722166 h 5980112"/>
              <a:gd name="connsiteX3" fmla="*/ 0 w 4954856"/>
              <a:gd name="connsiteY3" fmla="*/ 2879857 h 5980112"/>
              <a:gd name="connsiteX4" fmla="*/ 58773 w 4954856"/>
              <a:gd name="connsiteY4" fmla="*/ 719965 h 5980112"/>
              <a:gd name="connsiteX5" fmla="*/ 1214634 w 4954856"/>
              <a:gd name="connsiteY5" fmla="*/ 976279 h 5980112"/>
              <a:gd name="connsiteX6" fmla="*/ 2945161 w 4954856"/>
              <a:gd name="connsiteY6" fmla="*/ 4167957 h 5980112"/>
              <a:gd name="connsiteX7" fmla="*/ 2592525 w 4954856"/>
              <a:gd name="connsiteY7" fmla="*/ 5392386 h 5980112"/>
              <a:gd name="connsiteX8" fmla="*/ 2287234 w 4954856"/>
              <a:gd name="connsiteY8" fmla="*/ 690578 h 5980112"/>
              <a:gd name="connsiteX9" fmla="*/ 4690380 w 4954856"/>
              <a:gd name="connsiteY9" fmla="*/ 5119747 h 5980112"/>
              <a:gd name="connsiteX10" fmla="*/ 3534519 w 4954856"/>
              <a:gd name="connsiteY10" fmla="*/ 4863433 h 5980112"/>
              <a:gd name="connsiteX11" fmla="*/ 1936231 w 4954856"/>
              <a:gd name="connsiteY11" fmla="*/ 1915008 h 5980112"/>
              <a:gd name="connsiteX12" fmla="*/ 2127241 w 4954856"/>
              <a:gd name="connsiteY12" fmla="*/ 0 h 5980112"/>
              <a:gd name="connsiteX13" fmla="*/ 3281470 w 4954856"/>
              <a:gd name="connsiteY13" fmla="*/ 254681 h 5980112"/>
              <a:gd name="connsiteX14" fmla="*/ 4954856 w 4954856"/>
              <a:gd name="connsiteY14" fmla="*/ 3340243 h 5980112"/>
              <a:gd name="connsiteX15" fmla="*/ 4603853 w 4954856"/>
              <a:gd name="connsiteY15" fmla="*/ 4564672 h 5980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954856" h="5980112">
                <a:moveTo>
                  <a:pt x="351003" y="1655428"/>
                </a:moveTo>
                <a:lnTo>
                  <a:pt x="2697009" y="5980112"/>
                </a:lnTo>
                <a:lnTo>
                  <a:pt x="1541148" y="5722166"/>
                </a:lnTo>
                <a:lnTo>
                  <a:pt x="0" y="2879857"/>
                </a:lnTo>
                <a:close/>
                <a:moveTo>
                  <a:pt x="58773" y="719965"/>
                </a:moveTo>
                <a:lnTo>
                  <a:pt x="1214634" y="976279"/>
                </a:lnTo>
                <a:lnTo>
                  <a:pt x="2945161" y="4167957"/>
                </a:lnTo>
                <a:lnTo>
                  <a:pt x="2592525" y="5392386"/>
                </a:lnTo>
                <a:close/>
                <a:moveTo>
                  <a:pt x="2287234" y="690578"/>
                </a:moveTo>
                <a:lnTo>
                  <a:pt x="4690380" y="5119747"/>
                </a:lnTo>
                <a:lnTo>
                  <a:pt x="3534519" y="4863433"/>
                </a:lnTo>
                <a:lnTo>
                  <a:pt x="1936231" y="1915008"/>
                </a:lnTo>
                <a:close/>
                <a:moveTo>
                  <a:pt x="2127241" y="0"/>
                </a:moveTo>
                <a:lnTo>
                  <a:pt x="3281470" y="254681"/>
                </a:lnTo>
                <a:lnTo>
                  <a:pt x="4954856" y="3340243"/>
                </a:lnTo>
                <a:lnTo>
                  <a:pt x="4603853" y="456467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8359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6" name="Picture Placeholder 19">
            <a:extLst>
              <a:ext uri="{FF2B5EF4-FFF2-40B4-BE49-F238E27FC236}">
                <a16:creationId xmlns:a16="http://schemas.microsoft.com/office/drawing/2014/main" id="{E367036E-0AB3-45CB-9C23-EE07234908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2019188"/>
            <a:ext cx="5861950" cy="3366628"/>
          </a:xfrm>
          <a:custGeom>
            <a:avLst/>
            <a:gdLst>
              <a:gd name="connsiteX0" fmla="*/ 0 w 5016500"/>
              <a:gd name="connsiteY0" fmla="*/ 0 h 5016500"/>
              <a:gd name="connsiteX1" fmla="*/ 5016500 w 5016500"/>
              <a:gd name="connsiteY1" fmla="*/ 0 h 5016500"/>
              <a:gd name="connsiteX2" fmla="*/ 5016500 w 5016500"/>
              <a:gd name="connsiteY2" fmla="*/ 5016500 h 5016500"/>
              <a:gd name="connsiteX3" fmla="*/ 0 w 5016500"/>
              <a:gd name="connsiteY3" fmla="*/ 5016500 h 501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6500" h="5016500">
                <a:moveTo>
                  <a:pt x="0" y="0"/>
                </a:moveTo>
                <a:lnTo>
                  <a:pt x="5016500" y="0"/>
                </a:lnTo>
                <a:lnTo>
                  <a:pt x="5016500" y="5016500"/>
                </a:lnTo>
                <a:lnTo>
                  <a:pt x="0" y="50165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7218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6051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298C137-FCAF-42DA-BF93-9D967C64F7F4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AFC272DD-3DCE-4B40-AF7B-310F1F9FBAC9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1781EEB3-5873-4B1F-B821-1F5422B614B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5DDAEA4-852D-4278-90E1-21D023B9F841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F1A178CA-D0D2-47B6-9D0B-01A61111DB99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981DB797-3349-4E32-9F0E-06DA565B84EF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DD928AF-D752-4BC5-BA4D-A76D274AC29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270818" y="2315586"/>
            <a:ext cx="1693193" cy="1664018"/>
          </a:xfrm>
          <a:custGeom>
            <a:avLst/>
            <a:gdLst>
              <a:gd name="connsiteX0" fmla="*/ 455854 w 1693193"/>
              <a:gd name="connsiteY0" fmla="*/ 60 h 1664018"/>
              <a:gd name="connsiteX1" fmla="*/ 848524 w 1693193"/>
              <a:gd name="connsiteY1" fmla="*/ 273608 h 1664018"/>
              <a:gd name="connsiteX2" fmla="*/ 849199 w 1693193"/>
              <a:gd name="connsiteY2" fmla="*/ 276126 h 1664018"/>
              <a:gd name="connsiteX3" fmla="*/ 1323703 w 1693193"/>
              <a:gd name="connsiteY3" fmla="*/ 62628 h 1664018"/>
              <a:gd name="connsiteX4" fmla="*/ 1692499 w 1693193"/>
              <a:gd name="connsiteY4" fmla="*/ 560201 h 1664018"/>
              <a:gd name="connsiteX5" fmla="*/ 815970 w 1693193"/>
              <a:gd name="connsiteY5" fmla="*/ 1664018 h 1664018"/>
              <a:gd name="connsiteX6" fmla="*/ 812933 w 1693193"/>
              <a:gd name="connsiteY6" fmla="*/ 1662133 h 1664018"/>
              <a:gd name="connsiteX7" fmla="*/ 3147 w 1693193"/>
              <a:gd name="connsiteY7" fmla="*/ 454250 h 1664018"/>
              <a:gd name="connsiteX8" fmla="*/ 401747 w 1693193"/>
              <a:gd name="connsiteY8" fmla="*/ 4722 h 1664018"/>
              <a:gd name="connsiteX9" fmla="*/ 455854 w 1693193"/>
              <a:gd name="connsiteY9" fmla="*/ 60 h 1664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3193" h="1664018">
                <a:moveTo>
                  <a:pt x="455854" y="60"/>
                </a:moveTo>
                <a:cubicBezTo>
                  <a:pt x="584645" y="-2203"/>
                  <a:pt x="729253" y="59994"/>
                  <a:pt x="848524" y="273608"/>
                </a:cubicBezTo>
                <a:cubicBezTo>
                  <a:pt x="848524" y="273608"/>
                  <a:pt x="849199" y="276126"/>
                  <a:pt x="849199" y="276126"/>
                </a:cubicBezTo>
                <a:cubicBezTo>
                  <a:pt x="1001085" y="49224"/>
                  <a:pt x="1181296" y="22526"/>
                  <a:pt x="1323703" y="62628"/>
                </a:cubicBezTo>
                <a:cubicBezTo>
                  <a:pt x="1536976" y="121522"/>
                  <a:pt x="1684089" y="330375"/>
                  <a:pt x="1692499" y="560201"/>
                </a:cubicBezTo>
                <a:cubicBezTo>
                  <a:pt x="1721782" y="1245897"/>
                  <a:pt x="815970" y="1664018"/>
                  <a:pt x="815970" y="1664018"/>
                </a:cubicBezTo>
                <a:cubicBezTo>
                  <a:pt x="815970" y="1664018"/>
                  <a:pt x="815970" y="1664018"/>
                  <a:pt x="812933" y="1662133"/>
                </a:cubicBezTo>
                <a:cubicBezTo>
                  <a:pt x="755230" y="1626321"/>
                  <a:pt x="-56659" y="1109845"/>
                  <a:pt x="3147" y="454250"/>
                </a:cubicBezTo>
                <a:cubicBezTo>
                  <a:pt x="25108" y="224381"/>
                  <a:pt x="184752" y="35880"/>
                  <a:pt x="401747" y="4722"/>
                </a:cubicBezTo>
                <a:cubicBezTo>
                  <a:pt x="419380" y="2022"/>
                  <a:pt x="437456" y="383"/>
                  <a:pt x="455854" y="60"/>
                </a:cubicBezTo>
                <a:close/>
              </a:path>
            </a:pathLst>
          </a:custGeom>
        </p:spPr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71706637-1A6D-49BB-BEF7-EBAE8AAE657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585617" y="2315586"/>
            <a:ext cx="1693194" cy="1664018"/>
          </a:xfrm>
          <a:custGeom>
            <a:avLst/>
            <a:gdLst>
              <a:gd name="connsiteX0" fmla="*/ 455855 w 1693194"/>
              <a:gd name="connsiteY0" fmla="*/ 60 h 1664018"/>
              <a:gd name="connsiteX1" fmla="*/ 848525 w 1693194"/>
              <a:gd name="connsiteY1" fmla="*/ 273608 h 1664018"/>
              <a:gd name="connsiteX2" fmla="*/ 849200 w 1693194"/>
              <a:gd name="connsiteY2" fmla="*/ 276126 h 1664018"/>
              <a:gd name="connsiteX3" fmla="*/ 1323704 w 1693194"/>
              <a:gd name="connsiteY3" fmla="*/ 62628 h 1664018"/>
              <a:gd name="connsiteX4" fmla="*/ 1692500 w 1693194"/>
              <a:gd name="connsiteY4" fmla="*/ 560201 h 1664018"/>
              <a:gd name="connsiteX5" fmla="*/ 815971 w 1693194"/>
              <a:gd name="connsiteY5" fmla="*/ 1664018 h 1664018"/>
              <a:gd name="connsiteX6" fmla="*/ 812934 w 1693194"/>
              <a:gd name="connsiteY6" fmla="*/ 1662133 h 1664018"/>
              <a:gd name="connsiteX7" fmla="*/ 3147 w 1693194"/>
              <a:gd name="connsiteY7" fmla="*/ 454250 h 1664018"/>
              <a:gd name="connsiteX8" fmla="*/ 401748 w 1693194"/>
              <a:gd name="connsiteY8" fmla="*/ 4722 h 1664018"/>
              <a:gd name="connsiteX9" fmla="*/ 455855 w 1693194"/>
              <a:gd name="connsiteY9" fmla="*/ 60 h 1664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3194" h="1664018">
                <a:moveTo>
                  <a:pt x="455855" y="60"/>
                </a:moveTo>
                <a:cubicBezTo>
                  <a:pt x="584646" y="-2203"/>
                  <a:pt x="729254" y="59994"/>
                  <a:pt x="848525" y="273608"/>
                </a:cubicBezTo>
                <a:cubicBezTo>
                  <a:pt x="848525" y="273608"/>
                  <a:pt x="849200" y="276126"/>
                  <a:pt x="849200" y="276126"/>
                </a:cubicBezTo>
                <a:cubicBezTo>
                  <a:pt x="1001086" y="49224"/>
                  <a:pt x="1181297" y="22526"/>
                  <a:pt x="1323704" y="62628"/>
                </a:cubicBezTo>
                <a:cubicBezTo>
                  <a:pt x="1536977" y="121522"/>
                  <a:pt x="1684089" y="330375"/>
                  <a:pt x="1692500" y="560201"/>
                </a:cubicBezTo>
                <a:cubicBezTo>
                  <a:pt x="1721783" y="1245897"/>
                  <a:pt x="815971" y="1664018"/>
                  <a:pt x="815971" y="1664018"/>
                </a:cubicBezTo>
                <a:cubicBezTo>
                  <a:pt x="815971" y="1664018"/>
                  <a:pt x="815971" y="1664018"/>
                  <a:pt x="812934" y="1662133"/>
                </a:cubicBezTo>
                <a:cubicBezTo>
                  <a:pt x="755231" y="1626321"/>
                  <a:pt x="-56658" y="1109845"/>
                  <a:pt x="3147" y="454250"/>
                </a:cubicBezTo>
                <a:cubicBezTo>
                  <a:pt x="25109" y="224381"/>
                  <a:pt x="184752" y="35880"/>
                  <a:pt x="401748" y="4722"/>
                </a:cubicBezTo>
                <a:cubicBezTo>
                  <a:pt x="419381" y="2022"/>
                  <a:pt x="437457" y="383"/>
                  <a:pt x="455855" y="60"/>
                </a:cubicBezTo>
                <a:close/>
              </a:path>
            </a:pathLst>
          </a:custGeom>
        </p:spPr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B8F08C2-2192-4877-82FD-ABE21BE18C8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56015" y="2315586"/>
            <a:ext cx="1693194" cy="1664018"/>
          </a:xfrm>
          <a:custGeom>
            <a:avLst/>
            <a:gdLst>
              <a:gd name="connsiteX0" fmla="*/ 455855 w 1693194"/>
              <a:gd name="connsiteY0" fmla="*/ 60 h 1664018"/>
              <a:gd name="connsiteX1" fmla="*/ 848525 w 1693194"/>
              <a:gd name="connsiteY1" fmla="*/ 273608 h 1664018"/>
              <a:gd name="connsiteX2" fmla="*/ 849200 w 1693194"/>
              <a:gd name="connsiteY2" fmla="*/ 276126 h 1664018"/>
              <a:gd name="connsiteX3" fmla="*/ 1323704 w 1693194"/>
              <a:gd name="connsiteY3" fmla="*/ 62628 h 1664018"/>
              <a:gd name="connsiteX4" fmla="*/ 1692500 w 1693194"/>
              <a:gd name="connsiteY4" fmla="*/ 560201 h 1664018"/>
              <a:gd name="connsiteX5" fmla="*/ 815971 w 1693194"/>
              <a:gd name="connsiteY5" fmla="*/ 1664018 h 1664018"/>
              <a:gd name="connsiteX6" fmla="*/ 812934 w 1693194"/>
              <a:gd name="connsiteY6" fmla="*/ 1662133 h 1664018"/>
              <a:gd name="connsiteX7" fmla="*/ 3147 w 1693194"/>
              <a:gd name="connsiteY7" fmla="*/ 454250 h 1664018"/>
              <a:gd name="connsiteX8" fmla="*/ 401748 w 1693194"/>
              <a:gd name="connsiteY8" fmla="*/ 4722 h 1664018"/>
              <a:gd name="connsiteX9" fmla="*/ 455855 w 1693194"/>
              <a:gd name="connsiteY9" fmla="*/ 60 h 1664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3194" h="1664018">
                <a:moveTo>
                  <a:pt x="455855" y="60"/>
                </a:moveTo>
                <a:cubicBezTo>
                  <a:pt x="584646" y="-2203"/>
                  <a:pt x="729254" y="59994"/>
                  <a:pt x="848525" y="273608"/>
                </a:cubicBezTo>
                <a:cubicBezTo>
                  <a:pt x="848525" y="273608"/>
                  <a:pt x="849200" y="276126"/>
                  <a:pt x="849200" y="276126"/>
                </a:cubicBezTo>
                <a:cubicBezTo>
                  <a:pt x="1001086" y="49224"/>
                  <a:pt x="1181297" y="22526"/>
                  <a:pt x="1323704" y="62628"/>
                </a:cubicBezTo>
                <a:cubicBezTo>
                  <a:pt x="1536977" y="121522"/>
                  <a:pt x="1684089" y="330375"/>
                  <a:pt x="1692500" y="560201"/>
                </a:cubicBezTo>
                <a:cubicBezTo>
                  <a:pt x="1721782" y="1245897"/>
                  <a:pt x="815971" y="1664018"/>
                  <a:pt x="815971" y="1664018"/>
                </a:cubicBezTo>
                <a:cubicBezTo>
                  <a:pt x="815971" y="1664018"/>
                  <a:pt x="815971" y="1664018"/>
                  <a:pt x="812934" y="1662133"/>
                </a:cubicBezTo>
                <a:cubicBezTo>
                  <a:pt x="755231" y="1626321"/>
                  <a:pt x="-56658" y="1109845"/>
                  <a:pt x="3147" y="454250"/>
                </a:cubicBezTo>
                <a:cubicBezTo>
                  <a:pt x="25109" y="224381"/>
                  <a:pt x="184752" y="35880"/>
                  <a:pt x="401748" y="4722"/>
                </a:cubicBezTo>
                <a:cubicBezTo>
                  <a:pt x="419381" y="2022"/>
                  <a:pt x="437457" y="383"/>
                  <a:pt x="455855" y="6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46803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956D0877-5E90-4D2B-8576-A539AF9EC04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416563" y="939036"/>
            <a:ext cx="2775435" cy="4903277"/>
          </a:xfrm>
          <a:custGeom>
            <a:avLst/>
            <a:gdLst>
              <a:gd name="connsiteX0" fmla="*/ 0 w 2775435"/>
              <a:gd name="connsiteY0" fmla="*/ 0 h 4903277"/>
              <a:gd name="connsiteX1" fmla="*/ 2775435 w 2775435"/>
              <a:gd name="connsiteY1" fmla="*/ 0 h 4903277"/>
              <a:gd name="connsiteX2" fmla="*/ 2775435 w 2775435"/>
              <a:gd name="connsiteY2" fmla="*/ 4903277 h 4903277"/>
              <a:gd name="connsiteX3" fmla="*/ 0 w 2775435"/>
              <a:gd name="connsiteY3" fmla="*/ 4903277 h 490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5435" h="4903277">
                <a:moveTo>
                  <a:pt x="0" y="0"/>
                </a:moveTo>
                <a:lnTo>
                  <a:pt x="2775435" y="0"/>
                </a:lnTo>
                <a:lnTo>
                  <a:pt x="2775435" y="4903277"/>
                </a:lnTo>
                <a:lnTo>
                  <a:pt x="0" y="490327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AA6FF4F-2267-4CD7-B1D3-07D702C8933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59173" y="939037"/>
            <a:ext cx="2998268" cy="4903277"/>
          </a:xfrm>
          <a:custGeom>
            <a:avLst/>
            <a:gdLst>
              <a:gd name="connsiteX0" fmla="*/ 0 w 2998268"/>
              <a:gd name="connsiteY0" fmla="*/ 0 h 4903277"/>
              <a:gd name="connsiteX1" fmla="*/ 2998268 w 2998268"/>
              <a:gd name="connsiteY1" fmla="*/ 0 h 4903277"/>
              <a:gd name="connsiteX2" fmla="*/ 2998268 w 2998268"/>
              <a:gd name="connsiteY2" fmla="*/ 4903277 h 4903277"/>
              <a:gd name="connsiteX3" fmla="*/ 0 w 2998268"/>
              <a:gd name="connsiteY3" fmla="*/ 4903277 h 490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8268" h="4903277">
                <a:moveTo>
                  <a:pt x="0" y="0"/>
                </a:moveTo>
                <a:lnTo>
                  <a:pt x="2998268" y="0"/>
                </a:lnTo>
                <a:lnTo>
                  <a:pt x="2998268" y="4903277"/>
                </a:lnTo>
                <a:lnTo>
                  <a:pt x="0" y="490327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5981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B03E0D99-6887-4817-8C43-D81832839EA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89714" y="1973937"/>
            <a:ext cx="2612572" cy="2612572"/>
          </a:xfrm>
          <a:custGeom>
            <a:avLst/>
            <a:gdLst>
              <a:gd name="connsiteX0" fmla="*/ 1306286 w 2612572"/>
              <a:gd name="connsiteY0" fmla="*/ 0 h 2612572"/>
              <a:gd name="connsiteX1" fmla="*/ 2612572 w 2612572"/>
              <a:gd name="connsiteY1" fmla="*/ 1306286 h 2612572"/>
              <a:gd name="connsiteX2" fmla="*/ 1306286 w 2612572"/>
              <a:gd name="connsiteY2" fmla="*/ 2612572 h 2612572"/>
              <a:gd name="connsiteX3" fmla="*/ 0 w 2612572"/>
              <a:gd name="connsiteY3" fmla="*/ 1306286 h 2612572"/>
              <a:gd name="connsiteX4" fmla="*/ 1306286 w 2612572"/>
              <a:gd name="connsiteY4" fmla="*/ 0 h 261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2572" h="2612572">
                <a:moveTo>
                  <a:pt x="1306286" y="0"/>
                </a:moveTo>
                <a:cubicBezTo>
                  <a:pt x="2027728" y="0"/>
                  <a:pt x="2612572" y="584844"/>
                  <a:pt x="2612572" y="1306286"/>
                </a:cubicBezTo>
                <a:cubicBezTo>
                  <a:pt x="2612572" y="2027728"/>
                  <a:pt x="2027728" y="2612572"/>
                  <a:pt x="1306286" y="2612572"/>
                </a:cubicBezTo>
                <a:cubicBezTo>
                  <a:pt x="584844" y="2612572"/>
                  <a:pt x="0" y="2027728"/>
                  <a:pt x="0" y="1306286"/>
                </a:cubicBezTo>
                <a:cubicBezTo>
                  <a:pt x="0" y="584844"/>
                  <a:pt x="584844" y="0"/>
                  <a:pt x="1306286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D7A9405F-E2FC-454D-8E51-3CAFBDA5DFA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66743" y="1973937"/>
            <a:ext cx="2612572" cy="2612572"/>
          </a:xfrm>
          <a:custGeom>
            <a:avLst/>
            <a:gdLst>
              <a:gd name="connsiteX0" fmla="*/ 1306286 w 2612572"/>
              <a:gd name="connsiteY0" fmla="*/ 0 h 2612572"/>
              <a:gd name="connsiteX1" fmla="*/ 2612572 w 2612572"/>
              <a:gd name="connsiteY1" fmla="*/ 1306286 h 2612572"/>
              <a:gd name="connsiteX2" fmla="*/ 1306286 w 2612572"/>
              <a:gd name="connsiteY2" fmla="*/ 2612572 h 2612572"/>
              <a:gd name="connsiteX3" fmla="*/ 0 w 2612572"/>
              <a:gd name="connsiteY3" fmla="*/ 1306286 h 2612572"/>
              <a:gd name="connsiteX4" fmla="*/ 1306286 w 2612572"/>
              <a:gd name="connsiteY4" fmla="*/ 0 h 261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2572" h="2612572">
                <a:moveTo>
                  <a:pt x="1306286" y="0"/>
                </a:moveTo>
                <a:cubicBezTo>
                  <a:pt x="2027728" y="0"/>
                  <a:pt x="2612572" y="584844"/>
                  <a:pt x="2612572" y="1306286"/>
                </a:cubicBezTo>
                <a:cubicBezTo>
                  <a:pt x="2612572" y="2027728"/>
                  <a:pt x="2027728" y="2612572"/>
                  <a:pt x="1306286" y="2612572"/>
                </a:cubicBezTo>
                <a:cubicBezTo>
                  <a:pt x="584844" y="2612572"/>
                  <a:pt x="0" y="2027728"/>
                  <a:pt x="0" y="1306286"/>
                </a:cubicBezTo>
                <a:cubicBezTo>
                  <a:pt x="0" y="584844"/>
                  <a:pt x="584844" y="0"/>
                  <a:pt x="1306286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D289BB97-B2A6-4187-961A-4665E235FE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12685" y="1973937"/>
            <a:ext cx="2612572" cy="2612572"/>
          </a:xfrm>
          <a:custGeom>
            <a:avLst/>
            <a:gdLst>
              <a:gd name="connsiteX0" fmla="*/ 1306286 w 2612572"/>
              <a:gd name="connsiteY0" fmla="*/ 0 h 2612572"/>
              <a:gd name="connsiteX1" fmla="*/ 2612572 w 2612572"/>
              <a:gd name="connsiteY1" fmla="*/ 1306286 h 2612572"/>
              <a:gd name="connsiteX2" fmla="*/ 1306286 w 2612572"/>
              <a:gd name="connsiteY2" fmla="*/ 2612572 h 2612572"/>
              <a:gd name="connsiteX3" fmla="*/ 0 w 2612572"/>
              <a:gd name="connsiteY3" fmla="*/ 1306286 h 2612572"/>
              <a:gd name="connsiteX4" fmla="*/ 1306286 w 2612572"/>
              <a:gd name="connsiteY4" fmla="*/ 0 h 261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2572" h="2612572">
                <a:moveTo>
                  <a:pt x="1306286" y="0"/>
                </a:moveTo>
                <a:cubicBezTo>
                  <a:pt x="2027728" y="0"/>
                  <a:pt x="2612572" y="584844"/>
                  <a:pt x="2612572" y="1306286"/>
                </a:cubicBezTo>
                <a:cubicBezTo>
                  <a:pt x="2612572" y="2027728"/>
                  <a:pt x="2027728" y="2612572"/>
                  <a:pt x="1306286" y="2612572"/>
                </a:cubicBezTo>
                <a:cubicBezTo>
                  <a:pt x="584844" y="2612572"/>
                  <a:pt x="0" y="2027728"/>
                  <a:pt x="0" y="1306286"/>
                </a:cubicBezTo>
                <a:cubicBezTo>
                  <a:pt x="0" y="584844"/>
                  <a:pt x="584844" y="0"/>
                  <a:pt x="1306286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96058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737FC8E-6AC1-46FB-940A-9E2F61E1D24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48063" y="841829"/>
            <a:ext cx="2421368" cy="5174342"/>
          </a:xfrm>
          <a:custGeom>
            <a:avLst/>
            <a:gdLst>
              <a:gd name="connsiteX0" fmla="*/ 0 w 2421368"/>
              <a:gd name="connsiteY0" fmla="*/ 0 h 5174342"/>
              <a:gd name="connsiteX1" fmla="*/ 2421368 w 2421368"/>
              <a:gd name="connsiteY1" fmla="*/ 0 h 5174342"/>
              <a:gd name="connsiteX2" fmla="*/ 2421368 w 2421368"/>
              <a:gd name="connsiteY2" fmla="*/ 5174342 h 5174342"/>
              <a:gd name="connsiteX3" fmla="*/ 0 w 2421368"/>
              <a:gd name="connsiteY3" fmla="*/ 5174342 h 5174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1368" h="5174342">
                <a:moveTo>
                  <a:pt x="0" y="0"/>
                </a:moveTo>
                <a:lnTo>
                  <a:pt x="2421368" y="0"/>
                </a:lnTo>
                <a:lnTo>
                  <a:pt x="2421368" y="5174342"/>
                </a:lnTo>
                <a:lnTo>
                  <a:pt x="0" y="517434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9C81EA2D-4890-4DE4-A42E-19AADEB1D9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770633" y="841829"/>
            <a:ext cx="2421368" cy="5174342"/>
          </a:xfrm>
          <a:custGeom>
            <a:avLst/>
            <a:gdLst>
              <a:gd name="connsiteX0" fmla="*/ 0 w 2421368"/>
              <a:gd name="connsiteY0" fmla="*/ 0 h 5174342"/>
              <a:gd name="connsiteX1" fmla="*/ 2421368 w 2421368"/>
              <a:gd name="connsiteY1" fmla="*/ 0 h 5174342"/>
              <a:gd name="connsiteX2" fmla="*/ 2421368 w 2421368"/>
              <a:gd name="connsiteY2" fmla="*/ 5174342 h 5174342"/>
              <a:gd name="connsiteX3" fmla="*/ 0 w 2421368"/>
              <a:gd name="connsiteY3" fmla="*/ 5174342 h 5174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1368" h="5174342">
                <a:moveTo>
                  <a:pt x="0" y="0"/>
                </a:moveTo>
                <a:lnTo>
                  <a:pt x="2421368" y="0"/>
                </a:lnTo>
                <a:lnTo>
                  <a:pt x="2421368" y="5174342"/>
                </a:lnTo>
                <a:lnTo>
                  <a:pt x="0" y="517434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80A565E-B2D3-4CD4-B0A6-D372D7D4641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09348" y="841829"/>
            <a:ext cx="2421368" cy="5174342"/>
          </a:xfrm>
          <a:custGeom>
            <a:avLst/>
            <a:gdLst>
              <a:gd name="connsiteX0" fmla="*/ 0 w 2421368"/>
              <a:gd name="connsiteY0" fmla="*/ 0 h 5174342"/>
              <a:gd name="connsiteX1" fmla="*/ 2421368 w 2421368"/>
              <a:gd name="connsiteY1" fmla="*/ 0 h 5174342"/>
              <a:gd name="connsiteX2" fmla="*/ 2421368 w 2421368"/>
              <a:gd name="connsiteY2" fmla="*/ 5174342 h 5174342"/>
              <a:gd name="connsiteX3" fmla="*/ 0 w 2421368"/>
              <a:gd name="connsiteY3" fmla="*/ 5174342 h 5174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1368" h="5174342">
                <a:moveTo>
                  <a:pt x="0" y="0"/>
                </a:moveTo>
                <a:lnTo>
                  <a:pt x="2421368" y="0"/>
                </a:lnTo>
                <a:lnTo>
                  <a:pt x="2421368" y="5174342"/>
                </a:lnTo>
                <a:lnTo>
                  <a:pt x="0" y="517434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5116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AAB1A00C-9310-4898-9F49-0A952C18A4E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9017" y="1714501"/>
            <a:ext cx="2615984" cy="2235661"/>
          </a:xfrm>
          <a:custGeom>
            <a:avLst/>
            <a:gdLst>
              <a:gd name="connsiteX0" fmla="*/ 0 w 2615984"/>
              <a:gd name="connsiteY0" fmla="*/ 0 h 2235661"/>
              <a:gd name="connsiteX1" fmla="*/ 2615984 w 2615984"/>
              <a:gd name="connsiteY1" fmla="*/ 0 h 2235661"/>
              <a:gd name="connsiteX2" fmla="*/ 2615984 w 2615984"/>
              <a:gd name="connsiteY2" fmla="*/ 2235661 h 2235661"/>
              <a:gd name="connsiteX3" fmla="*/ 0 w 2615984"/>
              <a:gd name="connsiteY3" fmla="*/ 2235661 h 2235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5984" h="2235661">
                <a:moveTo>
                  <a:pt x="0" y="0"/>
                </a:moveTo>
                <a:lnTo>
                  <a:pt x="2615984" y="0"/>
                </a:lnTo>
                <a:lnTo>
                  <a:pt x="2615984" y="2235661"/>
                </a:lnTo>
                <a:lnTo>
                  <a:pt x="0" y="223566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B3D3B583-A30A-4B86-B105-D079C3C814B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822371" y="1714501"/>
            <a:ext cx="2615984" cy="2235661"/>
          </a:xfrm>
          <a:custGeom>
            <a:avLst/>
            <a:gdLst>
              <a:gd name="connsiteX0" fmla="*/ 0 w 2615984"/>
              <a:gd name="connsiteY0" fmla="*/ 0 h 2235661"/>
              <a:gd name="connsiteX1" fmla="*/ 2615984 w 2615984"/>
              <a:gd name="connsiteY1" fmla="*/ 0 h 2235661"/>
              <a:gd name="connsiteX2" fmla="*/ 2615984 w 2615984"/>
              <a:gd name="connsiteY2" fmla="*/ 2235661 h 2235661"/>
              <a:gd name="connsiteX3" fmla="*/ 0 w 2615984"/>
              <a:gd name="connsiteY3" fmla="*/ 2235661 h 2235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5984" h="2235661">
                <a:moveTo>
                  <a:pt x="0" y="0"/>
                </a:moveTo>
                <a:lnTo>
                  <a:pt x="2615984" y="0"/>
                </a:lnTo>
                <a:lnTo>
                  <a:pt x="2615984" y="2235661"/>
                </a:lnTo>
                <a:lnTo>
                  <a:pt x="0" y="223566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00A04DF-7131-4099-8AAB-BD1EE72DD37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27919" y="1714501"/>
            <a:ext cx="2615984" cy="2235661"/>
          </a:xfrm>
          <a:custGeom>
            <a:avLst/>
            <a:gdLst>
              <a:gd name="connsiteX0" fmla="*/ 0 w 2615984"/>
              <a:gd name="connsiteY0" fmla="*/ 0 h 2235661"/>
              <a:gd name="connsiteX1" fmla="*/ 2615984 w 2615984"/>
              <a:gd name="connsiteY1" fmla="*/ 0 h 2235661"/>
              <a:gd name="connsiteX2" fmla="*/ 2615984 w 2615984"/>
              <a:gd name="connsiteY2" fmla="*/ 2235661 h 2235661"/>
              <a:gd name="connsiteX3" fmla="*/ 0 w 2615984"/>
              <a:gd name="connsiteY3" fmla="*/ 2235661 h 2235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5984" h="2235661">
                <a:moveTo>
                  <a:pt x="0" y="0"/>
                </a:moveTo>
                <a:lnTo>
                  <a:pt x="2615984" y="0"/>
                </a:lnTo>
                <a:lnTo>
                  <a:pt x="2615984" y="2235661"/>
                </a:lnTo>
                <a:lnTo>
                  <a:pt x="0" y="223566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28CFB00C-74D2-4B6D-AC2C-4C41EFF4047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33468" y="1714501"/>
            <a:ext cx="2615984" cy="2235661"/>
          </a:xfrm>
          <a:custGeom>
            <a:avLst/>
            <a:gdLst>
              <a:gd name="connsiteX0" fmla="*/ 0 w 2615984"/>
              <a:gd name="connsiteY0" fmla="*/ 0 h 2235661"/>
              <a:gd name="connsiteX1" fmla="*/ 2615984 w 2615984"/>
              <a:gd name="connsiteY1" fmla="*/ 0 h 2235661"/>
              <a:gd name="connsiteX2" fmla="*/ 2615984 w 2615984"/>
              <a:gd name="connsiteY2" fmla="*/ 2235661 h 2235661"/>
              <a:gd name="connsiteX3" fmla="*/ 0 w 2615984"/>
              <a:gd name="connsiteY3" fmla="*/ 2235661 h 2235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5984" h="2235661">
                <a:moveTo>
                  <a:pt x="0" y="0"/>
                </a:moveTo>
                <a:lnTo>
                  <a:pt x="2615984" y="0"/>
                </a:lnTo>
                <a:lnTo>
                  <a:pt x="2615984" y="2235661"/>
                </a:lnTo>
                <a:lnTo>
                  <a:pt x="0" y="223566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5080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AB7D3A05-1F6E-4959-B2A7-A10AF939A39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870949" y="1400174"/>
            <a:ext cx="2006600" cy="1592591"/>
          </a:xfrm>
          <a:custGeom>
            <a:avLst/>
            <a:gdLst>
              <a:gd name="connsiteX0" fmla="*/ 0 w 2006600"/>
              <a:gd name="connsiteY0" fmla="*/ 0 h 1592591"/>
              <a:gd name="connsiteX1" fmla="*/ 2006600 w 2006600"/>
              <a:gd name="connsiteY1" fmla="*/ 0 h 1592591"/>
              <a:gd name="connsiteX2" fmla="*/ 2006600 w 2006600"/>
              <a:gd name="connsiteY2" fmla="*/ 1592591 h 1592591"/>
              <a:gd name="connsiteX3" fmla="*/ 0 w 2006600"/>
              <a:gd name="connsiteY3" fmla="*/ 1592591 h 1592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6600" h="1592591">
                <a:moveTo>
                  <a:pt x="0" y="0"/>
                </a:moveTo>
                <a:lnTo>
                  <a:pt x="2006600" y="0"/>
                </a:lnTo>
                <a:lnTo>
                  <a:pt x="2006600" y="1592591"/>
                </a:lnTo>
                <a:lnTo>
                  <a:pt x="0" y="159259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FA9EFCC9-6649-4AFB-A6CE-35EB167D893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421098" y="3974901"/>
            <a:ext cx="2006600" cy="1592591"/>
          </a:xfrm>
          <a:custGeom>
            <a:avLst/>
            <a:gdLst>
              <a:gd name="connsiteX0" fmla="*/ 0 w 2006600"/>
              <a:gd name="connsiteY0" fmla="*/ 0 h 1592591"/>
              <a:gd name="connsiteX1" fmla="*/ 2006600 w 2006600"/>
              <a:gd name="connsiteY1" fmla="*/ 0 h 1592591"/>
              <a:gd name="connsiteX2" fmla="*/ 2006600 w 2006600"/>
              <a:gd name="connsiteY2" fmla="*/ 1592591 h 1592591"/>
              <a:gd name="connsiteX3" fmla="*/ 0 w 2006600"/>
              <a:gd name="connsiteY3" fmla="*/ 1592591 h 1592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6600" h="1592591">
                <a:moveTo>
                  <a:pt x="0" y="0"/>
                </a:moveTo>
                <a:lnTo>
                  <a:pt x="2006600" y="0"/>
                </a:lnTo>
                <a:lnTo>
                  <a:pt x="2006600" y="1592591"/>
                </a:lnTo>
                <a:lnTo>
                  <a:pt x="0" y="159259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D09A6D9F-4364-4751-974B-7E95A580CDB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320800" y="3974901"/>
            <a:ext cx="2006600" cy="1592591"/>
          </a:xfrm>
          <a:custGeom>
            <a:avLst/>
            <a:gdLst>
              <a:gd name="connsiteX0" fmla="*/ 0 w 2006600"/>
              <a:gd name="connsiteY0" fmla="*/ 0 h 1592591"/>
              <a:gd name="connsiteX1" fmla="*/ 2006600 w 2006600"/>
              <a:gd name="connsiteY1" fmla="*/ 0 h 1592591"/>
              <a:gd name="connsiteX2" fmla="*/ 2006600 w 2006600"/>
              <a:gd name="connsiteY2" fmla="*/ 1592591 h 1592591"/>
              <a:gd name="connsiteX3" fmla="*/ 0 w 2006600"/>
              <a:gd name="connsiteY3" fmla="*/ 1592591 h 1592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6600" h="1592591">
                <a:moveTo>
                  <a:pt x="0" y="0"/>
                </a:moveTo>
                <a:lnTo>
                  <a:pt x="2006600" y="0"/>
                </a:lnTo>
                <a:lnTo>
                  <a:pt x="2006600" y="1592591"/>
                </a:lnTo>
                <a:lnTo>
                  <a:pt x="0" y="159259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C752FC07-DBDB-4106-9CAD-2740982FA3D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870949" y="3974901"/>
            <a:ext cx="2006600" cy="1592591"/>
          </a:xfrm>
          <a:custGeom>
            <a:avLst/>
            <a:gdLst>
              <a:gd name="connsiteX0" fmla="*/ 0 w 2006600"/>
              <a:gd name="connsiteY0" fmla="*/ 0 h 1592591"/>
              <a:gd name="connsiteX1" fmla="*/ 2006600 w 2006600"/>
              <a:gd name="connsiteY1" fmla="*/ 0 h 1592591"/>
              <a:gd name="connsiteX2" fmla="*/ 2006600 w 2006600"/>
              <a:gd name="connsiteY2" fmla="*/ 1592591 h 1592591"/>
              <a:gd name="connsiteX3" fmla="*/ 0 w 2006600"/>
              <a:gd name="connsiteY3" fmla="*/ 1592591 h 1592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6600" h="1592591">
                <a:moveTo>
                  <a:pt x="0" y="0"/>
                </a:moveTo>
                <a:lnTo>
                  <a:pt x="2006600" y="0"/>
                </a:lnTo>
                <a:lnTo>
                  <a:pt x="2006600" y="1592591"/>
                </a:lnTo>
                <a:lnTo>
                  <a:pt x="0" y="159259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9D2B300-D37B-47E7-829F-DD62C5F3C21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971246" y="1400174"/>
            <a:ext cx="2006600" cy="1592591"/>
          </a:xfrm>
          <a:custGeom>
            <a:avLst/>
            <a:gdLst>
              <a:gd name="connsiteX0" fmla="*/ 0 w 2006600"/>
              <a:gd name="connsiteY0" fmla="*/ 0 h 1592591"/>
              <a:gd name="connsiteX1" fmla="*/ 2006600 w 2006600"/>
              <a:gd name="connsiteY1" fmla="*/ 0 h 1592591"/>
              <a:gd name="connsiteX2" fmla="*/ 2006600 w 2006600"/>
              <a:gd name="connsiteY2" fmla="*/ 1592591 h 1592591"/>
              <a:gd name="connsiteX3" fmla="*/ 0 w 2006600"/>
              <a:gd name="connsiteY3" fmla="*/ 1592591 h 1592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6600" h="1592591">
                <a:moveTo>
                  <a:pt x="0" y="0"/>
                </a:moveTo>
                <a:lnTo>
                  <a:pt x="2006600" y="0"/>
                </a:lnTo>
                <a:lnTo>
                  <a:pt x="2006600" y="1592591"/>
                </a:lnTo>
                <a:lnTo>
                  <a:pt x="0" y="159259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7681CA3E-7062-478F-9F93-CFA83F94C78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21098" y="1400174"/>
            <a:ext cx="2006600" cy="1592591"/>
          </a:xfrm>
          <a:custGeom>
            <a:avLst/>
            <a:gdLst>
              <a:gd name="connsiteX0" fmla="*/ 0 w 2006600"/>
              <a:gd name="connsiteY0" fmla="*/ 0 h 1592591"/>
              <a:gd name="connsiteX1" fmla="*/ 2006600 w 2006600"/>
              <a:gd name="connsiteY1" fmla="*/ 0 h 1592591"/>
              <a:gd name="connsiteX2" fmla="*/ 2006600 w 2006600"/>
              <a:gd name="connsiteY2" fmla="*/ 1592591 h 1592591"/>
              <a:gd name="connsiteX3" fmla="*/ 0 w 2006600"/>
              <a:gd name="connsiteY3" fmla="*/ 1592591 h 1592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6600" h="1592591">
                <a:moveTo>
                  <a:pt x="0" y="0"/>
                </a:moveTo>
                <a:lnTo>
                  <a:pt x="2006600" y="0"/>
                </a:lnTo>
                <a:lnTo>
                  <a:pt x="2006600" y="1592591"/>
                </a:lnTo>
                <a:lnTo>
                  <a:pt x="0" y="159259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E968133C-04F5-4180-BFA8-63B54C27A43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20800" y="1400174"/>
            <a:ext cx="2006600" cy="1592591"/>
          </a:xfrm>
          <a:custGeom>
            <a:avLst/>
            <a:gdLst>
              <a:gd name="connsiteX0" fmla="*/ 0 w 2006600"/>
              <a:gd name="connsiteY0" fmla="*/ 0 h 1592591"/>
              <a:gd name="connsiteX1" fmla="*/ 2006600 w 2006600"/>
              <a:gd name="connsiteY1" fmla="*/ 0 h 1592591"/>
              <a:gd name="connsiteX2" fmla="*/ 2006600 w 2006600"/>
              <a:gd name="connsiteY2" fmla="*/ 1592591 h 1592591"/>
              <a:gd name="connsiteX3" fmla="*/ 0 w 2006600"/>
              <a:gd name="connsiteY3" fmla="*/ 1592591 h 1592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6600" h="1592591">
                <a:moveTo>
                  <a:pt x="0" y="0"/>
                </a:moveTo>
                <a:lnTo>
                  <a:pt x="2006600" y="0"/>
                </a:lnTo>
                <a:lnTo>
                  <a:pt x="2006600" y="1592591"/>
                </a:lnTo>
                <a:lnTo>
                  <a:pt x="0" y="159259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829FD632-E56B-4A8A-8F35-EF4F19D2D23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971246" y="3974901"/>
            <a:ext cx="2006600" cy="1592591"/>
          </a:xfrm>
          <a:custGeom>
            <a:avLst/>
            <a:gdLst>
              <a:gd name="connsiteX0" fmla="*/ 0 w 2006600"/>
              <a:gd name="connsiteY0" fmla="*/ 0 h 1592591"/>
              <a:gd name="connsiteX1" fmla="*/ 2006600 w 2006600"/>
              <a:gd name="connsiteY1" fmla="*/ 0 h 1592591"/>
              <a:gd name="connsiteX2" fmla="*/ 2006600 w 2006600"/>
              <a:gd name="connsiteY2" fmla="*/ 1592591 h 1592591"/>
              <a:gd name="connsiteX3" fmla="*/ 0 w 2006600"/>
              <a:gd name="connsiteY3" fmla="*/ 1592591 h 1592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6600" h="1592591">
                <a:moveTo>
                  <a:pt x="0" y="0"/>
                </a:moveTo>
                <a:lnTo>
                  <a:pt x="2006600" y="0"/>
                </a:lnTo>
                <a:lnTo>
                  <a:pt x="2006600" y="1592591"/>
                </a:lnTo>
                <a:lnTo>
                  <a:pt x="0" y="159259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0772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79875A0-2DD6-46A7-9709-7FD1A6BA499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94420" y="3504477"/>
            <a:ext cx="2535280" cy="2939867"/>
          </a:xfrm>
          <a:custGeom>
            <a:avLst/>
            <a:gdLst>
              <a:gd name="connsiteX0" fmla="*/ 0 w 2535280"/>
              <a:gd name="connsiteY0" fmla="*/ 0 h 2939867"/>
              <a:gd name="connsiteX1" fmla="*/ 2535280 w 2535280"/>
              <a:gd name="connsiteY1" fmla="*/ 0 h 2939867"/>
              <a:gd name="connsiteX2" fmla="*/ 2535280 w 2535280"/>
              <a:gd name="connsiteY2" fmla="*/ 2939867 h 2939867"/>
              <a:gd name="connsiteX3" fmla="*/ 0 w 2535280"/>
              <a:gd name="connsiteY3" fmla="*/ 2939867 h 2939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5280" h="2939867">
                <a:moveTo>
                  <a:pt x="0" y="0"/>
                </a:moveTo>
                <a:lnTo>
                  <a:pt x="2535280" y="0"/>
                </a:lnTo>
                <a:lnTo>
                  <a:pt x="2535280" y="2939867"/>
                </a:lnTo>
                <a:lnTo>
                  <a:pt x="0" y="293986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726CE982-25A2-419A-A44C-934FC2A921D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95891" y="3504478"/>
            <a:ext cx="2575193" cy="2939867"/>
          </a:xfrm>
          <a:custGeom>
            <a:avLst/>
            <a:gdLst>
              <a:gd name="connsiteX0" fmla="*/ 0 w 2575193"/>
              <a:gd name="connsiteY0" fmla="*/ 0 h 2939867"/>
              <a:gd name="connsiteX1" fmla="*/ 2575193 w 2575193"/>
              <a:gd name="connsiteY1" fmla="*/ 0 h 2939867"/>
              <a:gd name="connsiteX2" fmla="*/ 2575193 w 2575193"/>
              <a:gd name="connsiteY2" fmla="*/ 2939867 h 2939867"/>
              <a:gd name="connsiteX3" fmla="*/ 0 w 2575193"/>
              <a:gd name="connsiteY3" fmla="*/ 2939867 h 2939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5193" h="2939867">
                <a:moveTo>
                  <a:pt x="0" y="0"/>
                </a:moveTo>
                <a:lnTo>
                  <a:pt x="2575193" y="0"/>
                </a:lnTo>
                <a:lnTo>
                  <a:pt x="2575193" y="2939867"/>
                </a:lnTo>
                <a:lnTo>
                  <a:pt x="0" y="293986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903472A-61BC-4E88-B9BB-DC54287B194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20916" y="413658"/>
            <a:ext cx="5907313" cy="6030687"/>
          </a:xfrm>
          <a:custGeom>
            <a:avLst/>
            <a:gdLst>
              <a:gd name="connsiteX0" fmla="*/ 0 w 5907313"/>
              <a:gd name="connsiteY0" fmla="*/ 0 h 6030687"/>
              <a:gd name="connsiteX1" fmla="*/ 5907313 w 5907313"/>
              <a:gd name="connsiteY1" fmla="*/ 0 h 6030687"/>
              <a:gd name="connsiteX2" fmla="*/ 5907313 w 5907313"/>
              <a:gd name="connsiteY2" fmla="*/ 6030687 h 6030687"/>
              <a:gd name="connsiteX3" fmla="*/ 0 w 5907313"/>
              <a:gd name="connsiteY3" fmla="*/ 6030687 h 6030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7313" h="6030687">
                <a:moveTo>
                  <a:pt x="0" y="0"/>
                </a:moveTo>
                <a:lnTo>
                  <a:pt x="5907313" y="0"/>
                </a:lnTo>
                <a:lnTo>
                  <a:pt x="5907313" y="6030687"/>
                </a:lnTo>
                <a:lnTo>
                  <a:pt x="0" y="603068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77850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F9321367-C884-4D7D-95D3-B73360ACBE3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552423" y="2095500"/>
            <a:ext cx="1752600" cy="1752600"/>
          </a:xfrm>
          <a:custGeom>
            <a:avLst/>
            <a:gdLst>
              <a:gd name="connsiteX0" fmla="*/ 876300 w 1752600"/>
              <a:gd name="connsiteY0" fmla="*/ 0 h 1752600"/>
              <a:gd name="connsiteX1" fmla="*/ 1752600 w 1752600"/>
              <a:gd name="connsiteY1" fmla="*/ 876300 h 1752600"/>
              <a:gd name="connsiteX2" fmla="*/ 876300 w 1752600"/>
              <a:gd name="connsiteY2" fmla="*/ 1752600 h 1752600"/>
              <a:gd name="connsiteX3" fmla="*/ 0 w 1752600"/>
              <a:gd name="connsiteY3" fmla="*/ 876300 h 1752600"/>
              <a:gd name="connsiteX4" fmla="*/ 876300 w 1752600"/>
              <a:gd name="connsiteY4" fmla="*/ 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600" h="1752600">
                <a:moveTo>
                  <a:pt x="876300" y="0"/>
                </a:moveTo>
                <a:cubicBezTo>
                  <a:pt x="1360267" y="0"/>
                  <a:pt x="1752600" y="392333"/>
                  <a:pt x="1752600" y="876300"/>
                </a:cubicBezTo>
                <a:cubicBezTo>
                  <a:pt x="1752600" y="1360267"/>
                  <a:pt x="1360267" y="1752600"/>
                  <a:pt x="876300" y="1752600"/>
                </a:cubicBezTo>
                <a:cubicBezTo>
                  <a:pt x="392333" y="1752600"/>
                  <a:pt x="0" y="1360267"/>
                  <a:pt x="0" y="876300"/>
                </a:cubicBezTo>
                <a:cubicBezTo>
                  <a:pt x="0" y="392333"/>
                  <a:pt x="392333" y="0"/>
                  <a:pt x="87630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BF9F2904-5D09-42F1-ABD5-C957745F6BD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885146" y="2095500"/>
            <a:ext cx="1752600" cy="1752600"/>
          </a:xfrm>
          <a:custGeom>
            <a:avLst/>
            <a:gdLst>
              <a:gd name="connsiteX0" fmla="*/ 876300 w 1752600"/>
              <a:gd name="connsiteY0" fmla="*/ 0 h 1752600"/>
              <a:gd name="connsiteX1" fmla="*/ 1752600 w 1752600"/>
              <a:gd name="connsiteY1" fmla="*/ 876300 h 1752600"/>
              <a:gd name="connsiteX2" fmla="*/ 876300 w 1752600"/>
              <a:gd name="connsiteY2" fmla="*/ 1752600 h 1752600"/>
              <a:gd name="connsiteX3" fmla="*/ 0 w 1752600"/>
              <a:gd name="connsiteY3" fmla="*/ 876300 h 1752600"/>
              <a:gd name="connsiteX4" fmla="*/ 876300 w 1752600"/>
              <a:gd name="connsiteY4" fmla="*/ 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600" h="1752600">
                <a:moveTo>
                  <a:pt x="876300" y="0"/>
                </a:moveTo>
                <a:cubicBezTo>
                  <a:pt x="1360267" y="0"/>
                  <a:pt x="1752600" y="392333"/>
                  <a:pt x="1752600" y="876300"/>
                </a:cubicBezTo>
                <a:cubicBezTo>
                  <a:pt x="1752600" y="1360267"/>
                  <a:pt x="1360267" y="1752600"/>
                  <a:pt x="876300" y="1752600"/>
                </a:cubicBezTo>
                <a:cubicBezTo>
                  <a:pt x="392333" y="1752600"/>
                  <a:pt x="0" y="1360267"/>
                  <a:pt x="0" y="876300"/>
                </a:cubicBezTo>
                <a:cubicBezTo>
                  <a:pt x="0" y="392333"/>
                  <a:pt x="392333" y="0"/>
                  <a:pt x="87630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82187B18-D64B-495A-8C5A-2C153E4F624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886977" y="2095500"/>
            <a:ext cx="1752600" cy="1752600"/>
          </a:xfrm>
          <a:custGeom>
            <a:avLst/>
            <a:gdLst>
              <a:gd name="connsiteX0" fmla="*/ 876300 w 1752600"/>
              <a:gd name="connsiteY0" fmla="*/ 0 h 1752600"/>
              <a:gd name="connsiteX1" fmla="*/ 1752600 w 1752600"/>
              <a:gd name="connsiteY1" fmla="*/ 876300 h 1752600"/>
              <a:gd name="connsiteX2" fmla="*/ 876300 w 1752600"/>
              <a:gd name="connsiteY2" fmla="*/ 1752600 h 1752600"/>
              <a:gd name="connsiteX3" fmla="*/ 0 w 1752600"/>
              <a:gd name="connsiteY3" fmla="*/ 876300 h 1752600"/>
              <a:gd name="connsiteX4" fmla="*/ 876300 w 1752600"/>
              <a:gd name="connsiteY4" fmla="*/ 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600" h="1752600">
                <a:moveTo>
                  <a:pt x="876300" y="0"/>
                </a:moveTo>
                <a:cubicBezTo>
                  <a:pt x="1360267" y="0"/>
                  <a:pt x="1752600" y="392333"/>
                  <a:pt x="1752600" y="876300"/>
                </a:cubicBezTo>
                <a:cubicBezTo>
                  <a:pt x="1752600" y="1360267"/>
                  <a:pt x="1360267" y="1752600"/>
                  <a:pt x="876300" y="1752600"/>
                </a:cubicBezTo>
                <a:cubicBezTo>
                  <a:pt x="392333" y="1752600"/>
                  <a:pt x="0" y="1360267"/>
                  <a:pt x="0" y="876300"/>
                </a:cubicBezTo>
                <a:cubicBezTo>
                  <a:pt x="0" y="392333"/>
                  <a:pt x="392333" y="0"/>
                  <a:pt x="87630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3685C8FE-591A-4E59-8B5C-17859193E59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4254" y="2095500"/>
            <a:ext cx="1752600" cy="1752600"/>
          </a:xfrm>
          <a:custGeom>
            <a:avLst/>
            <a:gdLst>
              <a:gd name="connsiteX0" fmla="*/ 876300 w 1752600"/>
              <a:gd name="connsiteY0" fmla="*/ 0 h 1752600"/>
              <a:gd name="connsiteX1" fmla="*/ 1752600 w 1752600"/>
              <a:gd name="connsiteY1" fmla="*/ 876300 h 1752600"/>
              <a:gd name="connsiteX2" fmla="*/ 876300 w 1752600"/>
              <a:gd name="connsiteY2" fmla="*/ 1752600 h 1752600"/>
              <a:gd name="connsiteX3" fmla="*/ 0 w 1752600"/>
              <a:gd name="connsiteY3" fmla="*/ 876300 h 1752600"/>
              <a:gd name="connsiteX4" fmla="*/ 876300 w 1752600"/>
              <a:gd name="connsiteY4" fmla="*/ 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600" h="1752600">
                <a:moveTo>
                  <a:pt x="876300" y="0"/>
                </a:moveTo>
                <a:cubicBezTo>
                  <a:pt x="1360267" y="0"/>
                  <a:pt x="1752600" y="392333"/>
                  <a:pt x="1752600" y="876300"/>
                </a:cubicBezTo>
                <a:cubicBezTo>
                  <a:pt x="1752600" y="1360267"/>
                  <a:pt x="1360267" y="1752600"/>
                  <a:pt x="876300" y="1752600"/>
                </a:cubicBezTo>
                <a:cubicBezTo>
                  <a:pt x="392333" y="1752600"/>
                  <a:pt x="0" y="1360267"/>
                  <a:pt x="0" y="876300"/>
                </a:cubicBezTo>
                <a:cubicBezTo>
                  <a:pt x="0" y="392333"/>
                  <a:pt x="392333" y="0"/>
                  <a:pt x="87630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9702FE8F-ECDA-4AA0-9B22-98FD4ABFC05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219700" y="2095500"/>
            <a:ext cx="1752600" cy="1752600"/>
          </a:xfrm>
          <a:custGeom>
            <a:avLst/>
            <a:gdLst>
              <a:gd name="connsiteX0" fmla="*/ 876300 w 1752600"/>
              <a:gd name="connsiteY0" fmla="*/ 0 h 1752600"/>
              <a:gd name="connsiteX1" fmla="*/ 1752600 w 1752600"/>
              <a:gd name="connsiteY1" fmla="*/ 876300 h 1752600"/>
              <a:gd name="connsiteX2" fmla="*/ 876300 w 1752600"/>
              <a:gd name="connsiteY2" fmla="*/ 1752600 h 1752600"/>
              <a:gd name="connsiteX3" fmla="*/ 0 w 1752600"/>
              <a:gd name="connsiteY3" fmla="*/ 876300 h 1752600"/>
              <a:gd name="connsiteX4" fmla="*/ 876300 w 1752600"/>
              <a:gd name="connsiteY4" fmla="*/ 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600" h="1752600">
                <a:moveTo>
                  <a:pt x="876300" y="0"/>
                </a:moveTo>
                <a:cubicBezTo>
                  <a:pt x="1360267" y="0"/>
                  <a:pt x="1752600" y="392333"/>
                  <a:pt x="1752600" y="876300"/>
                </a:cubicBezTo>
                <a:cubicBezTo>
                  <a:pt x="1752600" y="1360267"/>
                  <a:pt x="1360267" y="1752600"/>
                  <a:pt x="876300" y="1752600"/>
                </a:cubicBezTo>
                <a:cubicBezTo>
                  <a:pt x="392333" y="1752600"/>
                  <a:pt x="0" y="1360267"/>
                  <a:pt x="0" y="876300"/>
                </a:cubicBezTo>
                <a:cubicBezTo>
                  <a:pt x="0" y="392333"/>
                  <a:pt x="392333" y="0"/>
                  <a:pt x="87630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4518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197716D-7624-4823-A684-6E71C86D212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156200" y="2451100"/>
            <a:ext cx="1879600" cy="2032000"/>
          </a:xfrm>
          <a:custGeom>
            <a:avLst/>
            <a:gdLst>
              <a:gd name="connsiteX0" fmla="*/ 0 w 1879600"/>
              <a:gd name="connsiteY0" fmla="*/ 0 h 2032000"/>
              <a:gd name="connsiteX1" fmla="*/ 1879600 w 1879600"/>
              <a:gd name="connsiteY1" fmla="*/ 0 h 2032000"/>
              <a:gd name="connsiteX2" fmla="*/ 1879600 w 1879600"/>
              <a:gd name="connsiteY2" fmla="*/ 2032000 h 2032000"/>
              <a:gd name="connsiteX3" fmla="*/ 0 w 1879600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9600" h="2032000">
                <a:moveTo>
                  <a:pt x="0" y="0"/>
                </a:moveTo>
                <a:lnTo>
                  <a:pt x="1879600" y="0"/>
                </a:lnTo>
                <a:lnTo>
                  <a:pt x="1879600" y="2032000"/>
                </a:lnTo>
                <a:lnTo>
                  <a:pt x="0" y="2032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57272F3D-5803-442D-B4E7-B20AC939FB5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582868" y="2451100"/>
            <a:ext cx="1879600" cy="2032000"/>
          </a:xfrm>
          <a:custGeom>
            <a:avLst/>
            <a:gdLst>
              <a:gd name="connsiteX0" fmla="*/ 0 w 1879600"/>
              <a:gd name="connsiteY0" fmla="*/ 0 h 2032000"/>
              <a:gd name="connsiteX1" fmla="*/ 1879600 w 1879600"/>
              <a:gd name="connsiteY1" fmla="*/ 0 h 2032000"/>
              <a:gd name="connsiteX2" fmla="*/ 1879600 w 1879600"/>
              <a:gd name="connsiteY2" fmla="*/ 2032000 h 2032000"/>
              <a:gd name="connsiteX3" fmla="*/ 0 w 1879600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9600" h="2032000">
                <a:moveTo>
                  <a:pt x="0" y="0"/>
                </a:moveTo>
                <a:lnTo>
                  <a:pt x="1879600" y="0"/>
                </a:lnTo>
                <a:lnTo>
                  <a:pt x="1879600" y="2032000"/>
                </a:lnTo>
                <a:lnTo>
                  <a:pt x="0" y="2032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6D3CE01-301C-491A-857B-BFF94C9C44C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729533" y="2451100"/>
            <a:ext cx="1879600" cy="2032000"/>
          </a:xfrm>
          <a:custGeom>
            <a:avLst/>
            <a:gdLst>
              <a:gd name="connsiteX0" fmla="*/ 0 w 1879600"/>
              <a:gd name="connsiteY0" fmla="*/ 0 h 2032000"/>
              <a:gd name="connsiteX1" fmla="*/ 1879600 w 1879600"/>
              <a:gd name="connsiteY1" fmla="*/ 0 h 2032000"/>
              <a:gd name="connsiteX2" fmla="*/ 1879600 w 1879600"/>
              <a:gd name="connsiteY2" fmla="*/ 2032000 h 2032000"/>
              <a:gd name="connsiteX3" fmla="*/ 0 w 1879600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9600" h="2032000">
                <a:moveTo>
                  <a:pt x="0" y="0"/>
                </a:moveTo>
                <a:lnTo>
                  <a:pt x="1879600" y="0"/>
                </a:lnTo>
                <a:lnTo>
                  <a:pt x="1879600" y="2032000"/>
                </a:lnTo>
                <a:lnTo>
                  <a:pt x="0" y="2032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11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C0CF68B-311E-423A-AD0A-E60484727D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6100" y="615950"/>
            <a:ext cx="4140200" cy="5626100"/>
          </a:xfrm>
          <a:custGeom>
            <a:avLst/>
            <a:gdLst>
              <a:gd name="connsiteX0" fmla="*/ 0 w 4140200"/>
              <a:gd name="connsiteY0" fmla="*/ 0 h 5626100"/>
              <a:gd name="connsiteX1" fmla="*/ 4140200 w 4140200"/>
              <a:gd name="connsiteY1" fmla="*/ 0 h 5626100"/>
              <a:gd name="connsiteX2" fmla="*/ 4140200 w 4140200"/>
              <a:gd name="connsiteY2" fmla="*/ 5626100 h 5626100"/>
              <a:gd name="connsiteX3" fmla="*/ 0 w 4140200"/>
              <a:gd name="connsiteY3" fmla="*/ 5626100 h 562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40200" h="5626100">
                <a:moveTo>
                  <a:pt x="0" y="0"/>
                </a:moveTo>
                <a:lnTo>
                  <a:pt x="4140200" y="0"/>
                </a:lnTo>
                <a:lnTo>
                  <a:pt x="4140200" y="5626100"/>
                </a:lnTo>
                <a:lnTo>
                  <a:pt x="0" y="56261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4F7A09F-B60C-45ED-AFF3-557B158AA4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515300" y="2108200"/>
            <a:ext cx="2449539" cy="2641600"/>
          </a:xfrm>
          <a:custGeom>
            <a:avLst/>
            <a:gdLst>
              <a:gd name="connsiteX0" fmla="*/ 0 w 2449539"/>
              <a:gd name="connsiteY0" fmla="*/ 0 h 2641600"/>
              <a:gd name="connsiteX1" fmla="*/ 2449539 w 2449539"/>
              <a:gd name="connsiteY1" fmla="*/ 0 h 2641600"/>
              <a:gd name="connsiteX2" fmla="*/ 2449539 w 2449539"/>
              <a:gd name="connsiteY2" fmla="*/ 2641600 h 2641600"/>
              <a:gd name="connsiteX3" fmla="*/ 0 w 2449539"/>
              <a:gd name="connsiteY3" fmla="*/ 2641600 h 26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9539" h="2641600">
                <a:moveTo>
                  <a:pt x="0" y="0"/>
                </a:moveTo>
                <a:lnTo>
                  <a:pt x="2449539" y="0"/>
                </a:lnTo>
                <a:lnTo>
                  <a:pt x="2449539" y="2641600"/>
                </a:lnTo>
                <a:lnTo>
                  <a:pt x="0" y="26416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2931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F9CB7FB-73FA-44F8-9361-865C45514D4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993902" y="2047522"/>
            <a:ext cx="8204199" cy="1698096"/>
          </a:xfrm>
          <a:custGeom>
            <a:avLst/>
            <a:gdLst>
              <a:gd name="connsiteX0" fmla="*/ 0 w 8204199"/>
              <a:gd name="connsiteY0" fmla="*/ 0 h 1698096"/>
              <a:gd name="connsiteX1" fmla="*/ 8204199 w 8204199"/>
              <a:gd name="connsiteY1" fmla="*/ 0 h 1698096"/>
              <a:gd name="connsiteX2" fmla="*/ 8204199 w 8204199"/>
              <a:gd name="connsiteY2" fmla="*/ 1698096 h 1698096"/>
              <a:gd name="connsiteX3" fmla="*/ 0 w 8204199"/>
              <a:gd name="connsiteY3" fmla="*/ 1698096 h 1698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4199" h="1698096">
                <a:moveTo>
                  <a:pt x="0" y="0"/>
                </a:moveTo>
                <a:lnTo>
                  <a:pt x="8204199" y="0"/>
                </a:lnTo>
                <a:lnTo>
                  <a:pt x="8204199" y="1698096"/>
                </a:lnTo>
                <a:lnTo>
                  <a:pt x="0" y="169809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3945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CF69C0D-9DB7-4824-BBF8-BB25B396C59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754986" y="877190"/>
            <a:ext cx="5413179" cy="5319901"/>
          </a:xfrm>
          <a:custGeom>
            <a:avLst/>
            <a:gdLst>
              <a:gd name="connsiteX0" fmla="*/ 1457378 w 5413179"/>
              <a:gd name="connsiteY0" fmla="*/ 190 h 5319901"/>
              <a:gd name="connsiteX1" fmla="*/ 2712751 w 5413179"/>
              <a:gd name="connsiteY1" fmla="*/ 874731 h 5319901"/>
              <a:gd name="connsiteX2" fmla="*/ 2714908 w 5413179"/>
              <a:gd name="connsiteY2" fmla="*/ 882781 h 5319901"/>
              <a:gd name="connsiteX3" fmla="*/ 4231908 w 5413179"/>
              <a:gd name="connsiteY3" fmla="*/ 200222 h 5319901"/>
              <a:gd name="connsiteX4" fmla="*/ 5410958 w 5413179"/>
              <a:gd name="connsiteY4" fmla="*/ 1790975 h 5319901"/>
              <a:gd name="connsiteX5" fmla="*/ 2608676 w 5413179"/>
              <a:gd name="connsiteY5" fmla="*/ 5319901 h 5319901"/>
              <a:gd name="connsiteX6" fmla="*/ 2598967 w 5413179"/>
              <a:gd name="connsiteY6" fmla="*/ 5313876 h 5319901"/>
              <a:gd name="connsiteX7" fmla="*/ 10060 w 5413179"/>
              <a:gd name="connsiteY7" fmla="*/ 1452247 h 5319901"/>
              <a:gd name="connsiteX8" fmla="*/ 1284395 w 5413179"/>
              <a:gd name="connsiteY8" fmla="*/ 15097 h 5319901"/>
              <a:gd name="connsiteX9" fmla="*/ 1457378 w 5413179"/>
              <a:gd name="connsiteY9" fmla="*/ 190 h 5319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13179" h="5319901">
                <a:moveTo>
                  <a:pt x="1457378" y="190"/>
                </a:moveTo>
                <a:cubicBezTo>
                  <a:pt x="1869124" y="-7045"/>
                  <a:pt x="2331440" y="191800"/>
                  <a:pt x="2712751" y="874731"/>
                </a:cubicBezTo>
                <a:cubicBezTo>
                  <a:pt x="2712751" y="874731"/>
                  <a:pt x="2714908" y="882781"/>
                  <a:pt x="2714908" y="882781"/>
                </a:cubicBezTo>
                <a:cubicBezTo>
                  <a:pt x="3200491" y="157371"/>
                  <a:pt x="3776630" y="72015"/>
                  <a:pt x="4231908" y="200222"/>
                </a:cubicBezTo>
                <a:cubicBezTo>
                  <a:pt x="4913747" y="388506"/>
                  <a:pt x="5384069" y="1056215"/>
                  <a:pt x="5410958" y="1790975"/>
                </a:cubicBezTo>
                <a:cubicBezTo>
                  <a:pt x="5504574" y="3983160"/>
                  <a:pt x="2608676" y="5319901"/>
                  <a:pt x="2608676" y="5319901"/>
                </a:cubicBezTo>
                <a:cubicBezTo>
                  <a:pt x="2608676" y="5319901"/>
                  <a:pt x="2608676" y="5319901"/>
                  <a:pt x="2598967" y="5313876"/>
                </a:cubicBezTo>
                <a:cubicBezTo>
                  <a:pt x="2414489" y="5199384"/>
                  <a:pt x="-181140" y="3548198"/>
                  <a:pt x="10060" y="1452247"/>
                </a:cubicBezTo>
                <a:cubicBezTo>
                  <a:pt x="80271" y="717351"/>
                  <a:pt x="590656" y="114709"/>
                  <a:pt x="1284395" y="15097"/>
                </a:cubicBezTo>
                <a:cubicBezTo>
                  <a:pt x="1340768" y="6463"/>
                  <a:pt x="1398557" y="1223"/>
                  <a:pt x="1457378" y="19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F79C272-3327-4DFF-8FE0-17C4CF12DBE3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AA6F8F79-D41A-4F9E-A66A-C7C118ED0789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09529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F38F5D2-7D37-4B35-8D20-6DA05830734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867767" y="2158452"/>
            <a:ext cx="8456466" cy="2121157"/>
          </a:xfrm>
          <a:custGeom>
            <a:avLst/>
            <a:gdLst>
              <a:gd name="connsiteX0" fmla="*/ 0 w 8456466"/>
              <a:gd name="connsiteY0" fmla="*/ 0 h 2121157"/>
              <a:gd name="connsiteX1" fmla="*/ 8456466 w 8456466"/>
              <a:gd name="connsiteY1" fmla="*/ 0 h 2121157"/>
              <a:gd name="connsiteX2" fmla="*/ 8456466 w 8456466"/>
              <a:gd name="connsiteY2" fmla="*/ 2121157 h 2121157"/>
              <a:gd name="connsiteX3" fmla="*/ 0 w 8456466"/>
              <a:gd name="connsiteY3" fmla="*/ 2121157 h 2121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6466" h="2121157">
                <a:moveTo>
                  <a:pt x="0" y="0"/>
                </a:moveTo>
                <a:lnTo>
                  <a:pt x="8456466" y="0"/>
                </a:lnTo>
                <a:lnTo>
                  <a:pt x="8456466" y="2121157"/>
                </a:lnTo>
                <a:lnTo>
                  <a:pt x="0" y="212115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1010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7945D77-210E-4FA7-8872-37234DE3B46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51170" y="3759198"/>
            <a:ext cx="6093389" cy="2179555"/>
          </a:xfrm>
          <a:custGeom>
            <a:avLst/>
            <a:gdLst>
              <a:gd name="connsiteX0" fmla="*/ 0 w 6093389"/>
              <a:gd name="connsiteY0" fmla="*/ 0 h 2179555"/>
              <a:gd name="connsiteX1" fmla="*/ 6093389 w 6093389"/>
              <a:gd name="connsiteY1" fmla="*/ 0 h 2179555"/>
              <a:gd name="connsiteX2" fmla="*/ 6093389 w 6093389"/>
              <a:gd name="connsiteY2" fmla="*/ 2179555 h 2179555"/>
              <a:gd name="connsiteX3" fmla="*/ 0 w 6093389"/>
              <a:gd name="connsiteY3" fmla="*/ 2179555 h 217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3389" h="2179555">
                <a:moveTo>
                  <a:pt x="0" y="0"/>
                </a:moveTo>
                <a:lnTo>
                  <a:pt x="6093389" y="0"/>
                </a:lnTo>
                <a:lnTo>
                  <a:pt x="6093389" y="2179555"/>
                </a:lnTo>
                <a:lnTo>
                  <a:pt x="0" y="217955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3FED415-1E67-4181-A97F-BA7D98EF442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47442" y="3759200"/>
            <a:ext cx="3880158" cy="2179555"/>
          </a:xfrm>
          <a:custGeom>
            <a:avLst/>
            <a:gdLst>
              <a:gd name="connsiteX0" fmla="*/ 0 w 3880158"/>
              <a:gd name="connsiteY0" fmla="*/ 0 h 2179555"/>
              <a:gd name="connsiteX1" fmla="*/ 3880158 w 3880158"/>
              <a:gd name="connsiteY1" fmla="*/ 0 h 2179555"/>
              <a:gd name="connsiteX2" fmla="*/ 3880158 w 3880158"/>
              <a:gd name="connsiteY2" fmla="*/ 2179555 h 2179555"/>
              <a:gd name="connsiteX3" fmla="*/ 0 w 3880158"/>
              <a:gd name="connsiteY3" fmla="*/ 2179555 h 2179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0158" h="2179555">
                <a:moveTo>
                  <a:pt x="0" y="0"/>
                </a:moveTo>
                <a:lnTo>
                  <a:pt x="3880158" y="0"/>
                </a:lnTo>
                <a:lnTo>
                  <a:pt x="3880158" y="2179555"/>
                </a:lnTo>
                <a:lnTo>
                  <a:pt x="0" y="217955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011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AAF5C659-A5A3-4E09-B21C-4C8CCC73831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485327" y="4903580"/>
            <a:ext cx="3028342" cy="1052906"/>
          </a:xfrm>
          <a:custGeom>
            <a:avLst/>
            <a:gdLst>
              <a:gd name="connsiteX0" fmla="*/ 0 w 3028342"/>
              <a:gd name="connsiteY0" fmla="*/ 0 h 1052906"/>
              <a:gd name="connsiteX1" fmla="*/ 3028342 w 3028342"/>
              <a:gd name="connsiteY1" fmla="*/ 0 h 1052906"/>
              <a:gd name="connsiteX2" fmla="*/ 3028342 w 3028342"/>
              <a:gd name="connsiteY2" fmla="*/ 1052906 h 1052906"/>
              <a:gd name="connsiteX3" fmla="*/ 0 w 3028342"/>
              <a:gd name="connsiteY3" fmla="*/ 1052906 h 105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8342" h="1052906">
                <a:moveTo>
                  <a:pt x="0" y="0"/>
                </a:moveTo>
                <a:lnTo>
                  <a:pt x="3028342" y="0"/>
                </a:lnTo>
                <a:lnTo>
                  <a:pt x="3028342" y="1052906"/>
                </a:lnTo>
                <a:lnTo>
                  <a:pt x="0" y="105290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0FB7763-6C9D-4543-BB4A-FEF6AA4E672D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76C3EACD-ABD5-4D6D-8E7D-EA804DAD2A6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607245" y="4903580"/>
            <a:ext cx="3840857" cy="1052906"/>
          </a:xfrm>
          <a:custGeom>
            <a:avLst/>
            <a:gdLst>
              <a:gd name="connsiteX0" fmla="*/ 0 w 3840857"/>
              <a:gd name="connsiteY0" fmla="*/ 0 h 1052906"/>
              <a:gd name="connsiteX1" fmla="*/ 3840857 w 3840857"/>
              <a:gd name="connsiteY1" fmla="*/ 0 h 1052906"/>
              <a:gd name="connsiteX2" fmla="*/ 3840857 w 3840857"/>
              <a:gd name="connsiteY2" fmla="*/ 1052906 h 1052906"/>
              <a:gd name="connsiteX3" fmla="*/ 0 w 3840857"/>
              <a:gd name="connsiteY3" fmla="*/ 1052906 h 105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40857" h="1052906">
                <a:moveTo>
                  <a:pt x="0" y="0"/>
                </a:moveTo>
                <a:lnTo>
                  <a:pt x="3840857" y="0"/>
                </a:lnTo>
                <a:lnTo>
                  <a:pt x="3840857" y="1052906"/>
                </a:lnTo>
                <a:lnTo>
                  <a:pt x="0" y="105290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8D7B44C5-FF6E-4201-9F14-A9364A1E79B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580577" y="1807628"/>
            <a:ext cx="2986915" cy="1052906"/>
          </a:xfrm>
          <a:custGeom>
            <a:avLst/>
            <a:gdLst>
              <a:gd name="connsiteX0" fmla="*/ 0 w 2986915"/>
              <a:gd name="connsiteY0" fmla="*/ 0 h 1052906"/>
              <a:gd name="connsiteX1" fmla="*/ 2986915 w 2986915"/>
              <a:gd name="connsiteY1" fmla="*/ 0 h 1052906"/>
              <a:gd name="connsiteX2" fmla="*/ 2986915 w 2986915"/>
              <a:gd name="connsiteY2" fmla="*/ 1052906 h 1052906"/>
              <a:gd name="connsiteX3" fmla="*/ 0 w 2986915"/>
              <a:gd name="connsiteY3" fmla="*/ 1052906 h 105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6915" h="1052906">
                <a:moveTo>
                  <a:pt x="0" y="0"/>
                </a:moveTo>
                <a:lnTo>
                  <a:pt x="2986915" y="0"/>
                </a:lnTo>
                <a:lnTo>
                  <a:pt x="2986915" y="1052906"/>
                </a:lnTo>
                <a:lnTo>
                  <a:pt x="0" y="105290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F7FFDEBD-CC0F-4F04-899D-AB45D84C8841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BEE6FFC9-8A23-4C79-A3D8-29BAD86866D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670853" y="3358779"/>
            <a:ext cx="3017968" cy="1052906"/>
          </a:xfrm>
          <a:custGeom>
            <a:avLst/>
            <a:gdLst>
              <a:gd name="connsiteX0" fmla="*/ 0 w 3017968"/>
              <a:gd name="connsiteY0" fmla="*/ 0 h 1052906"/>
              <a:gd name="connsiteX1" fmla="*/ 3017968 w 3017968"/>
              <a:gd name="connsiteY1" fmla="*/ 0 h 1052906"/>
              <a:gd name="connsiteX2" fmla="*/ 3017968 w 3017968"/>
              <a:gd name="connsiteY2" fmla="*/ 1052906 h 1052906"/>
              <a:gd name="connsiteX3" fmla="*/ 0 w 3017968"/>
              <a:gd name="connsiteY3" fmla="*/ 1052906 h 105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7968" h="1052906">
                <a:moveTo>
                  <a:pt x="0" y="0"/>
                </a:moveTo>
                <a:lnTo>
                  <a:pt x="3017968" y="0"/>
                </a:lnTo>
                <a:lnTo>
                  <a:pt x="3017968" y="1052906"/>
                </a:lnTo>
                <a:lnTo>
                  <a:pt x="0" y="105290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48678236-85C9-4E4A-B052-EAE8856BB2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59787" y="1807628"/>
            <a:ext cx="3788315" cy="1052906"/>
          </a:xfrm>
          <a:custGeom>
            <a:avLst/>
            <a:gdLst>
              <a:gd name="connsiteX0" fmla="*/ 0 w 3788315"/>
              <a:gd name="connsiteY0" fmla="*/ 0 h 1052906"/>
              <a:gd name="connsiteX1" fmla="*/ 3788315 w 3788315"/>
              <a:gd name="connsiteY1" fmla="*/ 0 h 1052906"/>
              <a:gd name="connsiteX2" fmla="*/ 3788315 w 3788315"/>
              <a:gd name="connsiteY2" fmla="*/ 1052906 h 1052906"/>
              <a:gd name="connsiteX3" fmla="*/ 0 w 3788315"/>
              <a:gd name="connsiteY3" fmla="*/ 1052906 h 105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88315" h="1052906">
                <a:moveTo>
                  <a:pt x="0" y="0"/>
                </a:moveTo>
                <a:lnTo>
                  <a:pt x="3788315" y="0"/>
                </a:lnTo>
                <a:lnTo>
                  <a:pt x="3788315" y="1052906"/>
                </a:lnTo>
                <a:lnTo>
                  <a:pt x="0" y="105290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D64C3BCA-3178-4119-B572-E2801B8F8A8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782076" y="3358779"/>
            <a:ext cx="3827700" cy="1052906"/>
          </a:xfrm>
          <a:custGeom>
            <a:avLst/>
            <a:gdLst>
              <a:gd name="connsiteX0" fmla="*/ 0 w 3827700"/>
              <a:gd name="connsiteY0" fmla="*/ 0 h 1052906"/>
              <a:gd name="connsiteX1" fmla="*/ 3827700 w 3827700"/>
              <a:gd name="connsiteY1" fmla="*/ 0 h 1052906"/>
              <a:gd name="connsiteX2" fmla="*/ 3827700 w 3827700"/>
              <a:gd name="connsiteY2" fmla="*/ 1052906 h 1052906"/>
              <a:gd name="connsiteX3" fmla="*/ 0 w 3827700"/>
              <a:gd name="connsiteY3" fmla="*/ 1052906 h 105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7700" h="1052906">
                <a:moveTo>
                  <a:pt x="0" y="0"/>
                </a:moveTo>
                <a:lnTo>
                  <a:pt x="3827700" y="0"/>
                </a:lnTo>
                <a:lnTo>
                  <a:pt x="3827700" y="1052906"/>
                </a:lnTo>
                <a:lnTo>
                  <a:pt x="0" y="105290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0573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BDFE0614-9D51-40E7-AE34-3F5968CD1D4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122133" y="1807028"/>
            <a:ext cx="3947735" cy="2735943"/>
          </a:xfrm>
          <a:custGeom>
            <a:avLst/>
            <a:gdLst>
              <a:gd name="connsiteX0" fmla="*/ 0 w 3947735"/>
              <a:gd name="connsiteY0" fmla="*/ 0 h 2735943"/>
              <a:gd name="connsiteX1" fmla="*/ 3947735 w 3947735"/>
              <a:gd name="connsiteY1" fmla="*/ 0 h 2735943"/>
              <a:gd name="connsiteX2" fmla="*/ 3947735 w 3947735"/>
              <a:gd name="connsiteY2" fmla="*/ 2735943 h 2735943"/>
              <a:gd name="connsiteX3" fmla="*/ 0 w 3947735"/>
              <a:gd name="connsiteY3" fmla="*/ 2735943 h 2735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7735" h="2735943">
                <a:moveTo>
                  <a:pt x="0" y="0"/>
                </a:moveTo>
                <a:lnTo>
                  <a:pt x="3947735" y="0"/>
                </a:lnTo>
                <a:lnTo>
                  <a:pt x="3947735" y="2735943"/>
                </a:lnTo>
                <a:lnTo>
                  <a:pt x="0" y="2735943"/>
                </a:lnTo>
                <a:close/>
              </a:path>
            </a:pathLst>
          </a:custGeom>
        </p:spPr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D813F21-EEC9-410B-954F-48826216BC8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" y="1807028"/>
            <a:ext cx="3947735" cy="2735943"/>
          </a:xfrm>
          <a:custGeom>
            <a:avLst/>
            <a:gdLst>
              <a:gd name="connsiteX0" fmla="*/ 0 w 3947735"/>
              <a:gd name="connsiteY0" fmla="*/ 0 h 2735943"/>
              <a:gd name="connsiteX1" fmla="*/ 3947735 w 3947735"/>
              <a:gd name="connsiteY1" fmla="*/ 0 h 2735943"/>
              <a:gd name="connsiteX2" fmla="*/ 3947735 w 3947735"/>
              <a:gd name="connsiteY2" fmla="*/ 2735943 h 2735943"/>
              <a:gd name="connsiteX3" fmla="*/ 0 w 3947735"/>
              <a:gd name="connsiteY3" fmla="*/ 2735943 h 2735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7735" h="2735943">
                <a:moveTo>
                  <a:pt x="0" y="0"/>
                </a:moveTo>
                <a:lnTo>
                  <a:pt x="3947735" y="0"/>
                </a:lnTo>
                <a:lnTo>
                  <a:pt x="3947735" y="2735943"/>
                </a:lnTo>
                <a:lnTo>
                  <a:pt x="0" y="2735943"/>
                </a:lnTo>
                <a:close/>
              </a:path>
            </a:pathLst>
          </a:custGeom>
        </p:spPr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6295083-4DE8-4159-A4C2-ABCEF99F05CA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1854A7FE-2FD4-471C-BF5C-6719CFEE0BBA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F972E549-5A8D-4370-AF9F-C7D3DF28593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244266" y="1807026"/>
            <a:ext cx="3947735" cy="2735943"/>
          </a:xfrm>
          <a:custGeom>
            <a:avLst/>
            <a:gdLst>
              <a:gd name="connsiteX0" fmla="*/ 0 w 3947735"/>
              <a:gd name="connsiteY0" fmla="*/ 0 h 2735943"/>
              <a:gd name="connsiteX1" fmla="*/ 3947735 w 3947735"/>
              <a:gd name="connsiteY1" fmla="*/ 0 h 2735943"/>
              <a:gd name="connsiteX2" fmla="*/ 3947735 w 3947735"/>
              <a:gd name="connsiteY2" fmla="*/ 2735943 h 2735943"/>
              <a:gd name="connsiteX3" fmla="*/ 0 w 3947735"/>
              <a:gd name="connsiteY3" fmla="*/ 2735943 h 2735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7735" h="2735943">
                <a:moveTo>
                  <a:pt x="0" y="0"/>
                </a:moveTo>
                <a:lnTo>
                  <a:pt x="3947735" y="0"/>
                </a:lnTo>
                <a:lnTo>
                  <a:pt x="3947735" y="2735943"/>
                </a:lnTo>
                <a:lnTo>
                  <a:pt x="0" y="2735943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483318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6AD2E40-E881-4F43-8137-29208E000B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latin typeface="+mn-lt"/>
              </a:defRPr>
            </a:lvl1pPr>
          </a:lstStyle>
          <a:p>
            <a:r>
              <a:rPr lang="en-US" dirty="0"/>
              <a:t>Your Heading: Text Goes Here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F3E3FFD-42FA-48E4-B20D-09FEE7193D5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1377386"/>
            <a:ext cx="12192000" cy="463152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C96F19E-3AED-4527-943E-1DB9DF2FA670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B1F7FB44-0A55-4AA5-8C52-93BDAE11CB18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439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27B08FC1-07EC-4EC7-A784-399A4D613C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0087" y="6490940"/>
            <a:ext cx="2998268" cy="203846"/>
          </a:xfrm>
        </p:spPr>
        <p:txBody>
          <a:bodyPr>
            <a:noAutofit/>
          </a:bodyPr>
          <a:lstStyle>
            <a:lvl1pPr marL="0" indent="0" algn="r">
              <a:buNone/>
              <a:defRPr sz="900" b="0" i="0">
                <a:solidFill>
                  <a:schemeClr val="tx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r">
              <a:buNone/>
              <a:defRPr sz="800" b="0" i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</a:lstStyle>
          <a:p>
            <a:r>
              <a:rPr lang="en-US" dirty="0"/>
              <a:t>Here is your custom footer, this is master style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2AF628-A4E3-42CB-A777-1C07FB24C313}"/>
              </a:ext>
            </a:extLst>
          </p:cNvPr>
          <p:cNvGrpSpPr/>
          <p:nvPr userDrawn="1"/>
        </p:nvGrpSpPr>
        <p:grpSpPr>
          <a:xfrm>
            <a:off x="11808932" y="6477097"/>
            <a:ext cx="231532" cy="231532"/>
            <a:chOff x="11275488" y="5797834"/>
            <a:chExt cx="353804" cy="353804"/>
          </a:xfrm>
        </p:grpSpPr>
        <p:sp>
          <p:nvSpPr>
            <p:cNvPr id="7" name="Oval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A5DF919-2961-4232-B387-1A826FF81CC7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Chevron 32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5B816DE6-06CE-4647-A9B2-E47A79970EA4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68BFF971-2951-47C9-8F1D-2587C15BD7F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6778" y="2263372"/>
            <a:ext cx="2828544" cy="2438398"/>
          </a:xfrm>
          <a:custGeom>
            <a:avLst/>
            <a:gdLst>
              <a:gd name="connsiteX0" fmla="*/ 609600 w 2828544"/>
              <a:gd name="connsiteY0" fmla="*/ 0 h 2438398"/>
              <a:gd name="connsiteX1" fmla="*/ 2218944 w 2828544"/>
              <a:gd name="connsiteY1" fmla="*/ 0 h 2438398"/>
              <a:gd name="connsiteX2" fmla="*/ 2828544 w 2828544"/>
              <a:gd name="connsiteY2" fmla="*/ 1219199 h 2438398"/>
              <a:gd name="connsiteX3" fmla="*/ 2218944 w 2828544"/>
              <a:gd name="connsiteY3" fmla="*/ 2438398 h 2438398"/>
              <a:gd name="connsiteX4" fmla="*/ 609600 w 2828544"/>
              <a:gd name="connsiteY4" fmla="*/ 2438398 h 2438398"/>
              <a:gd name="connsiteX5" fmla="*/ 0 w 2828544"/>
              <a:gd name="connsiteY5" fmla="*/ 1219199 h 2438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8544" h="2438398">
                <a:moveTo>
                  <a:pt x="609600" y="0"/>
                </a:moveTo>
                <a:lnTo>
                  <a:pt x="2218944" y="0"/>
                </a:lnTo>
                <a:lnTo>
                  <a:pt x="2828544" y="1219199"/>
                </a:lnTo>
                <a:lnTo>
                  <a:pt x="2218944" y="2438398"/>
                </a:lnTo>
                <a:lnTo>
                  <a:pt x="609600" y="2438398"/>
                </a:lnTo>
                <a:lnTo>
                  <a:pt x="0" y="12191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D2ED560C-C06D-4C0B-B34B-F31D5334FF2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333411" y="1804308"/>
            <a:ext cx="2828544" cy="2438398"/>
          </a:xfrm>
          <a:custGeom>
            <a:avLst/>
            <a:gdLst>
              <a:gd name="connsiteX0" fmla="*/ 609600 w 2828544"/>
              <a:gd name="connsiteY0" fmla="*/ 0 h 2438398"/>
              <a:gd name="connsiteX1" fmla="*/ 2218944 w 2828544"/>
              <a:gd name="connsiteY1" fmla="*/ 0 h 2438398"/>
              <a:gd name="connsiteX2" fmla="*/ 2828544 w 2828544"/>
              <a:gd name="connsiteY2" fmla="*/ 1219199 h 2438398"/>
              <a:gd name="connsiteX3" fmla="*/ 2218944 w 2828544"/>
              <a:gd name="connsiteY3" fmla="*/ 2438398 h 2438398"/>
              <a:gd name="connsiteX4" fmla="*/ 609600 w 2828544"/>
              <a:gd name="connsiteY4" fmla="*/ 2438398 h 2438398"/>
              <a:gd name="connsiteX5" fmla="*/ 0 w 2828544"/>
              <a:gd name="connsiteY5" fmla="*/ 1219199 h 2438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8544" h="2438398">
                <a:moveTo>
                  <a:pt x="609600" y="0"/>
                </a:moveTo>
                <a:lnTo>
                  <a:pt x="2218944" y="0"/>
                </a:lnTo>
                <a:lnTo>
                  <a:pt x="2828544" y="1219199"/>
                </a:lnTo>
                <a:lnTo>
                  <a:pt x="2218944" y="2438398"/>
                </a:lnTo>
                <a:lnTo>
                  <a:pt x="609600" y="2438398"/>
                </a:lnTo>
                <a:lnTo>
                  <a:pt x="0" y="12191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61EDF88-929D-4F6D-B198-D1F4F6BC7B2D}"/>
              </a:ext>
            </a:extLst>
          </p:cNvPr>
          <p:cNvGrpSpPr/>
          <p:nvPr userDrawn="1"/>
        </p:nvGrpSpPr>
        <p:grpSpPr>
          <a:xfrm>
            <a:off x="11543208" y="6477097"/>
            <a:ext cx="231532" cy="231532"/>
            <a:chOff x="11275488" y="5797834"/>
            <a:chExt cx="353804" cy="353804"/>
          </a:xfrm>
        </p:grpSpPr>
        <p:sp>
          <p:nvSpPr>
            <p:cNvPr id="10" name="Oval 9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3F969598-6D42-409C-9189-3D24154367B1}"/>
                </a:ext>
              </a:extLst>
            </p:cNvPr>
            <p:cNvSpPr/>
            <p:nvPr userDrawn="1"/>
          </p:nvSpPr>
          <p:spPr>
            <a:xfrm>
              <a:off x="11275488" y="5797834"/>
              <a:ext cx="353804" cy="353804"/>
            </a:xfrm>
            <a:prstGeom prst="ellipse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hevron 15">
              <a:hlinkClick r:id="" action="ppaction://hlinkshowjump?jump=nextslide" tooltip="Next Slide"/>
              <a:extLst>
                <a:ext uri="{FF2B5EF4-FFF2-40B4-BE49-F238E27FC236}">
                  <a16:creationId xmlns:a16="http://schemas.microsoft.com/office/drawing/2014/main" id="{E7E47A47-F068-44E3-AB7A-581E10E709FD}"/>
                </a:ext>
              </a:extLst>
            </p:cNvPr>
            <p:cNvSpPr/>
            <p:nvPr userDrawn="1"/>
          </p:nvSpPr>
          <p:spPr>
            <a:xfrm>
              <a:off x="11402389" y="5893733"/>
              <a:ext cx="125792" cy="171788"/>
            </a:xfrm>
            <a:prstGeom prst="chevron">
              <a:avLst>
                <a:gd name="adj" fmla="val 66337"/>
              </a:avLst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59F9BF5F-837C-4F46-B375-1C12FD15560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30044" y="2263372"/>
            <a:ext cx="2828544" cy="2438398"/>
          </a:xfrm>
          <a:custGeom>
            <a:avLst/>
            <a:gdLst>
              <a:gd name="connsiteX0" fmla="*/ 609600 w 2828544"/>
              <a:gd name="connsiteY0" fmla="*/ 0 h 2438398"/>
              <a:gd name="connsiteX1" fmla="*/ 2218944 w 2828544"/>
              <a:gd name="connsiteY1" fmla="*/ 0 h 2438398"/>
              <a:gd name="connsiteX2" fmla="*/ 2828544 w 2828544"/>
              <a:gd name="connsiteY2" fmla="*/ 1219199 h 2438398"/>
              <a:gd name="connsiteX3" fmla="*/ 2218944 w 2828544"/>
              <a:gd name="connsiteY3" fmla="*/ 2438398 h 2438398"/>
              <a:gd name="connsiteX4" fmla="*/ 609600 w 2828544"/>
              <a:gd name="connsiteY4" fmla="*/ 2438398 h 2438398"/>
              <a:gd name="connsiteX5" fmla="*/ 0 w 2828544"/>
              <a:gd name="connsiteY5" fmla="*/ 1219199 h 2438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8544" h="2438398">
                <a:moveTo>
                  <a:pt x="609600" y="0"/>
                </a:moveTo>
                <a:lnTo>
                  <a:pt x="2218944" y="0"/>
                </a:lnTo>
                <a:lnTo>
                  <a:pt x="2828544" y="1219199"/>
                </a:lnTo>
                <a:lnTo>
                  <a:pt x="2218944" y="2438398"/>
                </a:lnTo>
                <a:lnTo>
                  <a:pt x="609600" y="2438398"/>
                </a:lnTo>
                <a:lnTo>
                  <a:pt x="0" y="12191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F1BB0113-CF60-42F6-BF06-EF01B5B6208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726678" y="1804308"/>
            <a:ext cx="2828544" cy="2438398"/>
          </a:xfrm>
          <a:custGeom>
            <a:avLst/>
            <a:gdLst>
              <a:gd name="connsiteX0" fmla="*/ 609600 w 2828544"/>
              <a:gd name="connsiteY0" fmla="*/ 0 h 2438398"/>
              <a:gd name="connsiteX1" fmla="*/ 2218944 w 2828544"/>
              <a:gd name="connsiteY1" fmla="*/ 0 h 2438398"/>
              <a:gd name="connsiteX2" fmla="*/ 2828544 w 2828544"/>
              <a:gd name="connsiteY2" fmla="*/ 1219199 h 2438398"/>
              <a:gd name="connsiteX3" fmla="*/ 2218944 w 2828544"/>
              <a:gd name="connsiteY3" fmla="*/ 2438398 h 2438398"/>
              <a:gd name="connsiteX4" fmla="*/ 609600 w 2828544"/>
              <a:gd name="connsiteY4" fmla="*/ 2438398 h 2438398"/>
              <a:gd name="connsiteX5" fmla="*/ 0 w 2828544"/>
              <a:gd name="connsiteY5" fmla="*/ 1219199 h 2438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8544" h="2438398">
                <a:moveTo>
                  <a:pt x="609600" y="0"/>
                </a:moveTo>
                <a:lnTo>
                  <a:pt x="2218944" y="0"/>
                </a:lnTo>
                <a:lnTo>
                  <a:pt x="2828544" y="1219199"/>
                </a:lnTo>
                <a:lnTo>
                  <a:pt x="2218944" y="2438398"/>
                </a:lnTo>
                <a:lnTo>
                  <a:pt x="609600" y="2438398"/>
                </a:lnTo>
                <a:lnTo>
                  <a:pt x="0" y="12191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D5CA92B-F9DC-476B-9EBE-902D2343C919}"/>
              </a:ext>
            </a:extLst>
          </p:cNvPr>
          <p:cNvSpPr/>
          <p:nvPr userDrawn="1"/>
        </p:nvSpPr>
        <p:spPr>
          <a:xfrm>
            <a:off x="11680723" y="-23450"/>
            <a:ext cx="344130" cy="4855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41FE2815-516F-4B02-95A9-E1CCD7EC347C}"/>
              </a:ext>
            </a:extLst>
          </p:cNvPr>
          <p:cNvSpPr txBox="1">
            <a:spLocks/>
          </p:cNvSpPr>
          <p:nvPr userDrawn="1"/>
        </p:nvSpPr>
        <p:spPr>
          <a:xfrm>
            <a:off x="11631256" y="173194"/>
            <a:ext cx="431790" cy="19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E97ECB15-F748-C140-A5C3-CF0090C943BA}" type="slidenum">
              <a:rPr lang="en-US" sz="800" b="0" i="0" smtClean="0">
                <a:solidFill>
                  <a:srgbClr val="FEFEFE"/>
                </a:solidFill>
                <a:latin typeface="Montserrat" panose="02000505000000020004" pitchFamily="2" charset="0"/>
                <a:ea typeface="Montserrat" charset="0"/>
                <a:cs typeface="Calibri" panose="020F0502020204030204" pitchFamily="34" charset="0"/>
              </a:rPr>
              <a:pPr algn="ctr"/>
              <a:t>‹#›</a:t>
            </a:fld>
            <a:endParaRPr lang="en-US" sz="800" b="0" i="0" dirty="0">
              <a:solidFill>
                <a:srgbClr val="FEFEFE"/>
              </a:solidFill>
              <a:latin typeface="Montserrat" panose="02000505000000020004" pitchFamily="2" charset="0"/>
              <a:ea typeface="Montserrat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846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93274"/>
            <a:ext cx="10515600" cy="4994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45521"/>
            <a:ext cx="10515600" cy="4830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F774B5E-3D86-D744-9739-9A55B86C5C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49" r:id="rId2"/>
    <p:sldLayoutId id="2147483668" r:id="rId3"/>
    <p:sldLayoutId id="2147483727" r:id="rId4"/>
    <p:sldLayoutId id="2147483726" r:id="rId5"/>
    <p:sldLayoutId id="2147483669" r:id="rId6"/>
    <p:sldLayoutId id="2147483671" r:id="rId7"/>
    <p:sldLayoutId id="2147483672" r:id="rId8"/>
    <p:sldLayoutId id="2147483675" r:id="rId9"/>
    <p:sldLayoutId id="2147483728" r:id="rId10"/>
    <p:sldLayoutId id="2147483673" r:id="rId11"/>
    <p:sldLayoutId id="2147483676" r:id="rId12"/>
    <p:sldLayoutId id="2147483724" r:id="rId13"/>
    <p:sldLayoutId id="2147483677" r:id="rId14"/>
    <p:sldLayoutId id="2147483678" r:id="rId15"/>
    <p:sldLayoutId id="2147483723" r:id="rId16"/>
    <p:sldLayoutId id="2147483679" r:id="rId17"/>
    <p:sldLayoutId id="2147483683" r:id="rId18"/>
    <p:sldLayoutId id="2147483680" r:id="rId19"/>
    <p:sldLayoutId id="2147483722" r:id="rId20"/>
    <p:sldLayoutId id="2147483682" r:id="rId21"/>
    <p:sldLayoutId id="2147483684" r:id="rId22"/>
    <p:sldLayoutId id="2147483681" r:id="rId23"/>
    <p:sldLayoutId id="2147483674" r:id="rId24"/>
    <p:sldLayoutId id="2147483685" r:id="rId25"/>
    <p:sldLayoutId id="2147483686" r:id="rId26"/>
    <p:sldLayoutId id="2147483687" r:id="rId27"/>
    <p:sldLayoutId id="2147483725" r:id="rId28"/>
    <p:sldLayoutId id="2147483688" r:id="rId29"/>
    <p:sldLayoutId id="2147483689" r:id="rId30"/>
    <p:sldLayoutId id="2147483690" r:id="rId31"/>
    <p:sldLayoutId id="2147483691" r:id="rId32"/>
    <p:sldLayoutId id="2147483692" r:id="rId33"/>
    <p:sldLayoutId id="2147483693" r:id="rId34"/>
    <p:sldLayoutId id="2147483694" r:id="rId35"/>
    <p:sldLayoutId id="2147483695" r:id="rId36"/>
    <p:sldLayoutId id="2147483696" r:id="rId37"/>
    <p:sldLayoutId id="2147483697" r:id="rId38"/>
    <p:sldLayoutId id="2147483698" r:id="rId39"/>
    <p:sldLayoutId id="2147483699" r:id="rId40"/>
    <p:sldLayoutId id="2147483700" r:id="rId41"/>
    <p:sldLayoutId id="2147483701" r:id="rId42"/>
    <p:sldLayoutId id="2147483702" r:id="rId43"/>
    <p:sldLayoutId id="2147483703" r:id="rId44"/>
    <p:sldLayoutId id="2147483707" r:id="rId45"/>
    <p:sldLayoutId id="2147483705" r:id="rId46"/>
    <p:sldLayoutId id="2147483706" r:id="rId47"/>
    <p:sldLayoutId id="2147483708" r:id="rId48"/>
    <p:sldLayoutId id="2147483704" r:id="rId49"/>
    <p:sldLayoutId id="2147483709" r:id="rId50"/>
    <p:sldLayoutId id="2147483710" r:id="rId51"/>
    <p:sldLayoutId id="2147483711" r:id="rId52"/>
    <p:sldLayoutId id="2147483712" r:id="rId53"/>
    <p:sldLayoutId id="2147483713" r:id="rId54"/>
    <p:sldLayoutId id="2147483714" r:id="rId55"/>
    <p:sldLayoutId id="2147483715" r:id="rId56"/>
    <p:sldLayoutId id="2147483716" r:id="rId57"/>
    <p:sldLayoutId id="2147483717" r:id="rId58"/>
    <p:sldLayoutId id="2147483718" r:id="rId59"/>
    <p:sldLayoutId id="2147483719" r:id="rId60"/>
    <p:sldLayoutId id="2147483720" r:id="rId61"/>
    <p:sldLayoutId id="2147483721" r:id="rId62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5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11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0.jpeg"/><Relationship Id="rId7" Type="http://schemas.openxmlformats.org/officeDocument/2006/relationships/image" Target="../media/image1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4.jpeg"/><Relationship Id="rId5" Type="http://schemas.openxmlformats.org/officeDocument/2006/relationships/image" Target="../media/image5.jpeg"/><Relationship Id="rId4" Type="http://schemas.openxmlformats.org/officeDocument/2006/relationships/image" Target="../media/image18.jpeg"/><Relationship Id="rId9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11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E8A5F9D-F060-4A04-972D-714FB30CB12E}"/>
              </a:ext>
            </a:extLst>
          </p:cNvPr>
          <p:cNvSpPr/>
          <p:nvPr/>
        </p:nvSpPr>
        <p:spPr>
          <a:xfrm>
            <a:off x="266700" y="241300"/>
            <a:ext cx="11658600" cy="6375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F5BD0156-E7A2-4E87-9974-9CD52F5CE3CD}"/>
              </a:ext>
            </a:extLst>
          </p:cNvPr>
          <p:cNvSpPr>
            <a:spLocks/>
          </p:cNvSpPr>
          <p:nvPr/>
        </p:nvSpPr>
        <p:spPr bwMode="auto">
          <a:xfrm rot="20700000">
            <a:off x="1816076" y="-803442"/>
            <a:ext cx="8559848" cy="7891018"/>
          </a:xfrm>
          <a:custGeom>
            <a:avLst/>
            <a:gdLst>
              <a:gd name="T0" fmla="*/ 656 w 770"/>
              <a:gd name="T1" fmla="*/ 123 h 666"/>
              <a:gd name="T2" fmla="*/ 446 w 770"/>
              <a:gd name="T3" fmla="*/ 155 h 666"/>
              <a:gd name="T4" fmla="*/ 446 w 770"/>
              <a:gd name="T5" fmla="*/ 154 h 666"/>
              <a:gd name="T6" fmla="*/ 298 w 770"/>
              <a:gd name="T7" fmla="*/ 10 h 666"/>
              <a:gd name="T8" fmla="*/ 93 w 770"/>
              <a:gd name="T9" fmla="*/ 137 h 666"/>
              <a:gd name="T10" fmla="*/ 285 w 770"/>
              <a:gd name="T11" fmla="*/ 665 h 666"/>
              <a:gd name="T12" fmla="*/ 286 w 770"/>
              <a:gd name="T13" fmla="*/ 666 h 666"/>
              <a:gd name="T14" fmla="*/ 749 w 770"/>
              <a:gd name="T15" fmla="*/ 344 h 666"/>
              <a:gd name="T16" fmla="*/ 656 w 770"/>
              <a:gd name="T17" fmla="*/ 123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0" h="666">
                <a:moveTo>
                  <a:pt x="656" y="123"/>
                </a:moveTo>
                <a:cubicBezTo>
                  <a:pt x="604" y="94"/>
                  <a:pt x="530" y="86"/>
                  <a:pt x="446" y="155"/>
                </a:cubicBezTo>
                <a:cubicBezTo>
                  <a:pt x="446" y="155"/>
                  <a:pt x="446" y="154"/>
                  <a:pt x="446" y="154"/>
                </a:cubicBezTo>
                <a:cubicBezTo>
                  <a:pt x="418" y="50"/>
                  <a:pt x="356" y="16"/>
                  <a:pt x="298" y="10"/>
                </a:cubicBezTo>
                <a:cubicBezTo>
                  <a:pt x="209" y="0"/>
                  <a:pt x="126" y="54"/>
                  <a:pt x="93" y="137"/>
                </a:cubicBezTo>
                <a:cubicBezTo>
                  <a:pt x="0" y="374"/>
                  <a:pt x="266" y="646"/>
                  <a:pt x="285" y="665"/>
                </a:cubicBezTo>
                <a:cubicBezTo>
                  <a:pt x="286" y="666"/>
                  <a:pt x="286" y="666"/>
                  <a:pt x="286" y="666"/>
                </a:cubicBezTo>
                <a:cubicBezTo>
                  <a:pt x="286" y="666"/>
                  <a:pt x="688" y="601"/>
                  <a:pt x="749" y="344"/>
                </a:cubicBezTo>
                <a:cubicBezTo>
                  <a:pt x="770" y="258"/>
                  <a:pt x="734" y="166"/>
                  <a:pt x="656" y="123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D11E40E-8228-4025-B353-4C256FFCF2D7}"/>
              </a:ext>
            </a:extLst>
          </p:cNvPr>
          <p:cNvGrpSpPr/>
          <p:nvPr/>
        </p:nvGrpSpPr>
        <p:grpSpPr>
          <a:xfrm>
            <a:off x="4128154" y="2046535"/>
            <a:ext cx="3935693" cy="2764930"/>
            <a:chOff x="4128154" y="1090494"/>
            <a:chExt cx="3935693" cy="276493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AAEAA6D-B9D0-4E7F-8CBE-290783FAE96A}"/>
                </a:ext>
              </a:extLst>
            </p:cNvPr>
            <p:cNvSpPr txBox="1"/>
            <p:nvPr/>
          </p:nvSpPr>
          <p:spPr>
            <a:xfrm>
              <a:off x="4128154" y="2747428"/>
              <a:ext cx="393569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000" b="1" dirty="0">
                  <a:solidFill>
                    <a:schemeClr val="accent2"/>
                  </a:solidFill>
                  <a:latin typeface="Bebas Neue" panose="020B0606020202050201" pitchFamily="34" charset="0"/>
                  <a:ea typeface="Roboto Slab" pitchFamily="2" charset="0"/>
                </a:rPr>
                <a:t>SWEET VALENTINE</a:t>
              </a:r>
            </a:p>
            <a:p>
              <a:pPr algn="ctr"/>
              <a:r>
                <a:rPr lang="en-US" sz="1600" dirty="0">
                  <a:solidFill>
                    <a:sysClr val="windowText" lastClr="000000"/>
                  </a:solidFill>
                  <a:latin typeface="Bebas Neue" panose="020B0606020202050201" pitchFamily="34" charset="0"/>
                  <a:ea typeface="Roboto Slab" pitchFamily="2" charset="0"/>
                </a:rPr>
                <a:t>MAKE PEOPLE IN LOVE WITH YOUR PRESENTATION</a:t>
              </a:r>
            </a:p>
          </p:txBody>
        </p:sp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3D3AB01F-3596-4984-9DD6-32A02F2CE7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80724" y="1090494"/>
              <a:ext cx="1630554" cy="15638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5ED5B7CD-94BD-427E-920C-06A3AFE30D2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7813" b="7813"/>
          <a:stretch>
            <a:fillRect/>
          </a:stretch>
        </p:blipFill>
        <p:spPr/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7FFA6A30-5206-4F38-992F-AD73095D79E5}"/>
              </a:ext>
            </a:extLst>
          </p:cNvPr>
          <p:cNvGrpSpPr/>
          <p:nvPr/>
        </p:nvGrpSpPr>
        <p:grpSpPr>
          <a:xfrm>
            <a:off x="-1360365" y="-889515"/>
            <a:ext cx="8499007" cy="8097386"/>
            <a:chOff x="-1374879" y="-889515"/>
            <a:chExt cx="8499007" cy="8097386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418CF115-6579-4CFF-B126-4EF4475D1855}"/>
                </a:ext>
              </a:extLst>
            </p:cNvPr>
            <p:cNvSpPr>
              <a:spLocks/>
            </p:cNvSpPr>
            <p:nvPr/>
          </p:nvSpPr>
          <p:spPr bwMode="auto">
            <a:xfrm rot="20700000">
              <a:off x="-1298678" y="-889515"/>
              <a:ext cx="8422806" cy="7764684"/>
            </a:xfrm>
            <a:custGeom>
              <a:avLst/>
              <a:gdLst>
                <a:gd name="T0" fmla="*/ 656 w 770"/>
                <a:gd name="T1" fmla="*/ 123 h 666"/>
                <a:gd name="T2" fmla="*/ 446 w 770"/>
                <a:gd name="T3" fmla="*/ 155 h 666"/>
                <a:gd name="T4" fmla="*/ 446 w 770"/>
                <a:gd name="T5" fmla="*/ 154 h 666"/>
                <a:gd name="T6" fmla="*/ 298 w 770"/>
                <a:gd name="T7" fmla="*/ 10 h 666"/>
                <a:gd name="T8" fmla="*/ 93 w 770"/>
                <a:gd name="T9" fmla="*/ 137 h 666"/>
                <a:gd name="T10" fmla="*/ 285 w 770"/>
                <a:gd name="T11" fmla="*/ 665 h 666"/>
                <a:gd name="T12" fmla="*/ 286 w 770"/>
                <a:gd name="T13" fmla="*/ 666 h 666"/>
                <a:gd name="T14" fmla="*/ 749 w 770"/>
                <a:gd name="T15" fmla="*/ 344 h 666"/>
                <a:gd name="T16" fmla="*/ 656 w 770"/>
                <a:gd name="T17" fmla="*/ 123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0" h="666">
                  <a:moveTo>
                    <a:pt x="656" y="123"/>
                  </a:moveTo>
                  <a:cubicBezTo>
                    <a:pt x="604" y="94"/>
                    <a:pt x="530" y="86"/>
                    <a:pt x="446" y="155"/>
                  </a:cubicBezTo>
                  <a:cubicBezTo>
                    <a:pt x="446" y="155"/>
                    <a:pt x="446" y="154"/>
                    <a:pt x="446" y="154"/>
                  </a:cubicBezTo>
                  <a:cubicBezTo>
                    <a:pt x="418" y="50"/>
                    <a:pt x="356" y="16"/>
                    <a:pt x="298" y="10"/>
                  </a:cubicBezTo>
                  <a:cubicBezTo>
                    <a:pt x="209" y="0"/>
                    <a:pt x="126" y="54"/>
                    <a:pt x="93" y="137"/>
                  </a:cubicBezTo>
                  <a:cubicBezTo>
                    <a:pt x="0" y="374"/>
                    <a:pt x="266" y="646"/>
                    <a:pt x="285" y="665"/>
                  </a:cubicBezTo>
                  <a:cubicBezTo>
                    <a:pt x="286" y="666"/>
                    <a:pt x="286" y="666"/>
                    <a:pt x="286" y="666"/>
                  </a:cubicBezTo>
                  <a:cubicBezTo>
                    <a:pt x="286" y="666"/>
                    <a:pt x="688" y="601"/>
                    <a:pt x="749" y="344"/>
                  </a:cubicBezTo>
                  <a:cubicBezTo>
                    <a:pt x="770" y="258"/>
                    <a:pt x="734" y="166"/>
                    <a:pt x="656" y="123"/>
                  </a:cubicBezTo>
                </a:path>
              </a:pathLst>
            </a:custGeom>
            <a:solidFill>
              <a:srgbClr val="C12035">
                <a:alpha val="68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E829F7C2-A605-4154-84DC-92E1023C7B11}"/>
                </a:ext>
              </a:extLst>
            </p:cNvPr>
            <p:cNvSpPr>
              <a:spLocks/>
            </p:cNvSpPr>
            <p:nvPr/>
          </p:nvSpPr>
          <p:spPr bwMode="auto">
            <a:xfrm rot="20700000">
              <a:off x="-1374879" y="-556813"/>
              <a:ext cx="8422806" cy="7764684"/>
            </a:xfrm>
            <a:custGeom>
              <a:avLst/>
              <a:gdLst>
                <a:gd name="T0" fmla="*/ 656 w 770"/>
                <a:gd name="T1" fmla="*/ 123 h 666"/>
                <a:gd name="T2" fmla="*/ 446 w 770"/>
                <a:gd name="T3" fmla="*/ 155 h 666"/>
                <a:gd name="T4" fmla="*/ 446 w 770"/>
                <a:gd name="T5" fmla="*/ 154 h 666"/>
                <a:gd name="T6" fmla="*/ 298 w 770"/>
                <a:gd name="T7" fmla="*/ 10 h 666"/>
                <a:gd name="T8" fmla="*/ 93 w 770"/>
                <a:gd name="T9" fmla="*/ 137 h 666"/>
                <a:gd name="T10" fmla="*/ 285 w 770"/>
                <a:gd name="T11" fmla="*/ 665 h 666"/>
                <a:gd name="T12" fmla="*/ 286 w 770"/>
                <a:gd name="T13" fmla="*/ 666 h 666"/>
                <a:gd name="T14" fmla="*/ 749 w 770"/>
                <a:gd name="T15" fmla="*/ 344 h 666"/>
                <a:gd name="T16" fmla="*/ 656 w 770"/>
                <a:gd name="T17" fmla="*/ 123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0" h="666">
                  <a:moveTo>
                    <a:pt x="656" y="123"/>
                  </a:moveTo>
                  <a:cubicBezTo>
                    <a:pt x="604" y="94"/>
                    <a:pt x="530" y="86"/>
                    <a:pt x="446" y="155"/>
                  </a:cubicBezTo>
                  <a:cubicBezTo>
                    <a:pt x="446" y="155"/>
                    <a:pt x="446" y="154"/>
                    <a:pt x="446" y="154"/>
                  </a:cubicBezTo>
                  <a:cubicBezTo>
                    <a:pt x="418" y="50"/>
                    <a:pt x="356" y="16"/>
                    <a:pt x="298" y="10"/>
                  </a:cubicBezTo>
                  <a:cubicBezTo>
                    <a:pt x="209" y="0"/>
                    <a:pt x="126" y="54"/>
                    <a:pt x="93" y="137"/>
                  </a:cubicBezTo>
                  <a:cubicBezTo>
                    <a:pt x="0" y="374"/>
                    <a:pt x="266" y="646"/>
                    <a:pt x="285" y="665"/>
                  </a:cubicBezTo>
                  <a:cubicBezTo>
                    <a:pt x="286" y="666"/>
                    <a:pt x="286" y="666"/>
                    <a:pt x="286" y="666"/>
                  </a:cubicBezTo>
                  <a:cubicBezTo>
                    <a:pt x="286" y="666"/>
                    <a:pt x="688" y="601"/>
                    <a:pt x="749" y="344"/>
                  </a:cubicBezTo>
                  <a:cubicBezTo>
                    <a:pt x="770" y="258"/>
                    <a:pt x="734" y="166"/>
                    <a:pt x="656" y="123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7FD137D-7EBE-4451-AEC1-5A1DA7F03F8B}"/>
              </a:ext>
            </a:extLst>
          </p:cNvPr>
          <p:cNvSpPr txBox="1"/>
          <p:nvPr/>
        </p:nvSpPr>
        <p:spPr>
          <a:xfrm>
            <a:off x="562206" y="2189682"/>
            <a:ext cx="46538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FOR YOU SEE</a:t>
            </a:r>
          </a:p>
          <a:p>
            <a:pPr algn="ctr"/>
            <a:r>
              <a:rPr lang="en-US" sz="60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EACH DAY</a:t>
            </a:r>
          </a:p>
          <a:p>
            <a:pPr algn="ctr"/>
            <a:r>
              <a:rPr lang="en-US" sz="30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I LOVE YOU MORE</a:t>
            </a:r>
          </a:p>
        </p:txBody>
      </p:sp>
    </p:spTree>
    <p:extLst>
      <p:ext uri="{BB962C8B-B14F-4D97-AF65-F5344CB8AC3E}">
        <p14:creationId xmlns:p14="http://schemas.microsoft.com/office/powerpoint/2010/main" val="2917898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B935BD93-7662-4233-97E2-E7FD45F1D01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6431" t="16608" r="33039"/>
          <a:stretch/>
        </p:blipFill>
        <p:spPr>
          <a:xfrm>
            <a:off x="4848063" y="841829"/>
            <a:ext cx="2421368" cy="5174342"/>
          </a:xfrm>
        </p:spPr>
      </p:pic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045B85F2-0AB8-417C-A430-AC8332FCF5A6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 l="34386" r="34386"/>
          <a:stretch>
            <a:fillRect/>
          </a:stretch>
        </p:blipFill>
        <p:spPr/>
      </p:pic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E7605B09-9A8E-4A91-8D27-E9167641465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/>
          <a:srcRect l="23882" t="5563" r="5426"/>
          <a:stretch/>
        </p:blipFill>
        <p:spPr>
          <a:xfrm>
            <a:off x="7309348" y="841829"/>
            <a:ext cx="2421368" cy="5174342"/>
          </a:xfr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A223209A-3FA2-4D26-8B4F-07C11D6601CD}"/>
              </a:ext>
            </a:extLst>
          </p:cNvPr>
          <p:cNvGrpSpPr/>
          <p:nvPr/>
        </p:nvGrpSpPr>
        <p:grpSpPr>
          <a:xfrm>
            <a:off x="861332" y="689533"/>
            <a:ext cx="3730625" cy="5478935"/>
            <a:chOff x="861332" y="579397"/>
            <a:chExt cx="3730625" cy="547893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891922E-6C61-41DC-BCE0-25EBAEC5C2A3}"/>
                </a:ext>
              </a:extLst>
            </p:cNvPr>
            <p:cNvSpPr txBox="1"/>
            <p:nvPr/>
          </p:nvSpPr>
          <p:spPr>
            <a:xfrm>
              <a:off x="861332" y="579397"/>
              <a:ext cx="2787943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2800" b="1" dirty="0">
                  <a:latin typeface="Roboto Slab" pitchFamily="2" charset="0"/>
                  <a:ea typeface="Roboto Slab" pitchFamily="2" charset="0"/>
                </a:rPr>
                <a:t>MASONRY &amp;</a:t>
              </a:r>
            </a:p>
            <a:p>
              <a:pPr>
                <a:lnSpc>
                  <a:spcPts val="3000"/>
                </a:lnSpc>
              </a:pPr>
              <a:r>
                <a:rPr lang="en-US" sz="30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DESCRIPTION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DFB93520-C643-4438-9934-2CF741CD90B1}"/>
                </a:ext>
              </a:extLst>
            </p:cNvPr>
            <p:cNvGrpSpPr/>
            <p:nvPr/>
          </p:nvGrpSpPr>
          <p:grpSpPr>
            <a:xfrm>
              <a:off x="861332" y="1731512"/>
              <a:ext cx="3730625" cy="1184527"/>
              <a:chOff x="6096000" y="978039"/>
              <a:chExt cx="3730625" cy="1184527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A8681F4-58E9-45E0-9A6D-B2CBE1887204}"/>
                  </a:ext>
                </a:extLst>
              </p:cNvPr>
              <p:cNvSpPr txBox="1"/>
              <p:nvPr/>
            </p:nvSpPr>
            <p:spPr>
              <a:xfrm>
                <a:off x="6096000" y="978039"/>
                <a:ext cx="2074607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0" b="1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Feature 01</a:t>
                </a: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EC3C37B1-2BF0-4044-AF90-4F0F3DB1277F}"/>
                  </a:ext>
                </a:extLst>
              </p:cNvPr>
              <p:cNvSpPr/>
              <p:nvPr/>
            </p:nvSpPr>
            <p:spPr>
              <a:xfrm>
                <a:off x="6096000" y="1583497"/>
                <a:ext cx="3730625" cy="5790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200" dirty="0">
                    <a:solidFill>
                      <a:srgbClr val="000000"/>
                    </a:solidFill>
                    <a:latin typeface="Roboto Slab" pitchFamily="2" charset="0"/>
                    <a:ea typeface="Roboto Slab" pitchFamily="2" charset="0"/>
                  </a:rPr>
                  <a:t>There are many variations of passages of Lorem Ipsum, you need to be predefined</a:t>
                </a:r>
                <a:endParaRPr lang="en-US" sz="1200" dirty="0">
                  <a:latin typeface="Roboto Slab" pitchFamily="2" charset="0"/>
                  <a:ea typeface="Roboto Slab" pitchFamily="2" charset="0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855D6984-F8FF-4D79-9667-A91F247F9A28}"/>
                </a:ext>
              </a:extLst>
            </p:cNvPr>
            <p:cNvGrpSpPr/>
            <p:nvPr/>
          </p:nvGrpSpPr>
          <p:grpSpPr>
            <a:xfrm>
              <a:off x="861332" y="3302658"/>
              <a:ext cx="3730625" cy="1184527"/>
              <a:chOff x="6096000" y="978039"/>
              <a:chExt cx="3730625" cy="1184527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FC3B357B-59DC-4D88-8B97-68E75B22D37B}"/>
                  </a:ext>
                </a:extLst>
              </p:cNvPr>
              <p:cNvSpPr txBox="1"/>
              <p:nvPr/>
            </p:nvSpPr>
            <p:spPr>
              <a:xfrm>
                <a:off x="6096000" y="978039"/>
                <a:ext cx="2117887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0" b="1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Feature 02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457519CF-3733-4F11-B0B8-0CD45F6BBC12}"/>
                  </a:ext>
                </a:extLst>
              </p:cNvPr>
              <p:cNvSpPr/>
              <p:nvPr/>
            </p:nvSpPr>
            <p:spPr>
              <a:xfrm>
                <a:off x="6096000" y="1583497"/>
                <a:ext cx="3730625" cy="5790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200" dirty="0">
                    <a:solidFill>
                      <a:srgbClr val="000000"/>
                    </a:solidFill>
                    <a:latin typeface="Roboto Slab" pitchFamily="2" charset="0"/>
                    <a:ea typeface="Roboto Slab" pitchFamily="2" charset="0"/>
                  </a:rPr>
                  <a:t>There are many variations of passages of Lorem Ipsum, you need to be predefined</a:t>
                </a:r>
                <a:endParaRPr lang="en-US" sz="1200" dirty="0">
                  <a:latin typeface="Roboto Slab" pitchFamily="2" charset="0"/>
                  <a:ea typeface="Roboto Slab" pitchFamily="2" charset="0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2F36A284-C36F-47F2-A833-168660D4098C}"/>
                </a:ext>
              </a:extLst>
            </p:cNvPr>
            <p:cNvGrpSpPr/>
            <p:nvPr/>
          </p:nvGrpSpPr>
          <p:grpSpPr>
            <a:xfrm>
              <a:off x="861332" y="4873805"/>
              <a:ext cx="3730625" cy="1184527"/>
              <a:chOff x="6096000" y="978039"/>
              <a:chExt cx="3730625" cy="1184527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422FD541-8A23-4443-A74D-6823C6299D99}"/>
                  </a:ext>
                </a:extLst>
              </p:cNvPr>
              <p:cNvSpPr txBox="1"/>
              <p:nvPr/>
            </p:nvSpPr>
            <p:spPr>
              <a:xfrm>
                <a:off x="6096000" y="978039"/>
                <a:ext cx="2113079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000" b="1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Feature 03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33A18557-E474-40A6-878A-E98157A0D55A}"/>
                  </a:ext>
                </a:extLst>
              </p:cNvPr>
              <p:cNvSpPr/>
              <p:nvPr/>
            </p:nvSpPr>
            <p:spPr>
              <a:xfrm>
                <a:off x="6096000" y="1583497"/>
                <a:ext cx="3730625" cy="5790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200" dirty="0">
                    <a:solidFill>
                      <a:srgbClr val="000000"/>
                    </a:solidFill>
                    <a:latin typeface="Roboto Slab" pitchFamily="2" charset="0"/>
                    <a:ea typeface="Roboto Slab" pitchFamily="2" charset="0"/>
                  </a:rPr>
                  <a:t>There are many variations of passages of Lorem Ipsum, you need to be predefined</a:t>
                </a:r>
                <a:endParaRPr lang="en-US" sz="1200" dirty="0">
                  <a:latin typeface="Roboto Slab" pitchFamily="2" charset="0"/>
                  <a:ea typeface="Roboto Slab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967773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46B5CCD4-BB4A-437A-A632-EB7DAB53F74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11328" r="11328"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EA00C94A-BCC5-41EF-8132-141963E9429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/>
          <a:srcRect l="26891" t="8602" r="2418"/>
          <a:stretch/>
        </p:blipFill>
        <p:spPr>
          <a:xfrm>
            <a:off x="3333411" y="1804308"/>
            <a:ext cx="2828544" cy="2438398"/>
          </a:xfrm>
        </p:spPr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1BEC82C2-361A-4462-B104-315F2CE9C4B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/>
          <a:srcRect l="14182" t="4467" b="49277"/>
          <a:stretch/>
        </p:blipFill>
        <p:spPr>
          <a:xfrm>
            <a:off x="6030044" y="2263372"/>
            <a:ext cx="2828544" cy="2438398"/>
          </a:xfrm>
        </p:spPr>
      </p:pic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2AE97539-66E4-404C-A6AA-0AA952F1AAD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5"/>
          <a:srcRect t="23223" r="18376" b="29872"/>
          <a:stretch/>
        </p:blipFill>
        <p:spPr>
          <a:xfrm>
            <a:off x="8726678" y="1804308"/>
            <a:ext cx="2828544" cy="2438398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2DD4887-EAA7-48F5-914E-E885A8EFCA48}"/>
              </a:ext>
            </a:extLst>
          </p:cNvPr>
          <p:cNvSpPr txBox="1"/>
          <p:nvPr/>
        </p:nvSpPr>
        <p:spPr>
          <a:xfrm>
            <a:off x="3647252" y="863892"/>
            <a:ext cx="4897496" cy="5411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3500" dirty="0">
                <a:latin typeface="Roboto Slab" pitchFamily="2" charset="0"/>
                <a:ea typeface="Roboto Slab" pitchFamily="2" charset="0"/>
              </a:rPr>
              <a:t>THE BEST </a:t>
            </a:r>
            <a:r>
              <a:rPr lang="en-US" sz="3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MEMORIES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2E1C621-88EB-467C-8C43-80B9C04ACCE9}"/>
              </a:ext>
            </a:extLst>
          </p:cNvPr>
          <p:cNvSpPr/>
          <p:nvPr/>
        </p:nvSpPr>
        <p:spPr>
          <a:xfrm>
            <a:off x="1003300" y="5160834"/>
            <a:ext cx="10185400" cy="83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There are many variations of passages of Lorem Ipsum available, but the majority have suffered alteration in some form, by injected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humour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, or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randomised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words which don't look even slightly believable. If you are going to use a passage of Lorem Ipsum, you need to be predefined chunks as necessary, making this the first true generator on the Internet.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4667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DE73F1A9-1E4D-4862-817F-A382631371C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t="45480" b="27866"/>
          <a:stretch/>
        </p:blipFill>
        <p:spPr>
          <a:xfrm>
            <a:off x="0" y="1625601"/>
            <a:ext cx="12192000" cy="2558035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1695723-D18C-41E7-A306-C4DCB7F8D7E5}"/>
              </a:ext>
            </a:extLst>
          </p:cNvPr>
          <p:cNvSpPr txBox="1"/>
          <p:nvPr/>
        </p:nvSpPr>
        <p:spPr>
          <a:xfrm>
            <a:off x="4116131" y="675129"/>
            <a:ext cx="395973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latin typeface="Roboto Slab" pitchFamily="2" charset="0"/>
                <a:ea typeface="Roboto Slab" pitchFamily="2" charset="0"/>
              </a:rPr>
              <a:t>RECENT </a:t>
            </a:r>
            <a:r>
              <a:rPr lang="en-US" sz="3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AGENDA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E7840D0-1736-41D5-8EC0-4E578E84CF67}"/>
              </a:ext>
            </a:extLst>
          </p:cNvPr>
          <p:cNvGrpSpPr/>
          <p:nvPr/>
        </p:nvGrpSpPr>
        <p:grpSpPr>
          <a:xfrm>
            <a:off x="505810" y="1272356"/>
            <a:ext cx="3426444" cy="3264524"/>
            <a:chOff x="402535" y="2551373"/>
            <a:chExt cx="3426444" cy="326452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00DC9C30-2775-42E6-AB1C-01AAF0B1010A}"/>
                </a:ext>
              </a:extLst>
            </p:cNvPr>
            <p:cNvGrpSpPr/>
            <p:nvPr/>
          </p:nvGrpSpPr>
          <p:grpSpPr>
            <a:xfrm>
              <a:off x="402535" y="2551373"/>
              <a:ext cx="3426444" cy="3264524"/>
              <a:chOff x="781271" y="3283401"/>
              <a:chExt cx="1944565" cy="1852674"/>
            </a:xfrm>
          </p:grpSpPr>
          <p:sp>
            <p:nvSpPr>
              <p:cNvPr id="21" name="Freeform 5">
                <a:extLst>
                  <a:ext uri="{FF2B5EF4-FFF2-40B4-BE49-F238E27FC236}">
                    <a16:creationId xmlns:a16="http://schemas.microsoft.com/office/drawing/2014/main" id="{060A6BA8-A2B3-46BF-A746-C80CF1242F98}"/>
                  </a:ext>
                </a:extLst>
              </p:cNvPr>
              <p:cNvSpPr>
                <a:spLocks/>
              </p:cNvSpPr>
              <p:nvPr/>
            </p:nvSpPr>
            <p:spPr bwMode="auto">
              <a:xfrm rot="20700000">
                <a:off x="798706" y="3283401"/>
                <a:ext cx="1927130" cy="1776552"/>
              </a:xfrm>
              <a:custGeom>
                <a:avLst/>
                <a:gdLst>
                  <a:gd name="T0" fmla="*/ 656 w 770"/>
                  <a:gd name="T1" fmla="*/ 123 h 666"/>
                  <a:gd name="T2" fmla="*/ 446 w 770"/>
                  <a:gd name="T3" fmla="*/ 155 h 666"/>
                  <a:gd name="T4" fmla="*/ 446 w 770"/>
                  <a:gd name="T5" fmla="*/ 154 h 666"/>
                  <a:gd name="T6" fmla="*/ 298 w 770"/>
                  <a:gd name="T7" fmla="*/ 10 h 666"/>
                  <a:gd name="T8" fmla="*/ 93 w 770"/>
                  <a:gd name="T9" fmla="*/ 137 h 666"/>
                  <a:gd name="T10" fmla="*/ 285 w 770"/>
                  <a:gd name="T11" fmla="*/ 665 h 666"/>
                  <a:gd name="T12" fmla="*/ 286 w 770"/>
                  <a:gd name="T13" fmla="*/ 666 h 666"/>
                  <a:gd name="T14" fmla="*/ 749 w 770"/>
                  <a:gd name="T15" fmla="*/ 344 h 666"/>
                  <a:gd name="T16" fmla="*/ 656 w 770"/>
                  <a:gd name="T17" fmla="*/ 123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0" h="666">
                    <a:moveTo>
                      <a:pt x="656" y="123"/>
                    </a:moveTo>
                    <a:cubicBezTo>
                      <a:pt x="604" y="94"/>
                      <a:pt x="530" y="86"/>
                      <a:pt x="446" y="155"/>
                    </a:cubicBezTo>
                    <a:cubicBezTo>
                      <a:pt x="446" y="155"/>
                      <a:pt x="446" y="154"/>
                      <a:pt x="446" y="154"/>
                    </a:cubicBezTo>
                    <a:cubicBezTo>
                      <a:pt x="418" y="50"/>
                      <a:pt x="356" y="16"/>
                      <a:pt x="298" y="10"/>
                    </a:cubicBezTo>
                    <a:cubicBezTo>
                      <a:pt x="209" y="0"/>
                      <a:pt x="126" y="54"/>
                      <a:pt x="93" y="137"/>
                    </a:cubicBezTo>
                    <a:cubicBezTo>
                      <a:pt x="0" y="374"/>
                      <a:pt x="266" y="646"/>
                      <a:pt x="285" y="665"/>
                    </a:cubicBezTo>
                    <a:cubicBezTo>
                      <a:pt x="286" y="666"/>
                      <a:pt x="286" y="666"/>
                      <a:pt x="286" y="666"/>
                    </a:cubicBezTo>
                    <a:cubicBezTo>
                      <a:pt x="286" y="666"/>
                      <a:pt x="688" y="601"/>
                      <a:pt x="749" y="344"/>
                    </a:cubicBezTo>
                    <a:cubicBezTo>
                      <a:pt x="770" y="258"/>
                      <a:pt x="734" y="166"/>
                      <a:pt x="656" y="123"/>
                    </a:cubicBezTo>
                  </a:path>
                </a:pathLst>
              </a:custGeom>
              <a:solidFill>
                <a:srgbClr val="C1203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5">
                <a:extLst>
                  <a:ext uri="{FF2B5EF4-FFF2-40B4-BE49-F238E27FC236}">
                    <a16:creationId xmlns:a16="http://schemas.microsoft.com/office/drawing/2014/main" id="{A6C74D03-964C-4CE1-8980-DBD714EEB39C}"/>
                  </a:ext>
                </a:extLst>
              </p:cNvPr>
              <p:cNvSpPr>
                <a:spLocks/>
              </p:cNvSpPr>
              <p:nvPr/>
            </p:nvSpPr>
            <p:spPr bwMode="auto">
              <a:xfrm rot="20700000">
                <a:off x="781271" y="3359523"/>
                <a:ext cx="1927130" cy="1776552"/>
              </a:xfrm>
              <a:custGeom>
                <a:avLst/>
                <a:gdLst>
                  <a:gd name="T0" fmla="*/ 656 w 770"/>
                  <a:gd name="T1" fmla="*/ 123 h 666"/>
                  <a:gd name="T2" fmla="*/ 446 w 770"/>
                  <a:gd name="T3" fmla="*/ 155 h 666"/>
                  <a:gd name="T4" fmla="*/ 446 w 770"/>
                  <a:gd name="T5" fmla="*/ 154 h 666"/>
                  <a:gd name="T6" fmla="*/ 298 w 770"/>
                  <a:gd name="T7" fmla="*/ 10 h 666"/>
                  <a:gd name="T8" fmla="*/ 93 w 770"/>
                  <a:gd name="T9" fmla="*/ 137 h 666"/>
                  <a:gd name="T10" fmla="*/ 285 w 770"/>
                  <a:gd name="T11" fmla="*/ 665 h 666"/>
                  <a:gd name="T12" fmla="*/ 286 w 770"/>
                  <a:gd name="T13" fmla="*/ 666 h 666"/>
                  <a:gd name="T14" fmla="*/ 749 w 770"/>
                  <a:gd name="T15" fmla="*/ 344 h 666"/>
                  <a:gd name="T16" fmla="*/ 656 w 770"/>
                  <a:gd name="T17" fmla="*/ 123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0" h="666">
                    <a:moveTo>
                      <a:pt x="656" y="123"/>
                    </a:moveTo>
                    <a:cubicBezTo>
                      <a:pt x="604" y="94"/>
                      <a:pt x="530" y="86"/>
                      <a:pt x="446" y="155"/>
                    </a:cubicBezTo>
                    <a:cubicBezTo>
                      <a:pt x="446" y="155"/>
                      <a:pt x="446" y="154"/>
                      <a:pt x="446" y="154"/>
                    </a:cubicBezTo>
                    <a:cubicBezTo>
                      <a:pt x="418" y="50"/>
                      <a:pt x="356" y="16"/>
                      <a:pt x="298" y="10"/>
                    </a:cubicBezTo>
                    <a:cubicBezTo>
                      <a:pt x="209" y="0"/>
                      <a:pt x="126" y="54"/>
                      <a:pt x="93" y="137"/>
                    </a:cubicBezTo>
                    <a:cubicBezTo>
                      <a:pt x="0" y="374"/>
                      <a:pt x="266" y="646"/>
                      <a:pt x="285" y="665"/>
                    </a:cubicBezTo>
                    <a:cubicBezTo>
                      <a:pt x="286" y="666"/>
                      <a:pt x="286" y="666"/>
                      <a:pt x="286" y="666"/>
                    </a:cubicBezTo>
                    <a:cubicBezTo>
                      <a:pt x="286" y="666"/>
                      <a:pt x="688" y="601"/>
                      <a:pt x="749" y="344"/>
                    </a:cubicBezTo>
                    <a:cubicBezTo>
                      <a:pt x="770" y="258"/>
                      <a:pt x="734" y="166"/>
                      <a:pt x="656" y="123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6206A74-6142-4D51-93C9-CDC2B36AFDED}"/>
                </a:ext>
              </a:extLst>
            </p:cNvPr>
            <p:cNvSpPr/>
            <p:nvPr/>
          </p:nvSpPr>
          <p:spPr>
            <a:xfrm>
              <a:off x="1091360" y="3381140"/>
              <a:ext cx="2048794" cy="16049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There are many variations of passages of Lorem Ipsum available, but the majority have suffered alteration in some form, 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C5A9B99-8E9C-4D4F-BCA6-020338828A8C}"/>
              </a:ext>
            </a:extLst>
          </p:cNvPr>
          <p:cNvGrpSpPr/>
          <p:nvPr/>
        </p:nvGrpSpPr>
        <p:grpSpPr>
          <a:xfrm>
            <a:off x="4382779" y="3129165"/>
            <a:ext cx="3426444" cy="3264524"/>
            <a:chOff x="402535" y="2551373"/>
            <a:chExt cx="3426444" cy="3264524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A100D621-FDF7-4EA9-A678-320AF7596962}"/>
                </a:ext>
              </a:extLst>
            </p:cNvPr>
            <p:cNvGrpSpPr/>
            <p:nvPr/>
          </p:nvGrpSpPr>
          <p:grpSpPr>
            <a:xfrm>
              <a:off x="402535" y="2551373"/>
              <a:ext cx="3426444" cy="3264524"/>
              <a:chOff x="781271" y="3283401"/>
              <a:chExt cx="1944565" cy="1852674"/>
            </a:xfrm>
          </p:grpSpPr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id="{90E33657-8CD5-4607-8EEB-2DE766150846}"/>
                  </a:ext>
                </a:extLst>
              </p:cNvPr>
              <p:cNvSpPr>
                <a:spLocks/>
              </p:cNvSpPr>
              <p:nvPr/>
            </p:nvSpPr>
            <p:spPr bwMode="auto">
              <a:xfrm rot="20700000">
                <a:off x="798706" y="3283401"/>
                <a:ext cx="1927130" cy="1776552"/>
              </a:xfrm>
              <a:custGeom>
                <a:avLst/>
                <a:gdLst>
                  <a:gd name="T0" fmla="*/ 656 w 770"/>
                  <a:gd name="T1" fmla="*/ 123 h 666"/>
                  <a:gd name="T2" fmla="*/ 446 w 770"/>
                  <a:gd name="T3" fmla="*/ 155 h 666"/>
                  <a:gd name="T4" fmla="*/ 446 w 770"/>
                  <a:gd name="T5" fmla="*/ 154 h 666"/>
                  <a:gd name="T6" fmla="*/ 298 w 770"/>
                  <a:gd name="T7" fmla="*/ 10 h 666"/>
                  <a:gd name="T8" fmla="*/ 93 w 770"/>
                  <a:gd name="T9" fmla="*/ 137 h 666"/>
                  <a:gd name="T10" fmla="*/ 285 w 770"/>
                  <a:gd name="T11" fmla="*/ 665 h 666"/>
                  <a:gd name="T12" fmla="*/ 286 w 770"/>
                  <a:gd name="T13" fmla="*/ 666 h 666"/>
                  <a:gd name="T14" fmla="*/ 749 w 770"/>
                  <a:gd name="T15" fmla="*/ 344 h 666"/>
                  <a:gd name="T16" fmla="*/ 656 w 770"/>
                  <a:gd name="T17" fmla="*/ 123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0" h="666">
                    <a:moveTo>
                      <a:pt x="656" y="123"/>
                    </a:moveTo>
                    <a:cubicBezTo>
                      <a:pt x="604" y="94"/>
                      <a:pt x="530" y="86"/>
                      <a:pt x="446" y="155"/>
                    </a:cubicBezTo>
                    <a:cubicBezTo>
                      <a:pt x="446" y="155"/>
                      <a:pt x="446" y="154"/>
                      <a:pt x="446" y="154"/>
                    </a:cubicBezTo>
                    <a:cubicBezTo>
                      <a:pt x="418" y="50"/>
                      <a:pt x="356" y="16"/>
                      <a:pt x="298" y="10"/>
                    </a:cubicBezTo>
                    <a:cubicBezTo>
                      <a:pt x="209" y="0"/>
                      <a:pt x="126" y="54"/>
                      <a:pt x="93" y="137"/>
                    </a:cubicBezTo>
                    <a:cubicBezTo>
                      <a:pt x="0" y="374"/>
                      <a:pt x="266" y="646"/>
                      <a:pt x="285" y="665"/>
                    </a:cubicBezTo>
                    <a:cubicBezTo>
                      <a:pt x="286" y="666"/>
                      <a:pt x="286" y="666"/>
                      <a:pt x="286" y="666"/>
                    </a:cubicBezTo>
                    <a:cubicBezTo>
                      <a:pt x="286" y="666"/>
                      <a:pt x="688" y="601"/>
                      <a:pt x="749" y="344"/>
                    </a:cubicBezTo>
                    <a:cubicBezTo>
                      <a:pt x="770" y="258"/>
                      <a:pt x="734" y="166"/>
                      <a:pt x="656" y="123"/>
                    </a:cubicBezTo>
                  </a:path>
                </a:pathLst>
              </a:custGeom>
              <a:solidFill>
                <a:srgbClr val="C1203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5">
                <a:extLst>
                  <a:ext uri="{FF2B5EF4-FFF2-40B4-BE49-F238E27FC236}">
                    <a16:creationId xmlns:a16="http://schemas.microsoft.com/office/drawing/2014/main" id="{C348BD0B-843D-4768-9B43-CBF99171DCA0}"/>
                  </a:ext>
                </a:extLst>
              </p:cNvPr>
              <p:cNvSpPr>
                <a:spLocks/>
              </p:cNvSpPr>
              <p:nvPr/>
            </p:nvSpPr>
            <p:spPr bwMode="auto">
              <a:xfrm rot="20700000">
                <a:off x="781271" y="3359523"/>
                <a:ext cx="1927130" cy="1776552"/>
              </a:xfrm>
              <a:custGeom>
                <a:avLst/>
                <a:gdLst>
                  <a:gd name="T0" fmla="*/ 656 w 770"/>
                  <a:gd name="T1" fmla="*/ 123 h 666"/>
                  <a:gd name="T2" fmla="*/ 446 w 770"/>
                  <a:gd name="T3" fmla="*/ 155 h 666"/>
                  <a:gd name="T4" fmla="*/ 446 w 770"/>
                  <a:gd name="T5" fmla="*/ 154 h 666"/>
                  <a:gd name="T6" fmla="*/ 298 w 770"/>
                  <a:gd name="T7" fmla="*/ 10 h 666"/>
                  <a:gd name="T8" fmla="*/ 93 w 770"/>
                  <a:gd name="T9" fmla="*/ 137 h 666"/>
                  <a:gd name="T10" fmla="*/ 285 w 770"/>
                  <a:gd name="T11" fmla="*/ 665 h 666"/>
                  <a:gd name="T12" fmla="*/ 286 w 770"/>
                  <a:gd name="T13" fmla="*/ 666 h 666"/>
                  <a:gd name="T14" fmla="*/ 749 w 770"/>
                  <a:gd name="T15" fmla="*/ 344 h 666"/>
                  <a:gd name="T16" fmla="*/ 656 w 770"/>
                  <a:gd name="T17" fmla="*/ 123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0" h="666">
                    <a:moveTo>
                      <a:pt x="656" y="123"/>
                    </a:moveTo>
                    <a:cubicBezTo>
                      <a:pt x="604" y="94"/>
                      <a:pt x="530" y="86"/>
                      <a:pt x="446" y="155"/>
                    </a:cubicBezTo>
                    <a:cubicBezTo>
                      <a:pt x="446" y="155"/>
                      <a:pt x="446" y="154"/>
                      <a:pt x="446" y="154"/>
                    </a:cubicBezTo>
                    <a:cubicBezTo>
                      <a:pt x="418" y="50"/>
                      <a:pt x="356" y="16"/>
                      <a:pt x="298" y="10"/>
                    </a:cubicBezTo>
                    <a:cubicBezTo>
                      <a:pt x="209" y="0"/>
                      <a:pt x="126" y="54"/>
                      <a:pt x="93" y="137"/>
                    </a:cubicBezTo>
                    <a:cubicBezTo>
                      <a:pt x="0" y="374"/>
                      <a:pt x="266" y="646"/>
                      <a:pt x="285" y="665"/>
                    </a:cubicBezTo>
                    <a:cubicBezTo>
                      <a:pt x="286" y="666"/>
                      <a:pt x="286" y="666"/>
                      <a:pt x="286" y="666"/>
                    </a:cubicBezTo>
                    <a:cubicBezTo>
                      <a:pt x="286" y="666"/>
                      <a:pt x="688" y="601"/>
                      <a:pt x="749" y="344"/>
                    </a:cubicBezTo>
                    <a:cubicBezTo>
                      <a:pt x="770" y="258"/>
                      <a:pt x="734" y="166"/>
                      <a:pt x="656" y="123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42E68B1E-331C-4018-AC7A-3F2DD8FCA6E1}"/>
                </a:ext>
              </a:extLst>
            </p:cNvPr>
            <p:cNvSpPr/>
            <p:nvPr/>
          </p:nvSpPr>
          <p:spPr>
            <a:xfrm>
              <a:off x="1091360" y="3381140"/>
              <a:ext cx="2048794" cy="16049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There are many variations of passages of Lorem Ipsum available, but the majority have suffered alteration in some form, 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D6C9B123-9657-486D-9265-A94EC5F73B74}"/>
              </a:ext>
            </a:extLst>
          </p:cNvPr>
          <p:cNvGrpSpPr/>
          <p:nvPr/>
        </p:nvGrpSpPr>
        <p:grpSpPr>
          <a:xfrm>
            <a:off x="8259747" y="1272356"/>
            <a:ext cx="3426444" cy="3264524"/>
            <a:chOff x="402535" y="2551373"/>
            <a:chExt cx="3426444" cy="3264524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47401A82-6BF7-49B9-AF03-C897739D59F9}"/>
                </a:ext>
              </a:extLst>
            </p:cNvPr>
            <p:cNvGrpSpPr/>
            <p:nvPr/>
          </p:nvGrpSpPr>
          <p:grpSpPr>
            <a:xfrm>
              <a:off x="402535" y="2551373"/>
              <a:ext cx="3426444" cy="3264524"/>
              <a:chOff x="781271" y="3283401"/>
              <a:chExt cx="1944565" cy="1852674"/>
            </a:xfrm>
          </p:grpSpPr>
          <p:sp>
            <p:nvSpPr>
              <p:cNvPr id="41" name="Freeform 5">
                <a:extLst>
                  <a:ext uri="{FF2B5EF4-FFF2-40B4-BE49-F238E27FC236}">
                    <a16:creationId xmlns:a16="http://schemas.microsoft.com/office/drawing/2014/main" id="{02DCFE17-9E35-42BD-BCA4-BC395BDF07FD}"/>
                  </a:ext>
                </a:extLst>
              </p:cNvPr>
              <p:cNvSpPr>
                <a:spLocks/>
              </p:cNvSpPr>
              <p:nvPr/>
            </p:nvSpPr>
            <p:spPr bwMode="auto">
              <a:xfrm rot="20700000">
                <a:off x="798706" y="3283401"/>
                <a:ext cx="1927130" cy="1776552"/>
              </a:xfrm>
              <a:custGeom>
                <a:avLst/>
                <a:gdLst>
                  <a:gd name="T0" fmla="*/ 656 w 770"/>
                  <a:gd name="T1" fmla="*/ 123 h 666"/>
                  <a:gd name="T2" fmla="*/ 446 w 770"/>
                  <a:gd name="T3" fmla="*/ 155 h 666"/>
                  <a:gd name="T4" fmla="*/ 446 w 770"/>
                  <a:gd name="T5" fmla="*/ 154 h 666"/>
                  <a:gd name="T6" fmla="*/ 298 w 770"/>
                  <a:gd name="T7" fmla="*/ 10 h 666"/>
                  <a:gd name="T8" fmla="*/ 93 w 770"/>
                  <a:gd name="T9" fmla="*/ 137 h 666"/>
                  <a:gd name="T10" fmla="*/ 285 w 770"/>
                  <a:gd name="T11" fmla="*/ 665 h 666"/>
                  <a:gd name="T12" fmla="*/ 286 w 770"/>
                  <a:gd name="T13" fmla="*/ 666 h 666"/>
                  <a:gd name="T14" fmla="*/ 749 w 770"/>
                  <a:gd name="T15" fmla="*/ 344 h 666"/>
                  <a:gd name="T16" fmla="*/ 656 w 770"/>
                  <a:gd name="T17" fmla="*/ 123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0" h="666">
                    <a:moveTo>
                      <a:pt x="656" y="123"/>
                    </a:moveTo>
                    <a:cubicBezTo>
                      <a:pt x="604" y="94"/>
                      <a:pt x="530" y="86"/>
                      <a:pt x="446" y="155"/>
                    </a:cubicBezTo>
                    <a:cubicBezTo>
                      <a:pt x="446" y="155"/>
                      <a:pt x="446" y="154"/>
                      <a:pt x="446" y="154"/>
                    </a:cubicBezTo>
                    <a:cubicBezTo>
                      <a:pt x="418" y="50"/>
                      <a:pt x="356" y="16"/>
                      <a:pt x="298" y="10"/>
                    </a:cubicBezTo>
                    <a:cubicBezTo>
                      <a:pt x="209" y="0"/>
                      <a:pt x="126" y="54"/>
                      <a:pt x="93" y="137"/>
                    </a:cubicBezTo>
                    <a:cubicBezTo>
                      <a:pt x="0" y="374"/>
                      <a:pt x="266" y="646"/>
                      <a:pt x="285" y="665"/>
                    </a:cubicBezTo>
                    <a:cubicBezTo>
                      <a:pt x="286" y="666"/>
                      <a:pt x="286" y="666"/>
                      <a:pt x="286" y="666"/>
                    </a:cubicBezTo>
                    <a:cubicBezTo>
                      <a:pt x="286" y="666"/>
                      <a:pt x="688" y="601"/>
                      <a:pt x="749" y="344"/>
                    </a:cubicBezTo>
                    <a:cubicBezTo>
                      <a:pt x="770" y="258"/>
                      <a:pt x="734" y="166"/>
                      <a:pt x="656" y="123"/>
                    </a:cubicBezTo>
                  </a:path>
                </a:pathLst>
              </a:custGeom>
              <a:solidFill>
                <a:srgbClr val="C1203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5">
                <a:extLst>
                  <a:ext uri="{FF2B5EF4-FFF2-40B4-BE49-F238E27FC236}">
                    <a16:creationId xmlns:a16="http://schemas.microsoft.com/office/drawing/2014/main" id="{DBEC9595-A6BF-4A4F-BAF4-3F034994AAB6}"/>
                  </a:ext>
                </a:extLst>
              </p:cNvPr>
              <p:cNvSpPr>
                <a:spLocks/>
              </p:cNvSpPr>
              <p:nvPr/>
            </p:nvSpPr>
            <p:spPr bwMode="auto">
              <a:xfrm rot="20700000">
                <a:off x="781271" y="3359523"/>
                <a:ext cx="1927130" cy="1776552"/>
              </a:xfrm>
              <a:custGeom>
                <a:avLst/>
                <a:gdLst>
                  <a:gd name="T0" fmla="*/ 656 w 770"/>
                  <a:gd name="T1" fmla="*/ 123 h 666"/>
                  <a:gd name="T2" fmla="*/ 446 w 770"/>
                  <a:gd name="T3" fmla="*/ 155 h 666"/>
                  <a:gd name="T4" fmla="*/ 446 w 770"/>
                  <a:gd name="T5" fmla="*/ 154 h 666"/>
                  <a:gd name="T6" fmla="*/ 298 w 770"/>
                  <a:gd name="T7" fmla="*/ 10 h 666"/>
                  <a:gd name="T8" fmla="*/ 93 w 770"/>
                  <a:gd name="T9" fmla="*/ 137 h 666"/>
                  <a:gd name="T10" fmla="*/ 285 w 770"/>
                  <a:gd name="T11" fmla="*/ 665 h 666"/>
                  <a:gd name="T12" fmla="*/ 286 w 770"/>
                  <a:gd name="T13" fmla="*/ 666 h 666"/>
                  <a:gd name="T14" fmla="*/ 749 w 770"/>
                  <a:gd name="T15" fmla="*/ 344 h 666"/>
                  <a:gd name="T16" fmla="*/ 656 w 770"/>
                  <a:gd name="T17" fmla="*/ 123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0" h="666">
                    <a:moveTo>
                      <a:pt x="656" y="123"/>
                    </a:moveTo>
                    <a:cubicBezTo>
                      <a:pt x="604" y="94"/>
                      <a:pt x="530" y="86"/>
                      <a:pt x="446" y="155"/>
                    </a:cubicBezTo>
                    <a:cubicBezTo>
                      <a:pt x="446" y="155"/>
                      <a:pt x="446" y="154"/>
                      <a:pt x="446" y="154"/>
                    </a:cubicBezTo>
                    <a:cubicBezTo>
                      <a:pt x="418" y="50"/>
                      <a:pt x="356" y="16"/>
                      <a:pt x="298" y="10"/>
                    </a:cubicBezTo>
                    <a:cubicBezTo>
                      <a:pt x="209" y="0"/>
                      <a:pt x="126" y="54"/>
                      <a:pt x="93" y="137"/>
                    </a:cubicBezTo>
                    <a:cubicBezTo>
                      <a:pt x="0" y="374"/>
                      <a:pt x="266" y="646"/>
                      <a:pt x="285" y="665"/>
                    </a:cubicBezTo>
                    <a:cubicBezTo>
                      <a:pt x="286" y="666"/>
                      <a:pt x="286" y="666"/>
                      <a:pt x="286" y="666"/>
                    </a:cubicBezTo>
                    <a:cubicBezTo>
                      <a:pt x="286" y="666"/>
                      <a:pt x="688" y="601"/>
                      <a:pt x="749" y="344"/>
                    </a:cubicBezTo>
                    <a:cubicBezTo>
                      <a:pt x="770" y="258"/>
                      <a:pt x="734" y="166"/>
                      <a:pt x="656" y="123"/>
                    </a:cubicBez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94823C9-C429-45B7-AEC3-26B386E41C90}"/>
                </a:ext>
              </a:extLst>
            </p:cNvPr>
            <p:cNvSpPr/>
            <p:nvPr/>
          </p:nvSpPr>
          <p:spPr>
            <a:xfrm>
              <a:off x="1091360" y="3381140"/>
              <a:ext cx="2048794" cy="16049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There are many variations of passages of Lorem Ipsum available, but the majority have suffered alteration in some form,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23202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2615CC64-0B0B-4CC6-9038-B14D1D039A1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25633" t="36956" r="20393" b="32406"/>
          <a:stretch/>
        </p:blipFill>
        <p:spPr>
          <a:xfrm>
            <a:off x="739017" y="1714501"/>
            <a:ext cx="2615984" cy="2235661"/>
          </a:xfrm>
        </p:spPr>
      </p:pic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BE16ACA3-E2FD-479E-B201-A321EB3FED7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15379" t="4790" b="50000"/>
          <a:stretch/>
        </p:blipFill>
        <p:spPr>
          <a:xfrm>
            <a:off x="3433468" y="1714501"/>
            <a:ext cx="2615984" cy="2235661"/>
          </a:xfrm>
        </p:spPr>
      </p:pic>
      <p:pic>
        <p:nvPicPr>
          <p:cNvPr id="43" name="Picture Placeholder 42">
            <a:extLst>
              <a:ext uri="{FF2B5EF4-FFF2-40B4-BE49-F238E27FC236}">
                <a16:creationId xmlns:a16="http://schemas.microsoft.com/office/drawing/2014/main" id="{75CEF9F1-413D-49DF-B6A1-E3E1ABB4002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/>
          <a:srcRect t="21606" b="21606"/>
          <a:stretch>
            <a:fillRect/>
          </a:stretch>
        </p:blipFill>
        <p:spPr/>
      </p:pic>
      <p:pic>
        <p:nvPicPr>
          <p:cNvPr id="45" name="Picture Placeholder 44">
            <a:extLst>
              <a:ext uri="{FF2B5EF4-FFF2-40B4-BE49-F238E27FC236}">
                <a16:creationId xmlns:a16="http://schemas.microsoft.com/office/drawing/2014/main" id="{F2E87E52-0A19-49C1-8A4F-CDDCCBD3AC9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5"/>
          <a:srcRect t="25686" r="13931" b="25291"/>
          <a:stretch/>
        </p:blipFill>
        <p:spPr>
          <a:xfrm>
            <a:off x="8822371" y="1714501"/>
            <a:ext cx="2615984" cy="2235661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714AA8F-283A-45A7-865F-4D36C9BAF720}"/>
              </a:ext>
            </a:extLst>
          </p:cNvPr>
          <p:cNvSpPr txBox="1"/>
          <p:nvPr/>
        </p:nvSpPr>
        <p:spPr>
          <a:xfrm>
            <a:off x="3619200" y="543124"/>
            <a:ext cx="4953600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latin typeface="Roboto Slab" pitchFamily="2" charset="0"/>
                <a:ea typeface="Roboto Slab" pitchFamily="2" charset="0"/>
              </a:rPr>
              <a:t>MEET THE </a:t>
            </a:r>
            <a:r>
              <a:rPr lang="en-US" sz="3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TEAM S # 1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E0C26CF-E375-4383-A37D-90C5CBC5040D}"/>
              </a:ext>
            </a:extLst>
          </p:cNvPr>
          <p:cNvGrpSpPr/>
          <p:nvPr/>
        </p:nvGrpSpPr>
        <p:grpSpPr>
          <a:xfrm>
            <a:off x="764496" y="4255248"/>
            <a:ext cx="2565026" cy="1276888"/>
            <a:chOff x="779878" y="4255248"/>
            <a:chExt cx="2565026" cy="127688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504BB05-E63D-4C7C-975D-05BA511B9387}"/>
                </a:ext>
              </a:extLst>
            </p:cNvPr>
            <p:cNvSpPr txBox="1"/>
            <p:nvPr/>
          </p:nvSpPr>
          <p:spPr>
            <a:xfrm>
              <a:off x="1280767" y="4255248"/>
              <a:ext cx="156324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Alicia </a:t>
              </a:r>
              <a:r>
                <a:rPr lang="en-US" sz="1600" b="1" dirty="0" err="1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Felozeli</a:t>
              </a:r>
              <a:endPara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endParaRPr>
            </a:p>
            <a:p>
              <a:pPr algn="ctr"/>
              <a:r>
                <a:rPr lang="en-US" sz="1600" dirty="0">
                  <a:latin typeface="Roboto Slab" pitchFamily="2" charset="0"/>
                  <a:ea typeface="Roboto Slab" pitchFamily="2" charset="0"/>
                </a:rPr>
                <a:t>Position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C2DC687C-0317-4B9C-BC8D-13690AC5A1C6}"/>
                </a:ext>
              </a:extLst>
            </p:cNvPr>
            <p:cNvSpPr txBox="1"/>
            <p:nvPr/>
          </p:nvSpPr>
          <p:spPr>
            <a:xfrm>
              <a:off x="779878" y="4840023"/>
              <a:ext cx="2565026" cy="69211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From firmament and, Yielding god hath waters kind called does.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30F2CA38-B5F3-43D4-B10C-E24D20C6943C}"/>
              </a:ext>
            </a:extLst>
          </p:cNvPr>
          <p:cNvGrpSpPr/>
          <p:nvPr/>
        </p:nvGrpSpPr>
        <p:grpSpPr>
          <a:xfrm>
            <a:off x="3458947" y="4255248"/>
            <a:ext cx="2565026" cy="1276888"/>
            <a:chOff x="1208697" y="3302748"/>
            <a:chExt cx="2565026" cy="1276888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6680ED27-34F5-448C-BA89-CE76B717B962}"/>
                </a:ext>
              </a:extLst>
            </p:cNvPr>
            <p:cNvSpPr txBox="1"/>
            <p:nvPr/>
          </p:nvSpPr>
          <p:spPr>
            <a:xfrm>
              <a:off x="1709586" y="3302748"/>
              <a:ext cx="156324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Alicia </a:t>
              </a:r>
              <a:r>
                <a:rPr lang="en-US" sz="1600" b="1" dirty="0" err="1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Felozeli</a:t>
              </a:r>
              <a:endPara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endParaRPr>
            </a:p>
            <a:p>
              <a:pPr algn="ctr"/>
              <a:r>
                <a:rPr lang="en-US" sz="1600" dirty="0">
                  <a:latin typeface="Roboto Slab" pitchFamily="2" charset="0"/>
                  <a:ea typeface="Roboto Slab" pitchFamily="2" charset="0"/>
                </a:rPr>
                <a:t>Position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CF07D097-EDC5-4961-99DC-9F598998031B}"/>
                </a:ext>
              </a:extLst>
            </p:cNvPr>
            <p:cNvSpPr txBox="1"/>
            <p:nvPr/>
          </p:nvSpPr>
          <p:spPr>
            <a:xfrm>
              <a:off x="1208697" y="3887523"/>
              <a:ext cx="2565026" cy="69211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From firmament and, Yielding god hath waters kind called does.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748F4F4B-D40E-4746-B9A2-D951C3D9E547}"/>
              </a:ext>
            </a:extLst>
          </p:cNvPr>
          <p:cNvGrpSpPr/>
          <p:nvPr/>
        </p:nvGrpSpPr>
        <p:grpSpPr>
          <a:xfrm>
            <a:off x="6153398" y="4255248"/>
            <a:ext cx="2565026" cy="1276888"/>
            <a:chOff x="1208697" y="3302748"/>
            <a:chExt cx="2565026" cy="1276888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CE03C83-6DDF-4C5E-9A05-6545C345DC7A}"/>
                </a:ext>
              </a:extLst>
            </p:cNvPr>
            <p:cNvSpPr txBox="1"/>
            <p:nvPr/>
          </p:nvSpPr>
          <p:spPr>
            <a:xfrm>
              <a:off x="1709586" y="3302748"/>
              <a:ext cx="156324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Alicia </a:t>
              </a:r>
              <a:r>
                <a:rPr lang="en-US" sz="1600" b="1" dirty="0" err="1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Felozeli</a:t>
              </a:r>
              <a:endPara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endParaRPr>
            </a:p>
            <a:p>
              <a:pPr algn="ctr"/>
              <a:r>
                <a:rPr lang="en-US" sz="1600" dirty="0">
                  <a:latin typeface="Roboto Slab" pitchFamily="2" charset="0"/>
                  <a:ea typeface="Roboto Slab" pitchFamily="2" charset="0"/>
                </a:rPr>
                <a:t>Position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8EB049C7-F0D1-4120-B740-B3A498ABBE4C}"/>
                </a:ext>
              </a:extLst>
            </p:cNvPr>
            <p:cNvSpPr txBox="1"/>
            <p:nvPr/>
          </p:nvSpPr>
          <p:spPr>
            <a:xfrm>
              <a:off x="1208697" y="3887523"/>
              <a:ext cx="2565026" cy="69211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From firmament and, Yielding god hath waters kind called does.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5B5FE4C3-7BD5-4AE6-8C9B-F6B097A19800}"/>
              </a:ext>
            </a:extLst>
          </p:cNvPr>
          <p:cNvGrpSpPr/>
          <p:nvPr/>
        </p:nvGrpSpPr>
        <p:grpSpPr>
          <a:xfrm>
            <a:off x="8847850" y="4255248"/>
            <a:ext cx="2565026" cy="1276888"/>
            <a:chOff x="1208697" y="3302748"/>
            <a:chExt cx="2565026" cy="1276888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2BFE12DC-2C84-498E-841A-7CF6E011DA37}"/>
                </a:ext>
              </a:extLst>
            </p:cNvPr>
            <p:cNvSpPr txBox="1"/>
            <p:nvPr/>
          </p:nvSpPr>
          <p:spPr>
            <a:xfrm>
              <a:off x="1709586" y="3302748"/>
              <a:ext cx="156324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Alicia </a:t>
              </a:r>
              <a:r>
                <a:rPr lang="en-US" sz="1600" b="1" dirty="0" err="1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Felozeli</a:t>
              </a:r>
              <a:endPara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endParaRPr>
            </a:p>
            <a:p>
              <a:pPr algn="ctr"/>
              <a:r>
                <a:rPr lang="en-US" sz="1600" dirty="0">
                  <a:latin typeface="Roboto Slab" pitchFamily="2" charset="0"/>
                  <a:ea typeface="Roboto Slab" pitchFamily="2" charset="0"/>
                </a:rPr>
                <a:t>Position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2B0784F2-A080-4C41-A383-DDFDD8C35AB4}"/>
                </a:ext>
              </a:extLst>
            </p:cNvPr>
            <p:cNvSpPr txBox="1"/>
            <p:nvPr/>
          </p:nvSpPr>
          <p:spPr>
            <a:xfrm>
              <a:off x="1208697" y="3887523"/>
              <a:ext cx="2565026" cy="69211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From firmament and, Yielding god hath waters kind called does.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00832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1944CB79-A1A1-4DD8-8943-F990FEEAFAC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20905" b="20905"/>
          <a:stretch>
            <a:fillRect/>
          </a:stretch>
        </p:blipFill>
        <p:spPr/>
      </p:pic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8DC8DEEE-F1AE-4695-9C83-ABF4BF0F736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16314" t="5895" b="52578"/>
          <a:stretch/>
        </p:blipFill>
        <p:spPr>
          <a:xfrm>
            <a:off x="3870949" y="1400174"/>
            <a:ext cx="2006600" cy="1592591"/>
          </a:xfrm>
        </p:spPr>
      </p:pic>
      <p:pic>
        <p:nvPicPr>
          <p:cNvPr id="59" name="Picture Placeholder 58">
            <a:extLst>
              <a:ext uri="{FF2B5EF4-FFF2-40B4-BE49-F238E27FC236}">
                <a16:creationId xmlns:a16="http://schemas.microsoft.com/office/drawing/2014/main" id="{1B4899B5-89DE-409C-9D5C-79334CB5B0F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/>
          <a:srcRect l="29701" t="14626" r="2571" b="4759"/>
          <a:stretch/>
        </p:blipFill>
        <p:spPr>
          <a:xfrm>
            <a:off x="6421098" y="1400174"/>
            <a:ext cx="2006600" cy="1592591"/>
          </a:xfrm>
        </p:spPr>
      </p:pic>
      <p:pic>
        <p:nvPicPr>
          <p:cNvPr id="61" name="Picture Placeholder 60">
            <a:extLst>
              <a:ext uri="{FF2B5EF4-FFF2-40B4-BE49-F238E27FC236}">
                <a16:creationId xmlns:a16="http://schemas.microsoft.com/office/drawing/2014/main" id="{3C886F0A-136F-4925-8886-91273E9D374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/>
          <a:srcRect t="23550" b="23550"/>
          <a:stretch>
            <a:fillRect/>
          </a:stretch>
        </p:blipFill>
        <p:spPr/>
      </p:pic>
      <p:pic>
        <p:nvPicPr>
          <p:cNvPr id="63" name="Picture Placeholder 62">
            <a:extLst>
              <a:ext uri="{FF2B5EF4-FFF2-40B4-BE49-F238E27FC236}">
                <a16:creationId xmlns:a16="http://schemas.microsoft.com/office/drawing/2014/main" id="{8F2CDC9D-E1CB-4A1D-A518-1E9C95E3BF6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6"/>
          <a:srcRect t="23629" b="23629"/>
          <a:stretch>
            <a:fillRect/>
          </a:stretch>
        </p:blipFill>
        <p:spPr/>
      </p:pic>
      <p:pic>
        <p:nvPicPr>
          <p:cNvPr id="97" name="Picture Placeholder 96">
            <a:extLst>
              <a:ext uri="{FF2B5EF4-FFF2-40B4-BE49-F238E27FC236}">
                <a16:creationId xmlns:a16="http://schemas.microsoft.com/office/drawing/2014/main" id="{1AE9DBDD-AB31-4D1D-882B-C3E3D6FDEB20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7"/>
          <a:srcRect t="31055" r="9818" b="21238"/>
          <a:stretch/>
        </p:blipFill>
        <p:spPr>
          <a:xfrm>
            <a:off x="3870949" y="3974901"/>
            <a:ext cx="2006600" cy="1592591"/>
          </a:xfrm>
        </p:spPr>
      </p:pic>
      <p:pic>
        <p:nvPicPr>
          <p:cNvPr id="99" name="Picture Placeholder 98">
            <a:extLst>
              <a:ext uri="{FF2B5EF4-FFF2-40B4-BE49-F238E27FC236}">
                <a16:creationId xmlns:a16="http://schemas.microsoft.com/office/drawing/2014/main" id="{EFFED9A4-D6D4-496F-A22A-2FBD48AF5C07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8"/>
          <a:srcRect l="13573" t="25528" r="23860"/>
          <a:stretch/>
        </p:blipFill>
        <p:spPr>
          <a:xfrm>
            <a:off x="6421098" y="3974901"/>
            <a:ext cx="2006600" cy="1592591"/>
          </a:xfrm>
        </p:spPr>
      </p:pic>
      <p:pic>
        <p:nvPicPr>
          <p:cNvPr id="102" name="Picture Placeholder 101">
            <a:extLst>
              <a:ext uri="{FF2B5EF4-FFF2-40B4-BE49-F238E27FC236}">
                <a16:creationId xmlns:a16="http://schemas.microsoft.com/office/drawing/2014/main" id="{90171CBF-9CEA-4CD7-A1BC-A09B77E30476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9"/>
          <a:srcRect t="18133" b="28967"/>
          <a:stretch/>
        </p:blipFill>
        <p:spPr>
          <a:xfrm>
            <a:off x="8971246" y="3974901"/>
            <a:ext cx="2006600" cy="1592591"/>
          </a:xfr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3542847C-DDF9-4578-9C17-3F698554F59D}"/>
              </a:ext>
            </a:extLst>
          </p:cNvPr>
          <p:cNvSpPr txBox="1"/>
          <p:nvPr/>
        </p:nvSpPr>
        <p:spPr>
          <a:xfrm>
            <a:off x="3594354" y="543124"/>
            <a:ext cx="500329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latin typeface="Roboto Slab" pitchFamily="2" charset="0"/>
                <a:ea typeface="Roboto Slab" pitchFamily="2" charset="0"/>
              </a:rPr>
              <a:t>MEET THE </a:t>
            </a:r>
            <a:r>
              <a:rPr lang="en-US" sz="3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TEAM S # 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9C55589-9A2A-499B-BD83-509FA1C381CC}"/>
              </a:ext>
            </a:extLst>
          </p:cNvPr>
          <p:cNvSpPr txBox="1"/>
          <p:nvPr/>
        </p:nvSpPr>
        <p:spPr>
          <a:xfrm>
            <a:off x="1542476" y="3180774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5D9E8A0-B877-4583-913F-6AFC33268762}"/>
              </a:ext>
            </a:extLst>
          </p:cNvPr>
          <p:cNvSpPr txBox="1"/>
          <p:nvPr/>
        </p:nvSpPr>
        <p:spPr>
          <a:xfrm>
            <a:off x="4092625" y="3180774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BBD58ECA-3731-4708-95CF-6019B90899B1}"/>
              </a:ext>
            </a:extLst>
          </p:cNvPr>
          <p:cNvSpPr txBox="1"/>
          <p:nvPr/>
        </p:nvSpPr>
        <p:spPr>
          <a:xfrm>
            <a:off x="6642774" y="3180774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EB95F65D-2DE0-43F3-81FC-5F9209799B5F}"/>
              </a:ext>
            </a:extLst>
          </p:cNvPr>
          <p:cNvSpPr txBox="1"/>
          <p:nvPr/>
        </p:nvSpPr>
        <p:spPr>
          <a:xfrm>
            <a:off x="9192922" y="3180774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365EFD8-374F-48D3-93F5-7E2ACE8028F4}"/>
              </a:ext>
            </a:extLst>
          </p:cNvPr>
          <p:cNvSpPr txBox="1"/>
          <p:nvPr/>
        </p:nvSpPr>
        <p:spPr>
          <a:xfrm>
            <a:off x="1542476" y="5755501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C4F4949-3E12-4668-8082-EAE6F976C02F}"/>
              </a:ext>
            </a:extLst>
          </p:cNvPr>
          <p:cNvSpPr txBox="1"/>
          <p:nvPr/>
        </p:nvSpPr>
        <p:spPr>
          <a:xfrm>
            <a:off x="4092625" y="5755501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AC44256-EA86-4F87-A39C-154257D98385}"/>
              </a:ext>
            </a:extLst>
          </p:cNvPr>
          <p:cNvSpPr txBox="1"/>
          <p:nvPr/>
        </p:nvSpPr>
        <p:spPr>
          <a:xfrm>
            <a:off x="6642774" y="5755501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E4D12CB-AC74-48E4-BF72-D9BB904375B5}"/>
              </a:ext>
            </a:extLst>
          </p:cNvPr>
          <p:cNvSpPr txBox="1"/>
          <p:nvPr/>
        </p:nvSpPr>
        <p:spPr>
          <a:xfrm>
            <a:off x="9192922" y="5755501"/>
            <a:ext cx="1563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Alicia </a:t>
            </a:r>
            <a:r>
              <a:rPr lang="en-US" sz="1600" b="1" dirty="0" err="1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Felozeli</a:t>
            </a:r>
            <a:endParaRPr lang="en-US" sz="1600" b="1" dirty="0">
              <a:solidFill>
                <a:schemeClr val="accent2"/>
              </a:solidFill>
              <a:latin typeface="Roboto Slab" pitchFamily="2" charset="0"/>
              <a:ea typeface="Roboto Slab" pitchFamily="2" charset="0"/>
            </a:endParaRPr>
          </a:p>
          <a:p>
            <a:pPr algn="ctr"/>
            <a:r>
              <a:rPr lang="en-US" sz="1600" dirty="0">
                <a:latin typeface="Roboto Slab" pitchFamily="2" charset="0"/>
                <a:ea typeface="Roboto Slab" pitchFamily="2" charset="0"/>
              </a:rPr>
              <a:t>Position</a:t>
            </a:r>
          </a:p>
        </p:txBody>
      </p:sp>
    </p:spTree>
    <p:extLst>
      <p:ext uri="{BB962C8B-B14F-4D97-AF65-F5344CB8AC3E}">
        <p14:creationId xmlns:p14="http://schemas.microsoft.com/office/powerpoint/2010/main" val="20028221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1B73B4D3-671F-478E-B079-1037080AB927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/>
          <a:srcRect l="30725" r="30725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43FAF5AF-967A-44DC-B13C-6F8E8D8ABD01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/>
          <a:srcRect l="30725" r="30725"/>
          <a:stretch>
            <a:fillRect/>
          </a:stretch>
        </p:blipFill>
        <p:spPr/>
      </p:pic>
      <p:pic>
        <p:nvPicPr>
          <p:cNvPr id="37" name="Picture Placeholder 36">
            <a:extLst>
              <a:ext uri="{FF2B5EF4-FFF2-40B4-BE49-F238E27FC236}">
                <a16:creationId xmlns:a16="http://schemas.microsoft.com/office/drawing/2014/main" id="{F58174D7-DF7D-474F-85F2-37271B211034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4"/>
          <a:srcRect l="30725" r="30725"/>
          <a:stretch>
            <a:fillRect/>
          </a:stretch>
        </p:blipFill>
        <p:spPr/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B53125B-52C5-4DAC-ABC2-41D769E68475}"/>
              </a:ext>
            </a:extLst>
          </p:cNvPr>
          <p:cNvSpPr/>
          <p:nvPr/>
        </p:nvSpPr>
        <p:spPr>
          <a:xfrm>
            <a:off x="4112964" y="2095500"/>
            <a:ext cx="3966072" cy="2667000"/>
          </a:xfrm>
          <a:prstGeom prst="rect">
            <a:avLst/>
          </a:prstGeom>
          <a:solidFill>
            <a:schemeClr val="accent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7C8AC4-827E-4AF3-B5A1-623E530C7860}"/>
              </a:ext>
            </a:extLst>
          </p:cNvPr>
          <p:cNvSpPr txBox="1"/>
          <p:nvPr/>
        </p:nvSpPr>
        <p:spPr>
          <a:xfrm>
            <a:off x="4245975" y="2749968"/>
            <a:ext cx="3700051" cy="13580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45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SWEET</a:t>
            </a:r>
          </a:p>
          <a:p>
            <a:pPr algn="ctr">
              <a:lnSpc>
                <a:spcPts val="4000"/>
              </a:lnSpc>
            </a:pPr>
            <a:r>
              <a:rPr lang="en-US" sz="45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MOMENTS</a:t>
            </a:r>
          </a:p>
          <a:p>
            <a:pPr algn="ctr">
              <a:lnSpc>
                <a:spcPts val="2000"/>
              </a:lnSpc>
            </a:pPr>
            <a:r>
              <a:rPr lang="en-US" sz="1500" b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HAPPINESS IS A MOMENT WITH YOU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6565EF9-9424-45D8-809E-BDD09C640F8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5310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AA0248BA-7D29-4A2A-B8F5-76F2DEB2DED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21241" r="21241"/>
          <a:stretch>
            <a:fillRect/>
          </a:stretch>
        </p:blipFill>
        <p:spPr/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01B5D7B-0E07-4BB9-9E45-BEB5FD26471A}"/>
              </a:ext>
            </a:extLst>
          </p:cNvPr>
          <p:cNvSpPr/>
          <p:nvPr/>
        </p:nvSpPr>
        <p:spPr>
          <a:xfrm>
            <a:off x="420915" y="413657"/>
            <a:ext cx="5907313" cy="60306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FBC26C2E-18F1-4AFA-8328-DD18A18940CB}"/>
              </a:ext>
            </a:extLst>
          </p:cNvPr>
          <p:cNvSpPr/>
          <p:nvPr/>
        </p:nvSpPr>
        <p:spPr>
          <a:xfrm>
            <a:off x="6494419" y="420914"/>
            <a:ext cx="5276666" cy="29326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E6D312B-B878-4884-A805-E7957677FFC3}"/>
              </a:ext>
            </a:extLst>
          </p:cNvPr>
          <p:cNvGrpSpPr/>
          <p:nvPr/>
        </p:nvGrpSpPr>
        <p:grpSpPr>
          <a:xfrm>
            <a:off x="6875781" y="1032048"/>
            <a:ext cx="4513943" cy="1710343"/>
            <a:chOff x="6807199" y="794612"/>
            <a:chExt cx="4513943" cy="171034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64F8550-DF31-4FAF-8C40-BA7A7B37CF75}"/>
                </a:ext>
              </a:extLst>
            </p:cNvPr>
            <p:cNvSpPr txBox="1"/>
            <p:nvPr/>
          </p:nvSpPr>
          <p:spPr>
            <a:xfrm>
              <a:off x="6807199" y="794612"/>
              <a:ext cx="2616422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500" b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Gallery and</a:t>
              </a:r>
            </a:p>
            <a:p>
              <a:pPr>
                <a:lnSpc>
                  <a:spcPts val="3000"/>
                </a:lnSpc>
              </a:pPr>
              <a:r>
                <a:rPr lang="en-US" sz="30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Description</a:t>
              </a:r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F89D310C-3742-4A03-9C81-3A3974BFC44B}"/>
                </a:ext>
              </a:extLst>
            </p:cNvPr>
            <p:cNvSpPr/>
            <p:nvPr/>
          </p:nvSpPr>
          <p:spPr>
            <a:xfrm>
              <a:off x="6807199" y="1669405"/>
              <a:ext cx="4513943" cy="835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There are many variations of passages of Lorem Ipsum available, but the majority have suffered alteration in some form, by injected </a:t>
              </a:r>
              <a:r>
                <a:rPr lang="en-US" sz="1200" dirty="0" err="1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humour</a:t>
              </a:r>
              <a:r>
                <a:rPr lang="en-US" sz="12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</a:rPr>
                <a:t>, or Ipsum, you need to</a:t>
              </a:r>
            </a:p>
          </p:txBody>
        </p:sp>
      </p:grp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0EEC92F8-C019-41F8-BE1F-1FEFC0AAC01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17342" r="17342"/>
          <a:stretch>
            <a:fillRect/>
          </a:stretch>
        </p:blipFill>
        <p:spPr/>
      </p:pic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8E982783-FBBE-4444-A9A3-365AE622A729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l="20791" r="207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421159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Placeholder 37">
            <a:extLst>
              <a:ext uri="{FF2B5EF4-FFF2-40B4-BE49-F238E27FC236}">
                <a16:creationId xmlns:a16="http://schemas.microsoft.com/office/drawing/2014/main" id="{DA810F40-7B99-49F7-8BE5-9F5A5C07EB7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16622" r="16622"/>
          <a:stretch>
            <a:fillRect/>
          </a:stretch>
        </p:blipFill>
        <p:spPr/>
      </p:pic>
      <p:pic>
        <p:nvPicPr>
          <p:cNvPr id="40" name="Picture Placeholder 39">
            <a:extLst>
              <a:ext uri="{FF2B5EF4-FFF2-40B4-BE49-F238E27FC236}">
                <a16:creationId xmlns:a16="http://schemas.microsoft.com/office/drawing/2014/main" id="{15460227-7F14-4B58-8D15-B9C4942F5AC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30071" t="39675" r="33743" b="6045"/>
          <a:stretch/>
        </p:blipFill>
        <p:spPr>
          <a:xfrm>
            <a:off x="2886977" y="2095500"/>
            <a:ext cx="1752600" cy="1752600"/>
          </a:xfrm>
        </p:spPr>
      </p:pic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E80D3486-8E5D-48EE-A466-B4E52BDF563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/>
          <a:srcRect l="9670" t="15409" r="44208" b="15409"/>
          <a:stretch/>
        </p:blipFill>
        <p:spPr>
          <a:xfrm>
            <a:off x="5219700" y="2095500"/>
            <a:ext cx="1752600" cy="1752600"/>
          </a:xfrm>
        </p:spPr>
      </p:pic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77E12EEF-D053-43F7-8B3C-54EA4DF596BE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/>
          <a:srcRect t="16767" b="16767"/>
          <a:stretch>
            <a:fillRect/>
          </a:stretch>
        </p:blipFill>
        <p:spPr/>
      </p:pic>
      <p:pic>
        <p:nvPicPr>
          <p:cNvPr id="46" name="Picture Placeholder 45">
            <a:extLst>
              <a:ext uri="{FF2B5EF4-FFF2-40B4-BE49-F238E27FC236}">
                <a16:creationId xmlns:a16="http://schemas.microsoft.com/office/drawing/2014/main" id="{65E8C5CB-FF37-415F-9FE5-1B02812E5672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6"/>
          <a:srcRect t="16667" b="16667"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C22F34-F5E9-4513-A772-67C3F190719E}"/>
              </a:ext>
            </a:extLst>
          </p:cNvPr>
          <p:cNvSpPr txBox="1"/>
          <p:nvPr/>
        </p:nvSpPr>
        <p:spPr>
          <a:xfrm>
            <a:off x="3539850" y="580572"/>
            <a:ext cx="511229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latin typeface="Roboto Slab" pitchFamily="2" charset="0"/>
                <a:ea typeface="Roboto Slab" pitchFamily="2" charset="0"/>
              </a:rPr>
              <a:t>5 STEPS TO </a:t>
            </a:r>
            <a:r>
              <a:rPr lang="en-US" sz="3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HAPPINES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7A48725-7CA9-46C7-B994-BFE62F3EB866}"/>
              </a:ext>
            </a:extLst>
          </p:cNvPr>
          <p:cNvSpPr txBox="1"/>
          <p:nvPr/>
        </p:nvSpPr>
        <p:spPr>
          <a:xfrm>
            <a:off x="622981" y="4238444"/>
            <a:ext cx="1615146" cy="1246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500" b="1" dirty="0">
                <a:latin typeface="Roboto Slab" pitchFamily="2" charset="0"/>
                <a:ea typeface="Roboto Slab" pitchFamily="2" charset="0"/>
                <a:cs typeface="Montserrat" charset="0"/>
              </a:rPr>
              <a:t>Lesser first day </a:t>
            </a:r>
          </a:p>
          <a:p>
            <a:pPr algn="ctr">
              <a:lnSpc>
                <a:spcPct val="150000"/>
              </a:lnSpc>
            </a:pPr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kind god us earth. The From firmament and, Yielding god hath waters kind called does.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C33A137D-9715-4989-BF58-C2C14FB247BB}"/>
              </a:ext>
            </a:extLst>
          </p:cNvPr>
          <p:cNvSpPr txBox="1"/>
          <p:nvPr/>
        </p:nvSpPr>
        <p:spPr>
          <a:xfrm>
            <a:off x="2955704" y="4238444"/>
            <a:ext cx="1615146" cy="1246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500" b="1" dirty="0">
                <a:latin typeface="Roboto Slab" pitchFamily="2" charset="0"/>
                <a:ea typeface="Roboto Slab" pitchFamily="2" charset="0"/>
                <a:cs typeface="Montserrat" charset="0"/>
              </a:rPr>
              <a:t>Lesser first day </a:t>
            </a:r>
          </a:p>
          <a:p>
            <a:pPr algn="ctr">
              <a:lnSpc>
                <a:spcPct val="150000"/>
              </a:lnSpc>
            </a:pPr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kind god us earth. The From firmament and, Yielding god hath waters kind called does.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82B7693-6365-4B72-B5A3-744AA3B78AF4}"/>
              </a:ext>
            </a:extLst>
          </p:cNvPr>
          <p:cNvSpPr txBox="1"/>
          <p:nvPr/>
        </p:nvSpPr>
        <p:spPr>
          <a:xfrm>
            <a:off x="5288427" y="4238444"/>
            <a:ext cx="1615146" cy="1246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500" b="1" dirty="0">
                <a:latin typeface="Roboto Slab" pitchFamily="2" charset="0"/>
                <a:ea typeface="Roboto Slab" pitchFamily="2" charset="0"/>
                <a:cs typeface="Montserrat" charset="0"/>
              </a:rPr>
              <a:t>Lesser first day </a:t>
            </a:r>
          </a:p>
          <a:p>
            <a:pPr algn="ctr">
              <a:lnSpc>
                <a:spcPct val="150000"/>
              </a:lnSpc>
            </a:pPr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kind god us earth. The From firmament and, Yielding god hath waters kind called does.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B5A8D452-CE4E-4520-B201-3B41A77A9D10}"/>
              </a:ext>
            </a:extLst>
          </p:cNvPr>
          <p:cNvSpPr txBox="1"/>
          <p:nvPr/>
        </p:nvSpPr>
        <p:spPr>
          <a:xfrm>
            <a:off x="7621150" y="4238444"/>
            <a:ext cx="1615146" cy="1246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500" b="1" dirty="0">
                <a:latin typeface="Roboto Slab" pitchFamily="2" charset="0"/>
                <a:ea typeface="Roboto Slab" pitchFamily="2" charset="0"/>
                <a:cs typeface="Montserrat" charset="0"/>
              </a:rPr>
              <a:t>Lesser first day </a:t>
            </a:r>
          </a:p>
          <a:p>
            <a:pPr algn="ctr">
              <a:lnSpc>
                <a:spcPct val="150000"/>
              </a:lnSpc>
            </a:pPr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kind god us earth. The From firmament and, Yielding god hath waters kind called does.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C720FF09-9457-4CB2-918E-B54D7F44029E}"/>
              </a:ext>
            </a:extLst>
          </p:cNvPr>
          <p:cNvSpPr txBox="1"/>
          <p:nvPr/>
        </p:nvSpPr>
        <p:spPr>
          <a:xfrm>
            <a:off x="9953873" y="4238444"/>
            <a:ext cx="1615146" cy="1246110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500" b="1" dirty="0">
                <a:latin typeface="Roboto Slab" pitchFamily="2" charset="0"/>
                <a:ea typeface="Roboto Slab" pitchFamily="2" charset="0"/>
                <a:cs typeface="Montserrat" charset="0"/>
              </a:rPr>
              <a:t>Lesser first day </a:t>
            </a:r>
          </a:p>
          <a:p>
            <a:pPr algn="ctr">
              <a:lnSpc>
                <a:spcPct val="150000"/>
              </a:lnSpc>
            </a:pPr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kind god us earth. The From firmament and, Yielding god hath waters kind called does.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F4A43C38-EC28-4591-9792-464E4FF797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8417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87D664C-06AA-4A3C-86CE-A2785369DC9C}"/>
              </a:ext>
            </a:extLst>
          </p:cNvPr>
          <p:cNvSpPr/>
          <p:nvPr/>
        </p:nvSpPr>
        <p:spPr>
          <a:xfrm>
            <a:off x="0" y="1447800"/>
            <a:ext cx="12192000" cy="2514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D94DB0-4230-4FDC-B92B-87D541A65DAF}"/>
              </a:ext>
            </a:extLst>
          </p:cNvPr>
          <p:cNvSpPr txBox="1"/>
          <p:nvPr/>
        </p:nvSpPr>
        <p:spPr>
          <a:xfrm>
            <a:off x="4254791" y="725714"/>
            <a:ext cx="368241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latin typeface="Roboto Slab" pitchFamily="2" charset="0"/>
                <a:ea typeface="Roboto Slab" pitchFamily="2" charset="0"/>
              </a:rPr>
              <a:t>SWEET</a:t>
            </a:r>
            <a:r>
              <a:rPr lang="en-US" sz="3500" b="1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3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VALUES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A617079-8682-4296-9B1B-B6BB8DD62851}"/>
              </a:ext>
            </a:extLst>
          </p:cNvPr>
          <p:cNvGrpSpPr/>
          <p:nvPr/>
        </p:nvGrpSpPr>
        <p:grpSpPr>
          <a:xfrm>
            <a:off x="1285185" y="1926772"/>
            <a:ext cx="2565026" cy="1793182"/>
            <a:chOff x="772670" y="1926772"/>
            <a:chExt cx="2565026" cy="1793182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1F29235-7A33-4462-8664-4E8E9DD100F3}"/>
                </a:ext>
              </a:extLst>
            </p:cNvPr>
            <p:cNvSpPr txBox="1"/>
            <p:nvPr/>
          </p:nvSpPr>
          <p:spPr>
            <a:xfrm>
              <a:off x="1289589" y="1926772"/>
              <a:ext cx="1531188" cy="605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20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Short Text </a:t>
              </a:r>
            </a:p>
            <a:p>
              <a:pPr algn="ctr">
                <a:lnSpc>
                  <a:spcPts val="2000"/>
                </a:lnSpc>
              </a:pPr>
              <a:r>
                <a:rPr lang="en-US" sz="2000" dirty="0">
                  <a:latin typeface="Roboto Slab" pitchFamily="2" charset="0"/>
                  <a:ea typeface="Roboto Slab" pitchFamily="2" charset="0"/>
                </a:rPr>
                <a:t>In Here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12CC13D-3439-4C7D-9061-1FD7D06CAA3E}"/>
                </a:ext>
              </a:extLst>
            </p:cNvPr>
            <p:cNvSpPr txBox="1"/>
            <p:nvPr/>
          </p:nvSpPr>
          <p:spPr>
            <a:xfrm>
              <a:off x="772670" y="2612343"/>
              <a:ext cx="2565026" cy="110761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divide firmament signs doesn't good hath waters kind called doesn't shall winged. From firmament and, Yielding god hath waters kind called does.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C8E3ABF-9D1E-4302-91BE-5747D2372146}"/>
              </a:ext>
            </a:extLst>
          </p:cNvPr>
          <p:cNvGrpSpPr/>
          <p:nvPr/>
        </p:nvGrpSpPr>
        <p:grpSpPr>
          <a:xfrm>
            <a:off x="4813487" y="1926772"/>
            <a:ext cx="2565026" cy="1793182"/>
            <a:chOff x="3466548" y="1926772"/>
            <a:chExt cx="2565026" cy="179318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B4845FF-C9B4-4225-AC40-FB4075AFD09E}"/>
                </a:ext>
              </a:extLst>
            </p:cNvPr>
            <p:cNvSpPr txBox="1"/>
            <p:nvPr/>
          </p:nvSpPr>
          <p:spPr>
            <a:xfrm>
              <a:off x="3983467" y="1926772"/>
              <a:ext cx="1531188" cy="605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20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Short Text </a:t>
              </a:r>
            </a:p>
            <a:p>
              <a:pPr algn="ctr">
                <a:lnSpc>
                  <a:spcPts val="2000"/>
                </a:lnSpc>
              </a:pPr>
              <a:r>
                <a:rPr lang="en-US" sz="2000" dirty="0">
                  <a:latin typeface="Roboto Slab" pitchFamily="2" charset="0"/>
                  <a:ea typeface="Roboto Slab" pitchFamily="2" charset="0"/>
                </a:rPr>
                <a:t>In Here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1801282-8DCF-403E-8C5E-23ADAB02F268}"/>
                </a:ext>
              </a:extLst>
            </p:cNvPr>
            <p:cNvSpPr txBox="1"/>
            <p:nvPr/>
          </p:nvSpPr>
          <p:spPr>
            <a:xfrm>
              <a:off x="3466548" y="2612343"/>
              <a:ext cx="2565026" cy="110761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divide firmament signs doesn't good hath waters kind called doesn't shall winged. From firmament and, Yielding god hath waters kind called does.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FDFDC54-EB58-4256-A9BB-B51E411D7F95}"/>
              </a:ext>
            </a:extLst>
          </p:cNvPr>
          <p:cNvGrpSpPr/>
          <p:nvPr/>
        </p:nvGrpSpPr>
        <p:grpSpPr>
          <a:xfrm>
            <a:off x="8341789" y="1926772"/>
            <a:ext cx="2565026" cy="1793182"/>
            <a:chOff x="6160426" y="1926772"/>
            <a:chExt cx="2565026" cy="1793182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6392D41-7A67-4CC7-A8A6-2B59D704837B}"/>
                </a:ext>
              </a:extLst>
            </p:cNvPr>
            <p:cNvSpPr txBox="1"/>
            <p:nvPr/>
          </p:nvSpPr>
          <p:spPr>
            <a:xfrm>
              <a:off x="6677345" y="1926772"/>
              <a:ext cx="1531188" cy="605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20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Short Text </a:t>
              </a:r>
            </a:p>
            <a:p>
              <a:pPr algn="ctr">
                <a:lnSpc>
                  <a:spcPts val="2000"/>
                </a:lnSpc>
              </a:pPr>
              <a:r>
                <a:rPr lang="en-US" sz="2000" dirty="0">
                  <a:latin typeface="Roboto Slab" pitchFamily="2" charset="0"/>
                  <a:ea typeface="Roboto Slab" pitchFamily="2" charset="0"/>
                </a:rPr>
                <a:t>In Here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D6143FB-31EE-4165-B09E-56D9A6A91F94}"/>
                </a:ext>
              </a:extLst>
            </p:cNvPr>
            <p:cNvSpPr txBox="1"/>
            <p:nvPr/>
          </p:nvSpPr>
          <p:spPr>
            <a:xfrm>
              <a:off x="6160426" y="2612343"/>
              <a:ext cx="2565026" cy="110761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divide firmament signs doesn't good hath waters kind called doesn't shall winged. From firmament and, Yielding god hath waters kind called does.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9FFD2A5-007C-4C60-AB7A-A54B50B651E2}"/>
              </a:ext>
            </a:extLst>
          </p:cNvPr>
          <p:cNvGrpSpPr/>
          <p:nvPr/>
        </p:nvGrpSpPr>
        <p:grpSpPr>
          <a:xfrm>
            <a:off x="1285185" y="4349483"/>
            <a:ext cx="2565026" cy="1793182"/>
            <a:chOff x="772670" y="4235183"/>
            <a:chExt cx="2565026" cy="1793182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0CF4B33-75E3-421E-869F-FFCDEB965521}"/>
                </a:ext>
              </a:extLst>
            </p:cNvPr>
            <p:cNvSpPr txBox="1"/>
            <p:nvPr/>
          </p:nvSpPr>
          <p:spPr>
            <a:xfrm>
              <a:off x="1289589" y="4235183"/>
              <a:ext cx="1531188" cy="605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20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Short Text </a:t>
              </a:r>
            </a:p>
            <a:p>
              <a:pPr algn="ctr">
                <a:lnSpc>
                  <a:spcPts val="2000"/>
                </a:lnSpc>
              </a:pPr>
              <a:r>
                <a:rPr lang="en-US" sz="2000" dirty="0">
                  <a:latin typeface="Roboto Slab" pitchFamily="2" charset="0"/>
                  <a:ea typeface="Roboto Slab" pitchFamily="2" charset="0"/>
                </a:rPr>
                <a:t>In Here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5FC3A62-CF9E-4AFE-9934-A69731FE9A2C}"/>
                </a:ext>
              </a:extLst>
            </p:cNvPr>
            <p:cNvSpPr txBox="1"/>
            <p:nvPr/>
          </p:nvSpPr>
          <p:spPr>
            <a:xfrm>
              <a:off x="772670" y="4920754"/>
              <a:ext cx="2565026" cy="110761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divide firmament signs doesn't good hath waters kind called doesn't shall winged. From firmament and, Yielding god hath waters kind called does.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D5E2CB5-B333-4007-8BA0-FC4FA52F59BC}"/>
              </a:ext>
            </a:extLst>
          </p:cNvPr>
          <p:cNvGrpSpPr/>
          <p:nvPr/>
        </p:nvGrpSpPr>
        <p:grpSpPr>
          <a:xfrm>
            <a:off x="4813487" y="4349483"/>
            <a:ext cx="2565026" cy="1793182"/>
            <a:chOff x="3466548" y="4235183"/>
            <a:chExt cx="2565026" cy="1793182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AC7EC23-62D2-466C-B235-5ACEBCE96A87}"/>
                </a:ext>
              </a:extLst>
            </p:cNvPr>
            <p:cNvSpPr txBox="1"/>
            <p:nvPr/>
          </p:nvSpPr>
          <p:spPr>
            <a:xfrm>
              <a:off x="3983467" y="4235183"/>
              <a:ext cx="1531188" cy="605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20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Short Text </a:t>
              </a:r>
            </a:p>
            <a:p>
              <a:pPr algn="ctr">
                <a:lnSpc>
                  <a:spcPts val="2000"/>
                </a:lnSpc>
              </a:pPr>
              <a:r>
                <a:rPr lang="en-US" sz="2000" dirty="0">
                  <a:latin typeface="Roboto Slab" pitchFamily="2" charset="0"/>
                  <a:ea typeface="Roboto Slab" pitchFamily="2" charset="0"/>
                </a:rPr>
                <a:t>In Here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897CADDF-9963-477C-B4E4-1212BBC02B70}"/>
                </a:ext>
              </a:extLst>
            </p:cNvPr>
            <p:cNvSpPr txBox="1"/>
            <p:nvPr/>
          </p:nvSpPr>
          <p:spPr>
            <a:xfrm>
              <a:off x="3466548" y="4920754"/>
              <a:ext cx="2565026" cy="110761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divide firmament signs doesn't good hath waters kind called doesn't shall winged. From firmament and, Yielding god hath waters kind called does.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B2DDB3C-7AA4-48C3-9A5A-8923BFF7A0A7}"/>
              </a:ext>
            </a:extLst>
          </p:cNvPr>
          <p:cNvGrpSpPr/>
          <p:nvPr/>
        </p:nvGrpSpPr>
        <p:grpSpPr>
          <a:xfrm>
            <a:off x="8341789" y="4349483"/>
            <a:ext cx="2565026" cy="1793182"/>
            <a:chOff x="6160426" y="4235183"/>
            <a:chExt cx="2565026" cy="1793182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95BDBCB-69ED-4CFB-854B-DB9F15E4DA67}"/>
                </a:ext>
              </a:extLst>
            </p:cNvPr>
            <p:cNvSpPr txBox="1"/>
            <p:nvPr/>
          </p:nvSpPr>
          <p:spPr>
            <a:xfrm>
              <a:off x="6677345" y="4235183"/>
              <a:ext cx="1531188" cy="605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20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Short Text </a:t>
              </a:r>
            </a:p>
            <a:p>
              <a:pPr algn="ctr">
                <a:lnSpc>
                  <a:spcPts val="2000"/>
                </a:lnSpc>
              </a:pPr>
              <a:r>
                <a:rPr lang="en-US" sz="2000" dirty="0">
                  <a:latin typeface="Roboto Slab" pitchFamily="2" charset="0"/>
                  <a:ea typeface="Roboto Slab" pitchFamily="2" charset="0"/>
                </a:rPr>
                <a:t>In Here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E404DFE-EF51-400E-A718-1D8CC1F23FF6}"/>
                </a:ext>
              </a:extLst>
            </p:cNvPr>
            <p:cNvSpPr txBox="1"/>
            <p:nvPr/>
          </p:nvSpPr>
          <p:spPr>
            <a:xfrm>
              <a:off x="6160426" y="4920754"/>
              <a:ext cx="2565026" cy="1107611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divide firmament signs doesn't good hath waters kind called doesn't shall winged. From firmament and, Yielding god hath waters kind called does.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3218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phic 17">
            <a:extLst>
              <a:ext uri="{FF2B5EF4-FFF2-40B4-BE49-F238E27FC236}">
                <a16:creationId xmlns:a16="http://schemas.microsoft.com/office/drawing/2014/main" id="{625F508A-5A89-4C16-A410-9136BA1F1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120717">
            <a:off x="6759292" y="-407523"/>
            <a:ext cx="9228778" cy="8850996"/>
          </a:xfrm>
          <a:prstGeom prst="rect">
            <a:avLst/>
          </a:prstGeom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19F74706-6995-45E8-A9D3-B692FF20FDA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/>
          <a:srcRect l="6079" t="23341" r="15576" b="25341"/>
          <a:stretch/>
        </p:blipFill>
        <p:spPr>
          <a:xfrm>
            <a:off x="830267" y="1378957"/>
            <a:ext cx="4549829" cy="4471429"/>
          </a:xfr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B5661E6-3547-4CC8-BE72-2E58B43794BD}"/>
              </a:ext>
            </a:extLst>
          </p:cNvPr>
          <p:cNvGrpSpPr/>
          <p:nvPr/>
        </p:nvGrpSpPr>
        <p:grpSpPr>
          <a:xfrm>
            <a:off x="6987225" y="2042242"/>
            <a:ext cx="3190297" cy="2773516"/>
            <a:chOff x="1718539" y="2042242"/>
            <a:chExt cx="3190297" cy="2773516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D9DB227-CC94-48A4-928A-23D085CCE74C}"/>
                </a:ext>
              </a:extLst>
            </p:cNvPr>
            <p:cNvSpPr txBox="1"/>
            <p:nvPr/>
          </p:nvSpPr>
          <p:spPr>
            <a:xfrm>
              <a:off x="1718539" y="3220193"/>
              <a:ext cx="3190297" cy="15955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5000"/>
                </a:lnSpc>
              </a:pPr>
              <a:r>
                <a:rPr lang="en-US" sz="4000" b="1" dirty="0">
                  <a:latin typeface="Roboto Slab" pitchFamily="2" charset="0"/>
                  <a:ea typeface="Roboto Slab" pitchFamily="2" charset="0"/>
                </a:rPr>
                <a:t>SWEET</a:t>
              </a:r>
              <a:r>
                <a:rPr lang="en-US" sz="5000" b="1" dirty="0">
                  <a:latin typeface="Roboto Slab" pitchFamily="2" charset="0"/>
                  <a:ea typeface="Roboto Slab" pitchFamily="2" charset="0"/>
                </a:rPr>
                <a:t> </a:t>
              </a:r>
            </a:p>
            <a:p>
              <a:pPr>
                <a:lnSpc>
                  <a:spcPts val="5000"/>
                </a:lnSpc>
              </a:pPr>
              <a:r>
                <a:rPr lang="en-US" sz="4000" b="1" dirty="0">
                  <a:latin typeface="Roboto Slab" pitchFamily="2" charset="0"/>
                  <a:ea typeface="Roboto Slab" pitchFamily="2" charset="0"/>
                </a:rPr>
                <a:t>VALENTINE</a:t>
              </a:r>
            </a:p>
            <a:p>
              <a:pPr>
                <a:lnSpc>
                  <a:spcPts val="2000"/>
                </a:lnSpc>
              </a:pPr>
              <a:r>
                <a:rPr lang="en-US" sz="9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MAKE PEOPLE IN LOVE WITH YOUR PRESENTATION</a:t>
              </a:r>
            </a:p>
          </p:txBody>
        </p: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6C876023-6A8F-4EAD-8918-6557E16F2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718539" y="2042242"/>
              <a:ext cx="1093141" cy="1048393"/>
            </a:xfrm>
            <a:prstGeom prst="rect">
              <a:avLst/>
            </a:prstGeom>
          </p:spPr>
        </p:pic>
      </p:grpSp>
      <p:sp>
        <p:nvSpPr>
          <p:cNvPr id="11" name="Freeform 5">
            <a:extLst>
              <a:ext uri="{FF2B5EF4-FFF2-40B4-BE49-F238E27FC236}">
                <a16:creationId xmlns:a16="http://schemas.microsoft.com/office/drawing/2014/main" id="{0C6DFEFE-02A5-4275-B757-0D874819AA7B}"/>
              </a:ext>
            </a:extLst>
          </p:cNvPr>
          <p:cNvSpPr>
            <a:spLocks/>
          </p:cNvSpPr>
          <p:nvPr/>
        </p:nvSpPr>
        <p:spPr bwMode="auto">
          <a:xfrm rot="20700000">
            <a:off x="517475" y="1096530"/>
            <a:ext cx="5060332" cy="4664940"/>
          </a:xfrm>
          <a:custGeom>
            <a:avLst/>
            <a:gdLst>
              <a:gd name="T0" fmla="*/ 656 w 770"/>
              <a:gd name="T1" fmla="*/ 123 h 666"/>
              <a:gd name="T2" fmla="*/ 446 w 770"/>
              <a:gd name="T3" fmla="*/ 155 h 666"/>
              <a:gd name="T4" fmla="*/ 446 w 770"/>
              <a:gd name="T5" fmla="*/ 154 h 666"/>
              <a:gd name="T6" fmla="*/ 298 w 770"/>
              <a:gd name="T7" fmla="*/ 10 h 666"/>
              <a:gd name="T8" fmla="*/ 93 w 770"/>
              <a:gd name="T9" fmla="*/ 137 h 666"/>
              <a:gd name="T10" fmla="*/ 285 w 770"/>
              <a:gd name="T11" fmla="*/ 665 h 666"/>
              <a:gd name="T12" fmla="*/ 286 w 770"/>
              <a:gd name="T13" fmla="*/ 666 h 666"/>
              <a:gd name="T14" fmla="*/ 749 w 770"/>
              <a:gd name="T15" fmla="*/ 344 h 666"/>
              <a:gd name="T16" fmla="*/ 656 w 770"/>
              <a:gd name="T17" fmla="*/ 123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0" h="666">
                <a:moveTo>
                  <a:pt x="656" y="123"/>
                </a:moveTo>
                <a:cubicBezTo>
                  <a:pt x="604" y="94"/>
                  <a:pt x="530" y="86"/>
                  <a:pt x="446" y="155"/>
                </a:cubicBezTo>
                <a:cubicBezTo>
                  <a:pt x="446" y="155"/>
                  <a:pt x="446" y="154"/>
                  <a:pt x="446" y="154"/>
                </a:cubicBezTo>
                <a:cubicBezTo>
                  <a:pt x="418" y="50"/>
                  <a:pt x="356" y="16"/>
                  <a:pt x="298" y="10"/>
                </a:cubicBezTo>
                <a:cubicBezTo>
                  <a:pt x="209" y="0"/>
                  <a:pt x="126" y="54"/>
                  <a:pt x="93" y="137"/>
                </a:cubicBezTo>
                <a:cubicBezTo>
                  <a:pt x="0" y="374"/>
                  <a:pt x="266" y="646"/>
                  <a:pt x="285" y="665"/>
                </a:cubicBezTo>
                <a:cubicBezTo>
                  <a:pt x="286" y="666"/>
                  <a:pt x="286" y="666"/>
                  <a:pt x="286" y="666"/>
                </a:cubicBezTo>
                <a:cubicBezTo>
                  <a:pt x="286" y="666"/>
                  <a:pt x="688" y="601"/>
                  <a:pt x="749" y="344"/>
                </a:cubicBezTo>
                <a:cubicBezTo>
                  <a:pt x="770" y="258"/>
                  <a:pt x="734" y="166"/>
                  <a:pt x="656" y="123"/>
                </a:cubicBezTo>
              </a:path>
            </a:pathLst>
          </a:custGeom>
          <a:solidFill>
            <a:srgbClr val="C12035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9976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8BA383F8-2963-4010-AD0C-7780B50F2F3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t="13928" b="13928"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0C8896FB-199A-4D35-A6C4-BC1990140ECF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l="19112" r="19112"/>
          <a:stretch>
            <a:fillRect/>
          </a:stretch>
        </p:blipFill>
        <p:spPr/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B8C5AFA2-BAAC-43D2-93DD-FFD1099BF14C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4"/>
          <a:srcRect l="46930" t="31888" r="11068"/>
          <a:stretch/>
        </p:blipFill>
        <p:spPr>
          <a:xfrm>
            <a:off x="8729533" y="2451100"/>
            <a:ext cx="1879600" cy="2032000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5314B52-B1DF-43EE-9A49-9CB09FDAED4C}"/>
              </a:ext>
            </a:extLst>
          </p:cNvPr>
          <p:cNvSpPr txBox="1"/>
          <p:nvPr/>
        </p:nvSpPr>
        <p:spPr>
          <a:xfrm>
            <a:off x="3790721" y="760400"/>
            <a:ext cx="461055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latin typeface="Roboto Slab" pitchFamily="2" charset="0"/>
                <a:ea typeface="Roboto Slab" pitchFamily="2" charset="0"/>
              </a:rPr>
              <a:t>THE </a:t>
            </a:r>
            <a:r>
              <a:rPr lang="en-US" sz="3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TESTIMONIALS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4DB89B-F185-4432-806C-6E771E3D6A9D}"/>
              </a:ext>
            </a:extLst>
          </p:cNvPr>
          <p:cNvSpPr txBox="1"/>
          <p:nvPr/>
        </p:nvSpPr>
        <p:spPr>
          <a:xfrm>
            <a:off x="1336286" y="4809449"/>
            <a:ext cx="237276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Leona war</a:t>
            </a:r>
          </a:p>
          <a:p>
            <a:pPr algn="ctr"/>
            <a:r>
              <a:rPr lang="en-US" sz="1700" dirty="0">
                <a:latin typeface="Roboto Slab" pitchFamily="2" charset="0"/>
                <a:ea typeface="Roboto Slab" pitchFamily="2" charset="0"/>
              </a:rPr>
              <a:t>CEO Of </a:t>
            </a:r>
            <a:r>
              <a:rPr lang="en-US" sz="1700" dirty="0" err="1">
                <a:latin typeface="Roboto Slab" pitchFamily="2" charset="0"/>
                <a:ea typeface="Roboto Slab" pitchFamily="2" charset="0"/>
              </a:rPr>
              <a:t>Sepedah</a:t>
            </a:r>
            <a:r>
              <a:rPr lang="en-US" sz="1700" dirty="0">
                <a:latin typeface="Roboto Slab" pitchFamily="2" charset="0"/>
                <a:ea typeface="Roboto Slab" pitchFamily="2" charset="0"/>
              </a:rPr>
              <a:t> Corp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4566683-80C2-4D94-9B34-C65831A320B2}"/>
              </a:ext>
            </a:extLst>
          </p:cNvPr>
          <p:cNvSpPr txBox="1"/>
          <p:nvPr/>
        </p:nvSpPr>
        <p:spPr>
          <a:xfrm>
            <a:off x="4909619" y="4809449"/>
            <a:ext cx="237276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Leona war</a:t>
            </a:r>
          </a:p>
          <a:p>
            <a:pPr algn="ctr"/>
            <a:r>
              <a:rPr lang="en-US" sz="1700" dirty="0">
                <a:latin typeface="Roboto Slab" pitchFamily="2" charset="0"/>
                <a:ea typeface="Roboto Slab" pitchFamily="2" charset="0"/>
              </a:rPr>
              <a:t>CEO Of </a:t>
            </a:r>
            <a:r>
              <a:rPr lang="en-US" sz="1700" dirty="0" err="1">
                <a:latin typeface="Roboto Slab" pitchFamily="2" charset="0"/>
                <a:ea typeface="Roboto Slab" pitchFamily="2" charset="0"/>
              </a:rPr>
              <a:t>Sepedah</a:t>
            </a:r>
            <a:r>
              <a:rPr lang="en-US" sz="1700" dirty="0">
                <a:latin typeface="Roboto Slab" pitchFamily="2" charset="0"/>
                <a:ea typeface="Roboto Slab" pitchFamily="2" charset="0"/>
              </a:rPr>
              <a:t> Corp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F90D899-03A9-4683-90CA-938DFB4825BB}"/>
              </a:ext>
            </a:extLst>
          </p:cNvPr>
          <p:cNvSpPr txBox="1"/>
          <p:nvPr/>
        </p:nvSpPr>
        <p:spPr>
          <a:xfrm>
            <a:off x="8482951" y="4809449"/>
            <a:ext cx="237276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Leona war</a:t>
            </a:r>
          </a:p>
          <a:p>
            <a:pPr algn="ctr"/>
            <a:r>
              <a:rPr lang="en-US" sz="1700" dirty="0">
                <a:latin typeface="Roboto Slab" pitchFamily="2" charset="0"/>
                <a:ea typeface="Roboto Slab" pitchFamily="2" charset="0"/>
              </a:rPr>
              <a:t>CEO Of </a:t>
            </a:r>
            <a:r>
              <a:rPr lang="en-US" sz="1700" dirty="0" err="1">
                <a:latin typeface="Roboto Slab" pitchFamily="2" charset="0"/>
                <a:ea typeface="Roboto Slab" pitchFamily="2" charset="0"/>
              </a:rPr>
              <a:t>Sepedah</a:t>
            </a:r>
            <a:r>
              <a:rPr lang="en-US" sz="1700" dirty="0">
                <a:latin typeface="Roboto Slab" pitchFamily="2" charset="0"/>
                <a:ea typeface="Roboto Slab" pitchFamily="2" charset="0"/>
              </a:rPr>
              <a:t> Corp</a:t>
            </a:r>
          </a:p>
        </p:txBody>
      </p:sp>
    </p:spTree>
    <p:extLst>
      <p:ext uri="{BB962C8B-B14F-4D97-AF65-F5344CB8AC3E}">
        <p14:creationId xmlns:p14="http://schemas.microsoft.com/office/powerpoint/2010/main" val="30292504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3C986846-3655-4ACF-8CC6-6D33006C6ED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37660" r="13280"/>
          <a:stretch/>
        </p:blipFill>
        <p:spPr>
          <a:xfrm>
            <a:off x="546100" y="615950"/>
            <a:ext cx="4140200" cy="5626100"/>
          </a:xfr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2076A55-19DC-442F-955D-A33FBA143F32}"/>
              </a:ext>
            </a:extLst>
          </p:cNvPr>
          <p:cNvSpPr/>
          <p:nvPr/>
        </p:nvSpPr>
        <p:spPr>
          <a:xfrm>
            <a:off x="3244436" y="1816100"/>
            <a:ext cx="2991264" cy="322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9A110B63-BE3E-4208-9C17-06FC0F54296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21689" t="6396" r="7797" b="46051"/>
          <a:stretch/>
        </p:blipFill>
        <p:spPr>
          <a:xfrm>
            <a:off x="3515300" y="2108200"/>
            <a:ext cx="2449539" cy="2641600"/>
          </a:xfr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818C49C-80D9-43D8-B4DE-7D0151C2DB7E}"/>
              </a:ext>
            </a:extLst>
          </p:cNvPr>
          <p:cNvSpPr/>
          <p:nvPr/>
        </p:nvSpPr>
        <p:spPr>
          <a:xfrm>
            <a:off x="7384636" y="3438404"/>
            <a:ext cx="3730625" cy="1092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There are many variations of passages of Lorem Ipsum available, but the majority have suffered alteration in some form, by injected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humour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, or Ipsum, you need to be predefined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4CE1D25-2AA8-4787-A20F-5E9A8D51DC62}"/>
              </a:ext>
            </a:extLst>
          </p:cNvPr>
          <p:cNvSpPr txBox="1"/>
          <p:nvPr/>
        </p:nvSpPr>
        <p:spPr>
          <a:xfrm>
            <a:off x="7384636" y="2692443"/>
            <a:ext cx="237276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Leona war</a:t>
            </a:r>
          </a:p>
          <a:p>
            <a:r>
              <a:rPr lang="en-US" sz="1700" dirty="0">
                <a:latin typeface="Roboto Slab" pitchFamily="2" charset="0"/>
                <a:ea typeface="Roboto Slab" pitchFamily="2" charset="0"/>
              </a:rPr>
              <a:t>CEO Of </a:t>
            </a:r>
            <a:r>
              <a:rPr lang="en-US" sz="1700" dirty="0" err="1">
                <a:latin typeface="Roboto Slab" pitchFamily="2" charset="0"/>
                <a:ea typeface="Roboto Slab" pitchFamily="2" charset="0"/>
              </a:rPr>
              <a:t>Sepedah</a:t>
            </a:r>
            <a:r>
              <a:rPr lang="en-US" sz="1700" dirty="0">
                <a:latin typeface="Roboto Slab" pitchFamily="2" charset="0"/>
                <a:ea typeface="Roboto Slab" pitchFamily="2" charset="0"/>
              </a:rPr>
              <a:t> Corp</a:t>
            </a:r>
          </a:p>
        </p:txBody>
      </p:sp>
    </p:spTree>
    <p:extLst>
      <p:ext uri="{BB962C8B-B14F-4D97-AF65-F5344CB8AC3E}">
        <p14:creationId xmlns:p14="http://schemas.microsoft.com/office/powerpoint/2010/main" val="39809449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0FF7BCB-909E-45B7-8E45-BF5DDC3B97DA}"/>
              </a:ext>
            </a:extLst>
          </p:cNvPr>
          <p:cNvSpPr/>
          <p:nvPr/>
        </p:nvSpPr>
        <p:spPr>
          <a:xfrm>
            <a:off x="266700" y="241300"/>
            <a:ext cx="11658600" cy="6375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6FB8EB0B-AD77-4C68-99B3-A502390D7132}"/>
              </a:ext>
            </a:extLst>
          </p:cNvPr>
          <p:cNvSpPr>
            <a:spLocks/>
          </p:cNvSpPr>
          <p:nvPr/>
        </p:nvSpPr>
        <p:spPr bwMode="auto">
          <a:xfrm rot="20700000">
            <a:off x="1816076" y="-803442"/>
            <a:ext cx="8559848" cy="7891018"/>
          </a:xfrm>
          <a:custGeom>
            <a:avLst/>
            <a:gdLst>
              <a:gd name="T0" fmla="*/ 656 w 770"/>
              <a:gd name="T1" fmla="*/ 123 h 666"/>
              <a:gd name="T2" fmla="*/ 446 w 770"/>
              <a:gd name="T3" fmla="*/ 155 h 666"/>
              <a:gd name="T4" fmla="*/ 446 w 770"/>
              <a:gd name="T5" fmla="*/ 154 h 666"/>
              <a:gd name="T6" fmla="*/ 298 w 770"/>
              <a:gd name="T7" fmla="*/ 10 h 666"/>
              <a:gd name="T8" fmla="*/ 93 w 770"/>
              <a:gd name="T9" fmla="*/ 137 h 666"/>
              <a:gd name="T10" fmla="*/ 285 w 770"/>
              <a:gd name="T11" fmla="*/ 665 h 666"/>
              <a:gd name="T12" fmla="*/ 286 w 770"/>
              <a:gd name="T13" fmla="*/ 666 h 666"/>
              <a:gd name="T14" fmla="*/ 749 w 770"/>
              <a:gd name="T15" fmla="*/ 344 h 666"/>
              <a:gd name="T16" fmla="*/ 656 w 770"/>
              <a:gd name="T17" fmla="*/ 123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0" h="666">
                <a:moveTo>
                  <a:pt x="656" y="123"/>
                </a:moveTo>
                <a:cubicBezTo>
                  <a:pt x="604" y="94"/>
                  <a:pt x="530" y="86"/>
                  <a:pt x="446" y="155"/>
                </a:cubicBezTo>
                <a:cubicBezTo>
                  <a:pt x="446" y="155"/>
                  <a:pt x="446" y="154"/>
                  <a:pt x="446" y="154"/>
                </a:cubicBezTo>
                <a:cubicBezTo>
                  <a:pt x="418" y="50"/>
                  <a:pt x="356" y="16"/>
                  <a:pt x="298" y="10"/>
                </a:cubicBezTo>
                <a:cubicBezTo>
                  <a:pt x="209" y="0"/>
                  <a:pt x="126" y="54"/>
                  <a:pt x="93" y="137"/>
                </a:cubicBezTo>
                <a:cubicBezTo>
                  <a:pt x="0" y="374"/>
                  <a:pt x="266" y="646"/>
                  <a:pt x="285" y="665"/>
                </a:cubicBezTo>
                <a:cubicBezTo>
                  <a:pt x="286" y="666"/>
                  <a:pt x="286" y="666"/>
                  <a:pt x="286" y="666"/>
                </a:cubicBezTo>
                <a:cubicBezTo>
                  <a:pt x="286" y="666"/>
                  <a:pt x="688" y="601"/>
                  <a:pt x="749" y="344"/>
                </a:cubicBezTo>
                <a:cubicBezTo>
                  <a:pt x="770" y="258"/>
                  <a:pt x="734" y="166"/>
                  <a:pt x="656" y="123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34B4AD6-458C-409E-BF76-5BB57735E460}"/>
              </a:ext>
            </a:extLst>
          </p:cNvPr>
          <p:cNvGrpSpPr/>
          <p:nvPr/>
        </p:nvGrpSpPr>
        <p:grpSpPr>
          <a:xfrm>
            <a:off x="3633678" y="2206663"/>
            <a:ext cx="4924644" cy="2444674"/>
            <a:chOff x="3633678" y="1264632"/>
            <a:chExt cx="4924644" cy="244467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CD848CB-0AE6-4A12-912B-9E218F051740}"/>
                </a:ext>
              </a:extLst>
            </p:cNvPr>
            <p:cNvSpPr txBox="1"/>
            <p:nvPr/>
          </p:nvSpPr>
          <p:spPr>
            <a:xfrm>
              <a:off x="3633678" y="2847532"/>
              <a:ext cx="4924644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5000" spc="600" dirty="0">
                  <a:latin typeface="Roboto Slab" pitchFamily="2" charset="0"/>
                  <a:ea typeface="Roboto Slab" pitchFamily="2" charset="0"/>
                  <a:cs typeface="Montserrat Thin" charset="0"/>
                </a:rPr>
                <a:t>THE END</a:t>
              </a:r>
            </a:p>
          </p:txBody>
        </p:sp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CC128C91-9668-46BB-AC2F-8E3258CF24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80723" y="1264632"/>
              <a:ext cx="1630554" cy="15638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981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EB557652-899E-44BB-9332-020413F2F39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7813" b="7813"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ECF36C-02EC-4AB6-8E34-C0BF4B77F9A7}"/>
              </a:ext>
            </a:extLst>
          </p:cNvPr>
          <p:cNvSpPr/>
          <p:nvPr/>
        </p:nvSpPr>
        <p:spPr>
          <a:xfrm>
            <a:off x="0" y="0"/>
            <a:ext cx="6226629" cy="6858000"/>
          </a:xfrm>
          <a:prstGeom prst="rect">
            <a:avLst/>
          </a:prstGeom>
          <a:solidFill>
            <a:schemeClr val="accent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720EC633-C146-4BD0-8D3D-754DFD352535}"/>
              </a:ext>
            </a:extLst>
          </p:cNvPr>
          <p:cNvSpPr>
            <a:spLocks/>
          </p:cNvSpPr>
          <p:nvPr/>
        </p:nvSpPr>
        <p:spPr bwMode="auto">
          <a:xfrm rot="20700000">
            <a:off x="3085724" y="555446"/>
            <a:ext cx="6020552" cy="5550132"/>
          </a:xfrm>
          <a:custGeom>
            <a:avLst/>
            <a:gdLst>
              <a:gd name="T0" fmla="*/ 656 w 770"/>
              <a:gd name="T1" fmla="*/ 123 h 666"/>
              <a:gd name="T2" fmla="*/ 446 w 770"/>
              <a:gd name="T3" fmla="*/ 155 h 666"/>
              <a:gd name="T4" fmla="*/ 446 w 770"/>
              <a:gd name="T5" fmla="*/ 154 h 666"/>
              <a:gd name="T6" fmla="*/ 298 w 770"/>
              <a:gd name="T7" fmla="*/ 10 h 666"/>
              <a:gd name="T8" fmla="*/ 93 w 770"/>
              <a:gd name="T9" fmla="*/ 137 h 666"/>
              <a:gd name="T10" fmla="*/ 285 w 770"/>
              <a:gd name="T11" fmla="*/ 665 h 666"/>
              <a:gd name="T12" fmla="*/ 286 w 770"/>
              <a:gd name="T13" fmla="*/ 666 h 666"/>
              <a:gd name="T14" fmla="*/ 749 w 770"/>
              <a:gd name="T15" fmla="*/ 344 h 666"/>
              <a:gd name="T16" fmla="*/ 656 w 770"/>
              <a:gd name="T17" fmla="*/ 123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0" h="666">
                <a:moveTo>
                  <a:pt x="656" y="123"/>
                </a:moveTo>
                <a:cubicBezTo>
                  <a:pt x="604" y="94"/>
                  <a:pt x="530" y="86"/>
                  <a:pt x="446" y="155"/>
                </a:cubicBezTo>
                <a:cubicBezTo>
                  <a:pt x="446" y="155"/>
                  <a:pt x="446" y="154"/>
                  <a:pt x="446" y="154"/>
                </a:cubicBezTo>
                <a:cubicBezTo>
                  <a:pt x="418" y="50"/>
                  <a:pt x="356" y="16"/>
                  <a:pt x="298" y="10"/>
                </a:cubicBezTo>
                <a:cubicBezTo>
                  <a:pt x="209" y="0"/>
                  <a:pt x="126" y="54"/>
                  <a:pt x="93" y="137"/>
                </a:cubicBezTo>
                <a:cubicBezTo>
                  <a:pt x="0" y="374"/>
                  <a:pt x="266" y="646"/>
                  <a:pt x="285" y="665"/>
                </a:cubicBezTo>
                <a:cubicBezTo>
                  <a:pt x="286" y="666"/>
                  <a:pt x="286" y="666"/>
                  <a:pt x="286" y="666"/>
                </a:cubicBezTo>
                <a:cubicBezTo>
                  <a:pt x="286" y="666"/>
                  <a:pt x="688" y="601"/>
                  <a:pt x="749" y="344"/>
                </a:cubicBezTo>
                <a:cubicBezTo>
                  <a:pt x="770" y="258"/>
                  <a:pt x="734" y="166"/>
                  <a:pt x="656" y="1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C813BCC-7B8A-4742-98C7-3D78772348FF}"/>
              </a:ext>
            </a:extLst>
          </p:cNvPr>
          <p:cNvSpPr txBox="1"/>
          <p:nvPr/>
        </p:nvSpPr>
        <p:spPr>
          <a:xfrm>
            <a:off x="3958364" y="2376405"/>
            <a:ext cx="4275273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7000" b="1" dirty="0">
                <a:solidFill>
                  <a:schemeClr val="accent2"/>
                </a:solidFill>
                <a:latin typeface="Bebas Neue" panose="020B0606020202050201" pitchFamily="34" charset="0"/>
                <a:ea typeface="Roboto Slab" pitchFamily="2" charset="0"/>
              </a:rPr>
              <a:t>SWEET </a:t>
            </a:r>
          </a:p>
          <a:p>
            <a:pPr algn="ctr">
              <a:lnSpc>
                <a:spcPts val="6000"/>
              </a:lnSpc>
            </a:pPr>
            <a:r>
              <a:rPr lang="en-US" sz="7000" b="1" dirty="0">
                <a:latin typeface="Bebas Neue" panose="020B0606020202050201" pitchFamily="34" charset="0"/>
                <a:ea typeface="Roboto Slab" pitchFamily="2" charset="0"/>
              </a:rPr>
              <a:t>VALENTINE</a:t>
            </a:r>
          </a:p>
          <a:p>
            <a:pPr algn="ctr">
              <a:lnSpc>
                <a:spcPts val="2000"/>
              </a:lnSpc>
            </a:pPr>
            <a:r>
              <a:rPr lang="en-US" sz="2200" dirty="0">
                <a:latin typeface="Bebas Neue" panose="020B0606020202050201" pitchFamily="34" charset="0"/>
                <a:ea typeface="Roboto Slab" pitchFamily="2" charset="0"/>
              </a:rPr>
              <a:t>MAKE PEOPLE IN LOVE WITH YOUR PRESENTATION</a:t>
            </a:r>
          </a:p>
        </p:txBody>
      </p:sp>
    </p:spTree>
    <p:extLst>
      <p:ext uri="{BB962C8B-B14F-4D97-AF65-F5344CB8AC3E}">
        <p14:creationId xmlns:p14="http://schemas.microsoft.com/office/powerpoint/2010/main" val="1355082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B05E6CB0-9D09-4D7C-B031-A899BD032836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/>
          <a:srcRect l="14730" t="27330" r="5175" b="7427"/>
          <a:stretch/>
        </p:blipFill>
        <p:spPr>
          <a:xfrm>
            <a:off x="928915" y="1821542"/>
            <a:ext cx="5050972" cy="2743200"/>
          </a:xfrm>
        </p:spPr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58633BC9-6B26-4947-8BF6-01280D4FD37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/>
          <a:srcRect t="21194" r="15534" b="10002"/>
          <a:stretch/>
        </p:blipFill>
        <p:spPr>
          <a:xfrm>
            <a:off x="6212116" y="1821542"/>
            <a:ext cx="5050971" cy="2743200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3087061-AB3A-4084-90FD-3C6282869169}"/>
              </a:ext>
            </a:extLst>
          </p:cNvPr>
          <p:cNvSpPr txBox="1"/>
          <p:nvPr/>
        </p:nvSpPr>
        <p:spPr>
          <a:xfrm>
            <a:off x="4315705" y="747643"/>
            <a:ext cx="35605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Roboto Slab" pitchFamily="2" charset="0"/>
                <a:ea typeface="Roboto Slab" pitchFamily="2" charset="0"/>
              </a:rPr>
              <a:t>WHO</a:t>
            </a:r>
            <a:r>
              <a:rPr lang="en-US" sz="4000" b="1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40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WE ARE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1EC9CD0-A5E5-424A-853C-0294DF11920D}"/>
              </a:ext>
            </a:extLst>
          </p:cNvPr>
          <p:cNvSpPr/>
          <p:nvPr/>
        </p:nvSpPr>
        <p:spPr>
          <a:xfrm>
            <a:off x="928915" y="4930755"/>
            <a:ext cx="4252685" cy="989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en-US" sz="1000" b="1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0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</a:t>
            </a:r>
            <a:endParaRPr lang="en-US" sz="10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109CD8-5001-4D60-8A88-F1F0A0A25257}"/>
              </a:ext>
            </a:extLst>
          </p:cNvPr>
          <p:cNvSpPr/>
          <p:nvPr/>
        </p:nvSpPr>
        <p:spPr>
          <a:xfrm>
            <a:off x="6212115" y="4930755"/>
            <a:ext cx="4252685" cy="989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en-US" sz="1000" b="1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Lorem Ipsum</a:t>
            </a:r>
            <a:r>
              <a:rPr lang="en-US" sz="10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</a:t>
            </a:r>
            <a:endParaRPr lang="en-US" sz="10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302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76B28B8B-15F7-4BCB-B802-4B7016D861D1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/>
          <a:srcRect l="16080" r="16080"/>
          <a:stretch>
            <a:fillRect/>
          </a:stretch>
        </p:blipFill>
        <p:spPr/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EF5E1A6-FF43-45A1-946E-22663B7ACDDA}"/>
              </a:ext>
            </a:extLst>
          </p:cNvPr>
          <p:cNvGrpSpPr/>
          <p:nvPr/>
        </p:nvGrpSpPr>
        <p:grpSpPr>
          <a:xfrm>
            <a:off x="933713" y="1129973"/>
            <a:ext cx="3601232" cy="4598055"/>
            <a:chOff x="933713" y="882314"/>
            <a:chExt cx="3601232" cy="459805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602791F-B888-4FE0-834C-C881CDB5EA34}"/>
                </a:ext>
              </a:extLst>
            </p:cNvPr>
            <p:cNvSpPr txBox="1"/>
            <p:nvPr/>
          </p:nvSpPr>
          <p:spPr>
            <a:xfrm>
              <a:off x="933713" y="882314"/>
              <a:ext cx="223811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 dirty="0">
                  <a:latin typeface="Roboto Slab" pitchFamily="2" charset="0"/>
                  <a:ea typeface="Roboto Slab" pitchFamily="2" charset="0"/>
                </a:rPr>
                <a:t>About</a:t>
              </a:r>
            </a:p>
            <a:p>
              <a:r>
                <a:rPr lang="en-US" sz="3000" b="1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Valentine s</a:t>
              </a: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02D46B94-6F92-477C-B7CA-4113AF543836}"/>
                </a:ext>
              </a:extLst>
            </p:cNvPr>
            <p:cNvGrpSpPr/>
            <p:nvPr/>
          </p:nvGrpSpPr>
          <p:grpSpPr>
            <a:xfrm>
              <a:off x="933713" y="2631699"/>
              <a:ext cx="3601232" cy="2848670"/>
              <a:chOff x="8386067" y="2054843"/>
              <a:chExt cx="3601232" cy="2848670"/>
            </a:xfrm>
          </p:grpSpPr>
          <p:sp>
            <p:nvSpPr>
              <p:cNvPr id="21" name="Subtitle 6">
                <a:extLst>
                  <a:ext uri="{FF2B5EF4-FFF2-40B4-BE49-F238E27FC236}">
                    <a16:creationId xmlns:a16="http://schemas.microsoft.com/office/drawing/2014/main" id="{33846F47-8A63-4F04-9D29-40F5A51E119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346545" y="2106640"/>
                <a:ext cx="1640754" cy="686311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1500"/>
                  </a:lnSpc>
                </a:pPr>
                <a:r>
                  <a:rPr lang="en-US" sz="900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Are many variations of passages of </a:t>
                </a:r>
                <a:r>
                  <a:rPr lang="en-US" sz="900" dirty="0" err="1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lorem</a:t>
                </a:r>
                <a:r>
                  <a:rPr lang="en-US" sz="900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 </a:t>
                </a:r>
                <a:r>
                  <a:rPr lang="en-US" sz="900" dirty="0" err="1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ipsum</a:t>
                </a:r>
                <a:r>
                  <a:rPr lang="en-US" sz="900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 available.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EEE9FA5-8D8A-4D93-A313-80264589121D}"/>
                  </a:ext>
                </a:extLst>
              </p:cNvPr>
              <p:cNvSpPr txBox="1"/>
              <p:nvPr/>
            </p:nvSpPr>
            <p:spPr>
              <a:xfrm>
                <a:off x="8386067" y="2091614"/>
                <a:ext cx="1516934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Mission</a:t>
                </a:r>
              </a:p>
              <a:p>
                <a:r>
                  <a:rPr lang="en-US" sz="2200" b="1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  <a:cs typeface="Bebas" charset="0"/>
                  </a:rPr>
                  <a:t>One</a:t>
                </a:r>
              </a:p>
            </p:txBody>
          </p: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0AF6DB4D-FB36-4DF3-A334-A40BD5C59FF3}"/>
                  </a:ext>
                </a:extLst>
              </p:cNvPr>
              <p:cNvCxnSpPr/>
              <p:nvPr/>
            </p:nvCxnSpPr>
            <p:spPr>
              <a:xfrm>
                <a:off x="10008721" y="2054843"/>
                <a:ext cx="0" cy="804671"/>
              </a:xfrm>
              <a:prstGeom prst="line">
                <a:avLst/>
              </a:prstGeom>
              <a:ln w="19050">
                <a:solidFill>
                  <a:schemeClr val="tx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Subtitle 6">
                <a:extLst>
                  <a:ext uri="{FF2B5EF4-FFF2-40B4-BE49-F238E27FC236}">
                    <a16:creationId xmlns:a16="http://schemas.microsoft.com/office/drawing/2014/main" id="{2B6B6428-ACBF-407B-B232-E753AA59FDB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346545" y="3106384"/>
                <a:ext cx="1640754" cy="686311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1500"/>
                  </a:lnSpc>
                </a:pPr>
                <a:r>
                  <a:rPr lang="en-US" sz="900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Are many variations of passages of </a:t>
                </a:r>
                <a:r>
                  <a:rPr lang="en-US" sz="900" dirty="0" err="1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lorem</a:t>
                </a:r>
                <a:r>
                  <a:rPr lang="en-US" sz="900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 </a:t>
                </a:r>
                <a:r>
                  <a:rPr lang="en-US" sz="900" dirty="0" err="1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ipsum</a:t>
                </a:r>
                <a:r>
                  <a:rPr lang="en-US" sz="900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 available.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8C8E18B8-E0A8-46A1-A18C-8A0C8E26737C}"/>
                  </a:ext>
                </a:extLst>
              </p:cNvPr>
              <p:cNvSpPr txBox="1"/>
              <p:nvPr/>
            </p:nvSpPr>
            <p:spPr>
              <a:xfrm>
                <a:off x="8386067" y="3091358"/>
                <a:ext cx="1516934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Vision</a:t>
                </a:r>
                <a:endParaRPr lang="en-US" sz="2200" b="1" dirty="0">
                  <a:solidFill>
                    <a:schemeClr val="accent2"/>
                  </a:solidFill>
                  <a:latin typeface="Bebas" charset="0"/>
                  <a:ea typeface="Bebas" charset="0"/>
                  <a:cs typeface="Bebas" charset="0"/>
                </a:endParaRPr>
              </a:p>
              <a:p>
                <a:r>
                  <a:rPr lang="en-US" sz="2200" b="1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  <a:cs typeface="Bebas" charset="0"/>
                  </a:rPr>
                  <a:t>Two</a:t>
                </a:r>
              </a:p>
            </p:txBody>
          </p: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0E016748-64A1-43C0-84AF-DED5AF308935}"/>
                  </a:ext>
                </a:extLst>
              </p:cNvPr>
              <p:cNvCxnSpPr/>
              <p:nvPr/>
            </p:nvCxnSpPr>
            <p:spPr>
              <a:xfrm>
                <a:off x="10008721" y="3054587"/>
                <a:ext cx="0" cy="804671"/>
              </a:xfrm>
              <a:prstGeom prst="line">
                <a:avLst/>
              </a:prstGeom>
              <a:ln w="19050">
                <a:solidFill>
                  <a:schemeClr val="tx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Subtitle 6">
                <a:extLst>
                  <a:ext uri="{FF2B5EF4-FFF2-40B4-BE49-F238E27FC236}">
                    <a16:creationId xmlns:a16="http://schemas.microsoft.com/office/drawing/2014/main" id="{C55A0856-0FAD-4187-901F-D577627EC46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0346545" y="4118320"/>
                <a:ext cx="1640754" cy="686311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1500"/>
                  </a:lnSpc>
                </a:pPr>
                <a:r>
                  <a:rPr lang="en-US" sz="900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Are many variations of passages of </a:t>
                </a:r>
                <a:r>
                  <a:rPr lang="en-US" sz="900" dirty="0" err="1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lorem</a:t>
                </a:r>
                <a:r>
                  <a:rPr lang="en-US" sz="900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 </a:t>
                </a:r>
                <a:r>
                  <a:rPr lang="en-US" sz="900" dirty="0" err="1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ipsum</a:t>
                </a:r>
                <a:r>
                  <a:rPr lang="en-US" sz="900" dirty="0">
                    <a:solidFill>
                      <a:schemeClr val="tx1"/>
                    </a:solidFill>
                    <a:latin typeface="Roboto Slab" pitchFamily="2" charset="0"/>
                    <a:ea typeface="Roboto Slab" pitchFamily="2" charset="0"/>
                    <a:cs typeface="Montserrat" charset="0"/>
                  </a:rPr>
                  <a:t> available.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D629FFE-4FE2-4971-ABF8-EBB2EF667E73}"/>
                  </a:ext>
                </a:extLst>
              </p:cNvPr>
              <p:cNvSpPr txBox="1"/>
              <p:nvPr/>
            </p:nvSpPr>
            <p:spPr>
              <a:xfrm>
                <a:off x="8386067" y="4103294"/>
                <a:ext cx="1516934" cy="800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Value</a:t>
                </a:r>
                <a:r>
                  <a:rPr lang="en-US" sz="2200" b="1" dirty="0">
                    <a:solidFill>
                      <a:schemeClr val="accent2"/>
                    </a:solidFill>
                    <a:latin typeface="Bebas" charset="0"/>
                    <a:ea typeface="Bebas" charset="0"/>
                    <a:cs typeface="Bebas" charset="0"/>
                  </a:rPr>
                  <a:t> </a:t>
                </a:r>
                <a:r>
                  <a:rPr lang="en-US" sz="2200" b="1" dirty="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  <a:cs typeface="Bebas" charset="0"/>
                  </a:rPr>
                  <a:t>Service</a:t>
                </a:r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9696CB5B-4429-436D-B531-A55C440412BB}"/>
                  </a:ext>
                </a:extLst>
              </p:cNvPr>
              <p:cNvCxnSpPr/>
              <p:nvPr/>
            </p:nvCxnSpPr>
            <p:spPr>
              <a:xfrm>
                <a:off x="10008721" y="4066523"/>
                <a:ext cx="0" cy="804671"/>
              </a:xfrm>
              <a:prstGeom prst="line">
                <a:avLst/>
              </a:prstGeom>
              <a:ln w="19050">
                <a:solidFill>
                  <a:schemeClr val="tx1">
                    <a:alpha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CBB0054-C612-406A-AB04-C70CA0B6F8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608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44FF202-7A42-42CD-982F-02C654F7CCA7}"/>
              </a:ext>
            </a:extLst>
          </p:cNvPr>
          <p:cNvSpPr txBox="1"/>
          <p:nvPr/>
        </p:nvSpPr>
        <p:spPr>
          <a:xfrm>
            <a:off x="3632826" y="684143"/>
            <a:ext cx="492634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latin typeface="Roboto Slab" pitchFamily="2" charset="0"/>
                <a:ea typeface="Roboto Slab" pitchFamily="2" charset="0"/>
              </a:rPr>
              <a:t>VALENTINE</a:t>
            </a:r>
            <a:r>
              <a:rPr lang="en-US" sz="3500" b="1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3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OPTIONS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0AF83CC-6421-49BE-955A-F253E577A008}"/>
              </a:ext>
            </a:extLst>
          </p:cNvPr>
          <p:cNvSpPr/>
          <p:nvPr/>
        </p:nvSpPr>
        <p:spPr>
          <a:xfrm>
            <a:off x="4438650" y="1930400"/>
            <a:ext cx="3314700" cy="4508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4724FFA-C4C8-4196-B095-E460A2FD5028}"/>
              </a:ext>
            </a:extLst>
          </p:cNvPr>
          <p:cNvSpPr txBox="1"/>
          <p:nvPr/>
        </p:nvSpPr>
        <p:spPr>
          <a:xfrm>
            <a:off x="5214990" y="4262831"/>
            <a:ext cx="1762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latin typeface="Roboto Slab" pitchFamily="2" charset="0"/>
                <a:ea typeface="Roboto Slab" pitchFamily="2" charset="0"/>
              </a:rPr>
              <a:t>Your </a:t>
            </a:r>
            <a:r>
              <a:rPr lang="en-US" b="1" dirty="0" err="1">
                <a:latin typeface="Roboto Slab" pitchFamily="2" charset="0"/>
                <a:ea typeface="Roboto Slab" pitchFamily="2" charset="0"/>
              </a:rPr>
              <a:t>Awesom</a:t>
            </a:r>
            <a:r>
              <a:rPr lang="en-US" b="1" dirty="0">
                <a:latin typeface="Roboto Slab" pitchFamily="2" charset="0"/>
                <a:ea typeface="Roboto Slab" pitchFamily="2" charset="0"/>
              </a:rPr>
              <a:t> </a:t>
            </a:r>
          </a:p>
          <a:p>
            <a:pPr algn="ctr"/>
            <a:r>
              <a:rPr lang="en-US" b="1" dirty="0">
                <a:latin typeface="Roboto Slab" pitchFamily="2" charset="0"/>
                <a:ea typeface="Roboto Slab" pitchFamily="2" charset="0"/>
              </a:rPr>
              <a:t>Text</a:t>
            </a:r>
          </a:p>
        </p:txBody>
      </p:sp>
      <p:sp>
        <p:nvSpPr>
          <p:cNvPr id="37" name="Freeform 5">
            <a:extLst>
              <a:ext uri="{FF2B5EF4-FFF2-40B4-BE49-F238E27FC236}">
                <a16:creationId xmlns:a16="http://schemas.microsoft.com/office/drawing/2014/main" id="{D888614D-5D60-49B1-8CDF-6D5C4799359B}"/>
              </a:ext>
            </a:extLst>
          </p:cNvPr>
          <p:cNvSpPr>
            <a:spLocks/>
          </p:cNvSpPr>
          <p:nvPr/>
        </p:nvSpPr>
        <p:spPr bwMode="auto">
          <a:xfrm rot="19800000">
            <a:off x="5129494" y="2301638"/>
            <a:ext cx="1933013" cy="1781976"/>
          </a:xfrm>
          <a:custGeom>
            <a:avLst/>
            <a:gdLst>
              <a:gd name="T0" fmla="*/ 656 w 770"/>
              <a:gd name="T1" fmla="*/ 123 h 666"/>
              <a:gd name="T2" fmla="*/ 446 w 770"/>
              <a:gd name="T3" fmla="*/ 155 h 666"/>
              <a:gd name="T4" fmla="*/ 446 w 770"/>
              <a:gd name="T5" fmla="*/ 154 h 666"/>
              <a:gd name="T6" fmla="*/ 298 w 770"/>
              <a:gd name="T7" fmla="*/ 10 h 666"/>
              <a:gd name="T8" fmla="*/ 93 w 770"/>
              <a:gd name="T9" fmla="*/ 137 h 666"/>
              <a:gd name="T10" fmla="*/ 285 w 770"/>
              <a:gd name="T11" fmla="*/ 665 h 666"/>
              <a:gd name="T12" fmla="*/ 286 w 770"/>
              <a:gd name="T13" fmla="*/ 666 h 666"/>
              <a:gd name="T14" fmla="*/ 749 w 770"/>
              <a:gd name="T15" fmla="*/ 344 h 666"/>
              <a:gd name="T16" fmla="*/ 656 w 770"/>
              <a:gd name="T17" fmla="*/ 123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0" h="666">
                <a:moveTo>
                  <a:pt x="656" y="123"/>
                </a:moveTo>
                <a:cubicBezTo>
                  <a:pt x="604" y="94"/>
                  <a:pt x="530" y="86"/>
                  <a:pt x="446" y="155"/>
                </a:cubicBezTo>
                <a:cubicBezTo>
                  <a:pt x="446" y="155"/>
                  <a:pt x="446" y="154"/>
                  <a:pt x="446" y="154"/>
                </a:cubicBezTo>
                <a:cubicBezTo>
                  <a:pt x="418" y="50"/>
                  <a:pt x="356" y="16"/>
                  <a:pt x="298" y="10"/>
                </a:cubicBezTo>
                <a:cubicBezTo>
                  <a:pt x="209" y="0"/>
                  <a:pt x="126" y="54"/>
                  <a:pt x="93" y="137"/>
                </a:cubicBezTo>
                <a:cubicBezTo>
                  <a:pt x="0" y="374"/>
                  <a:pt x="266" y="646"/>
                  <a:pt x="285" y="665"/>
                </a:cubicBezTo>
                <a:cubicBezTo>
                  <a:pt x="286" y="666"/>
                  <a:pt x="286" y="666"/>
                  <a:pt x="286" y="666"/>
                </a:cubicBezTo>
                <a:cubicBezTo>
                  <a:pt x="286" y="666"/>
                  <a:pt x="688" y="601"/>
                  <a:pt x="749" y="344"/>
                </a:cubicBezTo>
                <a:cubicBezTo>
                  <a:pt x="770" y="258"/>
                  <a:pt x="734" y="166"/>
                  <a:pt x="656" y="123"/>
                </a:cubicBezTo>
              </a:path>
            </a:pathLst>
          </a:custGeom>
          <a:solidFill>
            <a:srgbClr val="C120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FC9BC1A-F38A-48BD-8CC6-68F49A70CFDA}"/>
              </a:ext>
            </a:extLst>
          </p:cNvPr>
          <p:cNvSpPr txBox="1"/>
          <p:nvPr/>
        </p:nvSpPr>
        <p:spPr>
          <a:xfrm>
            <a:off x="4813487" y="4960052"/>
            <a:ext cx="2565026" cy="110761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Lesser first day kind god us earth. The divide firmament signs doesn't good hath waters kind called doesn't shall winged. From firmament and, Yielding god hath waters kind called does.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8A9BA72-F820-4D74-980D-CECA24EDF9E7}"/>
              </a:ext>
            </a:extLst>
          </p:cNvPr>
          <p:cNvSpPr/>
          <p:nvPr/>
        </p:nvSpPr>
        <p:spPr>
          <a:xfrm>
            <a:off x="853621" y="1930400"/>
            <a:ext cx="3314700" cy="4508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02C7476-4B72-4AC5-B232-FFF7F03B72C5}"/>
              </a:ext>
            </a:extLst>
          </p:cNvPr>
          <p:cNvSpPr txBox="1"/>
          <p:nvPr/>
        </p:nvSpPr>
        <p:spPr>
          <a:xfrm>
            <a:off x="1629961" y="4262831"/>
            <a:ext cx="1762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latin typeface="Roboto Slab" pitchFamily="2" charset="0"/>
                <a:ea typeface="Roboto Slab" pitchFamily="2" charset="0"/>
              </a:rPr>
              <a:t>Your </a:t>
            </a:r>
            <a:r>
              <a:rPr lang="en-US" b="1" dirty="0" err="1">
                <a:latin typeface="Roboto Slab" pitchFamily="2" charset="0"/>
                <a:ea typeface="Roboto Slab" pitchFamily="2" charset="0"/>
              </a:rPr>
              <a:t>Awesom</a:t>
            </a:r>
            <a:r>
              <a:rPr lang="en-US" b="1" dirty="0">
                <a:latin typeface="Roboto Slab" pitchFamily="2" charset="0"/>
                <a:ea typeface="Roboto Slab" pitchFamily="2" charset="0"/>
              </a:rPr>
              <a:t> </a:t>
            </a:r>
          </a:p>
          <a:p>
            <a:pPr algn="ctr"/>
            <a:r>
              <a:rPr lang="en-US" b="1" dirty="0">
                <a:latin typeface="Roboto Slab" pitchFamily="2" charset="0"/>
                <a:ea typeface="Roboto Slab" pitchFamily="2" charset="0"/>
              </a:rPr>
              <a:t>Text</a:t>
            </a:r>
          </a:p>
        </p:txBody>
      </p:sp>
      <p:sp>
        <p:nvSpPr>
          <p:cNvPr id="51" name="Freeform 5">
            <a:extLst>
              <a:ext uri="{FF2B5EF4-FFF2-40B4-BE49-F238E27FC236}">
                <a16:creationId xmlns:a16="http://schemas.microsoft.com/office/drawing/2014/main" id="{1D909E67-776C-4CDD-A4E8-7E305FD7F853}"/>
              </a:ext>
            </a:extLst>
          </p:cNvPr>
          <p:cNvSpPr>
            <a:spLocks/>
          </p:cNvSpPr>
          <p:nvPr/>
        </p:nvSpPr>
        <p:spPr bwMode="auto">
          <a:xfrm rot="19800000">
            <a:off x="1544465" y="2301638"/>
            <a:ext cx="1933013" cy="1781976"/>
          </a:xfrm>
          <a:custGeom>
            <a:avLst/>
            <a:gdLst>
              <a:gd name="T0" fmla="*/ 656 w 770"/>
              <a:gd name="T1" fmla="*/ 123 h 666"/>
              <a:gd name="T2" fmla="*/ 446 w 770"/>
              <a:gd name="T3" fmla="*/ 155 h 666"/>
              <a:gd name="T4" fmla="*/ 446 w 770"/>
              <a:gd name="T5" fmla="*/ 154 h 666"/>
              <a:gd name="T6" fmla="*/ 298 w 770"/>
              <a:gd name="T7" fmla="*/ 10 h 666"/>
              <a:gd name="T8" fmla="*/ 93 w 770"/>
              <a:gd name="T9" fmla="*/ 137 h 666"/>
              <a:gd name="T10" fmla="*/ 285 w 770"/>
              <a:gd name="T11" fmla="*/ 665 h 666"/>
              <a:gd name="T12" fmla="*/ 286 w 770"/>
              <a:gd name="T13" fmla="*/ 666 h 666"/>
              <a:gd name="T14" fmla="*/ 749 w 770"/>
              <a:gd name="T15" fmla="*/ 344 h 666"/>
              <a:gd name="T16" fmla="*/ 656 w 770"/>
              <a:gd name="T17" fmla="*/ 123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0" h="666">
                <a:moveTo>
                  <a:pt x="656" y="123"/>
                </a:moveTo>
                <a:cubicBezTo>
                  <a:pt x="604" y="94"/>
                  <a:pt x="530" y="86"/>
                  <a:pt x="446" y="155"/>
                </a:cubicBezTo>
                <a:cubicBezTo>
                  <a:pt x="446" y="155"/>
                  <a:pt x="446" y="154"/>
                  <a:pt x="446" y="154"/>
                </a:cubicBezTo>
                <a:cubicBezTo>
                  <a:pt x="418" y="50"/>
                  <a:pt x="356" y="16"/>
                  <a:pt x="298" y="10"/>
                </a:cubicBezTo>
                <a:cubicBezTo>
                  <a:pt x="209" y="0"/>
                  <a:pt x="126" y="54"/>
                  <a:pt x="93" y="137"/>
                </a:cubicBezTo>
                <a:cubicBezTo>
                  <a:pt x="0" y="374"/>
                  <a:pt x="266" y="646"/>
                  <a:pt x="285" y="665"/>
                </a:cubicBezTo>
                <a:cubicBezTo>
                  <a:pt x="286" y="666"/>
                  <a:pt x="286" y="666"/>
                  <a:pt x="286" y="666"/>
                </a:cubicBezTo>
                <a:cubicBezTo>
                  <a:pt x="286" y="666"/>
                  <a:pt x="688" y="601"/>
                  <a:pt x="749" y="344"/>
                </a:cubicBezTo>
                <a:cubicBezTo>
                  <a:pt x="770" y="258"/>
                  <a:pt x="734" y="166"/>
                  <a:pt x="656" y="123"/>
                </a:cubicBezTo>
              </a:path>
            </a:pathLst>
          </a:custGeom>
          <a:solidFill>
            <a:srgbClr val="C120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CEFCCCA-666F-4E12-A85D-91FC53CFE73C}"/>
              </a:ext>
            </a:extLst>
          </p:cNvPr>
          <p:cNvSpPr txBox="1"/>
          <p:nvPr/>
        </p:nvSpPr>
        <p:spPr>
          <a:xfrm>
            <a:off x="1228458" y="4960052"/>
            <a:ext cx="2565026" cy="110761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Lesser first day kind god us earth. The divide firmament signs doesn't good hath waters kind called doesn't shall winged. From firmament and, Yielding god hath waters kind called does.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90F69BF-F7D1-4E7B-B1DF-2421F4A96934}"/>
              </a:ext>
            </a:extLst>
          </p:cNvPr>
          <p:cNvSpPr/>
          <p:nvPr/>
        </p:nvSpPr>
        <p:spPr>
          <a:xfrm>
            <a:off x="8023679" y="1930400"/>
            <a:ext cx="3314700" cy="4508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608190A-722A-4C62-B5B1-DD822FDA8FC7}"/>
              </a:ext>
            </a:extLst>
          </p:cNvPr>
          <p:cNvSpPr txBox="1"/>
          <p:nvPr/>
        </p:nvSpPr>
        <p:spPr>
          <a:xfrm>
            <a:off x="8800019" y="4262831"/>
            <a:ext cx="17620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latin typeface="Roboto Slab" pitchFamily="2" charset="0"/>
                <a:ea typeface="Roboto Slab" pitchFamily="2" charset="0"/>
              </a:rPr>
              <a:t>Your </a:t>
            </a:r>
            <a:r>
              <a:rPr lang="en-US" b="1" dirty="0" err="1">
                <a:latin typeface="Roboto Slab" pitchFamily="2" charset="0"/>
                <a:ea typeface="Roboto Slab" pitchFamily="2" charset="0"/>
              </a:rPr>
              <a:t>Awesom</a:t>
            </a:r>
            <a:r>
              <a:rPr lang="en-US" b="1" dirty="0">
                <a:latin typeface="Roboto Slab" pitchFamily="2" charset="0"/>
                <a:ea typeface="Roboto Slab" pitchFamily="2" charset="0"/>
              </a:rPr>
              <a:t> </a:t>
            </a:r>
          </a:p>
          <a:p>
            <a:pPr algn="ctr"/>
            <a:r>
              <a:rPr lang="en-US" b="1" dirty="0">
                <a:latin typeface="Roboto Slab" pitchFamily="2" charset="0"/>
                <a:ea typeface="Roboto Slab" pitchFamily="2" charset="0"/>
              </a:rPr>
              <a:t>Text</a:t>
            </a:r>
          </a:p>
        </p:txBody>
      </p:sp>
      <p:sp>
        <p:nvSpPr>
          <p:cNvPr id="60" name="Freeform 5">
            <a:extLst>
              <a:ext uri="{FF2B5EF4-FFF2-40B4-BE49-F238E27FC236}">
                <a16:creationId xmlns:a16="http://schemas.microsoft.com/office/drawing/2014/main" id="{A7BAE1CE-CFE6-431C-A9C5-8E52406A0FB4}"/>
              </a:ext>
            </a:extLst>
          </p:cNvPr>
          <p:cNvSpPr>
            <a:spLocks/>
          </p:cNvSpPr>
          <p:nvPr/>
        </p:nvSpPr>
        <p:spPr bwMode="auto">
          <a:xfrm rot="19800000">
            <a:off x="8714523" y="2301638"/>
            <a:ext cx="1933013" cy="1781976"/>
          </a:xfrm>
          <a:custGeom>
            <a:avLst/>
            <a:gdLst>
              <a:gd name="T0" fmla="*/ 656 w 770"/>
              <a:gd name="T1" fmla="*/ 123 h 666"/>
              <a:gd name="T2" fmla="*/ 446 w 770"/>
              <a:gd name="T3" fmla="*/ 155 h 666"/>
              <a:gd name="T4" fmla="*/ 446 w 770"/>
              <a:gd name="T5" fmla="*/ 154 h 666"/>
              <a:gd name="T6" fmla="*/ 298 w 770"/>
              <a:gd name="T7" fmla="*/ 10 h 666"/>
              <a:gd name="T8" fmla="*/ 93 w 770"/>
              <a:gd name="T9" fmla="*/ 137 h 666"/>
              <a:gd name="T10" fmla="*/ 285 w 770"/>
              <a:gd name="T11" fmla="*/ 665 h 666"/>
              <a:gd name="T12" fmla="*/ 286 w 770"/>
              <a:gd name="T13" fmla="*/ 666 h 666"/>
              <a:gd name="T14" fmla="*/ 749 w 770"/>
              <a:gd name="T15" fmla="*/ 344 h 666"/>
              <a:gd name="T16" fmla="*/ 656 w 770"/>
              <a:gd name="T17" fmla="*/ 123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0" h="666">
                <a:moveTo>
                  <a:pt x="656" y="123"/>
                </a:moveTo>
                <a:cubicBezTo>
                  <a:pt x="604" y="94"/>
                  <a:pt x="530" y="86"/>
                  <a:pt x="446" y="155"/>
                </a:cubicBezTo>
                <a:cubicBezTo>
                  <a:pt x="446" y="155"/>
                  <a:pt x="446" y="154"/>
                  <a:pt x="446" y="154"/>
                </a:cubicBezTo>
                <a:cubicBezTo>
                  <a:pt x="418" y="50"/>
                  <a:pt x="356" y="16"/>
                  <a:pt x="298" y="10"/>
                </a:cubicBezTo>
                <a:cubicBezTo>
                  <a:pt x="209" y="0"/>
                  <a:pt x="126" y="54"/>
                  <a:pt x="93" y="137"/>
                </a:cubicBezTo>
                <a:cubicBezTo>
                  <a:pt x="0" y="374"/>
                  <a:pt x="266" y="646"/>
                  <a:pt x="285" y="665"/>
                </a:cubicBezTo>
                <a:cubicBezTo>
                  <a:pt x="286" y="666"/>
                  <a:pt x="286" y="666"/>
                  <a:pt x="286" y="666"/>
                </a:cubicBezTo>
                <a:cubicBezTo>
                  <a:pt x="286" y="666"/>
                  <a:pt x="688" y="601"/>
                  <a:pt x="749" y="344"/>
                </a:cubicBezTo>
                <a:cubicBezTo>
                  <a:pt x="770" y="258"/>
                  <a:pt x="734" y="166"/>
                  <a:pt x="656" y="123"/>
                </a:cubicBezTo>
              </a:path>
            </a:pathLst>
          </a:custGeom>
          <a:solidFill>
            <a:srgbClr val="C120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4C10116-E350-46BC-BCDD-36A002D43D2D}"/>
              </a:ext>
            </a:extLst>
          </p:cNvPr>
          <p:cNvSpPr txBox="1"/>
          <p:nvPr/>
        </p:nvSpPr>
        <p:spPr>
          <a:xfrm>
            <a:off x="8398516" y="4960052"/>
            <a:ext cx="2565026" cy="1107611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latin typeface="Roboto Slab" pitchFamily="2" charset="0"/>
                <a:ea typeface="Roboto Slab" pitchFamily="2" charset="0"/>
                <a:cs typeface="Montserrat" charset="0"/>
              </a:rPr>
              <a:t>Lesser first day kind god us earth. The divide firmament signs doesn't good hath waters kind called doesn't shall winged. From firmament and, Yielding god hath waters kind called does.</a:t>
            </a: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9C78A4CC-6D70-460C-9057-92627228E452}"/>
              </a:ext>
            </a:extLst>
          </p:cNvPr>
          <p:cNvGrpSpPr/>
          <p:nvPr/>
        </p:nvGrpSpPr>
        <p:grpSpPr>
          <a:xfrm>
            <a:off x="2124415" y="2785584"/>
            <a:ext cx="773113" cy="814084"/>
            <a:chOff x="-6461126" y="1163638"/>
            <a:chExt cx="2066926" cy="2176463"/>
          </a:xfrm>
        </p:grpSpPr>
        <p:sp>
          <p:nvSpPr>
            <p:cNvPr id="71" name="Freeform 24">
              <a:extLst>
                <a:ext uri="{FF2B5EF4-FFF2-40B4-BE49-F238E27FC236}">
                  <a16:creationId xmlns:a16="http://schemas.microsoft.com/office/drawing/2014/main" id="{39FA214F-15FF-46A6-AE99-9BB7B2454635}"/>
                </a:ext>
              </a:extLst>
            </p:cNvPr>
            <p:cNvSpPr>
              <a:spLocks/>
            </p:cNvSpPr>
            <p:nvPr/>
          </p:nvSpPr>
          <p:spPr bwMode="auto">
            <a:xfrm>
              <a:off x="-6461126" y="2300288"/>
              <a:ext cx="947738" cy="1039813"/>
            </a:xfrm>
            <a:custGeom>
              <a:avLst/>
              <a:gdLst>
                <a:gd name="T0" fmla="*/ 111 w 972"/>
                <a:gd name="T1" fmla="*/ 723 h 1001"/>
                <a:gd name="T2" fmla="*/ 890 w 972"/>
                <a:gd name="T3" fmla="*/ 354 h 1001"/>
                <a:gd name="T4" fmla="*/ 879 w 972"/>
                <a:gd name="T5" fmla="*/ 225 h 1001"/>
                <a:gd name="T6" fmla="*/ 972 w 972"/>
                <a:gd name="T7" fmla="*/ 70 h 1001"/>
                <a:gd name="T8" fmla="*/ 802 w 972"/>
                <a:gd name="T9" fmla="*/ 82 h 1001"/>
                <a:gd name="T10" fmla="*/ 639 w 972"/>
                <a:gd name="T11" fmla="*/ 7 h 1001"/>
                <a:gd name="T12" fmla="*/ 408 w 972"/>
                <a:gd name="T13" fmla="*/ 124 h 1001"/>
                <a:gd name="T14" fmla="*/ 371 w 972"/>
                <a:gd name="T15" fmla="*/ 250 h 1001"/>
                <a:gd name="T16" fmla="*/ 191 w 972"/>
                <a:gd name="T17" fmla="*/ 203 h 1001"/>
                <a:gd name="T18" fmla="*/ 99 w 972"/>
                <a:gd name="T19" fmla="*/ 150 h 1001"/>
                <a:gd name="T20" fmla="*/ 320 w 972"/>
                <a:gd name="T21" fmla="*/ 601 h 1001"/>
                <a:gd name="T22" fmla="*/ 122 w 972"/>
                <a:gd name="T23" fmla="*/ 651 h 1001"/>
                <a:gd name="T24" fmla="*/ 111 w 972"/>
                <a:gd name="T25" fmla="*/ 723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2" h="1001">
                  <a:moveTo>
                    <a:pt x="111" y="723"/>
                  </a:moveTo>
                  <a:cubicBezTo>
                    <a:pt x="344" y="1001"/>
                    <a:pt x="869" y="814"/>
                    <a:pt x="890" y="354"/>
                  </a:cubicBezTo>
                  <a:cubicBezTo>
                    <a:pt x="892" y="306"/>
                    <a:pt x="888" y="263"/>
                    <a:pt x="879" y="225"/>
                  </a:cubicBezTo>
                  <a:cubicBezTo>
                    <a:pt x="972" y="70"/>
                    <a:pt x="972" y="70"/>
                    <a:pt x="972" y="70"/>
                  </a:cubicBezTo>
                  <a:cubicBezTo>
                    <a:pt x="802" y="82"/>
                    <a:pt x="802" y="82"/>
                    <a:pt x="802" y="82"/>
                  </a:cubicBezTo>
                  <a:cubicBezTo>
                    <a:pt x="756" y="36"/>
                    <a:pt x="697" y="11"/>
                    <a:pt x="639" y="7"/>
                  </a:cubicBezTo>
                  <a:cubicBezTo>
                    <a:pt x="542" y="0"/>
                    <a:pt x="455" y="47"/>
                    <a:pt x="408" y="124"/>
                  </a:cubicBezTo>
                  <a:cubicBezTo>
                    <a:pt x="386" y="160"/>
                    <a:pt x="372" y="203"/>
                    <a:pt x="371" y="250"/>
                  </a:cubicBezTo>
                  <a:cubicBezTo>
                    <a:pt x="334" y="257"/>
                    <a:pt x="260" y="235"/>
                    <a:pt x="191" y="203"/>
                  </a:cubicBezTo>
                  <a:cubicBezTo>
                    <a:pt x="157" y="188"/>
                    <a:pt x="125" y="169"/>
                    <a:pt x="99" y="150"/>
                  </a:cubicBezTo>
                  <a:cubicBezTo>
                    <a:pt x="0" y="397"/>
                    <a:pt x="261" y="567"/>
                    <a:pt x="320" y="601"/>
                  </a:cubicBezTo>
                  <a:cubicBezTo>
                    <a:pt x="285" y="645"/>
                    <a:pt x="212" y="651"/>
                    <a:pt x="122" y="651"/>
                  </a:cubicBezTo>
                  <a:cubicBezTo>
                    <a:pt x="91" y="651"/>
                    <a:pt x="76" y="682"/>
                    <a:pt x="111" y="723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25">
              <a:extLst>
                <a:ext uri="{FF2B5EF4-FFF2-40B4-BE49-F238E27FC236}">
                  <a16:creationId xmlns:a16="http://schemas.microsoft.com/office/drawing/2014/main" id="{1A7AF95C-2C96-4ECC-946E-098CBAE72F17}"/>
                </a:ext>
              </a:extLst>
            </p:cNvPr>
            <p:cNvSpPr>
              <a:spLocks/>
            </p:cNvSpPr>
            <p:nvPr/>
          </p:nvSpPr>
          <p:spPr bwMode="auto">
            <a:xfrm>
              <a:off x="-6273800" y="2301876"/>
              <a:ext cx="211138" cy="265113"/>
            </a:xfrm>
            <a:custGeom>
              <a:avLst/>
              <a:gdLst>
                <a:gd name="T0" fmla="*/ 0 w 217"/>
                <a:gd name="T1" fmla="*/ 202 h 256"/>
                <a:gd name="T2" fmla="*/ 180 w 217"/>
                <a:gd name="T3" fmla="*/ 249 h 256"/>
                <a:gd name="T4" fmla="*/ 217 w 217"/>
                <a:gd name="T5" fmla="*/ 123 h 256"/>
                <a:gd name="T6" fmla="*/ 76 w 217"/>
                <a:gd name="T7" fmla="*/ 0 h 256"/>
                <a:gd name="T8" fmla="*/ 0 w 217"/>
                <a:gd name="T9" fmla="*/ 20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56">
                  <a:moveTo>
                    <a:pt x="0" y="202"/>
                  </a:moveTo>
                  <a:cubicBezTo>
                    <a:pt x="69" y="234"/>
                    <a:pt x="143" y="256"/>
                    <a:pt x="180" y="249"/>
                  </a:cubicBezTo>
                  <a:cubicBezTo>
                    <a:pt x="181" y="202"/>
                    <a:pt x="195" y="159"/>
                    <a:pt x="217" y="123"/>
                  </a:cubicBezTo>
                  <a:cubicBezTo>
                    <a:pt x="153" y="80"/>
                    <a:pt x="105" y="21"/>
                    <a:pt x="76" y="0"/>
                  </a:cubicBezTo>
                  <a:cubicBezTo>
                    <a:pt x="17" y="52"/>
                    <a:pt x="0" y="135"/>
                    <a:pt x="0" y="202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26">
              <a:extLst>
                <a:ext uri="{FF2B5EF4-FFF2-40B4-BE49-F238E27FC236}">
                  <a16:creationId xmlns:a16="http://schemas.microsoft.com/office/drawing/2014/main" id="{D35E8ADF-4BEC-470F-98D8-718B6DF69218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40350" y="2300288"/>
              <a:ext cx="946150" cy="1039813"/>
            </a:xfrm>
            <a:custGeom>
              <a:avLst/>
              <a:gdLst>
                <a:gd name="T0" fmla="*/ 82 w 971"/>
                <a:gd name="T1" fmla="*/ 354 h 1001"/>
                <a:gd name="T2" fmla="*/ 861 w 971"/>
                <a:gd name="T3" fmla="*/ 723 h 1001"/>
                <a:gd name="T4" fmla="*/ 849 w 971"/>
                <a:gd name="T5" fmla="*/ 651 h 1001"/>
                <a:gd name="T6" fmla="*/ 652 w 971"/>
                <a:gd name="T7" fmla="*/ 601 h 1001"/>
                <a:gd name="T8" fmla="*/ 872 w 971"/>
                <a:gd name="T9" fmla="*/ 150 h 1001"/>
                <a:gd name="T10" fmla="*/ 780 w 971"/>
                <a:gd name="T11" fmla="*/ 203 h 1001"/>
                <a:gd name="T12" fmla="*/ 601 w 971"/>
                <a:gd name="T13" fmla="*/ 250 h 1001"/>
                <a:gd name="T14" fmla="*/ 564 w 971"/>
                <a:gd name="T15" fmla="*/ 124 h 1001"/>
                <a:gd name="T16" fmla="*/ 333 w 971"/>
                <a:gd name="T17" fmla="*/ 7 h 1001"/>
                <a:gd name="T18" fmla="*/ 170 w 971"/>
                <a:gd name="T19" fmla="*/ 82 h 1001"/>
                <a:gd name="T20" fmla="*/ 0 w 971"/>
                <a:gd name="T21" fmla="*/ 70 h 1001"/>
                <a:gd name="T22" fmla="*/ 93 w 971"/>
                <a:gd name="T23" fmla="*/ 225 h 1001"/>
                <a:gd name="T24" fmla="*/ 82 w 971"/>
                <a:gd name="T25" fmla="*/ 354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1" h="1001">
                  <a:moveTo>
                    <a:pt x="82" y="354"/>
                  </a:moveTo>
                  <a:cubicBezTo>
                    <a:pt x="103" y="814"/>
                    <a:pt x="628" y="1001"/>
                    <a:pt x="861" y="723"/>
                  </a:cubicBezTo>
                  <a:cubicBezTo>
                    <a:pt x="895" y="682"/>
                    <a:pt x="881" y="651"/>
                    <a:pt x="849" y="651"/>
                  </a:cubicBezTo>
                  <a:cubicBezTo>
                    <a:pt x="760" y="651"/>
                    <a:pt x="686" y="645"/>
                    <a:pt x="652" y="601"/>
                  </a:cubicBezTo>
                  <a:cubicBezTo>
                    <a:pt x="710" y="567"/>
                    <a:pt x="971" y="397"/>
                    <a:pt x="872" y="150"/>
                  </a:cubicBezTo>
                  <a:cubicBezTo>
                    <a:pt x="847" y="169"/>
                    <a:pt x="814" y="188"/>
                    <a:pt x="780" y="203"/>
                  </a:cubicBezTo>
                  <a:cubicBezTo>
                    <a:pt x="712" y="235"/>
                    <a:pt x="637" y="257"/>
                    <a:pt x="601" y="250"/>
                  </a:cubicBezTo>
                  <a:cubicBezTo>
                    <a:pt x="599" y="203"/>
                    <a:pt x="586" y="160"/>
                    <a:pt x="564" y="124"/>
                  </a:cubicBezTo>
                  <a:cubicBezTo>
                    <a:pt x="517" y="47"/>
                    <a:pt x="430" y="0"/>
                    <a:pt x="333" y="7"/>
                  </a:cubicBezTo>
                  <a:cubicBezTo>
                    <a:pt x="274" y="11"/>
                    <a:pt x="216" y="36"/>
                    <a:pt x="170" y="8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93" y="225"/>
                    <a:pt x="93" y="225"/>
                    <a:pt x="93" y="225"/>
                  </a:cubicBezTo>
                  <a:cubicBezTo>
                    <a:pt x="84" y="263"/>
                    <a:pt x="79" y="306"/>
                    <a:pt x="82" y="35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27">
              <a:extLst>
                <a:ext uri="{FF2B5EF4-FFF2-40B4-BE49-F238E27FC236}">
                  <a16:creationId xmlns:a16="http://schemas.microsoft.com/office/drawing/2014/main" id="{D8EDE6B8-D0A3-487C-9B46-D4C3565E0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1075" y="2301876"/>
              <a:ext cx="211138" cy="265113"/>
            </a:xfrm>
            <a:custGeom>
              <a:avLst/>
              <a:gdLst>
                <a:gd name="T0" fmla="*/ 37 w 216"/>
                <a:gd name="T1" fmla="*/ 249 h 256"/>
                <a:gd name="T2" fmla="*/ 216 w 216"/>
                <a:gd name="T3" fmla="*/ 202 h 256"/>
                <a:gd name="T4" fmla="*/ 140 w 216"/>
                <a:gd name="T5" fmla="*/ 0 h 256"/>
                <a:gd name="T6" fmla="*/ 0 w 216"/>
                <a:gd name="T7" fmla="*/ 123 h 256"/>
                <a:gd name="T8" fmla="*/ 37 w 216"/>
                <a:gd name="T9" fmla="*/ 24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56">
                  <a:moveTo>
                    <a:pt x="37" y="249"/>
                  </a:moveTo>
                  <a:cubicBezTo>
                    <a:pt x="73" y="256"/>
                    <a:pt x="148" y="234"/>
                    <a:pt x="216" y="202"/>
                  </a:cubicBezTo>
                  <a:cubicBezTo>
                    <a:pt x="216" y="135"/>
                    <a:pt x="200" y="52"/>
                    <a:pt x="140" y="0"/>
                  </a:cubicBezTo>
                  <a:cubicBezTo>
                    <a:pt x="112" y="21"/>
                    <a:pt x="64" y="80"/>
                    <a:pt x="0" y="123"/>
                  </a:cubicBezTo>
                  <a:cubicBezTo>
                    <a:pt x="22" y="159"/>
                    <a:pt x="35" y="202"/>
                    <a:pt x="37" y="249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28">
              <a:extLst>
                <a:ext uri="{FF2B5EF4-FFF2-40B4-BE49-F238E27FC236}">
                  <a16:creationId xmlns:a16="http://schemas.microsoft.com/office/drawing/2014/main" id="{5A94F70F-18FF-4041-9980-E88EF4F48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-6011863" y="1174751"/>
              <a:ext cx="1022350" cy="973138"/>
            </a:xfrm>
            <a:custGeom>
              <a:avLst/>
              <a:gdLst>
                <a:gd name="T0" fmla="*/ 114 w 1050"/>
                <a:gd name="T1" fmla="*/ 534 h 936"/>
                <a:gd name="T2" fmla="*/ 530 w 1050"/>
                <a:gd name="T3" fmla="*/ 936 h 936"/>
                <a:gd name="T4" fmla="*/ 707 w 1050"/>
                <a:gd name="T5" fmla="*/ 764 h 936"/>
                <a:gd name="T6" fmla="*/ 645 w 1050"/>
                <a:gd name="T7" fmla="*/ 704 h 936"/>
                <a:gd name="T8" fmla="*/ 645 w 1050"/>
                <a:gd name="T9" fmla="*/ 455 h 936"/>
                <a:gd name="T10" fmla="*/ 858 w 1050"/>
                <a:gd name="T11" fmla="*/ 460 h 936"/>
                <a:gd name="T12" fmla="*/ 912 w 1050"/>
                <a:gd name="T13" fmla="*/ 460 h 936"/>
                <a:gd name="T14" fmla="*/ 1017 w 1050"/>
                <a:gd name="T15" fmla="*/ 414 h 936"/>
                <a:gd name="T16" fmla="*/ 946 w 1050"/>
                <a:gd name="T17" fmla="*/ 104 h 936"/>
                <a:gd name="T18" fmla="*/ 576 w 1050"/>
                <a:gd name="T19" fmla="*/ 112 h 936"/>
                <a:gd name="T20" fmla="*/ 484 w 1050"/>
                <a:gd name="T21" fmla="*/ 112 h 936"/>
                <a:gd name="T22" fmla="*/ 114 w 1050"/>
                <a:gd name="T23" fmla="*/ 104 h 936"/>
                <a:gd name="T24" fmla="*/ 114 w 1050"/>
                <a:gd name="T25" fmla="*/ 534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0" h="936">
                  <a:moveTo>
                    <a:pt x="114" y="534"/>
                  </a:moveTo>
                  <a:cubicBezTo>
                    <a:pt x="530" y="936"/>
                    <a:pt x="530" y="936"/>
                    <a:pt x="530" y="936"/>
                  </a:cubicBezTo>
                  <a:cubicBezTo>
                    <a:pt x="707" y="764"/>
                    <a:pt x="707" y="764"/>
                    <a:pt x="707" y="764"/>
                  </a:cubicBezTo>
                  <a:cubicBezTo>
                    <a:pt x="645" y="704"/>
                    <a:pt x="645" y="704"/>
                    <a:pt x="645" y="704"/>
                  </a:cubicBezTo>
                  <a:cubicBezTo>
                    <a:pt x="579" y="635"/>
                    <a:pt x="579" y="524"/>
                    <a:pt x="645" y="455"/>
                  </a:cubicBezTo>
                  <a:cubicBezTo>
                    <a:pt x="702" y="395"/>
                    <a:pt x="798" y="403"/>
                    <a:pt x="858" y="460"/>
                  </a:cubicBezTo>
                  <a:cubicBezTo>
                    <a:pt x="886" y="486"/>
                    <a:pt x="884" y="486"/>
                    <a:pt x="912" y="460"/>
                  </a:cubicBezTo>
                  <a:cubicBezTo>
                    <a:pt x="941" y="432"/>
                    <a:pt x="979" y="416"/>
                    <a:pt x="1017" y="414"/>
                  </a:cubicBezTo>
                  <a:cubicBezTo>
                    <a:pt x="1050" y="308"/>
                    <a:pt x="1026" y="187"/>
                    <a:pt x="946" y="104"/>
                  </a:cubicBezTo>
                  <a:cubicBezTo>
                    <a:pt x="846" y="0"/>
                    <a:pt x="681" y="14"/>
                    <a:pt x="576" y="112"/>
                  </a:cubicBezTo>
                  <a:cubicBezTo>
                    <a:pt x="528" y="156"/>
                    <a:pt x="531" y="156"/>
                    <a:pt x="484" y="112"/>
                  </a:cubicBezTo>
                  <a:cubicBezTo>
                    <a:pt x="379" y="14"/>
                    <a:pt x="214" y="0"/>
                    <a:pt x="114" y="104"/>
                  </a:cubicBezTo>
                  <a:cubicBezTo>
                    <a:pt x="0" y="222"/>
                    <a:pt x="0" y="416"/>
                    <a:pt x="114" y="53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29">
              <a:extLst>
                <a:ext uri="{FF2B5EF4-FFF2-40B4-BE49-F238E27FC236}">
                  <a16:creationId xmlns:a16="http://schemas.microsoft.com/office/drawing/2014/main" id="{E310E336-5C32-4AC8-9D80-1F2A852DC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-5448300" y="1585913"/>
              <a:ext cx="595313" cy="561975"/>
            </a:xfrm>
            <a:custGeom>
              <a:avLst/>
              <a:gdLst>
                <a:gd name="T0" fmla="*/ 128 w 612"/>
                <a:gd name="T1" fmla="*/ 369 h 541"/>
                <a:gd name="T2" fmla="*/ 306 w 612"/>
                <a:gd name="T3" fmla="*/ 541 h 541"/>
                <a:gd name="T4" fmla="*/ 546 w 612"/>
                <a:gd name="T5" fmla="*/ 309 h 541"/>
                <a:gd name="T6" fmla="*/ 546 w 612"/>
                <a:gd name="T7" fmla="*/ 60 h 541"/>
                <a:gd name="T8" fmla="*/ 438 w 612"/>
                <a:gd name="T9" fmla="*/ 19 h 541"/>
                <a:gd name="T10" fmla="*/ 333 w 612"/>
                <a:gd name="T11" fmla="*/ 65 h 541"/>
                <a:gd name="T12" fmla="*/ 279 w 612"/>
                <a:gd name="T13" fmla="*/ 65 h 541"/>
                <a:gd name="T14" fmla="*/ 66 w 612"/>
                <a:gd name="T15" fmla="*/ 60 h 541"/>
                <a:gd name="T16" fmla="*/ 66 w 612"/>
                <a:gd name="T17" fmla="*/ 309 h 541"/>
                <a:gd name="T18" fmla="*/ 128 w 612"/>
                <a:gd name="T19" fmla="*/ 36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2" h="541">
                  <a:moveTo>
                    <a:pt x="128" y="369"/>
                  </a:moveTo>
                  <a:cubicBezTo>
                    <a:pt x="306" y="541"/>
                    <a:pt x="306" y="541"/>
                    <a:pt x="306" y="541"/>
                  </a:cubicBezTo>
                  <a:cubicBezTo>
                    <a:pt x="546" y="309"/>
                    <a:pt x="546" y="309"/>
                    <a:pt x="546" y="309"/>
                  </a:cubicBezTo>
                  <a:cubicBezTo>
                    <a:pt x="612" y="240"/>
                    <a:pt x="612" y="129"/>
                    <a:pt x="546" y="60"/>
                  </a:cubicBezTo>
                  <a:cubicBezTo>
                    <a:pt x="516" y="30"/>
                    <a:pt x="477" y="17"/>
                    <a:pt x="438" y="19"/>
                  </a:cubicBezTo>
                  <a:cubicBezTo>
                    <a:pt x="400" y="21"/>
                    <a:pt x="362" y="37"/>
                    <a:pt x="333" y="65"/>
                  </a:cubicBezTo>
                  <a:cubicBezTo>
                    <a:pt x="305" y="91"/>
                    <a:pt x="307" y="91"/>
                    <a:pt x="279" y="65"/>
                  </a:cubicBezTo>
                  <a:cubicBezTo>
                    <a:pt x="219" y="8"/>
                    <a:pt x="123" y="0"/>
                    <a:pt x="66" y="60"/>
                  </a:cubicBezTo>
                  <a:cubicBezTo>
                    <a:pt x="0" y="129"/>
                    <a:pt x="0" y="240"/>
                    <a:pt x="66" y="309"/>
                  </a:cubicBezTo>
                  <a:lnTo>
                    <a:pt x="128" y="369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30">
              <a:extLst>
                <a:ext uri="{FF2B5EF4-FFF2-40B4-BE49-F238E27FC236}">
                  <a16:creationId xmlns:a16="http://schemas.microsoft.com/office/drawing/2014/main" id="{7F9277A5-F2F6-4B43-AED8-9E10CAE296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445251" y="2255838"/>
              <a:ext cx="971550" cy="973138"/>
            </a:xfrm>
            <a:custGeom>
              <a:avLst/>
              <a:gdLst>
                <a:gd name="T0" fmla="*/ 954 w 999"/>
                <a:gd name="T1" fmla="*/ 73 h 937"/>
                <a:gd name="T2" fmla="*/ 801 w 999"/>
                <a:gd name="T3" fmla="*/ 84 h 937"/>
                <a:gd name="T4" fmla="*/ 626 w 999"/>
                <a:gd name="T5" fmla="*/ 10 h 937"/>
                <a:gd name="T6" fmla="*/ 410 w 999"/>
                <a:gd name="T7" fmla="*/ 84 h 937"/>
                <a:gd name="T8" fmla="*/ 384 w 999"/>
                <a:gd name="T9" fmla="*/ 111 h 937"/>
                <a:gd name="T10" fmla="*/ 319 w 999"/>
                <a:gd name="T11" fmla="*/ 51 h 937"/>
                <a:gd name="T12" fmla="*/ 276 w 999"/>
                <a:gd name="T13" fmla="*/ 12 h 937"/>
                <a:gd name="T14" fmla="*/ 226 w 999"/>
                <a:gd name="T15" fmla="*/ 14 h 937"/>
                <a:gd name="T16" fmla="*/ 141 w 999"/>
                <a:gd name="T17" fmla="*/ 183 h 937"/>
                <a:gd name="T18" fmla="*/ 108 w 999"/>
                <a:gd name="T19" fmla="*/ 161 h 937"/>
                <a:gd name="T20" fmla="*/ 74 w 999"/>
                <a:gd name="T21" fmla="*/ 155 h 937"/>
                <a:gd name="T22" fmla="*/ 47 w 999"/>
                <a:gd name="T23" fmla="*/ 178 h 937"/>
                <a:gd name="T24" fmla="*/ 104 w 999"/>
                <a:gd name="T25" fmla="*/ 523 h 937"/>
                <a:gd name="T26" fmla="*/ 231 w 999"/>
                <a:gd name="T27" fmla="*/ 643 h 937"/>
                <a:gd name="T28" fmla="*/ 107 w 999"/>
                <a:gd name="T29" fmla="*/ 654 h 937"/>
                <a:gd name="T30" fmla="*/ 42 w 999"/>
                <a:gd name="T31" fmla="*/ 693 h 937"/>
                <a:gd name="T32" fmla="*/ 65 w 999"/>
                <a:gd name="T33" fmla="*/ 792 h 937"/>
                <a:gd name="T34" fmla="*/ 382 w 999"/>
                <a:gd name="T35" fmla="*/ 937 h 937"/>
                <a:gd name="T36" fmla="*/ 542 w 999"/>
                <a:gd name="T37" fmla="*/ 910 h 937"/>
                <a:gd name="T38" fmla="*/ 796 w 999"/>
                <a:gd name="T39" fmla="*/ 729 h 937"/>
                <a:gd name="T40" fmla="*/ 915 w 999"/>
                <a:gd name="T41" fmla="*/ 399 h 937"/>
                <a:gd name="T42" fmla="*/ 906 w 999"/>
                <a:gd name="T43" fmla="*/ 275 h 937"/>
                <a:gd name="T44" fmla="*/ 991 w 999"/>
                <a:gd name="T45" fmla="*/ 134 h 937"/>
                <a:gd name="T46" fmla="*/ 991 w 999"/>
                <a:gd name="T47" fmla="*/ 92 h 937"/>
                <a:gd name="T48" fmla="*/ 954 w 999"/>
                <a:gd name="T49" fmla="*/ 73 h 937"/>
                <a:gd name="T50" fmla="*/ 255 w 999"/>
                <a:gd name="T51" fmla="*/ 100 h 937"/>
                <a:gd name="T52" fmla="*/ 263 w 999"/>
                <a:gd name="T53" fmla="*/ 108 h 937"/>
                <a:gd name="T54" fmla="*/ 341 w 999"/>
                <a:gd name="T55" fmla="*/ 179 h 937"/>
                <a:gd name="T56" fmla="*/ 320 w 999"/>
                <a:gd name="T57" fmla="*/ 253 h 937"/>
                <a:gd name="T58" fmla="*/ 217 w 999"/>
                <a:gd name="T59" fmla="*/ 221 h 937"/>
                <a:gd name="T60" fmla="*/ 255 w 999"/>
                <a:gd name="T61" fmla="*/ 100 h 937"/>
                <a:gd name="T62" fmla="*/ 825 w 999"/>
                <a:gd name="T63" fmla="*/ 278 h 937"/>
                <a:gd name="T64" fmla="*/ 835 w 999"/>
                <a:gd name="T65" fmla="*/ 396 h 937"/>
                <a:gd name="T66" fmla="*/ 517 w 999"/>
                <a:gd name="T67" fmla="*/ 834 h 937"/>
                <a:gd name="T68" fmla="*/ 126 w 999"/>
                <a:gd name="T69" fmla="*/ 741 h 937"/>
                <a:gd name="T70" fmla="*/ 121 w 999"/>
                <a:gd name="T71" fmla="*/ 734 h 937"/>
                <a:gd name="T72" fmla="*/ 337 w 999"/>
                <a:gd name="T73" fmla="*/ 669 h 937"/>
                <a:gd name="T74" fmla="*/ 344 w 999"/>
                <a:gd name="T75" fmla="*/ 636 h 937"/>
                <a:gd name="T76" fmla="*/ 325 w 999"/>
                <a:gd name="T77" fmla="*/ 609 h 937"/>
                <a:gd name="T78" fmla="*/ 107 w 999"/>
                <a:gd name="T79" fmla="*/ 256 h 937"/>
                <a:gd name="T80" fmla="*/ 341 w 999"/>
                <a:gd name="T81" fmla="*/ 334 h 937"/>
                <a:gd name="T82" fmla="*/ 363 w 999"/>
                <a:gd name="T83" fmla="*/ 333 h 937"/>
                <a:gd name="T84" fmla="*/ 396 w 999"/>
                <a:gd name="T85" fmla="*/ 294 h 937"/>
                <a:gd name="T86" fmla="*/ 426 w 999"/>
                <a:gd name="T87" fmla="*/ 189 h 937"/>
                <a:gd name="T88" fmla="*/ 426 w 999"/>
                <a:gd name="T89" fmla="*/ 189 h 937"/>
                <a:gd name="T90" fmla="*/ 427 w 999"/>
                <a:gd name="T91" fmla="*/ 188 h 937"/>
                <a:gd name="T92" fmla="*/ 464 w 999"/>
                <a:gd name="T93" fmla="*/ 143 h 937"/>
                <a:gd name="T94" fmla="*/ 621 w 999"/>
                <a:gd name="T95" fmla="*/ 89 h 937"/>
                <a:gd name="T96" fmla="*/ 758 w 999"/>
                <a:gd name="T97" fmla="*/ 153 h 937"/>
                <a:gd name="T98" fmla="*/ 789 w 999"/>
                <a:gd name="T99" fmla="*/ 165 h 937"/>
                <a:gd name="T100" fmla="*/ 883 w 999"/>
                <a:gd name="T101" fmla="*/ 158 h 937"/>
                <a:gd name="T102" fmla="*/ 829 w 999"/>
                <a:gd name="T103" fmla="*/ 247 h 937"/>
                <a:gd name="T104" fmla="*/ 825 w 999"/>
                <a:gd name="T105" fmla="*/ 278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9" h="937">
                  <a:moveTo>
                    <a:pt x="954" y="73"/>
                  </a:moveTo>
                  <a:cubicBezTo>
                    <a:pt x="801" y="84"/>
                    <a:pt x="801" y="84"/>
                    <a:pt x="801" y="84"/>
                  </a:cubicBezTo>
                  <a:cubicBezTo>
                    <a:pt x="753" y="40"/>
                    <a:pt x="691" y="14"/>
                    <a:pt x="626" y="10"/>
                  </a:cubicBezTo>
                  <a:cubicBezTo>
                    <a:pt x="546" y="4"/>
                    <a:pt x="469" y="30"/>
                    <a:pt x="410" y="84"/>
                  </a:cubicBezTo>
                  <a:cubicBezTo>
                    <a:pt x="401" y="92"/>
                    <a:pt x="392" y="101"/>
                    <a:pt x="384" y="111"/>
                  </a:cubicBezTo>
                  <a:cubicBezTo>
                    <a:pt x="360" y="91"/>
                    <a:pt x="338" y="69"/>
                    <a:pt x="319" y="51"/>
                  </a:cubicBezTo>
                  <a:cubicBezTo>
                    <a:pt x="303" y="35"/>
                    <a:pt x="289" y="21"/>
                    <a:pt x="276" y="12"/>
                  </a:cubicBezTo>
                  <a:cubicBezTo>
                    <a:pt x="261" y="0"/>
                    <a:pt x="240" y="1"/>
                    <a:pt x="226" y="14"/>
                  </a:cubicBezTo>
                  <a:cubicBezTo>
                    <a:pt x="181" y="53"/>
                    <a:pt x="152" y="112"/>
                    <a:pt x="141" y="183"/>
                  </a:cubicBezTo>
                  <a:cubicBezTo>
                    <a:pt x="129" y="176"/>
                    <a:pt x="118" y="169"/>
                    <a:pt x="108" y="161"/>
                  </a:cubicBezTo>
                  <a:cubicBezTo>
                    <a:pt x="98" y="154"/>
                    <a:pt x="86" y="151"/>
                    <a:pt x="74" y="155"/>
                  </a:cubicBezTo>
                  <a:cubicBezTo>
                    <a:pt x="62" y="158"/>
                    <a:pt x="52" y="167"/>
                    <a:pt x="47" y="178"/>
                  </a:cubicBezTo>
                  <a:cubicBezTo>
                    <a:pt x="0" y="296"/>
                    <a:pt x="20" y="415"/>
                    <a:pt x="104" y="523"/>
                  </a:cubicBezTo>
                  <a:cubicBezTo>
                    <a:pt x="145" y="576"/>
                    <a:pt x="193" y="616"/>
                    <a:pt x="231" y="643"/>
                  </a:cubicBezTo>
                  <a:cubicBezTo>
                    <a:pt x="197" y="653"/>
                    <a:pt x="151" y="654"/>
                    <a:pt x="107" y="654"/>
                  </a:cubicBezTo>
                  <a:cubicBezTo>
                    <a:pt x="78" y="654"/>
                    <a:pt x="54" y="668"/>
                    <a:pt x="42" y="693"/>
                  </a:cubicBezTo>
                  <a:cubicBezTo>
                    <a:pt x="36" y="707"/>
                    <a:pt x="25" y="744"/>
                    <a:pt x="65" y="792"/>
                  </a:cubicBezTo>
                  <a:cubicBezTo>
                    <a:pt x="144" y="886"/>
                    <a:pt x="258" y="937"/>
                    <a:pt x="382" y="937"/>
                  </a:cubicBezTo>
                  <a:cubicBezTo>
                    <a:pt x="435" y="937"/>
                    <a:pt x="488" y="928"/>
                    <a:pt x="542" y="910"/>
                  </a:cubicBezTo>
                  <a:cubicBezTo>
                    <a:pt x="643" y="876"/>
                    <a:pt x="731" y="813"/>
                    <a:pt x="796" y="729"/>
                  </a:cubicBezTo>
                  <a:cubicBezTo>
                    <a:pt x="868" y="637"/>
                    <a:pt x="909" y="523"/>
                    <a:pt x="915" y="399"/>
                  </a:cubicBezTo>
                  <a:cubicBezTo>
                    <a:pt x="917" y="355"/>
                    <a:pt x="914" y="313"/>
                    <a:pt x="906" y="275"/>
                  </a:cubicBezTo>
                  <a:cubicBezTo>
                    <a:pt x="991" y="134"/>
                    <a:pt x="991" y="134"/>
                    <a:pt x="991" y="134"/>
                  </a:cubicBezTo>
                  <a:cubicBezTo>
                    <a:pt x="999" y="121"/>
                    <a:pt x="999" y="105"/>
                    <a:pt x="991" y="92"/>
                  </a:cubicBezTo>
                  <a:cubicBezTo>
                    <a:pt x="983" y="79"/>
                    <a:pt x="969" y="72"/>
                    <a:pt x="954" y="73"/>
                  </a:cubicBezTo>
                  <a:close/>
                  <a:moveTo>
                    <a:pt x="255" y="100"/>
                  </a:moveTo>
                  <a:cubicBezTo>
                    <a:pt x="258" y="103"/>
                    <a:pt x="260" y="105"/>
                    <a:pt x="263" y="108"/>
                  </a:cubicBezTo>
                  <a:cubicBezTo>
                    <a:pt x="284" y="128"/>
                    <a:pt x="310" y="154"/>
                    <a:pt x="341" y="179"/>
                  </a:cubicBezTo>
                  <a:cubicBezTo>
                    <a:pt x="331" y="202"/>
                    <a:pt x="324" y="227"/>
                    <a:pt x="320" y="253"/>
                  </a:cubicBezTo>
                  <a:cubicBezTo>
                    <a:pt x="293" y="248"/>
                    <a:pt x="255" y="237"/>
                    <a:pt x="217" y="221"/>
                  </a:cubicBezTo>
                  <a:cubicBezTo>
                    <a:pt x="220" y="185"/>
                    <a:pt x="229" y="138"/>
                    <a:pt x="255" y="100"/>
                  </a:cubicBezTo>
                  <a:close/>
                  <a:moveTo>
                    <a:pt x="825" y="278"/>
                  </a:moveTo>
                  <a:cubicBezTo>
                    <a:pt x="834" y="313"/>
                    <a:pt x="837" y="353"/>
                    <a:pt x="835" y="396"/>
                  </a:cubicBezTo>
                  <a:cubicBezTo>
                    <a:pt x="824" y="643"/>
                    <a:pt x="663" y="784"/>
                    <a:pt x="517" y="834"/>
                  </a:cubicBezTo>
                  <a:cubicBezTo>
                    <a:pt x="367" y="885"/>
                    <a:pt x="217" y="849"/>
                    <a:pt x="126" y="741"/>
                  </a:cubicBezTo>
                  <a:cubicBezTo>
                    <a:pt x="124" y="738"/>
                    <a:pt x="123" y="736"/>
                    <a:pt x="121" y="734"/>
                  </a:cubicBezTo>
                  <a:cubicBezTo>
                    <a:pt x="207" y="733"/>
                    <a:pt x="292" y="726"/>
                    <a:pt x="337" y="669"/>
                  </a:cubicBezTo>
                  <a:cubicBezTo>
                    <a:pt x="344" y="660"/>
                    <a:pt x="347" y="648"/>
                    <a:pt x="344" y="636"/>
                  </a:cubicBezTo>
                  <a:cubicBezTo>
                    <a:pt x="342" y="625"/>
                    <a:pt x="335" y="615"/>
                    <a:pt x="325" y="609"/>
                  </a:cubicBezTo>
                  <a:cubicBezTo>
                    <a:pt x="279" y="583"/>
                    <a:pt x="68" y="450"/>
                    <a:pt x="107" y="256"/>
                  </a:cubicBezTo>
                  <a:cubicBezTo>
                    <a:pt x="181" y="298"/>
                    <a:pt x="279" y="334"/>
                    <a:pt x="341" y="334"/>
                  </a:cubicBezTo>
                  <a:cubicBezTo>
                    <a:pt x="349" y="334"/>
                    <a:pt x="356" y="334"/>
                    <a:pt x="363" y="333"/>
                  </a:cubicBezTo>
                  <a:cubicBezTo>
                    <a:pt x="382" y="329"/>
                    <a:pt x="396" y="313"/>
                    <a:pt x="396" y="294"/>
                  </a:cubicBezTo>
                  <a:cubicBezTo>
                    <a:pt x="397" y="256"/>
                    <a:pt x="407" y="220"/>
                    <a:pt x="426" y="189"/>
                  </a:cubicBezTo>
                  <a:cubicBezTo>
                    <a:pt x="426" y="189"/>
                    <a:pt x="426" y="189"/>
                    <a:pt x="426" y="189"/>
                  </a:cubicBezTo>
                  <a:cubicBezTo>
                    <a:pt x="427" y="189"/>
                    <a:pt x="427" y="188"/>
                    <a:pt x="427" y="188"/>
                  </a:cubicBezTo>
                  <a:cubicBezTo>
                    <a:pt x="437" y="171"/>
                    <a:pt x="450" y="156"/>
                    <a:pt x="464" y="143"/>
                  </a:cubicBezTo>
                  <a:cubicBezTo>
                    <a:pt x="507" y="104"/>
                    <a:pt x="562" y="85"/>
                    <a:pt x="621" y="89"/>
                  </a:cubicBezTo>
                  <a:cubicBezTo>
                    <a:pt x="672" y="93"/>
                    <a:pt x="721" y="116"/>
                    <a:pt x="758" y="153"/>
                  </a:cubicBezTo>
                  <a:cubicBezTo>
                    <a:pt x="766" y="161"/>
                    <a:pt x="778" y="166"/>
                    <a:pt x="789" y="165"/>
                  </a:cubicBezTo>
                  <a:cubicBezTo>
                    <a:pt x="883" y="158"/>
                    <a:pt x="883" y="158"/>
                    <a:pt x="883" y="158"/>
                  </a:cubicBezTo>
                  <a:cubicBezTo>
                    <a:pt x="829" y="247"/>
                    <a:pt x="829" y="247"/>
                    <a:pt x="829" y="247"/>
                  </a:cubicBezTo>
                  <a:cubicBezTo>
                    <a:pt x="824" y="257"/>
                    <a:pt x="822" y="267"/>
                    <a:pt x="825" y="2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31">
              <a:extLst>
                <a:ext uri="{FF2B5EF4-FFF2-40B4-BE49-F238E27FC236}">
                  <a16:creationId xmlns:a16="http://schemas.microsoft.com/office/drawing/2014/main" id="{0726ADB2-BFE8-4B8C-BD67-424080DB0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03913" y="2449513"/>
              <a:ext cx="77788" cy="82550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40 w 80"/>
                <a:gd name="T7" fmla="*/ 80 h 80"/>
                <a:gd name="T8" fmla="*/ 80 w 80"/>
                <a:gd name="T9" fmla="*/ 40 h 80"/>
                <a:gd name="T10" fmla="*/ 40 w 80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32">
              <a:extLst>
                <a:ext uri="{FF2B5EF4-FFF2-40B4-BE49-F238E27FC236}">
                  <a16:creationId xmlns:a16="http://schemas.microsoft.com/office/drawing/2014/main" id="{ADEC4770-AD7C-4FC4-8221-A5FD90CF20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380038" y="2255838"/>
              <a:ext cx="971550" cy="973138"/>
            </a:xfrm>
            <a:custGeom>
              <a:avLst/>
              <a:gdLst>
                <a:gd name="T0" fmla="*/ 891 w 998"/>
                <a:gd name="T1" fmla="*/ 654 h 937"/>
                <a:gd name="T2" fmla="*/ 768 w 998"/>
                <a:gd name="T3" fmla="*/ 643 h 937"/>
                <a:gd name="T4" fmla="*/ 895 w 998"/>
                <a:gd name="T5" fmla="*/ 523 h 937"/>
                <a:gd name="T6" fmla="*/ 951 w 998"/>
                <a:gd name="T7" fmla="*/ 178 h 937"/>
                <a:gd name="T8" fmla="*/ 925 w 998"/>
                <a:gd name="T9" fmla="*/ 155 h 937"/>
                <a:gd name="T10" fmla="*/ 890 w 998"/>
                <a:gd name="T11" fmla="*/ 161 h 937"/>
                <a:gd name="T12" fmla="*/ 858 w 998"/>
                <a:gd name="T13" fmla="*/ 183 h 937"/>
                <a:gd name="T14" fmla="*/ 773 w 998"/>
                <a:gd name="T15" fmla="*/ 14 h 937"/>
                <a:gd name="T16" fmla="*/ 722 w 998"/>
                <a:gd name="T17" fmla="*/ 12 h 937"/>
                <a:gd name="T18" fmla="*/ 680 w 998"/>
                <a:gd name="T19" fmla="*/ 51 h 937"/>
                <a:gd name="T20" fmla="*/ 614 w 998"/>
                <a:gd name="T21" fmla="*/ 111 h 937"/>
                <a:gd name="T22" fmla="*/ 588 w 998"/>
                <a:gd name="T23" fmla="*/ 84 h 937"/>
                <a:gd name="T24" fmla="*/ 372 w 998"/>
                <a:gd name="T25" fmla="*/ 10 h 937"/>
                <a:gd name="T26" fmla="*/ 197 w 998"/>
                <a:gd name="T27" fmla="*/ 84 h 937"/>
                <a:gd name="T28" fmla="*/ 45 w 998"/>
                <a:gd name="T29" fmla="*/ 73 h 937"/>
                <a:gd name="T30" fmla="*/ 8 w 998"/>
                <a:gd name="T31" fmla="*/ 92 h 937"/>
                <a:gd name="T32" fmla="*/ 7 w 998"/>
                <a:gd name="T33" fmla="*/ 134 h 937"/>
                <a:gd name="T34" fmla="*/ 92 w 998"/>
                <a:gd name="T35" fmla="*/ 275 h 937"/>
                <a:gd name="T36" fmla="*/ 84 w 998"/>
                <a:gd name="T37" fmla="*/ 399 h 937"/>
                <a:gd name="T38" fmla="*/ 202 w 998"/>
                <a:gd name="T39" fmla="*/ 729 h 937"/>
                <a:gd name="T40" fmla="*/ 456 w 998"/>
                <a:gd name="T41" fmla="*/ 910 h 937"/>
                <a:gd name="T42" fmla="*/ 616 w 998"/>
                <a:gd name="T43" fmla="*/ 937 h 937"/>
                <a:gd name="T44" fmla="*/ 934 w 998"/>
                <a:gd name="T45" fmla="*/ 792 h 937"/>
                <a:gd name="T46" fmla="*/ 956 w 998"/>
                <a:gd name="T47" fmla="*/ 693 h 937"/>
                <a:gd name="T48" fmla="*/ 891 w 998"/>
                <a:gd name="T49" fmla="*/ 654 h 937"/>
                <a:gd name="T50" fmla="*/ 736 w 998"/>
                <a:gd name="T51" fmla="*/ 108 h 937"/>
                <a:gd name="T52" fmla="*/ 743 w 998"/>
                <a:gd name="T53" fmla="*/ 100 h 937"/>
                <a:gd name="T54" fmla="*/ 781 w 998"/>
                <a:gd name="T55" fmla="*/ 221 h 937"/>
                <a:gd name="T56" fmla="*/ 679 w 998"/>
                <a:gd name="T57" fmla="*/ 253 h 937"/>
                <a:gd name="T58" fmla="*/ 657 w 998"/>
                <a:gd name="T59" fmla="*/ 179 h 937"/>
                <a:gd name="T60" fmla="*/ 736 w 998"/>
                <a:gd name="T61" fmla="*/ 108 h 937"/>
                <a:gd name="T62" fmla="*/ 872 w 998"/>
                <a:gd name="T63" fmla="*/ 741 h 937"/>
                <a:gd name="T64" fmla="*/ 482 w 998"/>
                <a:gd name="T65" fmla="*/ 834 h 937"/>
                <a:gd name="T66" fmla="*/ 164 w 998"/>
                <a:gd name="T67" fmla="*/ 396 h 937"/>
                <a:gd name="T68" fmla="*/ 174 w 998"/>
                <a:gd name="T69" fmla="*/ 278 h 937"/>
                <a:gd name="T70" fmla="*/ 169 w 998"/>
                <a:gd name="T71" fmla="*/ 247 h 937"/>
                <a:gd name="T72" fmla="*/ 116 w 998"/>
                <a:gd name="T73" fmla="*/ 158 h 937"/>
                <a:gd name="T74" fmla="*/ 209 w 998"/>
                <a:gd name="T75" fmla="*/ 165 h 937"/>
                <a:gd name="T76" fmla="*/ 240 w 998"/>
                <a:gd name="T77" fmla="*/ 153 h 937"/>
                <a:gd name="T78" fmla="*/ 378 w 998"/>
                <a:gd name="T79" fmla="*/ 89 h 937"/>
                <a:gd name="T80" fmla="*/ 534 w 998"/>
                <a:gd name="T81" fmla="*/ 143 h 937"/>
                <a:gd name="T82" fmla="*/ 603 w 998"/>
                <a:gd name="T83" fmla="*/ 294 h 937"/>
                <a:gd name="T84" fmla="*/ 636 w 998"/>
                <a:gd name="T85" fmla="*/ 333 h 937"/>
                <a:gd name="T86" fmla="*/ 891 w 998"/>
                <a:gd name="T87" fmla="*/ 256 h 937"/>
                <a:gd name="T88" fmla="*/ 674 w 998"/>
                <a:gd name="T89" fmla="*/ 609 h 937"/>
                <a:gd name="T90" fmla="*/ 654 w 998"/>
                <a:gd name="T91" fmla="*/ 636 h 937"/>
                <a:gd name="T92" fmla="*/ 662 w 998"/>
                <a:gd name="T93" fmla="*/ 669 h 937"/>
                <a:gd name="T94" fmla="*/ 877 w 998"/>
                <a:gd name="T95" fmla="*/ 734 h 937"/>
                <a:gd name="T96" fmla="*/ 872 w 998"/>
                <a:gd name="T97" fmla="*/ 741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98" h="937">
                  <a:moveTo>
                    <a:pt x="891" y="654"/>
                  </a:moveTo>
                  <a:cubicBezTo>
                    <a:pt x="848" y="654"/>
                    <a:pt x="802" y="653"/>
                    <a:pt x="768" y="643"/>
                  </a:cubicBezTo>
                  <a:cubicBezTo>
                    <a:pt x="805" y="616"/>
                    <a:pt x="854" y="576"/>
                    <a:pt x="895" y="523"/>
                  </a:cubicBezTo>
                  <a:cubicBezTo>
                    <a:pt x="979" y="415"/>
                    <a:pt x="998" y="296"/>
                    <a:pt x="951" y="178"/>
                  </a:cubicBezTo>
                  <a:cubicBezTo>
                    <a:pt x="947" y="167"/>
                    <a:pt x="937" y="158"/>
                    <a:pt x="925" y="155"/>
                  </a:cubicBezTo>
                  <a:cubicBezTo>
                    <a:pt x="913" y="151"/>
                    <a:pt x="900" y="154"/>
                    <a:pt x="890" y="161"/>
                  </a:cubicBezTo>
                  <a:cubicBezTo>
                    <a:pt x="880" y="169"/>
                    <a:pt x="869" y="176"/>
                    <a:pt x="858" y="183"/>
                  </a:cubicBezTo>
                  <a:cubicBezTo>
                    <a:pt x="847" y="112"/>
                    <a:pt x="818" y="53"/>
                    <a:pt x="773" y="14"/>
                  </a:cubicBezTo>
                  <a:cubicBezTo>
                    <a:pt x="759" y="1"/>
                    <a:pt x="737" y="0"/>
                    <a:pt x="722" y="12"/>
                  </a:cubicBezTo>
                  <a:cubicBezTo>
                    <a:pt x="710" y="21"/>
                    <a:pt x="696" y="35"/>
                    <a:pt x="680" y="51"/>
                  </a:cubicBezTo>
                  <a:cubicBezTo>
                    <a:pt x="661" y="69"/>
                    <a:pt x="639" y="91"/>
                    <a:pt x="614" y="111"/>
                  </a:cubicBezTo>
                  <a:cubicBezTo>
                    <a:pt x="606" y="101"/>
                    <a:pt x="598" y="92"/>
                    <a:pt x="588" y="84"/>
                  </a:cubicBezTo>
                  <a:cubicBezTo>
                    <a:pt x="530" y="30"/>
                    <a:pt x="453" y="4"/>
                    <a:pt x="372" y="10"/>
                  </a:cubicBezTo>
                  <a:cubicBezTo>
                    <a:pt x="308" y="14"/>
                    <a:pt x="246" y="40"/>
                    <a:pt x="197" y="84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30" y="72"/>
                    <a:pt x="15" y="79"/>
                    <a:pt x="8" y="92"/>
                  </a:cubicBezTo>
                  <a:cubicBezTo>
                    <a:pt x="0" y="105"/>
                    <a:pt x="0" y="121"/>
                    <a:pt x="7" y="134"/>
                  </a:cubicBezTo>
                  <a:cubicBezTo>
                    <a:pt x="92" y="275"/>
                    <a:pt x="92" y="275"/>
                    <a:pt x="92" y="275"/>
                  </a:cubicBezTo>
                  <a:cubicBezTo>
                    <a:pt x="85" y="314"/>
                    <a:pt x="82" y="355"/>
                    <a:pt x="84" y="399"/>
                  </a:cubicBezTo>
                  <a:cubicBezTo>
                    <a:pt x="89" y="523"/>
                    <a:pt x="130" y="637"/>
                    <a:pt x="202" y="729"/>
                  </a:cubicBezTo>
                  <a:cubicBezTo>
                    <a:pt x="268" y="813"/>
                    <a:pt x="356" y="876"/>
                    <a:pt x="456" y="910"/>
                  </a:cubicBezTo>
                  <a:cubicBezTo>
                    <a:pt x="510" y="928"/>
                    <a:pt x="564" y="937"/>
                    <a:pt x="616" y="937"/>
                  </a:cubicBezTo>
                  <a:cubicBezTo>
                    <a:pt x="740" y="937"/>
                    <a:pt x="854" y="886"/>
                    <a:pt x="934" y="792"/>
                  </a:cubicBezTo>
                  <a:cubicBezTo>
                    <a:pt x="974" y="744"/>
                    <a:pt x="963" y="707"/>
                    <a:pt x="956" y="693"/>
                  </a:cubicBezTo>
                  <a:cubicBezTo>
                    <a:pt x="945" y="668"/>
                    <a:pt x="921" y="654"/>
                    <a:pt x="891" y="654"/>
                  </a:cubicBezTo>
                  <a:close/>
                  <a:moveTo>
                    <a:pt x="736" y="108"/>
                  </a:moveTo>
                  <a:cubicBezTo>
                    <a:pt x="738" y="105"/>
                    <a:pt x="741" y="103"/>
                    <a:pt x="743" y="100"/>
                  </a:cubicBezTo>
                  <a:cubicBezTo>
                    <a:pt x="770" y="138"/>
                    <a:pt x="779" y="185"/>
                    <a:pt x="781" y="221"/>
                  </a:cubicBezTo>
                  <a:cubicBezTo>
                    <a:pt x="743" y="237"/>
                    <a:pt x="706" y="248"/>
                    <a:pt x="679" y="253"/>
                  </a:cubicBezTo>
                  <a:cubicBezTo>
                    <a:pt x="675" y="227"/>
                    <a:pt x="668" y="202"/>
                    <a:pt x="657" y="179"/>
                  </a:cubicBezTo>
                  <a:cubicBezTo>
                    <a:pt x="689" y="154"/>
                    <a:pt x="715" y="128"/>
                    <a:pt x="736" y="108"/>
                  </a:cubicBezTo>
                  <a:close/>
                  <a:moveTo>
                    <a:pt x="872" y="741"/>
                  </a:moveTo>
                  <a:cubicBezTo>
                    <a:pt x="782" y="849"/>
                    <a:pt x="632" y="885"/>
                    <a:pt x="482" y="834"/>
                  </a:cubicBezTo>
                  <a:cubicBezTo>
                    <a:pt x="336" y="784"/>
                    <a:pt x="175" y="643"/>
                    <a:pt x="164" y="396"/>
                  </a:cubicBezTo>
                  <a:cubicBezTo>
                    <a:pt x="162" y="353"/>
                    <a:pt x="165" y="313"/>
                    <a:pt x="174" y="278"/>
                  </a:cubicBezTo>
                  <a:cubicBezTo>
                    <a:pt x="176" y="267"/>
                    <a:pt x="175" y="257"/>
                    <a:pt x="169" y="247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21" y="166"/>
                    <a:pt x="232" y="161"/>
                    <a:pt x="240" y="153"/>
                  </a:cubicBezTo>
                  <a:cubicBezTo>
                    <a:pt x="278" y="116"/>
                    <a:pt x="326" y="93"/>
                    <a:pt x="378" y="89"/>
                  </a:cubicBezTo>
                  <a:cubicBezTo>
                    <a:pt x="436" y="85"/>
                    <a:pt x="492" y="104"/>
                    <a:pt x="534" y="143"/>
                  </a:cubicBezTo>
                  <a:cubicBezTo>
                    <a:pt x="577" y="182"/>
                    <a:pt x="601" y="235"/>
                    <a:pt x="603" y="294"/>
                  </a:cubicBezTo>
                  <a:cubicBezTo>
                    <a:pt x="603" y="313"/>
                    <a:pt x="617" y="329"/>
                    <a:pt x="636" y="333"/>
                  </a:cubicBezTo>
                  <a:cubicBezTo>
                    <a:pt x="695" y="343"/>
                    <a:pt x="808" y="304"/>
                    <a:pt x="891" y="256"/>
                  </a:cubicBezTo>
                  <a:cubicBezTo>
                    <a:pt x="931" y="450"/>
                    <a:pt x="720" y="583"/>
                    <a:pt x="674" y="609"/>
                  </a:cubicBezTo>
                  <a:cubicBezTo>
                    <a:pt x="664" y="615"/>
                    <a:pt x="656" y="625"/>
                    <a:pt x="654" y="636"/>
                  </a:cubicBezTo>
                  <a:cubicBezTo>
                    <a:pt x="652" y="648"/>
                    <a:pt x="655" y="660"/>
                    <a:pt x="662" y="669"/>
                  </a:cubicBezTo>
                  <a:cubicBezTo>
                    <a:pt x="707" y="726"/>
                    <a:pt x="792" y="733"/>
                    <a:pt x="877" y="734"/>
                  </a:cubicBezTo>
                  <a:cubicBezTo>
                    <a:pt x="876" y="736"/>
                    <a:pt x="874" y="738"/>
                    <a:pt x="872" y="7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33">
              <a:extLst>
                <a:ext uri="{FF2B5EF4-FFF2-40B4-BE49-F238E27FC236}">
                  <a16:creationId xmlns:a16="http://schemas.microsoft.com/office/drawing/2014/main" id="{CD83E8C3-02F4-4203-B234-A7FC9C8DA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27613" y="2449513"/>
              <a:ext cx="77788" cy="82550"/>
            </a:xfrm>
            <a:custGeom>
              <a:avLst/>
              <a:gdLst>
                <a:gd name="T0" fmla="*/ 40 w 80"/>
                <a:gd name="T1" fmla="*/ 0 h 80"/>
                <a:gd name="T2" fmla="*/ 39 w 80"/>
                <a:gd name="T3" fmla="*/ 0 h 80"/>
                <a:gd name="T4" fmla="*/ 0 w 80"/>
                <a:gd name="T5" fmla="*/ 40 h 80"/>
                <a:gd name="T6" fmla="*/ 40 w 80"/>
                <a:gd name="T7" fmla="*/ 80 h 80"/>
                <a:gd name="T8" fmla="*/ 80 w 80"/>
                <a:gd name="T9" fmla="*/ 40 h 80"/>
                <a:gd name="T10" fmla="*/ 40 w 80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34">
              <a:extLst>
                <a:ext uri="{FF2B5EF4-FFF2-40B4-BE49-F238E27FC236}">
                  <a16:creationId xmlns:a16="http://schemas.microsoft.com/office/drawing/2014/main" id="{B1759BBB-E9D7-4055-96C0-D852A46393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54725" y="1163638"/>
              <a:ext cx="1244600" cy="1025525"/>
            </a:xfrm>
            <a:custGeom>
              <a:avLst/>
              <a:gdLst>
                <a:gd name="T0" fmla="*/ 901 w 1279"/>
                <a:gd name="T1" fmla="*/ 976 h 987"/>
                <a:gd name="T2" fmla="*/ 929 w 1279"/>
                <a:gd name="T3" fmla="*/ 987 h 987"/>
                <a:gd name="T4" fmla="*/ 956 w 1279"/>
                <a:gd name="T5" fmla="*/ 976 h 987"/>
                <a:gd name="T6" fmla="*/ 1197 w 1279"/>
                <a:gd name="T7" fmla="*/ 744 h 987"/>
                <a:gd name="T8" fmla="*/ 1198 w 1279"/>
                <a:gd name="T9" fmla="*/ 743 h 987"/>
                <a:gd name="T10" fmla="*/ 1198 w 1279"/>
                <a:gd name="T11" fmla="*/ 438 h 987"/>
                <a:gd name="T12" fmla="*/ 1111 w 1279"/>
                <a:gd name="T13" fmla="*/ 389 h 987"/>
                <a:gd name="T14" fmla="*/ 1018 w 1279"/>
                <a:gd name="T15" fmla="*/ 87 h 987"/>
                <a:gd name="T16" fmla="*/ 805 w 1279"/>
                <a:gd name="T17" fmla="*/ 3 h 987"/>
                <a:gd name="T18" fmla="*/ 593 w 1279"/>
                <a:gd name="T19" fmla="*/ 93 h 987"/>
                <a:gd name="T20" fmla="*/ 589 w 1279"/>
                <a:gd name="T21" fmla="*/ 97 h 987"/>
                <a:gd name="T22" fmla="*/ 574 w 1279"/>
                <a:gd name="T23" fmla="*/ 111 h 987"/>
                <a:gd name="T24" fmla="*/ 559 w 1279"/>
                <a:gd name="T25" fmla="*/ 97 h 987"/>
                <a:gd name="T26" fmla="*/ 555 w 1279"/>
                <a:gd name="T27" fmla="*/ 93 h 987"/>
                <a:gd name="T28" fmla="*/ 343 w 1279"/>
                <a:gd name="T29" fmla="*/ 3 h 987"/>
                <a:gd name="T30" fmla="*/ 129 w 1279"/>
                <a:gd name="T31" fmla="*/ 87 h 987"/>
                <a:gd name="T32" fmla="*/ 129 w 1279"/>
                <a:gd name="T33" fmla="*/ 573 h 987"/>
                <a:gd name="T34" fmla="*/ 130 w 1279"/>
                <a:gd name="T35" fmla="*/ 574 h 987"/>
                <a:gd name="T36" fmla="*/ 179 w 1279"/>
                <a:gd name="T37" fmla="*/ 622 h 987"/>
                <a:gd name="T38" fmla="*/ 207 w 1279"/>
                <a:gd name="T39" fmla="*/ 633 h 987"/>
                <a:gd name="T40" fmla="*/ 236 w 1279"/>
                <a:gd name="T41" fmla="*/ 621 h 987"/>
                <a:gd name="T42" fmla="*/ 235 w 1279"/>
                <a:gd name="T43" fmla="*/ 564 h 987"/>
                <a:gd name="T44" fmla="*/ 186 w 1279"/>
                <a:gd name="T45" fmla="*/ 517 h 987"/>
                <a:gd name="T46" fmla="*/ 187 w 1279"/>
                <a:gd name="T47" fmla="*/ 142 h 987"/>
                <a:gd name="T48" fmla="*/ 500 w 1279"/>
                <a:gd name="T49" fmla="*/ 152 h 987"/>
                <a:gd name="T50" fmla="*/ 504 w 1279"/>
                <a:gd name="T51" fmla="*/ 156 h 987"/>
                <a:gd name="T52" fmla="*/ 574 w 1279"/>
                <a:gd name="T53" fmla="*/ 196 h 987"/>
                <a:gd name="T54" fmla="*/ 644 w 1279"/>
                <a:gd name="T55" fmla="*/ 156 h 987"/>
                <a:gd name="T56" fmla="*/ 647 w 1279"/>
                <a:gd name="T57" fmla="*/ 152 h 987"/>
                <a:gd name="T58" fmla="*/ 961 w 1279"/>
                <a:gd name="T59" fmla="*/ 142 h 987"/>
                <a:gd name="T60" fmla="*/ 1029 w 1279"/>
                <a:gd name="T61" fmla="*/ 389 h 987"/>
                <a:gd name="T62" fmla="*/ 929 w 1279"/>
                <a:gd name="T63" fmla="*/ 441 h 987"/>
                <a:gd name="T64" fmla="*/ 796 w 1279"/>
                <a:gd name="T65" fmla="*/ 385 h 987"/>
                <a:gd name="T66" fmla="*/ 660 w 1279"/>
                <a:gd name="T67" fmla="*/ 438 h 987"/>
                <a:gd name="T68" fmla="*/ 660 w 1279"/>
                <a:gd name="T69" fmla="*/ 743 h 987"/>
                <a:gd name="T70" fmla="*/ 661 w 1279"/>
                <a:gd name="T71" fmla="*/ 744 h 987"/>
                <a:gd name="T72" fmla="*/ 694 w 1279"/>
                <a:gd name="T73" fmla="*/ 775 h 987"/>
                <a:gd name="T74" fmla="*/ 574 w 1279"/>
                <a:gd name="T75" fmla="*/ 891 h 987"/>
                <a:gd name="T76" fmla="*/ 489 w 1279"/>
                <a:gd name="T77" fmla="*/ 809 h 987"/>
                <a:gd name="T78" fmla="*/ 432 w 1279"/>
                <a:gd name="T79" fmla="*/ 810 h 987"/>
                <a:gd name="T80" fmla="*/ 433 w 1279"/>
                <a:gd name="T81" fmla="*/ 866 h 987"/>
                <a:gd name="T82" fmla="*/ 546 w 1279"/>
                <a:gd name="T83" fmla="*/ 976 h 987"/>
                <a:gd name="T84" fmla="*/ 574 w 1279"/>
                <a:gd name="T85" fmla="*/ 987 h 987"/>
                <a:gd name="T86" fmla="*/ 602 w 1279"/>
                <a:gd name="T87" fmla="*/ 976 h 987"/>
                <a:gd name="T88" fmla="*/ 751 w 1279"/>
                <a:gd name="T89" fmla="*/ 831 h 987"/>
                <a:gd name="T90" fmla="*/ 901 w 1279"/>
                <a:gd name="T91" fmla="*/ 976 h 987"/>
                <a:gd name="T92" fmla="*/ 717 w 1279"/>
                <a:gd name="T93" fmla="*/ 494 h 987"/>
                <a:gd name="T94" fmla="*/ 875 w 1279"/>
                <a:gd name="T95" fmla="*/ 500 h 987"/>
                <a:gd name="T96" fmla="*/ 877 w 1279"/>
                <a:gd name="T97" fmla="*/ 502 h 987"/>
                <a:gd name="T98" fmla="*/ 929 w 1279"/>
                <a:gd name="T99" fmla="*/ 530 h 987"/>
                <a:gd name="T100" fmla="*/ 981 w 1279"/>
                <a:gd name="T101" fmla="*/ 502 h 987"/>
                <a:gd name="T102" fmla="*/ 983 w 1279"/>
                <a:gd name="T103" fmla="*/ 500 h 987"/>
                <a:gd name="T104" fmla="*/ 1140 w 1279"/>
                <a:gd name="T105" fmla="*/ 494 h 987"/>
                <a:gd name="T106" fmla="*/ 1141 w 1279"/>
                <a:gd name="T107" fmla="*/ 687 h 987"/>
                <a:gd name="T108" fmla="*/ 929 w 1279"/>
                <a:gd name="T109" fmla="*/ 891 h 987"/>
                <a:gd name="T110" fmla="*/ 717 w 1279"/>
                <a:gd name="T111" fmla="*/ 687 h 987"/>
                <a:gd name="T112" fmla="*/ 717 w 1279"/>
                <a:gd name="T113" fmla="*/ 494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79" h="987">
                  <a:moveTo>
                    <a:pt x="901" y="976"/>
                  </a:moveTo>
                  <a:cubicBezTo>
                    <a:pt x="909" y="983"/>
                    <a:pt x="919" y="987"/>
                    <a:pt x="929" y="987"/>
                  </a:cubicBezTo>
                  <a:cubicBezTo>
                    <a:pt x="939" y="987"/>
                    <a:pt x="949" y="983"/>
                    <a:pt x="956" y="976"/>
                  </a:cubicBezTo>
                  <a:cubicBezTo>
                    <a:pt x="1197" y="744"/>
                    <a:pt x="1197" y="744"/>
                    <a:pt x="1197" y="744"/>
                  </a:cubicBezTo>
                  <a:cubicBezTo>
                    <a:pt x="1197" y="743"/>
                    <a:pt x="1197" y="743"/>
                    <a:pt x="1198" y="743"/>
                  </a:cubicBezTo>
                  <a:cubicBezTo>
                    <a:pt x="1279" y="659"/>
                    <a:pt x="1279" y="522"/>
                    <a:pt x="1198" y="438"/>
                  </a:cubicBezTo>
                  <a:cubicBezTo>
                    <a:pt x="1174" y="413"/>
                    <a:pt x="1144" y="397"/>
                    <a:pt x="1111" y="389"/>
                  </a:cubicBezTo>
                  <a:cubicBezTo>
                    <a:pt x="1129" y="279"/>
                    <a:pt x="1096" y="167"/>
                    <a:pt x="1018" y="87"/>
                  </a:cubicBezTo>
                  <a:cubicBezTo>
                    <a:pt x="963" y="30"/>
                    <a:pt x="887" y="0"/>
                    <a:pt x="805" y="3"/>
                  </a:cubicBezTo>
                  <a:cubicBezTo>
                    <a:pt x="727" y="6"/>
                    <a:pt x="652" y="38"/>
                    <a:pt x="593" y="93"/>
                  </a:cubicBezTo>
                  <a:cubicBezTo>
                    <a:pt x="589" y="97"/>
                    <a:pt x="589" y="97"/>
                    <a:pt x="589" y="97"/>
                  </a:cubicBezTo>
                  <a:cubicBezTo>
                    <a:pt x="584" y="102"/>
                    <a:pt x="578" y="107"/>
                    <a:pt x="574" y="111"/>
                  </a:cubicBezTo>
                  <a:cubicBezTo>
                    <a:pt x="569" y="107"/>
                    <a:pt x="564" y="102"/>
                    <a:pt x="559" y="97"/>
                  </a:cubicBezTo>
                  <a:cubicBezTo>
                    <a:pt x="555" y="93"/>
                    <a:pt x="555" y="93"/>
                    <a:pt x="555" y="93"/>
                  </a:cubicBezTo>
                  <a:cubicBezTo>
                    <a:pt x="496" y="38"/>
                    <a:pt x="421" y="6"/>
                    <a:pt x="343" y="3"/>
                  </a:cubicBezTo>
                  <a:cubicBezTo>
                    <a:pt x="260" y="0"/>
                    <a:pt x="184" y="30"/>
                    <a:pt x="129" y="87"/>
                  </a:cubicBezTo>
                  <a:cubicBezTo>
                    <a:pt x="0" y="221"/>
                    <a:pt x="0" y="439"/>
                    <a:pt x="129" y="573"/>
                  </a:cubicBezTo>
                  <a:cubicBezTo>
                    <a:pt x="130" y="573"/>
                    <a:pt x="130" y="574"/>
                    <a:pt x="130" y="574"/>
                  </a:cubicBezTo>
                  <a:cubicBezTo>
                    <a:pt x="179" y="622"/>
                    <a:pt x="179" y="622"/>
                    <a:pt x="179" y="622"/>
                  </a:cubicBezTo>
                  <a:cubicBezTo>
                    <a:pt x="187" y="629"/>
                    <a:pt x="197" y="633"/>
                    <a:pt x="207" y="633"/>
                  </a:cubicBezTo>
                  <a:cubicBezTo>
                    <a:pt x="218" y="633"/>
                    <a:pt x="228" y="629"/>
                    <a:pt x="236" y="621"/>
                  </a:cubicBezTo>
                  <a:cubicBezTo>
                    <a:pt x="251" y="605"/>
                    <a:pt x="251" y="579"/>
                    <a:pt x="235" y="564"/>
                  </a:cubicBezTo>
                  <a:cubicBezTo>
                    <a:pt x="186" y="517"/>
                    <a:pt x="186" y="517"/>
                    <a:pt x="186" y="517"/>
                  </a:cubicBezTo>
                  <a:cubicBezTo>
                    <a:pt x="87" y="414"/>
                    <a:pt x="87" y="246"/>
                    <a:pt x="187" y="142"/>
                  </a:cubicBezTo>
                  <a:cubicBezTo>
                    <a:pt x="266" y="60"/>
                    <a:pt x="407" y="65"/>
                    <a:pt x="500" y="152"/>
                  </a:cubicBezTo>
                  <a:cubicBezTo>
                    <a:pt x="504" y="156"/>
                    <a:pt x="504" y="156"/>
                    <a:pt x="504" y="156"/>
                  </a:cubicBezTo>
                  <a:cubicBezTo>
                    <a:pt x="530" y="180"/>
                    <a:pt x="547" y="196"/>
                    <a:pt x="574" y="196"/>
                  </a:cubicBezTo>
                  <a:cubicBezTo>
                    <a:pt x="600" y="196"/>
                    <a:pt x="617" y="180"/>
                    <a:pt x="644" y="156"/>
                  </a:cubicBezTo>
                  <a:cubicBezTo>
                    <a:pt x="647" y="152"/>
                    <a:pt x="647" y="152"/>
                    <a:pt x="647" y="152"/>
                  </a:cubicBezTo>
                  <a:cubicBezTo>
                    <a:pt x="741" y="64"/>
                    <a:pt x="882" y="60"/>
                    <a:pt x="961" y="142"/>
                  </a:cubicBezTo>
                  <a:cubicBezTo>
                    <a:pt x="1024" y="207"/>
                    <a:pt x="1049" y="300"/>
                    <a:pt x="1029" y="389"/>
                  </a:cubicBezTo>
                  <a:cubicBezTo>
                    <a:pt x="992" y="397"/>
                    <a:pt x="957" y="414"/>
                    <a:pt x="929" y="441"/>
                  </a:cubicBezTo>
                  <a:cubicBezTo>
                    <a:pt x="892" y="407"/>
                    <a:pt x="845" y="387"/>
                    <a:pt x="796" y="385"/>
                  </a:cubicBezTo>
                  <a:cubicBezTo>
                    <a:pt x="743" y="383"/>
                    <a:pt x="695" y="402"/>
                    <a:pt x="660" y="438"/>
                  </a:cubicBezTo>
                  <a:cubicBezTo>
                    <a:pt x="579" y="522"/>
                    <a:pt x="579" y="659"/>
                    <a:pt x="660" y="743"/>
                  </a:cubicBezTo>
                  <a:cubicBezTo>
                    <a:pt x="660" y="743"/>
                    <a:pt x="660" y="743"/>
                    <a:pt x="661" y="744"/>
                  </a:cubicBezTo>
                  <a:cubicBezTo>
                    <a:pt x="694" y="775"/>
                    <a:pt x="694" y="775"/>
                    <a:pt x="694" y="775"/>
                  </a:cubicBezTo>
                  <a:cubicBezTo>
                    <a:pt x="574" y="891"/>
                    <a:pt x="574" y="891"/>
                    <a:pt x="574" y="891"/>
                  </a:cubicBezTo>
                  <a:cubicBezTo>
                    <a:pt x="489" y="809"/>
                    <a:pt x="489" y="809"/>
                    <a:pt x="489" y="809"/>
                  </a:cubicBezTo>
                  <a:cubicBezTo>
                    <a:pt x="473" y="793"/>
                    <a:pt x="447" y="794"/>
                    <a:pt x="432" y="810"/>
                  </a:cubicBezTo>
                  <a:cubicBezTo>
                    <a:pt x="417" y="826"/>
                    <a:pt x="417" y="851"/>
                    <a:pt x="433" y="866"/>
                  </a:cubicBezTo>
                  <a:cubicBezTo>
                    <a:pt x="546" y="976"/>
                    <a:pt x="546" y="976"/>
                    <a:pt x="546" y="976"/>
                  </a:cubicBezTo>
                  <a:cubicBezTo>
                    <a:pt x="554" y="983"/>
                    <a:pt x="564" y="987"/>
                    <a:pt x="574" y="987"/>
                  </a:cubicBezTo>
                  <a:cubicBezTo>
                    <a:pt x="584" y="987"/>
                    <a:pt x="594" y="983"/>
                    <a:pt x="602" y="976"/>
                  </a:cubicBezTo>
                  <a:cubicBezTo>
                    <a:pt x="751" y="831"/>
                    <a:pt x="751" y="831"/>
                    <a:pt x="751" y="831"/>
                  </a:cubicBezTo>
                  <a:lnTo>
                    <a:pt x="901" y="976"/>
                  </a:lnTo>
                  <a:close/>
                  <a:moveTo>
                    <a:pt x="717" y="494"/>
                  </a:moveTo>
                  <a:cubicBezTo>
                    <a:pt x="762" y="448"/>
                    <a:pt x="833" y="461"/>
                    <a:pt x="875" y="500"/>
                  </a:cubicBezTo>
                  <a:cubicBezTo>
                    <a:pt x="877" y="502"/>
                    <a:pt x="877" y="502"/>
                    <a:pt x="877" y="502"/>
                  </a:cubicBezTo>
                  <a:cubicBezTo>
                    <a:pt x="893" y="517"/>
                    <a:pt x="907" y="530"/>
                    <a:pt x="929" y="530"/>
                  </a:cubicBezTo>
                  <a:cubicBezTo>
                    <a:pt x="951" y="530"/>
                    <a:pt x="965" y="517"/>
                    <a:pt x="981" y="502"/>
                  </a:cubicBezTo>
                  <a:cubicBezTo>
                    <a:pt x="983" y="500"/>
                    <a:pt x="983" y="500"/>
                    <a:pt x="983" y="500"/>
                  </a:cubicBezTo>
                  <a:cubicBezTo>
                    <a:pt x="1024" y="461"/>
                    <a:pt x="1096" y="448"/>
                    <a:pt x="1140" y="494"/>
                  </a:cubicBezTo>
                  <a:cubicBezTo>
                    <a:pt x="1191" y="547"/>
                    <a:pt x="1192" y="633"/>
                    <a:pt x="1141" y="687"/>
                  </a:cubicBezTo>
                  <a:cubicBezTo>
                    <a:pt x="929" y="891"/>
                    <a:pt x="929" y="891"/>
                    <a:pt x="929" y="891"/>
                  </a:cubicBezTo>
                  <a:cubicBezTo>
                    <a:pt x="717" y="687"/>
                    <a:pt x="717" y="687"/>
                    <a:pt x="717" y="687"/>
                  </a:cubicBezTo>
                  <a:cubicBezTo>
                    <a:pt x="666" y="633"/>
                    <a:pt x="666" y="547"/>
                    <a:pt x="717" y="4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35">
              <a:extLst>
                <a:ext uri="{FF2B5EF4-FFF2-40B4-BE49-F238E27FC236}">
                  <a16:creationId xmlns:a16="http://schemas.microsoft.com/office/drawing/2014/main" id="{4C52005E-CF8F-4E9C-A963-D050A6F38E81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73738" y="1860551"/>
              <a:ext cx="85725" cy="87313"/>
            </a:xfrm>
            <a:custGeom>
              <a:avLst/>
              <a:gdLst>
                <a:gd name="T0" fmla="*/ 44 w 88"/>
                <a:gd name="T1" fmla="*/ 84 h 84"/>
                <a:gd name="T2" fmla="*/ 73 w 88"/>
                <a:gd name="T3" fmla="*/ 72 h 84"/>
                <a:gd name="T4" fmla="*/ 72 w 88"/>
                <a:gd name="T5" fmla="*/ 16 h 84"/>
                <a:gd name="T6" fmla="*/ 15 w 88"/>
                <a:gd name="T7" fmla="*/ 16 h 84"/>
                <a:gd name="T8" fmla="*/ 16 w 88"/>
                <a:gd name="T9" fmla="*/ 73 h 84"/>
                <a:gd name="T10" fmla="*/ 16 w 88"/>
                <a:gd name="T11" fmla="*/ 73 h 84"/>
                <a:gd name="T12" fmla="*/ 44 w 88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84">
                  <a:moveTo>
                    <a:pt x="44" y="84"/>
                  </a:moveTo>
                  <a:cubicBezTo>
                    <a:pt x="54" y="84"/>
                    <a:pt x="65" y="80"/>
                    <a:pt x="73" y="72"/>
                  </a:cubicBezTo>
                  <a:cubicBezTo>
                    <a:pt x="88" y="56"/>
                    <a:pt x="88" y="31"/>
                    <a:pt x="72" y="16"/>
                  </a:cubicBezTo>
                  <a:cubicBezTo>
                    <a:pt x="56" y="0"/>
                    <a:pt x="31" y="0"/>
                    <a:pt x="15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4" y="80"/>
                    <a:pt x="34" y="84"/>
                    <a:pt x="4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36">
              <a:extLst>
                <a:ext uri="{FF2B5EF4-FFF2-40B4-BE49-F238E27FC236}">
                  <a16:creationId xmlns:a16="http://schemas.microsoft.com/office/drawing/2014/main" id="{FE5BD5DF-7E63-4528-A922-EE74033073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6461126" y="2300288"/>
              <a:ext cx="947738" cy="1039813"/>
            </a:xfrm>
            <a:custGeom>
              <a:avLst/>
              <a:gdLst>
                <a:gd name="T0" fmla="*/ 111 w 972"/>
                <a:gd name="T1" fmla="*/ 723 h 1001"/>
                <a:gd name="T2" fmla="*/ 890 w 972"/>
                <a:gd name="T3" fmla="*/ 354 h 1001"/>
                <a:gd name="T4" fmla="*/ 879 w 972"/>
                <a:gd name="T5" fmla="*/ 225 h 1001"/>
                <a:gd name="T6" fmla="*/ 972 w 972"/>
                <a:gd name="T7" fmla="*/ 70 h 1001"/>
                <a:gd name="T8" fmla="*/ 802 w 972"/>
                <a:gd name="T9" fmla="*/ 82 h 1001"/>
                <a:gd name="T10" fmla="*/ 639 w 972"/>
                <a:gd name="T11" fmla="*/ 7 h 1001"/>
                <a:gd name="T12" fmla="*/ 408 w 972"/>
                <a:gd name="T13" fmla="*/ 124 h 1001"/>
                <a:gd name="T14" fmla="*/ 371 w 972"/>
                <a:gd name="T15" fmla="*/ 250 h 1001"/>
                <a:gd name="T16" fmla="*/ 191 w 972"/>
                <a:gd name="T17" fmla="*/ 203 h 1001"/>
                <a:gd name="T18" fmla="*/ 99 w 972"/>
                <a:gd name="T19" fmla="*/ 150 h 1001"/>
                <a:gd name="T20" fmla="*/ 320 w 972"/>
                <a:gd name="T21" fmla="*/ 601 h 1001"/>
                <a:gd name="T22" fmla="*/ 122 w 972"/>
                <a:gd name="T23" fmla="*/ 651 h 1001"/>
                <a:gd name="T24" fmla="*/ 111 w 972"/>
                <a:gd name="T25" fmla="*/ 723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2" h="1001">
                  <a:moveTo>
                    <a:pt x="111" y="723"/>
                  </a:moveTo>
                  <a:cubicBezTo>
                    <a:pt x="344" y="1001"/>
                    <a:pt x="869" y="814"/>
                    <a:pt x="890" y="354"/>
                  </a:cubicBezTo>
                  <a:cubicBezTo>
                    <a:pt x="892" y="306"/>
                    <a:pt x="888" y="263"/>
                    <a:pt x="879" y="225"/>
                  </a:cubicBezTo>
                  <a:cubicBezTo>
                    <a:pt x="972" y="70"/>
                    <a:pt x="972" y="70"/>
                    <a:pt x="972" y="70"/>
                  </a:cubicBezTo>
                  <a:cubicBezTo>
                    <a:pt x="802" y="82"/>
                    <a:pt x="802" y="82"/>
                    <a:pt x="802" y="82"/>
                  </a:cubicBezTo>
                  <a:cubicBezTo>
                    <a:pt x="756" y="36"/>
                    <a:pt x="697" y="11"/>
                    <a:pt x="639" y="7"/>
                  </a:cubicBezTo>
                  <a:cubicBezTo>
                    <a:pt x="542" y="0"/>
                    <a:pt x="455" y="47"/>
                    <a:pt x="408" y="124"/>
                  </a:cubicBezTo>
                  <a:cubicBezTo>
                    <a:pt x="386" y="160"/>
                    <a:pt x="372" y="203"/>
                    <a:pt x="371" y="250"/>
                  </a:cubicBezTo>
                  <a:cubicBezTo>
                    <a:pt x="334" y="257"/>
                    <a:pt x="260" y="235"/>
                    <a:pt x="191" y="203"/>
                  </a:cubicBezTo>
                  <a:cubicBezTo>
                    <a:pt x="157" y="188"/>
                    <a:pt x="125" y="169"/>
                    <a:pt x="99" y="150"/>
                  </a:cubicBezTo>
                  <a:cubicBezTo>
                    <a:pt x="0" y="397"/>
                    <a:pt x="261" y="567"/>
                    <a:pt x="320" y="601"/>
                  </a:cubicBezTo>
                  <a:cubicBezTo>
                    <a:pt x="285" y="645"/>
                    <a:pt x="212" y="651"/>
                    <a:pt x="122" y="651"/>
                  </a:cubicBezTo>
                  <a:cubicBezTo>
                    <a:pt x="91" y="651"/>
                    <a:pt x="76" y="682"/>
                    <a:pt x="111" y="723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37">
              <a:extLst>
                <a:ext uri="{FF2B5EF4-FFF2-40B4-BE49-F238E27FC236}">
                  <a16:creationId xmlns:a16="http://schemas.microsoft.com/office/drawing/2014/main" id="{D8E57DCD-A71D-4B6B-B560-F905AF825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-6273800" y="2301876"/>
              <a:ext cx="211138" cy="265113"/>
            </a:xfrm>
            <a:custGeom>
              <a:avLst/>
              <a:gdLst>
                <a:gd name="T0" fmla="*/ 0 w 217"/>
                <a:gd name="T1" fmla="*/ 202 h 256"/>
                <a:gd name="T2" fmla="*/ 180 w 217"/>
                <a:gd name="T3" fmla="*/ 249 h 256"/>
                <a:gd name="T4" fmla="*/ 217 w 217"/>
                <a:gd name="T5" fmla="*/ 123 h 256"/>
                <a:gd name="T6" fmla="*/ 76 w 217"/>
                <a:gd name="T7" fmla="*/ 0 h 256"/>
                <a:gd name="T8" fmla="*/ 0 w 217"/>
                <a:gd name="T9" fmla="*/ 20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56">
                  <a:moveTo>
                    <a:pt x="0" y="202"/>
                  </a:moveTo>
                  <a:cubicBezTo>
                    <a:pt x="69" y="234"/>
                    <a:pt x="143" y="256"/>
                    <a:pt x="180" y="249"/>
                  </a:cubicBezTo>
                  <a:cubicBezTo>
                    <a:pt x="181" y="202"/>
                    <a:pt x="195" y="159"/>
                    <a:pt x="217" y="123"/>
                  </a:cubicBezTo>
                  <a:cubicBezTo>
                    <a:pt x="153" y="80"/>
                    <a:pt x="105" y="21"/>
                    <a:pt x="76" y="0"/>
                  </a:cubicBezTo>
                  <a:cubicBezTo>
                    <a:pt x="17" y="52"/>
                    <a:pt x="0" y="135"/>
                    <a:pt x="0" y="202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38">
              <a:extLst>
                <a:ext uri="{FF2B5EF4-FFF2-40B4-BE49-F238E27FC236}">
                  <a16:creationId xmlns:a16="http://schemas.microsoft.com/office/drawing/2014/main" id="{CC7CBA1F-0F4C-4E1F-BF12-69B0FCA39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40350" y="2300288"/>
              <a:ext cx="946150" cy="1039813"/>
            </a:xfrm>
            <a:custGeom>
              <a:avLst/>
              <a:gdLst>
                <a:gd name="T0" fmla="*/ 82 w 971"/>
                <a:gd name="T1" fmla="*/ 354 h 1001"/>
                <a:gd name="T2" fmla="*/ 861 w 971"/>
                <a:gd name="T3" fmla="*/ 723 h 1001"/>
                <a:gd name="T4" fmla="*/ 849 w 971"/>
                <a:gd name="T5" fmla="*/ 651 h 1001"/>
                <a:gd name="T6" fmla="*/ 652 w 971"/>
                <a:gd name="T7" fmla="*/ 601 h 1001"/>
                <a:gd name="T8" fmla="*/ 872 w 971"/>
                <a:gd name="T9" fmla="*/ 150 h 1001"/>
                <a:gd name="T10" fmla="*/ 780 w 971"/>
                <a:gd name="T11" fmla="*/ 203 h 1001"/>
                <a:gd name="T12" fmla="*/ 601 w 971"/>
                <a:gd name="T13" fmla="*/ 250 h 1001"/>
                <a:gd name="T14" fmla="*/ 564 w 971"/>
                <a:gd name="T15" fmla="*/ 124 h 1001"/>
                <a:gd name="T16" fmla="*/ 333 w 971"/>
                <a:gd name="T17" fmla="*/ 7 h 1001"/>
                <a:gd name="T18" fmla="*/ 170 w 971"/>
                <a:gd name="T19" fmla="*/ 82 h 1001"/>
                <a:gd name="T20" fmla="*/ 0 w 971"/>
                <a:gd name="T21" fmla="*/ 70 h 1001"/>
                <a:gd name="T22" fmla="*/ 93 w 971"/>
                <a:gd name="T23" fmla="*/ 225 h 1001"/>
                <a:gd name="T24" fmla="*/ 82 w 971"/>
                <a:gd name="T25" fmla="*/ 354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1" h="1001">
                  <a:moveTo>
                    <a:pt x="82" y="354"/>
                  </a:moveTo>
                  <a:cubicBezTo>
                    <a:pt x="103" y="814"/>
                    <a:pt x="628" y="1001"/>
                    <a:pt x="861" y="723"/>
                  </a:cubicBezTo>
                  <a:cubicBezTo>
                    <a:pt x="895" y="682"/>
                    <a:pt x="881" y="651"/>
                    <a:pt x="849" y="651"/>
                  </a:cubicBezTo>
                  <a:cubicBezTo>
                    <a:pt x="760" y="651"/>
                    <a:pt x="686" y="645"/>
                    <a:pt x="652" y="601"/>
                  </a:cubicBezTo>
                  <a:cubicBezTo>
                    <a:pt x="710" y="567"/>
                    <a:pt x="971" y="397"/>
                    <a:pt x="872" y="150"/>
                  </a:cubicBezTo>
                  <a:cubicBezTo>
                    <a:pt x="847" y="169"/>
                    <a:pt x="814" y="188"/>
                    <a:pt x="780" y="203"/>
                  </a:cubicBezTo>
                  <a:cubicBezTo>
                    <a:pt x="712" y="235"/>
                    <a:pt x="637" y="257"/>
                    <a:pt x="601" y="250"/>
                  </a:cubicBezTo>
                  <a:cubicBezTo>
                    <a:pt x="599" y="203"/>
                    <a:pt x="586" y="160"/>
                    <a:pt x="564" y="124"/>
                  </a:cubicBezTo>
                  <a:cubicBezTo>
                    <a:pt x="517" y="47"/>
                    <a:pt x="430" y="0"/>
                    <a:pt x="333" y="7"/>
                  </a:cubicBezTo>
                  <a:cubicBezTo>
                    <a:pt x="274" y="11"/>
                    <a:pt x="216" y="36"/>
                    <a:pt x="170" y="8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93" y="225"/>
                    <a:pt x="93" y="225"/>
                    <a:pt x="93" y="225"/>
                  </a:cubicBezTo>
                  <a:cubicBezTo>
                    <a:pt x="84" y="263"/>
                    <a:pt x="79" y="306"/>
                    <a:pt x="82" y="35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39">
              <a:extLst>
                <a:ext uri="{FF2B5EF4-FFF2-40B4-BE49-F238E27FC236}">
                  <a16:creationId xmlns:a16="http://schemas.microsoft.com/office/drawing/2014/main" id="{028DFCA3-5366-4A24-8B87-451AB8A5F35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1075" y="2301876"/>
              <a:ext cx="211138" cy="265113"/>
            </a:xfrm>
            <a:custGeom>
              <a:avLst/>
              <a:gdLst>
                <a:gd name="T0" fmla="*/ 37 w 216"/>
                <a:gd name="T1" fmla="*/ 249 h 256"/>
                <a:gd name="T2" fmla="*/ 216 w 216"/>
                <a:gd name="T3" fmla="*/ 202 h 256"/>
                <a:gd name="T4" fmla="*/ 140 w 216"/>
                <a:gd name="T5" fmla="*/ 0 h 256"/>
                <a:gd name="T6" fmla="*/ 0 w 216"/>
                <a:gd name="T7" fmla="*/ 123 h 256"/>
                <a:gd name="T8" fmla="*/ 37 w 216"/>
                <a:gd name="T9" fmla="*/ 24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56">
                  <a:moveTo>
                    <a:pt x="37" y="249"/>
                  </a:moveTo>
                  <a:cubicBezTo>
                    <a:pt x="73" y="256"/>
                    <a:pt x="148" y="234"/>
                    <a:pt x="216" y="202"/>
                  </a:cubicBezTo>
                  <a:cubicBezTo>
                    <a:pt x="216" y="135"/>
                    <a:pt x="200" y="52"/>
                    <a:pt x="140" y="0"/>
                  </a:cubicBezTo>
                  <a:cubicBezTo>
                    <a:pt x="112" y="21"/>
                    <a:pt x="64" y="80"/>
                    <a:pt x="0" y="123"/>
                  </a:cubicBezTo>
                  <a:cubicBezTo>
                    <a:pt x="22" y="159"/>
                    <a:pt x="35" y="202"/>
                    <a:pt x="37" y="249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40">
              <a:extLst>
                <a:ext uri="{FF2B5EF4-FFF2-40B4-BE49-F238E27FC236}">
                  <a16:creationId xmlns:a16="http://schemas.microsoft.com/office/drawing/2014/main" id="{CD1BB03F-87B7-4207-A280-0055F88E4ECA}"/>
                </a:ext>
              </a:extLst>
            </p:cNvPr>
            <p:cNvSpPr>
              <a:spLocks/>
            </p:cNvSpPr>
            <p:nvPr/>
          </p:nvSpPr>
          <p:spPr bwMode="auto">
            <a:xfrm>
              <a:off x="-6011863" y="1174751"/>
              <a:ext cx="1022350" cy="973138"/>
            </a:xfrm>
            <a:custGeom>
              <a:avLst/>
              <a:gdLst>
                <a:gd name="T0" fmla="*/ 114 w 1050"/>
                <a:gd name="T1" fmla="*/ 534 h 936"/>
                <a:gd name="T2" fmla="*/ 530 w 1050"/>
                <a:gd name="T3" fmla="*/ 936 h 936"/>
                <a:gd name="T4" fmla="*/ 707 w 1050"/>
                <a:gd name="T5" fmla="*/ 764 h 936"/>
                <a:gd name="T6" fmla="*/ 645 w 1050"/>
                <a:gd name="T7" fmla="*/ 704 h 936"/>
                <a:gd name="T8" fmla="*/ 645 w 1050"/>
                <a:gd name="T9" fmla="*/ 455 h 936"/>
                <a:gd name="T10" fmla="*/ 858 w 1050"/>
                <a:gd name="T11" fmla="*/ 460 h 936"/>
                <a:gd name="T12" fmla="*/ 912 w 1050"/>
                <a:gd name="T13" fmla="*/ 460 h 936"/>
                <a:gd name="T14" fmla="*/ 1017 w 1050"/>
                <a:gd name="T15" fmla="*/ 414 h 936"/>
                <a:gd name="T16" fmla="*/ 946 w 1050"/>
                <a:gd name="T17" fmla="*/ 104 h 936"/>
                <a:gd name="T18" fmla="*/ 576 w 1050"/>
                <a:gd name="T19" fmla="*/ 112 h 936"/>
                <a:gd name="T20" fmla="*/ 484 w 1050"/>
                <a:gd name="T21" fmla="*/ 112 h 936"/>
                <a:gd name="T22" fmla="*/ 114 w 1050"/>
                <a:gd name="T23" fmla="*/ 104 h 936"/>
                <a:gd name="T24" fmla="*/ 114 w 1050"/>
                <a:gd name="T25" fmla="*/ 534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0" h="936">
                  <a:moveTo>
                    <a:pt x="114" y="534"/>
                  </a:moveTo>
                  <a:cubicBezTo>
                    <a:pt x="530" y="936"/>
                    <a:pt x="530" y="936"/>
                    <a:pt x="530" y="936"/>
                  </a:cubicBezTo>
                  <a:cubicBezTo>
                    <a:pt x="707" y="764"/>
                    <a:pt x="707" y="764"/>
                    <a:pt x="707" y="764"/>
                  </a:cubicBezTo>
                  <a:cubicBezTo>
                    <a:pt x="645" y="704"/>
                    <a:pt x="645" y="704"/>
                    <a:pt x="645" y="704"/>
                  </a:cubicBezTo>
                  <a:cubicBezTo>
                    <a:pt x="579" y="635"/>
                    <a:pt x="579" y="524"/>
                    <a:pt x="645" y="455"/>
                  </a:cubicBezTo>
                  <a:cubicBezTo>
                    <a:pt x="702" y="395"/>
                    <a:pt x="798" y="403"/>
                    <a:pt x="858" y="460"/>
                  </a:cubicBezTo>
                  <a:cubicBezTo>
                    <a:pt x="886" y="486"/>
                    <a:pt x="884" y="486"/>
                    <a:pt x="912" y="460"/>
                  </a:cubicBezTo>
                  <a:cubicBezTo>
                    <a:pt x="941" y="432"/>
                    <a:pt x="979" y="416"/>
                    <a:pt x="1017" y="414"/>
                  </a:cubicBezTo>
                  <a:cubicBezTo>
                    <a:pt x="1050" y="308"/>
                    <a:pt x="1026" y="187"/>
                    <a:pt x="946" y="104"/>
                  </a:cubicBezTo>
                  <a:cubicBezTo>
                    <a:pt x="846" y="0"/>
                    <a:pt x="681" y="14"/>
                    <a:pt x="576" y="112"/>
                  </a:cubicBezTo>
                  <a:cubicBezTo>
                    <a:pt x="528" y="156"/>
                    <a:pt x="531" y="156"/>
                    <a:pt x="484" y="112"/>
                  </a:cubicBezTo>
                  <a:cubicBezTo>
                    <a:pt x="379" y="14"/>
                    <a:pt x="214" y="0"/>
                    <a:pt x="114" y="104"/>
                  </a:cubicBezTo>
                  <a:cubicBezTo>
                    <a:pt x="0" y="222"/>
                    <a:pt x="0" y="416"/>
                    <a:pt x="114" y="53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41">
              <a:extLst>
                <a:ext uri="{FF2B5EF4-FFF2-40B4-BE49-F238E27FC236}">
                  <a16:creationId xmlns:a16="http://schemas.microsoft.com/office/drawing/2014/main" id="{5F77CDED-3190-4487-B9BA-2DBF1B3BDE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5448300" y="1585913"/>
              <a:ext cx="595313" cy="561975"/>
            </a:xfrm>
            <a:custGeom>
              <a:avLst/>
              <a:gdLst>
                <a:gd name="T0" fmla="*/ 128 w 612"/>
                <a:gd name="T1" fmla="*/ 369 h 541"/>
                <a:gd name="T2" fmla="*/ 306 w 612"/>
                <a:gd name="T3" fmla="*/ 541 h 541"/>
                <a:gd name="T4" fmla="*/ 546 w 612"/>
                <a:gd name="T5" fmla="*/ 309 h 541"/>
                <a:gd name="T6" fmla="*/ 546 w 612"/>
                <a:gd name="T7" fmla="*/ 60 h 541"/>
                <a:gd name="T8" fmla="*/ 438 w 612"/>
                <a:gd name="T9" fmla="*/ 19 h 541"/>
                <a:gd name="T10" fmla="*/ 333 w 612"/>
                <a:gd name="T11" fmla="*/ 65 h 541"/>
                <a:gd name="T12" fmla="*/ 279 w 612"/>
                <a:gd name="T13" fmla="*/ 65 h 541"/>
                <a:gd name="T14" fmla="*/ 66 w 612"/>
                <a:gd name="T15" fmla="*/ 60 h 541"/>
                <a:gd name="T16" fmla="*/ 66 w 612"/>
                <a:gd name="T17" fmla="*/ 309 h 541"/>
                <a:gd name="T18" fmla="*/ 128 w 612"/>
                <a:gd name="T19" fmla="*/ 36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2" h="541">
                  <a:moveTo>
                    <a:pt x="128" y="369"/>
                  </a:moveTo>
                  <a:cubicBezTo>
                    <a:pt x="306" y="541"/>
                    <a:pt x="306" y="541"/>
                    <a:pt x="306" y="541"/>
                  </a:cubicBezTo>
                  <a:cubicBezTo>
                    <a:pt x="546" y="309"/>
                    <a:pt x="546" y="309"/>
                    <a:pt x="546" y="309"/>
                  </a:cubicBezTo>
                  <a:cubicBezTo>
                    <a:pt x="612" y="240"/>
                    <a:pt x="612" y="129"/>
                    <a:pt x="546" y="60"/>
                  </a:cubicBezTo>
                  <a:cubicBezTo>
                    <a:pt x="516" y="30"/>
                    <a:pt x="477" y="17"/>
                    <a:pt x="438" y="19"/>
                  </a:cubicBezTo>
                  <a:cubicBezTo>
                    <a:pt x="400" y="21"/>
                    <a:pt x="362" y="37"/>
                    <a:pt x="333" y="65"/>
                  </a:cubicBezTo>
                  <a:cubicBezTo>
                    <a:pt x="305" y="91"/>
                    <a:pt x="307" y="91"/>
                    <a:pt x="279" y="65"/>
                  </a:cubicBezTo>
                  <a:cubicBezTo>
                    <a:pt x="219" y="8"/>
                    <a:pt x="123" y="0"/>
                    <a:pt x="66" y="60"/>
                  </a:cubicBezTo>
                  <a:cubicBezTo>
                    <a:pt x="0" y="129"/>
                    <a:pt x="0" y="240"/>
                    <a:pt x="66" y="309"/>
                  </a:cubicBezTo>
                  <a:lnTo>
                    <a:pt x="128" y="369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42">
              <a:extLst>
                <a:ext uri="{FF2B5EF4-FFF2-40B4-BE49-F238E27FC236}">
                  <a16:creationId xmlns:a16="http://schemas.microsoft.com/office/drawing/2014/main" id="{5C6A056B-09DE-4AA6-B406-52F6E861C8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445251" y="2255838"/>
              <a:ext cx="971550" cy="973138"/>
            </a:xfrm>
            <a:custGeom>
              <a:avLst/>
              <a:gdLst>
                <a:gd name="T0" fmla="*/ 954 w 999"/>
                <a:gd name="T1" fmla="*/ 73 h 937"/>
                <a:gd name="T2" fmla="*/ 801 w 999"/>
                <a:gd name="T3" fmla="*/ 84 h 937"/>
                <a:gd name="T4" fmla="*/ 626 w 999"/>
                <a:gd name="T5" fmla="*/ 10 h 937"/>
                <a:gd name="T6" fmla="*/ 410 w 999"/>
                <a:gd name="T7" fmla="*/ 84 h 937"/>
                <a:gd name="T8" fmla="*/ 384 w 999"/>
                <a:gd name="T9" fmla="*/ 111 h 937"/>
                <a:gd name="T10" fmla="*/ 319 w 999"/>
                <a:gd name="T11" fmla="*/ 51 h 937"/>
                <a:gd name="T12" fmla="*/ 276 w 999"/>
                <a:gd name="T13" fmla="*/ 12 h 937"/>
                <a:gd name="T14" fmla="*/ 226 w 999"/>
                <a:gd name="T15" fmla="*/ 14 h 937"/>
                <a:gd name="T16" fmla="*/ 141 w 999"/>
                <a:gd name="T17" fmla="*/ 183 h 937"/>
                <a:gd name="T18" fmla="*/ 108 w 999"/>
                <a:gd name="T19" fmla="*/ 161 h 937"/>
                <a:gd name="T20" fmla="*/ 74 w 999"/>
                <a:gd name="T21" fmla="*/ 155 h 937"/>
                <a:gd name="T22" fmla="*/ 47 w 999"/>
                <a:gd name="T23" fmla="*/ 178 h 937"/>
                <a:gd name="T24" fmla="*/ 104 w 999"/>
                <a:gd name="T25" fmla="*/ 523 h 937"/>
                <a:gd name="T26" fmla="*/ 231 w 999"/>
                <a:gd name="T27" fmla="*/ 643 h 937"/>
                <a:gd name="T28" fmla="*/ 107 w 999"/>
                <a:gd name="T29" fmla="*/ 654 h 937"/>
                <a:gd name="T30" fmla="*/ 42 w 999"/>
                <a:gd name="T31" fmla="*/ 693 h 937"/>
                <a:gd name="T32" fmla="*/ 65 w 999"/>
                <a:gd name="T33" fmla="*/ 792 h 937"/>
                <a:gd name="T34" fmla="*/ 382 w 999"/>
                <a:gd name="T35" fmla="*/ 937 h 937"/>
                <a:gd name="T36" fmla="*/ 542 w 999"/>
                <a:gd name="T37" fmla="*/ 910 h 937"/>
                <a:gd name="T38" fmla="*/ 796 w 999"/>
                <a:gd name="T39" fmla="*/ 729 h 937"/>
                <a:gd name="T40" fmla="*/ 915 w 999"/>
                <a:gd name="T41" fmla="*/ 399 h 937"/>
                <a:gd name="T42" fmla="*/ 906 w 999"/>
                <a:gd name="T43" fmla="*/ 275 h 937"/>
                <a:gd name="T44" fmla="*/ 991 w 999"/>
                <a:gd name="T45" fmla="*/ 134 h 937"/>
                <a:gd name="T46" fmla="*/ 991 w 999"/>
                <a:gd name="T47" fmla="*/ 92 h 937"/>
                <a:gd name="T48" fmla="*/ 954 w 999"/>
                <a:gd name="T49" fmla="*/ 73 h 937"/>
                <a:gd name="T50" fmla="*/ 255 w 999"/>
                <a:gd name="T51" fmla="*/ 100 h 937"/>
                <a:gd name="T52" fmla="*/ 263 w 999"/>
                <a:gd name="T53" fmla="*/ 108 h 937"/>
                <a:gd name="T54" fmla="*/ 341 w 999"/>
                <a:gd name="T55" fmla="*/ 179 h 937"/>
                <a:gd name="T56" fmla="*/ 320 w 999"/>
                <a:gd name="T57" fmla="*/ 253 h 937"/>
                <a:gd name="T58" fmla="*/ 217 w 999"/>
                <a:gd name="T59" fmla="*/ 221 h 937"/>
                <a:gd name="T60" fmla="*/ 255 w 999"/>
                <a:gd name="T61" fmla="*/ 100 h 937"/>
                <a:gd name="T62" fmla="*/ 825 w 999"/>
                <a:gd name="T63" fmla="*/ 278 h 937"/>
                <a:gd name="T64" fmla="*/ 835 w 999"/>
                <a:gd name="T65" fmla="*/ 396 h 937"/>
                <a:gd name="T66" fmla="*/ 517 w 999"/>
                <a:gd name="T67" fmla="*/ 834 h 937"/>
                <a:gd name="T68" fmla="*/ 126 w 999"/>
                <a:gd name="T69" fmla="*/ 741 h 937"/>
                <a:gd name="T70" fmla="*/ 121 w 999"/>
                <a:gd name="T71" fmla="*/ 734 h 937"/>
                <a:gd name="T72" fmla="*/ 337 w 999"/>
                <a:gd name="T73" fmla="*/ 669 h 937"/>
                <a:gd name="T74" fmla="*/ 344 w 999"/>
                <a:gd name="T75" fmla="*/ 636 h 937"/>
                <a:gd name="T76" fmla="*/ 325 w 999"/>
                <a:gd name="T77" fmla="*/ 609 h 937"/>
                <a:gd name="T78" fmla="*/ 107 w 999"/>
                <a:gd name="T79" fmla="*/ 256 h 937"/>
                <a:gd name="T80" fmla="*/ 341 w 999"/>
                <a:gd name="T81" fmla="*/ 334 h 937"/>
                <a:gd name="T82" fmla="*/ 363 w 999"/>
                <a:gd name="T83" fmla="*/ 333 h 937"/>
                <a:gd name="T84" fmla="*/ 396 w 999"/>
                <a:gd name="T85" fmla="*/ 294 h 937"/>
                <a:gd name="T86" fmla="*/ 426 w 999"/>
                <a:gd name="T87" fmla="*/ 189 h 937"/>
                <a:gd name="T88" fmla="*/ 426 w 999"/>
                <a:gd name="T89" fmla="*/ 189 h 937"/>
                <a:gd name="T90" fmla="*/ 427 w 999"/>
                <a:gd name="T91" fmla="*/ 188 h 937"/>
                <a:gd name="T92" fmla="*/ 464 w 999"/>
                <a:gd name="T93" fmla="*/ 143 h 937"/>
                <a:gd name="T94" fmla="*/ 621 w 999"/>
                <a:gd name="T95" fmla="*/ 89 h 937"/>
                <a:gd name="T96" fmla="*/ 758 w 999"/>
                <a:gd name="T97" fmla="*/ 153 h 937"/>
                <a:gd name="T98" fmla="*/ 789 w 999"/>
                <a:gd name="T99" fmla="*/ 165 h 937"/>
                <a:gd name="T100" fmla="*/ 883 w 999"/>
                <a:gd name="T101" fmla="*/ 158 h 937"/>
                <a:gd name="T102" fmla="*/ 829 w 999"/>
                <a:gd name="T103" fmla="*/ 247 h 937"/>
                <a:gd name="T104" fmla="*/ 825 w 999"/>
                <a:gd name="T105" fmla="*/ 278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9" h="937">
                  <a:moveTo>
                    <a:pt x="954" y="73"/>
                  </a:moveTo>
                  <a:cubicBezTo>
                    <a:pt x="801" y="84"/>
                    <a:pt x="801" y="84"/>
                    <a:pt x="801" y="84"/>
                  </a:cubicBezTo>
                  <a:cubicBezTo>
                    <a:pt x="753" y="40"/>
                    <a:pt x="691" y="14"/>
                    <a:pt x="626" y="10"/>
                  </a:cubicBezTo>
                  <a:cubicBezTo>
                    <a:pt x="546" y="4"/>
                    <a:pt x="469" y="30"/>
                    <a:pt x="410" y="84"/>
                  </a:cubicBezTo>
                  <a:cubicBezTo>
                    <a:pt x="401" y="92"/>
                    <a:pt x="392" y="101"/>
                    <a:pt x="384" y="111"/>
                  </a:cubicBezTo>
                  <a:cubicBezTo>
                    <a:pt x="360" y="91"/>
                    <a:pt x="338" y="69"/>
                    <a:pt x="319" y="51"/>
                  </a:cubicBezTo>
                  <a:cubicBezTo>
                    <a:pt x="303" y="35"/>
                    <a:pt x="289" y="21"/>
                    <a:pt x="276" y="12"/>
                  </a:cubicBezTo>
                  <a:cubicBezTo>
                    <a:pt x="261" y="0"/>
                    <a:pt x="240" y="1"/>
                    <a:pt x="226" y="14"/>
                  </a:cubicBezTo>
                  <a:cubicBezTo>
                    <a:pt x="181" y="53"/>
                    <a:pt x="152" y="112"/>
                    <a:pt x="141" y="183"/>
                  </a:cubicBezTo>
                  <a:cubicBezTo>
                    <a:pt x="129" y="176"/>
                    <a:pt x="118" y="169"/>
                    <a:pt x="108" y="161"/>
                  </a:cubicBezTo>
                  <a:cubicBezTo>
                    <a:pt x="98" y="154"/>
                    <a:pt x="86" y="151"/>
                    <a:pt x="74" y="155"/>
                  </a:cubicBezTo>
                  <a:cubicBezTo>
                    <a:pt x="62" y="158"/>
                    <a:pt x="52" y="167"/>
                    <a:pt x="47" y="178"/>
                  </a:cubicBezTo>
                  <a:cubicBezTo>
                    <a:pt x="0" y="296"/>
                    <a:pt x="20" y="415"/>
                    <a:pt x="104" y="523"/>
                  </a:cubicBezTo>
                  <a:cubicBezTo>
                    <a:pt x="145" y="576"/>
                    <a:pt x="193" y="616"/>
                    <a:pt x="231" y="643"/>
                  </a:cubicBezTo>
                  <a:cubicBezTo>
                    <a:pt x="197" y="653"/>
                    <a:pt x="151" y="654"/>
                    <a:pt x="107" y="654"/>
                  </a:cubicBezTo>
                  <a:cubicBezTo>
                    <a:pt x="78" y="654"/>
                    <a:pt x="54" y="668"/>
                    <a:pt x="42" y="693"/>
                  </a:cubicBezTo>
                  <a:cubicBezTo>
                    <a:pt x="36" y="707"/>
                    <a:pt x="25" y="744"/>
                    <a:pt x="65" y="792"/>
                  </a:cubicBezTo>
                  <a:cubicBezTo>
                    <a:pt x="144" y="886"/>
                    <a:pt x="258" y="937"/>
                    <a:pt x="382" y="937"/>
                  </a:cubicBezTo>
                  <a:cubicBezTo>
                    <a:pt x="435" y="937"/>
                    <a:pt x="488" y="928"/>
                    <a:pt x="542" y="910"/>
                  </a:cubicBezTo>
                  <a:cubicBezTo>
                    <a:pt x="643" y="876"/>
                    <a:pt x="731" y="813"/>
                    <a:pt x="796" y="729"/>
                  </a:cubicBezTo>
                  <a:cubicBezTo>
                    <a:pt x="868" y="637"/>
                    <a:pt x="909" y="523"/>
                    <a:pt x="915" y="399"/>
                  </a:cubicBezTo>
                  <a:cubicBezTo>
                    <a:pt x="917" y="355"/>
                    <a:pt x="914" y="313"/>
                    <a:pt x="906" y="275"/>
                  </a:cubicBezTo>
                  <a:cubicBezTo>
                    <a:pt x="991" y="134"/>
                    <a:pt x="991" y="134"/>
                    <a:pt x="991" y="134"/>
                  </a:cubicBezTo>
                  <a:cubicBezTo>
                    <a:pt x="999" y="121"/>
                    <a:pt x="999" y="105"/>
                    <a:pt x="991" y="92"/>
                  </a:cubicBezTo>
                  <a:cubicBezTo>
                    <a:pt x="983" y="79"/>
                    <a:pt x="969" y="72"/>
                    <a:pt x="954" y="73"/>
                  </a:cubicBezTo>
                  <a:close/>
                  <a:moveTo>
                    <a:pt x="255" y="100"/>
                  </a:moveTo>
                  <a:cubicBezTo>
                    <a:pt x="258" y="103"/>
                    <a:pt x="260" y="105"/>
                    <a:pt x="263" y="108"/>
                  </a:cubicBezTo>
                  <a:cubicBezTo>
                    <a:pt x="284" y="128"/>
                    <a:pt x="310" y="154"/>
                    <a:pt x="341" y="179"/>
                  </a:cubicBezTo>
                  <a:cubicBezTo>
                    <a:pt x="331" y="202"/>
                    <a:pt x="324" y="227"/>
                    <a:pt x="320" y="253"/>
                  </a:cubicBezTo>
                  <a:cubicBezTo>
                    <a:pt x="293" y="248"/>
                    <a:pt x="255" y="237"/>
                    <a:pt x="217" y="221"/>
                  </a:cubicBezTo>
                  <a:cubicBezTo>
                    <a:pt x="220" y="185"/>
                    <a:pt x="229" y="138"/>
                    <a:pt x="255" y="100"/>
                  </a:cubicBezTo>
                  <a:close/>
                  <a:moveTo>
                    <a:pt x="825" y="278"/>
                  </a:moveTo>
                  <a:cubicBezTo>
                    <a:pt x="834" y="313"/>
                    <a:pt x="837" y="353"/>
                    <a:pt x="835" y="396"/>
                  </a:cubicBezTo>
                  <a:cubicBezTo>
                    <a:pt x="824" y="643"/>
                    <a:pt x="663" y="784"/>
                    <a:pt x="517" y="834"/>
                  </a:cubicBezTo>
                  <a:cubicBezTo>
                    <a:pt x="367" y="885"/>
                    <a:pt x="217" y="849"/>
                    <a:pt x="126" y="741"/>
                  </a:cubicBezTo>
                  <a:cubicBezTo>
                    <a:pt x="124" y="738"/>
                    <a:pt x="123" y="736"/>
                    <a:pt x="121" y="734"/>
                  </a:cubicBezTo>
                  <a:cubicBezTo>
                    <a:pt x="207" y="733"/>
                    <a:pt x="292" y="726"/>
                    <a:pt x="337" y="669"/>
                  </a:cubicBezTo>
                  <a:cubicBezTo>
                    <a:pt x="344" y="660"/>
                    <a:pt x="347" y="648"/>
                    <a:pt x="344" y="636"/>
                  </a:cubicBezTo>
                  <a:cubicBezTo>
                    <a:pt x="342" y="625"/>
                    <a:pt x="335" y="615"/>
                    <a:pt x="325" y="609"/>
                  </a:cubicBezTo>
                  <a:cubicBezTo>
                    <a:pt x="279" y="583"/>
                    <a:pt x="68" y="450"/>
                    <a:pt x="107" y="256"/>
                  </a:cubicBezTo>
                  <a:cubicBezTo>
                    <a:pt x="181" y="298"/>
                    <a:pt x="279" y="334"/>
                    <a:pt x="341" y="334"/>
                  </a:cubicBezTo>
                  <a:cubicBezTo>
                    <a:pt x="349" y="334"/>
                    <a:pt x="356" y="334"/>
                    <a:pt x="363" y="333"/>
                  </a:cubicBezTo>
                  <a:cubicBezTo>
                    <a:pt x="382" y="329"/>
                    <a:pt x="396" y="313"/>
                    <a:pt x="396" y="294"/>
                  </a:cubicBezTo>
                  <a:cubicBezTo>
                    <a:pt x="397" y="256"/>
                    <a:pt x="407" y="220"/>
                    <a:pt x="426" y="189"/>
                  </a:cubicBezTo>
                  <a:cubicBezTo>
                    <a:pt x="426" y="189"/>
                    <a:pt x="426" y="189"/>
                    <a:pt x="426" y="189"/>
                  </a:cubicBezTo>
                  <a:cubicBezTo>
                    <a:pt x="427" y="189"/>
                    <a:pt x="427" y="188"/>
                    <a:pt x="427" y="188"/>
                  </a:cubicBezTo>
                  <a:cubicBezTo>
                    <a:pt x="437" y="171"/>
                    <a:pt x="450" y="156"/>
                    <a:pt x="464" y="143"/>
                  </a:cubicBezTo>
                  <a:cubicBezTo>
                    <a:pt x="507" y="104"/>
                    <a:pt x="562" y="85"/>
                    <a:pt x="621" y="89"/>
                  </a:cubicBezTo>
                  <a:cubicBezTo>
                    <a:pt x="672" y="93"/>
                    <a:pt x="721" y="116"/>
                    <a:pt x="758" y="153"/>
                  </a:cubicBezTo>
                  <a:cubicBezTo>
                    <a:pt x="766" y="161"/>
                    <a:pt x="778" y="166"/>
                    <a:pt x="789" y="165"/>
                  </a:cubicBezTo>
                  <a:cubicBezTo>
                    <a:pt x="883" y="158"/>
                    <a:pt x="883" y="158"/>
                    <a:pt x="883" y="158"/>
                  </a:cubicBezTo>
                  <a:cubicBezTo>
                    <a:pt x="829" y="247"/>
                    <a:pt x="829" y="247"/>
                    <a:pt x="829" y="247"/>
                  </a:cubicBezTo>
                  <a:cubicBezTo>
                    <a:pt x="824" y="257"/>
                    <a:pt x="822" y="267"/>
                    <a:pt x="825" y="2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43">
              <a:extLst>
                <a:ext uri="{FF2B5EF4-FFF2-40B4-BE49-F238E27FC236}">
                  <a16:creationId xmlns:a16="http://schemas.microsoft.com/office/drawing/2014/main" id="{4FCC176C-568C-485E-98A5-CF3D87EF5929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03913" y="2449513"/>
              <a:ext cx="77788" cy="82550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40 w 80"/>
                <a:gd name="T7" fmla="*/ 80 h 80"/>
                <a:gd name="T8" fmla="*/ 80 w 80"/>
                <a:gd name="T9" fmla="*/ 40 h 80"/>
                <a:gd name="T10" fmla="*/ 40 w 80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44">
              <a:extLst>
                <a:ext uri="{FF2B5EF4-FFF2-40B4-BE49-F238E27FC236}">
                  <a16:creationId xmlns:a16="http://schemas.microsoft.com/office/drawing/2014/main" id="{98A24ECA-90C7-45F9-A9BF-F44022E324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380038" y="2255838"/>
              <a:ext cx="971550" cy="973138"/>
            </a:xfrm>
            <a:custGeom>
              <a:avLst/>
              <a:gdLst>
                <a:gd name="T0" fmla="*/ 891 w 998"/>
                <a:gd name="T1" fmla="*/ 654 h 937"/>
                <a:gd name="T2" fmla="*/ 768 w 998"/>
                <a:gd name="T3" fmla="*/ 643 h 937"/>
                <a:gd name="T4" fmla="*/ 895 w 998"/>
                <a:gd name="T5" fmla="*/ 523 h 937"/>
                <a:gd name="T6" fmla="*/ 951 w 998"/>
                <a:gd name="T7" fmla="*/ 178 h 937"/>
                <a:gd name="T8" fmla="*/ 925 w 998"/>
                <a:gd name="T9" fmla="*/ 155 h 937"/>
                <a:gd name="T10" fmla="*/ 890 w 998"/>
                <a:gd name="T11" fmla="*/ 161 h 937"/>
                <a:gd name="T12" fmla="*/ 858 w 998"/>
                <a:gd name="T13" fmla="*/ 183 h 937"/>
                <a:gd name="T14" fmla="*/ 773 w 998"/>
                <a:gd name="T15" fmla="*/ 14 h 937"/>
                <a:gd name="T16" fmla="*/ 722 w 998"/>
                <a:gd name="T17" fmla="*/ 12 h 937"/>
                <a:gd name="T18" fmla="*/ 680 w 998"/>
                <a:gd name="T19" fmla="*/ 51 h 937"/>
                <a:gd name="T20" fmla="*/ 614 w 998"/>
                <a:gd name="T21" fmla="*/ 111 h 937"/>
                <a:gd name="T22" fmla="*/ 588 w 998"/>
                <a:gd name="T23" fmla="*/ 84 h 937"/>
                <a:gd name="T24" fmla="*/ 372 w 998"/>
                <a:gd name="T25" fmla="*/ 10 h 937"/>
                <a:gd name="T26" fmla="*/ 197 w 998"/>
                <a:gd name="T27" fmla="*/ 84 h 937"/>
                <a:gd name="T28" fmla="*/ 45 w 998"/>
                <a:gd name="T29" fmla="*/ 73 h 937"/>
                <a:gd name="T30" fmla="*/ 8 w 998"/>
                <a:gd name="T31" fmla="*/ 92 h 937"/>
                <a:gd name="T32" fmla="*/ 7 w 998"/>
                <a:gd name="T33" fmla="*/ 134 h 937"/>
                <a:gd name="T34" fmla="*/ 92 w 998"/>
                <a:gd name="T35" fmla="*/ 275 h 937"/>
                <a:gd name="T36" fmla="*/ 84 w 998"/>
                <a:gd name="T37" fmla="*/ 399 h 937"/>
                <a:gd name="T38" fmla="*/ 202 w 998"/>
                <a:gd name="T39" fmla="*/ 729 h 937"/>
                <a:gd name="T40" fmla="*/ 456 w 998"/>
                <a:gd name="T41" fmla="*/ 910 h 937"/>
                <a:gd name="T42" fmla="*/ 616 w 998"/>
                <a:gd name="T43" fmla="*/ 937 h 937"/>
                <a:gd name="T44" fmla="*/ 934 w 998"/>
                <a:gd name="T45" fmla="*/ 792 h 937"/>
                <a:gd name="T46" fmla="*/ 956 w 998"/>
                <a:gd name="T47" fmla="*/ 693 h 937"/>
                <a:gd name="T48" fmla="*/ 891 w 998"/>
                <a:gd name="T49" fmla="*/ 654 h 937"/>
                <a:gd name="T50" fmla="*/ 736 w 998"/>
                <a:gd name="T51" fmla="*/ 108 h 937"/>
                <a:gd name="T52" fmla="*/ 743 w 998"/>
                <a:gd name="T53" fmla="*/ 100 h 937"/>
                <a:gd name="T54" fmla="*/ 781 w 998"/>
                <a:gd name="T55" fmla="*/ 221 h 937"/>
                <a:gd name="T56" fmla="*/ 679 w 998"/>
                <a:gd name="T57" fmla="*/ 253 h 937"/>
                <a:gd name="T58" fmla="*/ 657 w 998"/>
                <a:gd name="T59" fmla="*/ 179 h 937"/>
                <a:gd name="T60" fmla="*/ 736 w 998"/>
                <a:gd name="T61" fmla="*/ 108 h 937"/>
                <a:gd name="T62" fmla="*/ 872 w 998"/>
                <a:gd name="T63" fmla="*/ 741 h 937"/>
                <a:gd name="T64" fmla="*/ 482 w 998"/>
                <a:gd name="T65" fmla="*/ 834 h 937"/>
                <a:gd name="T66" fmla="*/ 164 w 998"/>
                <a:gd name="T67" fmla="*/ 396 h 937"/>
                <a:gd name="T68" fmla="*/ 174 w 998"/>
                <a:gd name="T69" fmla="*/ 278 h 937"/>
                <a:gd name="T70" fmla="*/ 169 w 998"/>
                <a:gd name="T71" fmla="*/ 247 h 937"/>
                <a:gd name="T72" fmla="*/ 116 w 998"/>
                <a:gd name="T73" fmla="*/ 158 h 937"/>
                <a:gd name="T74" fmla="*/ 209 w 998"/>
                <a:gd name="T75" fmla="*/ 165 h 937"/>
                <a:gd name="T76" fmla="*/ 240 w 998"/>
                <a:gd name="T77" fmla="*/ 153 h 937"/>
                <a:gd name="T78" fmla="*/ 378 w 998"/>
                <a:gd name="T79" fmla="*/ 89 h 937"/>
                <a:gd name="T80" fmla="*/ 534 w 998"/>
                <a:gd name="T81" fmla="*/ 143 h 937"/>
                <a:gd name="T82" fmla="*/ 603 w 998"/>
                <a:gd name="T83" fmla="*/ 294 h 937"/>
                <a:gd name="T84" fmla="*/ 636 w 998"/>
                <a:gd name="T85" fmla="*/ 333 h 937"/>
                <a:gd name="T86" fmla="*/ 891 w 998"/>
                <a:gd name="T87" fmla="*/ 256 h 937"/>
                <a:gd name="T88" fmla="*/ 674 w 998"/>
                <a:gd name="T89" fmla="*/ 609 h 937"/>
                <a:gd name="T90" fmla="*/ 654 w 998"/>
                <a:gd name="T91" fmla="*/ 636 h 937"/>
                <a:gd name="T92" fmla="*/ 662 w 998"/>
                <a:gd name="T93" fmla="*/ 669 h 937"/>
                <a:gd name="T94" fmla="*/ 877 w 998"/>
                <a:gd name="T95" fmla="*/ 734 h 937"/>
                <a:gd name="T96" fmla="*/ 872 w 998"/>
                <a:gd name="T97" fmla="*/ 741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98" h="937">
                  <a:moveTo>
                    <a:pt x="891" y="654"/>
                  </a:moveTo>
                  <a:cubicBezTo>
                    <a:pt x="848" y="654"/>
                    <a:pt x="802" y="653"/>
                    <a:pt x="768" y="643"/>
                  </a:cubicBezTo>
                  <a:cubicBezTo>
                    <a:pt x="805" y="616"/>
                    <a:pt x="854" y="576"/>
                    <a:pt x="895" y="523"/>
                  </a:cubicBezTo>
                  <a:cubicBezTo>
                    <a:pt x="979" y="415"/>
                    <a:pt x="998" y="296"/>
                    <a:pt x="951" y="178"/>
                  </a:cubicBezTo>
                  <a:cubicBezTo>
                    <a:pt x="947" y="167"/>
                    <a:pt x="937" y="158"/>
                    <a:pt x="925" y="155"/>
                  </a:cubicBezTo>
                  <a:cubicBezTo>
                    <a:pt x="913" y="151"/>
                    <a:pt x="900" y="154"/>
                    <a:pt x="890" y="161"/>
                  </a:cubicBezTo>
                  <a:cubicBezTo>
                    <a:pt x="880" y="169"/>
                    <a:pt x="869" y="176"/>
                    <a:pt x="858" y="183"/>
                  </a:cubicBezTo>
                  <a:cubicBezTo>
                    <a:pt x="847" y="112"/>
                    <a:pt x="818" y="53"/>
                    <a:pt x="773" y="14"/>
                  </a:cubicBezTo>
                  <a:cubicBezTo>
                    <a:pt x="759" y="1"/>
                    <a:pt x="737" y="0"/>
                    <a:pt x="722" y="12"/>
                  </a:cubicBezTo>
                  <a:cubicBezTo>
                    <a:pt x="710" y="21"/>
                    <a:pt x="696" y="35"/>
                    <a:pt x="680" y="51"/>
                  </a:cubicBezTo>
                  <a:cubicBezTo>
                    <a:pt x="661" y="69"/>
                    <a:pt x="639" y="91"/>
                    <a:pt x="614" y="111"/>
                  </a:cubicBezTo>
                  <a:cubicBezTo>
                    <a:pt x="606" y="101"/>
                    <a:pt x="598" y="92"/>
                    <a:pt x="588" y="84"/>
                  </a:cubicBezTo>
                  <a:cubicBezTo>
                    <a:pt x="530" y="30"/>
                    <a:pt x="453" y="4"/>
                    <a:pt x="372" y="10"/>
                  </a:cubicBezTo>
                  <a:cubicBezTo>
                    <a:pt x="308" y="14"/>
                    <a:pt x="246" y="40"/>
                    <a:pt x="197" y="84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30" y="72"/>
                    <a:pt x="15" y="79"/>
                    <a:pt x="8" y="92"/>
                  </a:cubicBezTo>
                  <a:cubicBezTo>
                    <a:pt x="0" y="105"/>
                    <a:pt x="0" y="121"/>
                    <a:pt x="7" y="134"/>
                  </a:cubicBezTo>
                  <a:cubicBezTo>
                    <a:pt x="92" y="275"/>
                    <a:pt x="92" y="275"/>
                    <a:pt x="92" y="275"/>
                  </a:cubicBezTo>
                  <a:cubicBezTo>
                    <a:pt x="85" y="314"/>
                    <a:pt x="82" y="355"/>
                    <a:pt x="84" y="399"/>
                  </a:cubicBezTo>
                  <a:cubicBezTo>
                    <a:pt x="89" y="523"/>
                    <a:pt x="130" y="637"/>
                    <a:pt x="202" y="729"/>
                  </a:cubicBezTo>
                  <a:cubicBezTo>
                    <a:pt x="268" y="813"/>
                    <a:pt x="356" y="876"/>
                    <a:pt x="456" y="910"/>
                  </a:cubicBezTo>
                  <a:cubicBezTo>
                    <a:pt x="510" y="928"/>
                    <a:pt x="564" y="937"/>
                    <a:pt x="616" y="937"/>
                  </a:cubicBezTo>
                  <a:cubicBezTo>
                    <a:pt x="740" y="937"/>
                    <a:pt x="854" y="886"/>
                    <a:pt x="934" y="792"/>
                  </a:cubicBezTo>
                  <a:cubicBezTo>
                    <a:pt x="974" y="744"/>
                    <a:pt x="963" y="707"/>
                    <a:pt x="956" y="693"/>
                  </a:cubicBezTo>
                  <a:cubicBezTo>
                    <a:pt x="945" y="668"/>
                    <a:pt x="921" y="654"/>
                    <a:pt x="891" y="654"/>
                  </a:cubicBezTo>
                  <a:close/>
                  <a:moveTo>
                    <a:pt x="736" y="108"/>
                  </a:moveTo>
                  <a:cubicBezTo>
                    <a:pt x="738" y="105"/>
                    <a:pt x="741" y="103"/>
                    <a:pt x="743" y="100"/>
                  </a:cubicBezTo>
                  <a:cubicBezTo>
                    <a:pt x="770" y="138"/>
                    <a:pt x="779" y="185"/>
                    <a:pt x="781" y="221"/>
                  </a:cubicBezTo>
                  <a:cubicBezTo>
                    <a:pt x="743" y="237"/>
                    <a:pt x="706" y="248"/>
                    <a:pt x="679" y="253"/>
                  </a:cubicBezTo>
                  <a:cubicBezTo>
                    <a:pt x="675" y="227"/>
                    <a:pt x="668" y="202"/>
                    <a:pt x="657" y="179"/>
                  </a:cubicBezTo>
                  <a:cubicBezTo>
                    <a:pt x="689" y="154"/>
                    <a:pt x="715" y="128"/>
                    <a:pt x="736" y="108"/>
                  </a:cubicBezTo>
                  <a:close/>
                  <a:moveTo>
                    <a:pt x="872" y="741"/>
                  </a:moveTo>
                  <a:cubicBezTo>
                    <a:pt x="782" y="849"/>
                    <a:pt x="632" y="885"/>
                    <a:pt x="482" y="834"/>
                  </a:cubicBezTo>
                  <a:cubicBezTo>
                    <a:pt x="336" y="784"/>
                    <a:pt x="175" y="643"/>
                    <a:pt x="164" y="396"/>
                  </a:cubicBezTo>
                  <a:cubicBezTo>
                    <a:pt x="162" y="353"/>
                    <a:pt x="165" y="313"/>
                    <a:pt x="174" y="278"/>
                  </a:cubicBezTo>
                  <a:cubicBezTo>
                    <a:pt x="176" y="267"/>
                    <a:pt x="175" y="257"/>
                    <a:pt x="169" y="247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21" y="166"/>
                    <a:pt x="232" y="161"/>
                    <a:pt x="240" y="153"/>
                  </a:cubicBezTo>
                  <a:cubicBezTo>
                    <a:pt x="278" y="116"/>
                    <a:pt x="326" y="93"/>
                    <a:pt x="378" y="89"/>
                  </a:cubicBezTo>
                  <a:cubicBezTo>
                    <a:pt x="436" y="85"/>
                    <a:pt x="492" y="104"/>
                    <a:pt x="534" y="143"/>
                  </a:cubicBezTo>
                  <a:cubicBezTo>
                    <a:pt x="577" y="182"/>
                    <a:pt x="601" y="235"/>
                    <a:pt x="603" y="294"/>
                  </a:cubicBezTo>
                  <a:cubicBezTo>
                    <a:pt x="603" y="313"/>
                    <a:pt x="617" y="329"/>
                    <a:pt x="636" y="333"/>
                  </a:cubicBezTo>
                  <a:cubicBezTo>
                    <a:pt x="695" y="343"/>
                    <a:pt x="808" y="304"/>
                    <a:pt x="891" y="256"/>
                  </a:cubicBezTo>
                  <a:cubicBezTo>
                    <a:pt x="931" y="450"/>
                    <a:pt x="720" y="583"/>
                    <a:pt x="674" y="609"/>
                  </a:cubicBezTo>
                  <a:cubicBezTo>
                    <a:pt x="664" y="615"/>
                    <a:pt x="656" y="625"/>
                    <a:pt x="654" y="636"/>
                  </a:cubicBezTo>
                  <a:cubicBezTo>
                    <a:pt x="652" y="648"/>
                    <a:pt x="655" y="660"/>
                    <a:pt x="662" y="669"/>
                  </a:cubicBezTo>
                  <a:cubicBezTo>
                    <a:pt x="707" y="726"/>
                    <a:pt x="792" y="733"/>
                    <a:pt x="877" y="734"/>
                  </a:cubicBezTo>
                  <a:cubicBezTo>
                    <a:pt x="876" y="736"/>
                    <a:pt x="874" y="738"/>
                    <a:pt x="872" y="7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45">
              <a:extLst>
                <a:ext uri="{FF2B5EF4-FFF2-40B4-BE49-F238E27FC236}">
                  <a16:creationId xmlns:a16="http://schemas.microsoft.com/office/drawing/2014/main" id="{0EFE8ED2-F213-4A83-A708-036E9AEAAE87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27613" y="2449513"/>
              <a:ext cx="77788" cy="82550"/>
            </a:xfrm>
            <a:custGeom>
              <a:avLst/>
              <a:gdLst>
                <a:gd name="T0" fmla="*/ 40 w 80"/>
                <a:gd name="T1" fmla="*/ 0 h 80"/>
                <a:gd name="T2" fmla="*/ 39 w 80"/>
                <a:gd name="T3" fmla="*/ 0 h 80"/>
                <a:gd name="T4" fmla="*/ 0 w 80"/>
                <a:gd name="T5" fmla="*/ 40 h 80"/>
                <a:gd name="T6" fmla="*/ 40 w 80"/>
                <a:gd name="T7" fmla="*/ 80 h 80"/>
                <a:gd name="T8" fmla="*/ 80 w 80"/>
                <a:gd name="T9" fmla="*/ 40 h 80"/>
                <a:gd name="T10" fmla="*/ 40 w 80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46">
              <a:extLst>
                <a:ext uri="{FF2B5EF4-FFF2-40B4-BE49-F238E27FC236}">
                  <a16:creationId xmlns:a16="http://schemas.microsoft.com/office/drawing/2014/main" id="{F5BA9C57-DAD8-4BAB-A6A9-6822C84418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54725" y="1163638"/>
              <a:ext cx="1244600" cy="1025525"/>
            </a:xfrm>
            <a:custGeom>
              <a:avLst/>
              <a:gdLst>
                <a:gd name="T0" fmla="*/ 901 w 1279"/>
                <a:gd name="T1" fmla="*/ 976 h 987"/>
                <a:gd name="T2" fmla="*/ 929 w 1279"/>
                <a:gd name="T3" fmla="*/ 987 h 987"/>
                <a:gd name="T4" fmla="*/ 956 w 1279"/>
                <a:gd name="T5" fmla="*/ 976 h 987"/>
                <a:gd name="T6" fmla="*/ 1197 w 1279"/>
                <a:gd name="T7" fmla="*/ 744 h 987"/>
                <a:gd name="T8" fmla="*/ 1198 w 1279"/>
                <a:gd name="T9" fmla="*/ 743 h 987"/>
                <a:gd name="T10" fmla="*/ 1198 w 1279"/>
                <a:gd name="T11" fmla="*/ 438 h 987"/>
                <a:gd name="T12" fmla="*/ 1111 w 1279"/>
                <a:gd name="T13" fmla="*/ 389 h 987"/>
                <a:gd name="T14" fmla="*/ 1018 w 1279"/>
                <a:gd name="T15" fmla="*/ 87 h 987"/>
                <a:gd name="T16" fmla="*/ 805 w 1279"/>
                <a:gd name="T17" fmla="*/ 3 h 987"/>
                <a:gd name="T18" fmla="*/ 593 w 1279"/>
                <a:gd name="T19" fmla="*/ 93 h 987"/>
                <a:gd name="T20" fmla="*/ 589 w 1279"/>
                <a:gd name="T21" fmla="*/ 97 h 987"/>
                <a:gd name="T22" fmla="*/ 574 w 1279"/>
                <a:gd name="T23" fmla="*/ 111 h 987"/>
                <a:gd name="T24" fmla="*/ 559 w 1279"/>
                <a:gd name="T25" fmla="*/ 97 h 987"/>
                <a:gd name="T26" fmla="*/ 555 w 1279"/>
                <a:gd name="T27" fmla="*/ 93 h 987"/>
                <a:gd name="T28" fmla="*/ 343 w 1279"/>
                <a:gd name="T29" fmla="*/ 3 h 987"/>
                <a:gd name="T30" fmla="*/ 129 w 1279"/>
                <a:gd name="T31" fmla="*/ 87 h 987"/>
                <a:gd name="T32" fmla="*/ 129 w 1279"/>
                <a:gd name="T33" fmla="*/ 573 h 987"/>
                <a:gd name="T34" fmla="*/ 130 w 1279"/>
                <a:gd name="T35" fmla="*/ 574 h 987"/>
                <a:gd name="T36" fmla="*/ 179 w 1279"/>
                <a:gd name="T37" fmla="*/ 622 h 987"/>
                <a:gd name="T38" fmla="*/ 207 w 1279"/>
                <a:gd name="T39" fmla="*/ 633 h 987"/>
                <a:gd name="T40" fmla="*/ 236 w 1279"/>
                <a:gd name="T41" fmla="*/ 621 h 987"/>
                <a:gd name="T42" fmla="*/ 235 w 1279"/>
                <a:gd name="T43" fmla="*/ 564 h 987"/>
                <a:gd name="T44" fmla="*/ 186 w 1279"/>
                <a:gd name="T45" fmla="*/ 517 h 987"/>
                <a:gd name="T46" fmla="*/ 187 w 1279"/>
                <a:gd name="T47" fmla="*/ 142 h 987"/>
                <a:gd name="T48" fmla="*/ 500 w 1279"/>
                <a:gd name="T49" fmla="*/ 152 h 987"/>
                <a:gd name="T50" fmla="*/ 504 w 1279"/>
                <a:gd name="T51" fmla="*/ 156 h 987"/>
                <a:gd name="T52" fmla="*/ 574 w 1279"/>
                <a:gd name="T53" fmla="*/ 196 h 987"/>
                <a:gd name="T54" fmla="*/ 644 w 1279"/>
                <a:gd name="T55" fmla="*/ 156 h 987"/>
                <a:gd name="T56" fmla="*/ 647 w 1279"/>
                <a:gd name="T57" fmla="*/ 152 h 987"/>
                <a:gd name="T58" fmla="*/ 961 w 1279"/>
                <a:gd name="T59" fmla="*/ 142 h 987"/>
                <a:gd name="T60" fmla="*/ 1029 w 1279"/>
                <a:gd name="T61" fmla="*/ 389 h 987"/>
                <a:gd name="T62" fmla="*/ 929 w 1279"/>
                <a:gd name="T63" fmla="*/ 441 h 987"/>
                <a:gd name="T64" fmla="*/ 796 w 1279"/>
                <a:gd name="T65" fmla="*/ 385 h 987"/>
                <a:gd name="T66" fmla="*/ 660 w 1279"/>
                <a:gd name="T67" fmla="*/ 438 h 987"/>
                <a:gd name="T68" fmla="*/ 660 w 1279"/>
                <a:gd name="T69" fmla="*/ 743 h 987"/>
                <a:gd name="T70" fmla="*/ 661 w 1279"/>
                <a:gd name="T71" fmla="*/ 744 h 987"/>
                <a:gd name="T72" fmla="*/ 694 w 1279"/>
                <a:gd name="T73" fmla="*/ 775 h 987"/>
                <a:gd name="T74" fmla="*/ 574 w 1279"/>
                <a:gd name="T75" fmla="*/ 891 h 987"/>
                <a:gd name="T76" fmla="*/ 489 w 1279"/>
                <a:gd name="T77" fmla="*/ 809 h 987"/>
                <a:gd name="T78" fmla="*/ 432 w 1279"/>
                <a:gd name="T79" fmla="*/ 810 h 987"/>
                <a:gd name="T80" fmla="*/ 433 w 1279"/>
                <a:gd name="T81" fmla="*/ 866 h 987"/>
                <a:gd name="T82" fmla="*/ 546 w 1279"/>
                <a:gd name="T83" fmla="*/ 976 h 987"/>
                <a:gd name="T84" fmla="*/ 574 w 1279"/>
                <a:gd name="T85" fmla="*/ 987 h 987"/>
                <a:gd name="T86" fmla="*/ 602 w 1279"/>
                <a:gd name="T87" fmla="*/ 976 h 987"/>
                <a:gd name="T88" fmla="*/ 751 w 1279"/>
                <a:gd name="T89" fmla="*/ 831 h 987"/>
                <a:gd name="T90" fmla="*/ 901 w 1279"/>
                <a:gd name="T91" fmla="*/ 976 h 987"/>
                <a:gd name="T92" fmla="*/ 717 w 1279"/>
                <a:gd name="T93" fmla="*/ 494 h 987"/>
                <a:gd name="T94" fmla="*/ 875 w 1279"/>
                <a:gd name="T95" fmla="*/ 500 h 987"/>
                <a:gd name="T96" fmla="*/ 877 w 1279"/>
                <a:gd name="T97" fmla="*/ 502 h 987"/>
                <a:gd name="T98" fmla="*/ 929 w 1279"/>
                <a:gd name="T99" fmla="*/ 530 h 987"/>
                <a:gd name="T100" fmla="*/ 981 w 1279"/>
                <a:gd name="T101" fmla="*/ 502 h 987"/>
                <a:gd name="T102" fmla="*/ 983 w 1279"/>
                <a:gd name="T103" fmla="*/ 500 h 987"/>
                <a:gd name="T104" fmla="*/ 1140 w 1279"/>
                <a:gd name="T105" fmla="*/ 494 h 987"/>
                <a:gd name="T106" fmla="*/ 1141 w 1279"/>
                <a:gd name="T107" fmla="*/ 687 h 987"/>
                <a:gd name="T108" fmla="*/ 929 w 1279"/>
                <a:gd name="T109" fmla="*/ 891 h 987"/>
                <a:gd name="T110" fmla="*/ 717 w 1279"/>
                <a:gd name="T111" fmla="*/ 687 h 987"/>
                <a:gd name="T112" fmla="*/ 717 w 1279"/>
                <a:gd name="T113" fmla="*/ 494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79" h="987">
                  <a:moveTo>
                    <a:pt x="901" y="976"/>
                  </a:moveTo>
                  <a:cubicBezTo>
                    <a:pt x="909" y="983"/>
                    <a:pt x="919" y="987"/>
                    <a:pt x="929" y="987"/>
                  </a:cubicBezTo>
                  <a:cubicBezTo>
                    <a:pt x="939" y="987"/>
                    <a:pt x="949" y="983"/>
                    <a:pt x="956" y="976"/>
                  </a:cubicBezTo>
                  <a:cubicBezTo>
                    <a:pt x="1197" y="744"/>
                    <a:pt x="1197" y="744"/>
                    <a:pt x="1197" y="744"/>
                  </a:cubicBezTo>
                  <a:cubicBezTo>
                    <a:pt x="1197" y="743"/>
                    <a:pt x="1197" y="743"/>
                    <a:pt x="1198" y="743"/>
                  </a:cubicBezTo>
                  <a:cubicBezTo>
                    <a:pt x="1279" y="659"/>
                    <a:pt x="1279" y="522"/>
                    <a:pt x="1198" y="438"/>
                  </a:cubicBezTo>
                  <a:cubicBezTo>
                    <a:pt x="1174" y="413"/>
                    <a:pt x="1144" y="397"/>
                    <a:pt x="1111" y="389"/>
                  </a:cubicBezTo>
                  <a:cubicBezTo>
                    <a:pt x="1129" y="279"/>
                    <a:pt x="1096" y="167"/>
                    <a:pt x="1018" y="87"/>
                  </a:cubicBezTo>
                  <a:cubicBezTo>
                    <a:pt x="963" y="30"/>
                    <a:pt x="887" y="0"/>
                    <a:pt x="805" y="3"/>
                  </a:cubicBezTo>
                  <a:cubicBezTo>
                    <a:pt x="727" y="6"/>
                    <a:pt x="652" y="38"/>
                    <a:pt x="593" y="93"/>
                  </a:cubicBezTo>
                  <a:cubicBezTo>
                    <a:pt x="589" y="97"/>
                    <a:pt x="589" y="97"/>
                    <a:pt x="589" y="97"/>
                  </a:cubicBezTo>
                  <a:cubicBezTo>
                    <a:pt x="584" y="102"/>
                    <a:pt x="578" y="107"/>
                    <a:pt x="574" y="111"/>
                  </a:cubicBezTo>
                  <a:cubicBezTo>
                    <a:pt x="569" y="107"/>
                    <a:pt x="564" y="102"/>
                    <a:pt x="559" y="97"/>
                  </a:cubicBezTo>
                  <a:cubicBezTo>
                    <a:pt x="555" y="93"/>
                    <a:pt x="555" y="93"/>
                    <a:pt x="555" y="93"/>
                  </a:cubicBezTo>
                  <a:cubicBezTo>
                    <a:pt x="496" y="38"/>
                    <a:pt x="421" y="6"/>
                    <a:pt x="343" y="3"/>
                  </a:cubicBezTo>
                  <a:cubicBezTo>
                    <a:pt x="260" y="0"/>
                    <a:pt x="184" y="30"/>
                    <a:pt x="129" y="87"/>
                  </a:cubicBezTo>
                  <a:cubicBezTo>
                    <a:pt x="0" y="221"/>
                    <a:pt x="0" y="439"/>
                    <a:pt x="129" y="573"/>
                  </a:cubicBezTo>
                  <a:cubicBezTo>
                    <a:pt x="130" y="573"/>
                    <a:pt x="130" y="574"/>
                    <a:pt x="130" y="574"/>
                  </a:cubicBezTo>
                  <a:cubicBezTo>
                    <a:pt x="179" y="622"/>
                    <a:pt x="179" y="622"/>
                    <a:pt x="179" y="622"/>
                  </a:cubicBezTo>
                  <a:cubicBezTo>
                    <a:pt x="187" y="629"/>
                    <a:pt x="197" y="633"/>
                    <a:pt x="207" y="633"/>
                  </a:cubicBezTo>
                  <a:cubicBezTo>
                    <a:pt x="218" y="633"/>
                    <a:pt x="228" y="629"/>
                    <a:pt x="236" y="621"/>
                  </a:cubicBezTo>
                  <a:cubicBezTo>
                    <a:pt x="251" y="605"/>
                    <a:pt x="251" y="579"/>
                    <a:pt x="235" y="564"/>
                  </a:cubicBezTo>
                  <a:cubicBezTo>
                    <a:pt x="186" y="517"/>
                    <a:pt x="186" y="517"/>
                    <a:pt x="186" y="517"/>
                  </a:cubicBezTo>
                  <a:cubicBezTo>
                    <a:pt x="87" y="414"/>
                    <a:pt x="87" y="246"/>
                    <a:pt x="187" y="142"/>
                  </a:cubicBezTo>
                  <a:cubicBezTo>
                    <a:pt x="266" y="60"/>
                    <a:pt x="407" y="65"/>
                    <a:pt x="500" y="152"/>
                  </a:cubicBezTo>
                  <a:cubicBezTo>
                    <a:pt x="504" y="156"/>
                    <a:pt x="504" y="156"/>
                    <a:pt x="504" y="156"/>
                  </a:cubicBezTo>
                  <a:cubicBezTo>
                    <a:pt x="530" y="180"/>
                    <a:pt x="547" y="196"/>
                    <a:pt x="574" y="196"/>
                  </a:cubicBezTo>
                  <a:cubicBezTo>
                    <a:pt x="600" y="196"/>
                    <a:pt x="617" y="180"/>
                    <a:pt x="644" y="156"/>
                  </a:cubicBezTo>
                  <a:cubicBezTo>
                    <a:pt x="647" y="152"/>
                    <a:pt x="647" y="152"/>
                    <a:pt x="647" y="152"/>
                  </a:cubicBezTo>
                  <a:cubicBezTo>
                    <a:pt x="741" y="64"/>
                    <a:pt x="882" y="60"/>
                    <a:pt x="961" y="142"/>
                  </a:cubicBezTo>
                  <a:cubicBezTo>
                    <a:pt x="1024" y="207"/>
                    <a:pt x="1049" y="300"/>
                    <a:pt x="1029" y="389"/>
                  </a:cubicBezTo>
                  <a:cubicBezTo>
                    <a:pt x="992" y="397"/>
                    <a:pt x="957" y="414"/>
                    <a:pt x="929" y="441"/>
                  </a:cubicBezTo>
                  <a:cubicBezTo>
                    <a:pt x="892" y="407"/>
                    <a:pt x="845" y="387"/>
                    <a:pt x="796" y="385"/>
                  </a:cubicBezTo>
                  <a:cubicBezTo>
                    <a:pt x="743" y="383"/>
                    <a:pt x="695" y="402"/>
                    <a:pt x="660" y="438"/>
                  </a:cubicBezTo>
                  <a:cubicBezTo>
                    <a:pt x="579" y="522"/>
                    <a:pt x="579" y="659"/>
                    <a:pt x="660" y="743"/>
                  </a:cubicBezTo>
                  <a:cubicBezTo>
                    <a:pt x="660" y="743"/>
                    <a:pt x="660" y="743"/>
                    <a:pt x="661" y="744"/>
                  </a:cubicBezTo>
                  <a:cubicBezTo>
                    <a:pt x="694" y="775"/>
                    <a:pt x="694" y="775"/>
                    <a:pt x="694" y="775"/>
                  </a:cubicBezTo>
                  <a:cubicBezTo>
                    <a:pt x="574" y="891"/>
                    <a:pt x="574" y="891"/>
                    <a:pt x="574" y="891"/>
                  </a:cubicBezTo>
                  <a:cubicBezTo>
                    <a:pt x="489" y="809"/>
                    <a:pt x="489" y="809"/>
                    <a:pt x="489" y="809"/>
                  </a:cubicBezTo>
                  <a:cubicBezTo>
                    <a:pt x="473" y="793"/>
                    <a:pt x="447" y="794"/>
                    <a:pt x="432" y="810"/>
                  </a:cubicBezTo>
                  <a:cubicBezTo>
                    <a:pt x="417" y="826"/>
                    <a:pt x="417" y="851"/>
                    <a:pt x="433" y="866"/>
                  </a:cubicBezTo>
                  <a:cubicBezTo>
                    <a:pt x="546" y="976"/>
                    <a:pt x="546" y="976"/>
                    <a:pt x="546" y="976"/>
                  </a:cubicBezTo>
                  <a:cubicBezTo>
                    <a:pt x="554" y="983"/>
                    <a:pt x="564" y="987"/>
                    <a:pt x="574" y="987"/>
                  </a:cubicBezTo>
                  <a:cubicBezTo>
                    <a:pt x="584" y="987"/>
                    <a:pt x="594" y="983"/>
                    <a:pt x="602" y="976"/>
                  </a:cubicBezTo>
                  <a:cubicBezTo>
                    <a:pt x="751" y="831"/>
                    <a:pt x="751" y="831"/>
                    <a:pt x="751" y="831"/>
                  </a:cubicBezTo>
                  <a:lnTo>
                    <a:pt x="901" y="976"/>
                  </a:lnTo>
                  <a:close/>
                  <a:moveTo>
                    <a:pt x="717" y="494"/>
                  </a:moveTo>
                  <a:cubicBezTo>
                    <a:pt x="762" y="448"/>
                    <a:pt x="833" y="461"/>
                    <a:pt x="875" y="500"/>
                  </a:cubicBezTo>
                  <a:cubicBezTo>
                    <a:pt x="877" y="502"/>
                    <a:pt x="877" y="502"/>
                    <a:pt x="877" y="502"/>
                  </a:cubicBezTo>
                  <a:cubicBezTo>
                    <a:pt x="893" y="517"/>
                    <a:pt x="907" y="530"/>
                    <a:pt x="929" y="530"/>
                  </a:cubicBezTo>
                  <a:cubicBezTo>
                    <a:pt x="951" y="530"/>
                    <a:pt x="965" y="517"/>
                    <a:pt x="981" y="502"/>
                  </a:cubicBezTo>
                  <a:cubicBezTo>
                    <a:pt x="983" y="500"/>
                    <a:pt x="983" y="500"/>
                    <a:pt x="983" y="500"/>
                  </a:cubicBezTo>
                  <a:cubicBezTo>
                    <a:pt x="1024" y="461"/>
                    <a:pt x="1096" y="448"/>
                    <a:pt x="1140" y="494"/>
                  </a:cubicBezTo>
                  <a:cubicBezTo>
                    <a:pt x="1191" y="547"/>
                    <a:pt x="1192" y="633"/>
                    <a:pt x="1141" y="687"/>
                  </a:cubicBezTo>
                  <a:cubicBezTo>
                    <a:pt x="929" y="891"/>
                    <a:pt x="929" y="891"/>
                    <a:pt x="929" y="891"/>
                  </a:cubicBezTo>
                  <a:cubicBezTo>
                    <a:pt x="717" y="687"/>
                    <a:pt x="717" y="687"/>
                    <a:pt x="717" y="687"/>
                  </a:cubicBezTo>
                  <a:cubicBezTo>
                    <a:pt x="666" y="633"/>
                    <a:pt x="666" y="547"/>
                    <a:pt x="717" y="4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47">
              <a:extLst>
                <a:ext uri="{FF2B5EF4-FFF2-40B4-BE49-F238E27FC236}">
                  <a16:creationId xmlns:a16="http://schemas.microsoft.com/office/drawing/2014/main" id="{87B4AE4B-AC6F-4CD8-9729-49840F660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73738" y="1860551"/>
              <a:ext cx="85725" cy="87313"/>
            </a:xfrm>
            <a:custGeom>
              <a:avLst/>
              <a:gdLst>
                <a:gd name="T0" fmla="*/ 44 w 88"/>
                <a:gd name="T1" fmla="*/ 84 h 84"/>
                <a:gd name="T2" fmla="*/ 73 w 88"/>
                <a:gd name="T3" fmla="*/ 72 h 84"/>
                <a:gd name="T4" fmla="*/ 72 w 88"/>
                <a:gd name="T5" fmla="*/ 16 h 84"/>
                <a:gd name="T6" fmla="*/ 15 w 88"/>
                <a:gd name="T7" fmla="*/ 16 h 84"/>
                <a:gd name="T8" fmla="*/ 16 w 88"/>
                <a:gd name="T9" fmla="*/ 73 h 84"/>
                <a:gd name="T10" fmla="*/ 16 w 88"/>
                <a:gd name="T11" fmla="*/ 73 h 84"/>
                <a:gd name="T12" fmla="*/ 44 w 88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84">
                  <a:moveTo>
                    <a:pt x="44" y="84"/>
                  </a:moveTo>
                  <a:cubicBezTo>
                    <a:pt x="54" y="84"/>
                    <a:pt x="65" y="80"/>
                    <a:pt x="73" y="72"/>
                  </a:cubicBezTo>
                  <a:cubicBezTo>
                    <a:pt x="88" y="56"/>
                    <a:pt x="88" y="31"/>
                    <a:pt x="72" y="16"/>
                  </a:cubicBezTo>
                  <a:cubicBezTo>
                    <a:pt x="56" y="0"/>
                    <a:pt x="31" y="0"/>
                    <a:pt x="15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4" y="80"/>
                    <a:pt x="34" y="84"/>
                    <a:pt x="4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6" name="Group 95">
            <a:extLst>
              <a:ext uri="{FF2B5EF4-FFF2-40B4-BE49-F238E27FC236}">
                <a16:creationId xmlns:a16="http://schemas.microsoft.com/office/drawing/2014/main" id="{CB54EF2B-2EBA-459C-925C-BA73C2B0E604}"/>
              </a:ext>
            </a:extLst>
          </p:cNvPr>
          <p:cNvGrpSpPr/>
          <p:nvPr/>
        </p:nvGrpSpPr>
        <p:grpSpPr>
          <a:xfrm>
            <a:off x="5709444" y="2785584"/>
            <a:ext cx="773113" cy="814084"/>
            <a:chOff x="-6461126" y="1163638"/>
            <a:chExt cx="2066926" cy="2176463"/>
          </a:xfrm>
        </p:grpSpPr>
        <p:sp>
          <p:nvSpPr>
            <p:cNvPr id="97" name="Freeform 24">
              <a:extLst>
                <a:ext uri="{FF2B5EF4-FFF2-40B4-BE49-F238E27FC236}">
                  <a16:creationId xmlns:a16="http://schemas.microsoft.com/office/drawing/2014/main" id="{52653658-9039-47AB-81FC-A3EA73BC50B5}"/>
                </a:ext>
              </a:extLst>
            </p:cNvPr>
            <p:cNvSpPr>
              <a:spLocks/>
            </p:cNvSpPr>
            <p:nvPr/>
          </p:nvSpPr>
          <p:spPr bwMode="auto">
            <a:xfrm>
              <a:off x="-6461126" y="2300288"/>
              <a:ext cx="947738" cy="1039813"/>
            </a:xfrm>
            <a:custGeom>
              <a:avLst/>
              <a:gdLst>
                <a:gd name="T0" fmla="*/ 111 w 972"/>
                <a:gd name="T1" fmla="*/ 723 h 1001"/>
                <a:gd name="T2" fmla="*/ 890 w 972"/>
                <a:gd name="T3" fmla="*/ 354 h 1001"/>
                <a:gd name="T4" fmla="*/ 879 w 972"/>
                <a:gd name="T5" fmla="*/ 225 h 1001"/>
                <a:gd name="T6" fmla="*/ 972 w 972"/>
                <a:gd name="T7" fmla="*/ 70 h 1001"/>
                <a:gd name="T8" fmla="*/ 802 w 972"/>
                <a:gd name="T9" fmla="*/ 82 h 1001"/>
                <a:gd name="T10" fmla="*/ 639 w 972"/>
                <a:gd name="T11" fmla="*/ 7 h 1001"/>
                <a:gd name="T12" fmla="*/ 408 w 972"/>
                <a:gd name="T13" fmla="*/ 124 h 1001"/>
                <a:gd name="T14" fmla="*/ 371 w 972"/>
                <a:gd name="T15" fmla="*/ 250 h 1001"/>
                <a:gd name="T16" fmla="*/ 191 w 972"/>
                <a:gd name="T17" fmla="*/ 203 h 1001"/>
                <a:gd name="T18" fmla="*/ 99 w 972"/>
                <a:gd name="T19" fmla="*/ 150 h 1001"/>
                <a:gd name="T20" fmla="*/ 320 w 972"/>
                <a:gd name="T21" fmla="*/ 601 h 1001"/>
                <a:gd name="T22" fmla="*/ 122 w 972"/>
                <a:gd name="T23" fmla="*/ 651 h 1001"/>
                <a:gd name="T24" fmla="*/ 111 w 972"/>
                <a:gd name="T25" fmla="*/ 723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2" h="1001">
                  <a:moveTo>
                    <a:pt x="111" y="723"/>
                  </a:moveTo>
                  <a:cubicBezTo>
                    <a:pt x="344" y="1001"/>
                    <a:pt x="869" y="814"/>
                    <a:pt x="890" y="354"/>
                  </a:cubicBezTo>
                  <a:cubicBezTo>
                    <a:pt x="892" y="306"/>
                    <a:pt x="888" y="263"/>
                    <a:pt x="879" y="225"/>
                  </a:cubicBezTo>
                  <a:cubicBezTo>
                    <a:pt x="972" y="70"/>
                    <a:pt x="972" y="70"/>
                    <a:pt x="972" y="70"/>
                  </a:cubicBezTo>
                  <a:cubicBezTo>
                    <a:pt x="802" y="82"/>
                    <a:pt x="802" y="82"/>
                    <a:pt x="802" y="82"/>
                  </a:cubicBezTo>
                  <a:cubicBezTo>
                    <a:pt x="756" y="36"/>
                    <a:pt x="697" y="11"/>
                    <a:pt x="639" y="7"/>
                  </a:cubicBezTo>
                  <a:cubicBezTo>
                    <a:pt x="542" y="0"/>
                    <a:pt x="455" y="47"/>
                    <a:pt x="408" y="124"/>
                  </a:cubicBezTo>
                  <a:cubicBezTo>
                    <a:pt x="386" y="160"/>
                    <a:pt x="372" y="203"/>
                    <a:pt x="371" y="250"/>
                  </a:cubicBezTo>
                  <a:cubicBezTo>
                    <a:pt x="334" y="257"/>
                    <a:pt x="260" y="235"/>
                    <a:pt x="191" y="203"/>
                  </a:cubicBezTo>
                  <a:cubicBezTo>
                    <a:pt x="157" y="188"/>
                    <a:pt x="125" y="169"/>
                    <a:pt x="99" y="150"/>
                  </a:cubicBezTo>
                  <a:cubicBezTo>
                    <a:pt x="0" y="397"/>
                    <a:pt x="261" y="567"/>
                    <a:pt x="320" y="601"/>
                  </a:cubicBezTo>
                  <a:cubicBezTo>
                    <a:pt x="285" y="645"/>
                    <a:pt x="212" y="651"/>
                    <a:pt x="122" y="651"/>
                  </a:cubicBezTo>
                  <a:cubicBezTo>
                    <a:pt x="91" y="651"/>
                    <a:pt x="76" y="682"/>
                    <a:pt x="111" y="723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25">
              <a:extLst>
                <a:ext uri="{FF2B5EF4-FFF2-40B4-BE49-F238E27FC236}">
                  <a16:creationId xmlns:a16="http://schemas.microsoft.com/office/drawing/2014/main" id="{42AEF3A4-47E9-4BED-9524-D90D5E4A2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-6273800" y="2301876"/>
              <a:ext cx="211138" cy="265113"/>
            </a:xfrm>
            <a:custGeom>
              <a:avLst/>
              <a:gdLst>
                <a:gd name="T0" fmla="*/ 0 w 217"/>
                <a:gd name="T1" fmla="*/ 202 h 256"/>
                <a:gd name="T2" fmla="*/ 180 w 217"/>
                <a:gd name="T3" fmla="*/ 249 h 256"/>
                <a:gd name="T4" fmla="*/ 217 w 217"/>
                <a:gd name="T5" fmla="*/ 123 h 256"/>
                <a:gd name="T6" fmla="*/ 76 w 217"/>
                <a:gd name="T7" fmla="*/ 0 h 256"/>
                <a:gd name="T8" fmla="*/ 0 w 217"/>
                <a:gd name="T9" fmla="*/ 20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56">
                  <a:moveTo>
                    <a:pt x="0" y="202"/>
                  </a:moveTo>
                  <a:cubicBezTo>
                    <a:pt x="69" y="234"/>
                    <a:pt x="143" y="256"/>
                    <a:pt x="180" y="249"/>
                  </a:cubicBezTo>
                  <a:cubicBezTo>
                    <a:pt x="181" y="202"/>
                    <a:pt x="195" y="159"/>
                    <a:pt x="217" y="123"/>
                  </a:cubicBezTo>
                  <a:cubicBezTo>
                    <a:pt x="153" y="80"/>
                    <a:pt x="105" y="21"/>
                    <a:pt x="76" y="0"/>
                  </a:cubicBezTo>
                  <a:cubicBezTo>
                    <a:pt x="17" y="52"/>
                    <a:pt x="0" y="135"/>
                    <a:pt x="0" y="202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26">
              <a:extLst>
                <a:ext uri="{FF2B5EF4-FFF2-40B4-BE49-F238E27FC236}">
                  <a16:creationId xmlns:a16="http://schemas.microsoft.com/office/drawing/2014/main" id="{ADC5F908-D9E7-4FF8-92EE-60B7B0DF4DA7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40350" y="2300288"/>
              <a:ext cx="946150" cy="1039813"/>
            </a:xfrm>
            <a:custGeom>
              <a:avLst/>
              <a:gdLst>
                <a:gd name="T0" fmla="*/ 82 w 971"/>
                <a:gd name="T1" fmla="*/ 354 h 1001"/>
                <a:gd name="T2" fmla="*/ 861 w 971"/>
                <a:gd name="T3" fmla="*/ 723 h 1001"/>
                <a:gd name="T4" fmla="*/ 849 w 971"/>
                <a:gd name="T5" fmla="*/ 651 h 1001"/>
                <a:gd name="T6" fmla="*/ 652 w 971"/>
                <a:gd name="T7" fmla="*/ 601 h 1001"/>
                <a:gd name="T8" fmla="*/ 872 w 971"/>
                <a:gd name="T9" fmla="*/ 150 h 1001"/>
                <a:gd name="T10" fmla="*/ 780 w 971"/>
                <a:gd name="T11" fmla="*/ 203 h 1001"/>
                <a:gd name="T12" fmla="*/ 601 w 971"/>
                <a:gd name="T13" fmla="*/ 250 h 1001"/>
                <a:gd name="T14" fmla="*/ 564 w 971"/>
                <a:gd name="T15" fmla="*/ 124 h 1001"/>
                <a:gd name="T16" fmla="*/ 333 w 971"/>
                <a:gd name="T17" fmla="*/ 7 h 1001"/>
                <a:gd name="T18" fmla="*/ 170 w 971"/>
                <a:gd name="T19" fmla="*/ 82 h 1001"/>
                <a:gd name="T20" fmla="*/ 0 w 971"/>
                <a:gd name="T21" fmla="*/ 70 h 1001"/>
                <a:gd name="T22" fmla="*/ 93 w 971"/>
                <a:gd name="T23" fmla="*/ 225 h 1001"/>
                <a:gd name="T24" fmla="*/ 82 w 971"/>
                <a:gd name="T25" fmla="*/ 354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1" h="1001">
                  <a:moveTo>
                    <a:pt x="82" y="354"/>
                  </a:moveTo>
                  <a:cubicBezTo>
                    <a:pt x="103" y="814"/>
                    <a:pt x="628" y="1001"/>
                    <a:pt x="861" y="723"/>
                  </a:cubicBezTo>
                  <a:cubicBezTo>
                    <a:pt x="895" y="682"/>
                    <a:pt x="881" y="651"/>
                    <a:pt x="849" y="651"/>
                  </a:cubicBezTo>
                  <a:cubicBezTo>
                    <a:pt x="760" y="651"/>
                    <a:pt x="686" y="645"/>
                    <a:pt x="652" y="601"/>
                  </a:cubicBezTo>
                  <a:cubicBezTo>
                    <a:pt x="710" y="567"/>
                    <a:pt x="971" y="397"/>
                    <a:pt x="872" y="150"/>
                  </a:cubicBezTo>
                  <a:cubicBezTo>
                    <a:pt x="847" y="169"/>
                    <a:pt x="814" y="188"/>
                    <a:pt x="780" y="203"/>
                  </a:cubicBezTo>
                  <a:cubicBezTo>
                    <a:pt x="712" y="235"/>
                    <a:pt x="637" y="257"/>
                    <a:pt x="601" y="250"/>
                  </a:cubicBezTo>
                  <a:cubicBezTo>
                    <a:pt x="599" y="203"/>
                    <a:pt x="586" y="160"/>
                    <a:pt x="564" y="124"/>
                  </a:cubicBezTo>
                  <a:cubicBezTo>
                    <a:pt x="517" y="47"/>
                    <a:pt x="430" y="0"/>
                    <a:pt x="333" y="7"/>
                  </a:cubicBezTo>
                  <a:cubicBezTo>
                    <a:pt x="274" y="11"/>
                    <a:pt x="216" y="36"/>
                    <a:pt x="170" y="8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93" y="225"/>
                    <a:pt x="93" y="225"/>
                    <a:pt x="93" y="225"/>
                  </a:cubicBezTo>
                  <a:cubicBezTo>
                    <a:pt x="84" y="263"/>
                    <a:pt x="79" y="306"/>
                    <a:pt x="82" y="35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27">
              <a:extLst>
                <a:ext uri="{FF2B5EF4-FFF2-40B4-BE49-F238E27FC236}">
                  <a16:creationId xmlns:a16="http://schemas.microsoft.com/office/drawing/2014/main" id="{9791A6D3-A85C-474D-8484-005EDC4DD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1075" y="2301876"/>
              <a:ext cx="211138" cy="265113"/>
            </a:xfrm>
            <a:custGeom>
              <a:avLst/>
              <a:gdLst>
                <a:gd name="T0" fmla="*/ 37 w 216"/>
                <a:gd name="T1" fmla="*/ 249 h 256"/>
                <a:gd name="T2" fmla="*/ 216 w 216"/>
                <a:gd name="T3" fmla="*/ 202 h 256"/>
                <a:gd name="T4" fmla="*/ 140 w 216"/>
                <a:gd name="T5" fmla="*/ 0 h 256"/>
                <a:gd name="T6" fmla="*/ 0 w 216"/>
                <a:gd name="T7" fmla="*/ 123 h 256"/>
                <a:gd name="T8" fmla="*/ 37 w 216"/>
                <a:gd name="T9" fmla="*/ 24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56">
                  <a:moveTo>
                    <a:pt x="37" y="249"/>
                  </a:moveTo>
                  <a:cubicBezTo>
                    <a:pt x="73" y="256"/>
                    <a:pt x="148" y="234"/>
                    <a:pt x="216" y="202"/>
                  </a:cubicBezTo>
                  <a:cubicBezTo>
                    <a:pt x="216" y="135"/>
                    <a:pt x="200" y="52"/>
                    <a:pt x="140" y="0"/>
                  </a:cubicBezTo>
                  <a:cubicBezTo>
                    <a:pt x="112" y="21"/>
                    <a:pt x="64" y="80"/>
                    <a:pt x="0" y="123"/>
                  </a:cubicBezTo>
                  <a:cubicBezTo>
                    <a:pt x="22" y="159"/>
                    <a:pt x="35" y="202"/>
                    <a:pt x="37" y="249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28">
              <a:extLst>
                <a:ext uri="{FF2B5EF4-FFF2-40B4-BE49-F238E27FC236}">
                  <a16:creationId xmlns:a16="http://schemas.microsoft.com/office/drawing/2014/main" id="{3E6AB363-447C-43A0-9AFE-8D7B3CB01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6011863" y="1174751"/>
              <a:ext cx="1022350" cy="973138"/>
            </a:xfrm>
            <a:custGeom>
              <a:avLst/>
              <a:gdLst>
                <a:gd name="T0" fmla="*/ 114 w 1050"/>
                <a:gd name="T1" fmla="*/ 534 h 936"/>
                <a:gd name="T2" fmla="*/ 530 w 1050"/>
                <a:gd name="T3" fmla="*/ 936 h 936"/>
                <a:gd name="T4" fmla="*/ 707 w 1050"/>
                <a:gd name="T5" fmla="*/ 764 h 936"/>
                <a:gd name="T6" fmla="*/ 645 w 1050"/>
                <a:gd name="T7" fmla="*/ 704 h 936"/>
                <a:gd name="T8" fmla="*/ 645 w 1050"/>
                <a:gd name="T9" fmla="*/ 455 h 936"/>
                <a:gd name="T10" fmla="*/ 858 w 1050"/>
                <a:gd name="T11" fmla="*/ 460 h 936"/>
                <a:gd name="T12" fmla="*/ 912 w 1050"/>
                <a:gd name="T13" fmla="*/ 460 h 936"/>
                <a:gd name="T14" fmla="*/ 1017 w 1050"/>
                <a:gd name="T15" fmla="*/ 414 h 936"/>
                <a:gd name="T16" fmla="*/ 946 w 1050"/>
                <a:gd name="T17" fmla="*/ 104 h 936"/>
                <a:gd name="T18" fmla="*/ 576 w 1050"/>
                <a:gd name="T19" fmla="*/ 112 h 936"/>
                <a:gd name="T20" fmla="*/ 484 w 1050"/>
                <a:gd name="T21" fmla="*/ 112 h 936"/>
                <a:gd name="T22" fmla="*/ 114 w 1050"/>
                <a:gd name="T23" fmla="*/ 104 h 936"/>
                <a:gd name="T24" fmla="*/ 114 w 1050"/>
                <a:gd name="T25" fmla="*/ 534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0" h="936">
                  <a:moveTo>
                    <a:pt x="114" y="534"/>
                  </a:moveTo>
                  <a:cubicBezTo>
                    <a:pt x="530" y="936"/>
                    <a:pt x="530" y="936"/>
                    <a:pt x="530" y="936"/>
                  </a:cubicBezTo>
                  <a:cubicBezTo>
                    <a:pt x="707" y="764"/>
                    <a:pt x="707" y="764"/>
                    <a:pt x="707" y="764"/>
                  </a:cubicBezTo>
                  <a:cubicBezTo>
                    <a:pt x="645" y="704"/>
                    <a:pt x="645" y="704"/>
                    <a:pt x="645" y="704"/>
                  </a:cubicBezTo>
                  <a:cubicBezTo>
                    <a:pt x="579" y="635"/>
                    <a:pt x="579" y="524"/>
                    <a:pt x="645" y="455"/>
                  </a:cubicBezTo>
                  <a:cubicBezTo>
                    <a:pt x="702" y="395"/>
                    <a:pt x="798" y="403"/>
                    <a:pt x="858" y="460"/>
                  </a:cubicBezTo>
                  <a:cubicBezTo>
                    <a:pt x="886" y="486"/>
                    <a:pt x="884" y="486"/>
                    <a:pt x="912" y="460"/>
                  </a:cubicBezTo>
                  <a:cubicBezTo>
                    <a:pt x="941" y="432"/>
                    <a:pt x="979" y="416"/>
                    <a:pt x="1017" y="414"/>
                  </a:cubicBezTo>
                  <a:cubicBezTo>
                    <a:pt x="1050" y="308"/>
                    <a:pt x="1026" y="187"/>
                    <a:pt x="946" y="104"/>
                  </a:cubicBezTo>
                  <a:cubicBezTo>
                    <a:pt x="846" y="0"/>
                    <a:pt x="681" y="14"/>
                    <a:pt x="576" y="112"/>
                  </a:cubicBezTo>
                  <a:cubicBezTo>
                    <a:pt x="528" y="156"/>
                    <a:pt x="531" y="156"/>
                    <a:pt x="484" y="112"/>
                  </a:cubicBezTo>
                  <a:cubicBezTo>
                    <a:pt x="379" y="14"/>
                    <a:pt x="214" y="0"/>
                    <a:pt x="114" y="104"/>
                  </a:cubicBezTo>
                  <a:cubicBezTo>
                    <a:pt x="0" y="222"/>
                    <a:pt x="0" y="416"/>
                    <a:pt x="114" y="53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29">
              <a:extLst>
                <a:ext uri="{FF2B5EF4-FFF2-40B4-BE49-F238E27FC236}">
                  <a16:creationId xmlns:a16="http://schemas.microsoft.com/office/drawing/2014/main" id="{7D826A43-994C-45E2-9C44-AC2339D892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5448300" y="1585913"/>
              <a:ext cx="595313" cy="561975"/>
            </a:xfrm>
            <a:custGeom>
              <a:avLst/>
              <a:gdLst>
                <a:gd name="T0" fmla="*/ 128 w 612"/>
                <a:gd name="T1" fmla="*/ 369 h 541"/>
                <a:gd name="T2" fmla="*/ 306 w 612"/>
                <a:gd name="T3" fmla="*/ 541 h 541"/>
                <a:gd name="T4" fmla="*/ 546 w 612"/>
                <a:gd name="T5" fmla="*/ 309 h 541"/>
                <a:gd name="T6" fmla="*/ 546 w 612"/>
                <a:gd name="T7" fmla="*/ 60 h 541"/>
                <a:gd name="T8" fmla="*/ 438 w 612"/>
                <a:gd name="T9" fmla="*/ 19 h 541"/>
                <a:gd name="T10" fmla="*/ 333 w 612"/>
                <a:gd name="T11" fmla="*/ 65 h 541"/>
                <a:gd name="T12" fmla="*/ 279 w 612"/>
                <a:gd name="T13" fmla="*/ 65 h 541"/>
                <a:gd name="T14" fmla="*/ 66 w 612"/>
                <a:gd name="T15" fmla="*/ 60 h 541"/>
                <a:gd name="T16" fmla="*/ 66 w 612"/>
                <a:gd name="T17" fmla="*/ 309 h 541"/>
                <a:gd name="T18" fmla="*/ 128 w 612"/>
                <a:gd name="T19" fmla="*/ 36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2" h="541">
                  <a:moveTo>
                    <a:pt x="128" y="369"/>
                  </a:moveTo>
                  <a:cubicBezTo>
                    <a:pt x="306" y="541"/>
                    <a:pt x="306" y="541"/>
                    <a:pt x="306" y="541"/>
                  </a:cubicBezTo>
                  <a:cubicBezTo>
                    <a:pt x="546" y="309"/>
                    <a:pt x="546" y="309"/>
                    <a:pt x="546" y="309"/>
                  </a:cubicBezTo>
                  <a:cubicBezTo>
                    <a:pt x="612" y="240"/>
                    <a:pt x="612" y="129"/>
                    <a:pt x="546" y="60"/>
                  </a:cubicBezTo>
                  <a:cubicBezTo>
                    <a:pt x="516" y="30"/>
                    <a:pt x="477" y="17"/>
                    <a:pt x="438" y="19"/>
                  </a:cubicBezTo>
                  <a:cubicBezTo>
                    <a:pt x="400" y="21"/>
                    <a:pt x="362" y="37"/>
                    <a:pt x="333" y="65"/>
                  </a:cubicBezTo>
                  <a:cubicBezTo>
                    <a:pt x="305" y="91"/>
                    <a:pt x="307" y="91"/>
                    <a:pt x="279" y="65"/>
                  </a:cubicBezTo>
                  <a:cubicBezTo>
                    <a:pt x="219" y="8"/>
                    <a:pt x="123" y="0"/>
                    <a:pt x="66" y="60"/>
                  </a:cubicBezTo>
                  <a:cubicBezTo>
                    <a:pt x="0" y="129"/>
                    <a:pt x="0" y="240"/>
                    <a:pt x="66" y="309"/>
                  </a:cubicBezTo>
                  <a:lnTo>
                    <a:pt x="128" y="369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30">
              <a:extLst>
                <a:ext uri="{FF2B5EF4-FFF2-40B4-BE49-F238E27FC236}">
                  <a16:creationId xmlns:a16="http://schemas.microsoft.com/office/drawing/2014/main" id="{00BE3BD9-5329-4D39-8501-7EE2D85A2D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445251" y="2255838"/>
              <a:ext cx="971550" cy="973138"/>
            </a:xfrm>
            <a:custGeom>
              <a:avLst/>
              <a:gdLst>
                <a:gd name="T0" fmla="*/ 954 w 999"/>
                <a:gd name="T1" fmla="*/ 73 h 937"/>
                <a:gd name="T2" fmla="*/ 801 w 999"/>
                <a:gd name="T3" fmla="*/ 84 h 937"/>
                <a:gd name="T4" fmla="*/ 626 w 999"/>
                <a:gd name="T5" fmla="*/ 10 h 937"/>
                <a:gd name="T6" fmla="*/ 410 w 999"/>
                <a:gd name="T7" fmla="*/ 84 h 937"/>
                <a:gd name="T8" fmla="*/ 384 w 999"/>
                <a:gd name="T9" fmla="*/ 111 h 937"/>
                <a:gd name="T10" fmla="*/ 319 w 999"/>
                <a:gd name="T11" fmla="*/ 51 h 937"/>
                <a:gd name="T12" fmla="*/ 276 w 999"/>
                <a:gd name="T13" fmla="*/ 12 h 937"/>
                <a:gd name="T14" fmla="*/ 226 w 999"/>
                <a:gd name="T15" fmla="*/ 14 h 937"/>
                <a:gd name="T16" fmla="*/ 141 w 999"/>
                <a:gd name="T17" fmla="*/ 183 h 937"/>
                <a:gd name="T18" fmla="*/ 108 w 999"/>
                <a:gd name="T19" fmla="*/ 161 h 937"/>
                <a:gd name="T20" fmla="*/ 74 w 999"/>
                <a:gd name="T21" fmla="*/ 155 h 937"/>
                <a:gd name="T22" fmla="*/ 47 w 999"/>
                <a:gd name="T23" fmla="*/ 178 h 937"/>
                <a:gd name="T24" fmla="*/ 104 w 999"/>
                <a:gd name="T25" fmla="*/ 523 h 937"/>
                <a:gd name="T26" fmla="*/ 231 w 999"/>
                <a:gd name="T27" fmla="*/ 643 h 937"/>
                <a:gd name="T28" fmla="*/ 107 w 999"/>
                <a:gd name="T29" fmla="*/ 654 h 937"/>
                <a:gd name="T30" fmla="*/ 42 w 999"/>
                <a:gd name="T31" fmla="*/ 693 h 937"/>
                <a:gd name="T32" fmla="*/ 65 w 999"/>
                <a:gd name="T33" fmla="*/ 792 h 937"/>
                <a:gd name="T34" fmla="*/ 382 w 999"/>
                <a:gd name="T35" fmla="*/ 937 h 937"/>
                <a:gd name="T36" fmla="*/ 542 w 999"/>
                <a:gd name="T37" fmla="*/ 910 h 937"/>
                <a:gd name="T38" fmla="*/ 796 w 999"/>
                <a:gd name="T39" fmla="*/ 729 h 937"/>
                <a:gd name="T40" fmla="*/ 915 w 999"/>
                <a:gd name="T41" fmla="*/ 399 h 937"/>
                <a:gd name="T42" fmla="*/ 906 w 999"/>
                <a:gd name="T43" fmla="*/ 275 h 937"/>
                <a:gd name="T44" fmla="*/ 991 w 999"/>
                <a:gd name="T45" fmla="*/ 134 h 937"/>
                <a:gd name="T46" fmla="*/ 991 w 999"/>
                <a:gd name="T47" fmla="*/ 92 h 937"/>
                <a:gd name="T48" fmla="*/ 954 w 999"/>
                <a:gd name="T49" fmla="*/ 73 h 937"/>
                <a:gd name="T50" fmla="*/ 255 w 999"/>
                <a:gd name="T51" fmla="*/ 100 h 937"/>
                <a:gd name="T52" fmla="*/ 263 w 999"/>
                <a:gd name="T53" fmla="*/ 108 h 937"/>
                <a:gd name="T54" fmla="*/ 341 w 999"/>
                <a:gd name="T55" fmla="*/ 179 h 937"/>
                <a:gd name="T56" fmla="*/ 320 w 999"/>
                <a:gd name="T57" fmla="*/ 253 h 937"/>
                <a:gd name="T58" fmla="*/ 217 w 999"/>
                <a:gd name="T59" fmla="*/ 221 h 937"/>
                <a:gd name="T60" fmla="*/ 255 w 999"/>
                <a:gd name="T61" fmla="*/ 100 h 937"/>
                <a:gd name="T62" fmla="*/ 825 w 999"/>
                <a:gd name="T63" fmla="*/ 278 h 937"/>
                <a:gd name="T64" fmla="*/ 835 w 999"/>
                <a:gd name="T65" fmla="*/ 396 h 937"/>
                <a:gd name="T66" fmla="*/ 517 w 999"/>
                <a:gd name="T67" fmla="*/ 834 h 937"/>
                <a:gd name="T68" fmla="*/ 126 w 999"/>
                <a:gd name="T69" fmla="*/ 741 h 937"/>
                <a:gd name="T70" fmla="*/ 121 w 999"/>
                <a:gd name="T71" fmla="*/ 734 h 937"/>
                <a:gd name="T72" fmla="*/ 337 w 999"/>
                <a:gd name="T73" fmla="*/ 669 h 937"/>
                <a:gd name="T74" fmla="*/ 344 w 999"/>
                <a:gd name="T75" fmla="*/ 636 h 937"/>
                <a:gd name="T76" fmla="*/ 325 w 999"/>
                <a:gd name="T77" fmla="*/ 609 h 937"/>
                <a:gd name="T78" fmla="*/ 107 w 999"/>
                <a:gd name="T79" fmla="*/ 256 h 937"/>
                <a:gd name="T80" fmla="*/ 341 w 999"/>
                <a:gd name="T81" fmla="*/ 334 h 937"/>
                <a:gd name="T82" fmla="*/ 363 w 999"/>
                <a:gd name="T83" fmla="*/ 333 h 937"/>
                <a:gd name="T84" fmla="*/ 396 w 999"/>
                <a:gd name="T85" fmla="*/ 294 h 937"/>
                <a:gd name="T86" fmla="*/ 426 w 999"/>
                <a:gd name="T87" fmla="*/ 189 h 937"/>
                <a:gd name="T88" fmla="*/ 426 w 999"/>
                <a:gd name="T89" fmla="*/ 189 h 937"/>
                <a:gd name="T90" fmla="*/ 427 w 999"/>
                <a:gd name="T91" fmla="*/ 188 h 937"/>
                <a:gd name="T92" fmla="*/ 464 w 999"/>
                <a:gd name="T93" fmla="*/ 143 h 937"/>
                <a:gd name="T94" fmla="*/ 621 w 999"/>
                <a:gd name="T95" fmla="*/ 89 h 937"/>
                <a:gd name="T96" fmla="*/ 758 w 999"/>
                <a:gd name="T97" fmla="*/ 153 h 937"/>
                <a:gd name="T98" fmla="*/ 789 w 999"/>
                <a:gd name="T99" fmla="*/ 165 h 937"/>
                <a:gd name="T100" fmla="*/ 883 w 999"/>
                <a:gd name="T101" fmla="*/ 158 h 937"/>
                <a:gd name="T102" fmla="*/ 829 w 999"/>
                <a:gd name="T103" fmla="*/ 247 h 937"/>
                <a:gd name="T104" fmla="*/ 825 w 999"/>
                <a:gd name="T105" fmla="*/ 278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9" h="937">
                  <a:moveTo>
                    <a:pt x="954" y="73"/>
                  </a:moveTo>
                  <a:cubicBezTo>
                    <a:pt x="801" y="84"/>
                    <a:pt x="801" y="84"/>
                    <a:pt x="801" y="84"/>
                  </a:cubicBezTo>
                  <a:cubicBezTo>
                    <a:pt x="753" y="40"/>
                    <a:pt x="691" y="14"/>
                    <a:pt x="626" y="10"/>
                  </a:cubicBezTo>
                  <a:cubicBezTo>
                    <a:pt x="546" y="4"/>
                    <a:pt x="469" y="30"/>
                    <a:pt x="410" y="84"/>
                  </a:cubicBezTo>
                  <a:cubicBezTo>
                    <a:pt x="401" y="92"/>
                    <a:pt x="392" y="101"/>
                    <a:pt x="384" y="111"/>
                  </a:cubicBezTo>
                  <a:cubicBezTo>
                    <a:pt x="360" y="91"/>
                    <a:pt x="338" y="69"/>
                    <a:pt x="319" y="51"/>
                  </a:cubicBezTo>
                  <a:cubicBezTo>
                    <a:pt x="303" y="35"/>
                    <a:pt x="289" y="21"/>
                    <a:pt x="276" y="12"/>
                  </a:cubicBezTo>
                  <a:cubicBezTo>
                    <a:pt x="261" y="0"/>
                    <a:pt x="240" y="1"/>
                    <a:pt x="226" y="14"/>
                  </a:cubicBezTo>
                  <a:cubicBezTo>
                    <a:pt x="181" y="53"/>
                    <a:pt x="152" y="112"/>
                    <a:pt x="141" y="183"/>
                  </a:cubicBezTo>
                  <a:cubicBezTo>
                    <a:pt x="129" y="176"/>
                    <a:pt x="118" y="169"/>
                    <a:pt x="108" y="161"/>
                  </a:cubicBezTo>
                  <a:cubicBezTo>
                    <a:pt x="98" y="154"/>
                    <a:pt x="86" y="151"/>
                    <a:pt x="74" y="155"/>
                  </a:cubicBezTo>
                  <a:cubicBezTo>
                    <a:pt x="62" y="158"/>
                    <a:pt x="52" y="167"/>
                    <a:pt x="47" y="178"/>
                  </a:cubicBezTo>
                  <a:cubicBezTo>
                    <a:pt x="0" y="296"/>
                    <a:pt x="20" y="415"/>
                    <a:pt x="104" y="523"/>
                  </a:cubicBezTo>
                  <a:cubicBezTo>
                    <a:pt x="145" y="576"/>
                    <a:pt x="193" y="616"/>
                    <a:pt x="231" y="643"/>
                  </a:cubicBezTo>
                  <a:cubicBezTo>
                    <a:pt x="197" y="653"/>
                    <a:pt x="151" y="654"/>
                    <a:pt x="107" y="654"/>
                  </a:cubicBezTo>
                  <a:cubicBezTo>
                    <a:pt x="78" y="654"/>
                    <a:pt x="54" y="668"/>
                    <a:pt x="42" y="693"/>
                  </a:cubicBezTo>
                  <a:cubicBezTo>
                    <a:pt x="36" y="707"/>
                    <a:pt x="25" y="744"/>
                    <a:pt x="65" y="792"/>
                  </a:cubicBezTo>
                  <a:cubicBezTo>
                    <a:pt x="144" y="886"/>
                    <a:pt x="258" y="937"/>
                    <a:pt x="382" y="937"/>
                  </a:cubicBezTo>
                  <a:cubicBezTo>
                    <a:pt x="435" y="937"/>
                    <a:pt x="488" y="928"/>
                    <a:pt x="542" y="910"/>
                  </a:cubicBezTo>
                  <a:cubicBezTo>
                    <a:pt x="643" y="876"/>
                    <a:pt x="731" y="813"/>
                    <a:pt x="796" y="729"/>
                  </a:cubicBezTo>
                  <a:cubicBezTo>
                    <a:pt x="868" y="637"/>
                    <a:pt x="909" y="523"/>
                    <a:pt x="915" y="399"/>
                  </a:cubicBezTo>
                  <a:cubicBezTo>
                    <a:pt x="917" y="355"/>
                    <a:pt x="914" y="313"/>
                    <a:pt x="906" y="275"/>
                  </a:cubicBezTo>
                  <a:cubicBezTo>
                    <a:pt x="991" y="134"/>
                    <a:pt x="991" y="134"/>
                    <a:pt x="991" y="134"/>
                  </a:cubicBezTo>
                  <a:cubicBezTo>
                    <a:pt x="999" y="121"/>
                    <a:pt x="999" y="105"/>
                    <a:pt x="991" y="92"/>
                  </a:cubicBezTo>
                  <a:cubicBezTo>
                    <a:pt x="983" y="79"/>
                    <a:pt x="969" y="72"/>
                    <a:pt x="954" y="73"/>
                  </a:cubicBezTo>
                  <a:close/>
                  <a:moveTo>
                    <a:pt x="255" y="100"/>
                  </a:moveTo>
                  <a:cubicBezTo>
                    <a:pt x="258" y="103"/>
                    <a:pt x="260" y="105"/>
                    <a:pt x="263" y="108"/>
                  </a:cubicBezTo>
                  <a:cubicBezTo>
                    <a:pt x="284" y="128"/>
                    <a:pt x="310" y="154"/>
                    <a:pt x="341" y="179"/>
                  </a:cubicBezTo>
                  <a:cubicBezTo>
                    <a:pt x="331" y="202"/>
                    <a:pt x="324" y="227"/>
                    <a:pt x="320" y="253"/>
                  </a:cubicBezTo>
                  <a:cubicBezTo>
                    <a:pt x="293" y="248"/>
                    <a:pt x="255" y="237"/>
                    <a:pt x="217" y="221"/>
                  </a:cubicBezTo>
                  <a:cubicBezTo>
                    <a:pt x="220" y="185"/>
                    <a:pt x="229" y="138"/>
                    <a:pt x="255" y="100"/>
                  </a:cubicBezTo>
                  <a:close/>
                  <a:moveTo>
                    <a:pt x="825" y="278"/>
                  </a:moveTo>
                  <a:cubicBezTo>
                    <a:pt x="834" y="313"/>
                    <a:pt x="837" y="353"/>
                    <a:pt x="835" y="396"/>
                  </a:cubicBezTo>
                  <a:cubicBezTo>
                    <a:pt x="824" y="643"/>
                    <a:pt x="663" y="784"/>
                    <a:pt x="517" y="834"/>
                  </a:cubicBezTo>
                  <a:cubicBezTo>
                    <a:pt x="367" y="885"/>
                    <a:pt x="217" y="849"/>
                    <a:pt x="126" y="741"/>
                  </a:cubicBezTo>
                  <a:cubicBezTo>
                    <a:pt x="124" y="738"/>
                    <a:pt x="123" y="736"/>
                    <a:pt x="121" y="734"/>
                  </a:cubicBezTo>
                  <a:cubicBezTo>
                    <a:pt x="207" y="733"/>
                    <a:pt x="292" y="726"/>
                    <a:pt x="337" y="669"/>
                  </a:cubicBezTo>
                  <a:cubicBezTo>
                    <a:pt x="344" y="660"/>
                    <a:pt x="347" y="648"/>
                    <a:pt x="344" y="636"/>
                  </a:cubicBezTo>
                  <a:cubicBezTo>
                    <a:pt x="342" y="625"/>
                    <a:pt x="335" y="615"/>
                    <a:pt x="325" y="609"/>
                  </a:cubicBezTo>
                  <a:cubicBezTo>
                    <a:pt x="279" y="583"/>
                    <a:pt x="68" y="450"/>
                    <a:pt x="107" y="256"/>
                  </a:cubicBezTo>
                  <a:cubicBezTo>
                    <a:pt x="181" y="298"/>
                    <a:pt x="279" y="334"/>
                    <a:pt x="341" y="334"/>
                  </a:cubicBezTo>
                  <a:cubicBezTo>
                    <a:pt x="349" y="334"/>
                    <a:pt x="356" y="334"/>
                    <a:pt x="363" y="333"/>
                  </a:cubicBezTo>
                  <a:cubicBezTo>
                    <a:pt x="382" y="329"/>
                    <a:pt x="396" y="313"/>
                    <a:pt x="396" y="294"/>
                  </a:cubicBezTo>
                  <a:cubicBezTo>
                    <a:pt x="397" y="256"/>
                    <a:pt x="407" y="220"/>
                    <a:pt x="426" y="189"/>
                  </a:cubicBezTo>
                  <a:cubicBezTo>
                    <a:pt x="426" y="189"/>
                    <a:pt x="426" y="189"/>
                    <a:pt x="426" y="189"/>
                  </a:cubicBezTo>
                  <a:cubicBezTo>
                    <a:pt x="427" y="189"/>
                    <a:pt x="427" y="188"/>
                    <a:pt x="427" y="188"/>
                  </a:cubicBezTo>
                  <a:cubicBezTo>
                    <a:pt x="437" y="171"/>
                    <a:pt x="450" y="156"/>
                    <a:pt x="464" y="143"/>
                  </a:cubicBezTo>
                  <a:cubicBezTo>
                    <a:pt x="507" y="104"/>
                    <a:pt x="562" y="85"/>
                    <a:pt x="621" y="89"/>
                  </a:cubicBezTo>
                  <a:cubicBezTo>
                    <a:pt x="672" y="93"/>
                    <a:pt x="721" y="116"/>
                    <a:pt x="758" y="153"/>
                  </a:cubicBezTo>
                  <a:cubicBezTo>
                    <a:pt x="766" y="161"/>
                    <a:pt x="778" y="166"/>
                    <a:pt x="789" y="165"/>
                  </a:cubicBezTo>
                  <a:cubicBezTo>
                    <a:pt x="883" y="158"/>
                    <a:pt x="883" y="158"/>
                    <a:pt x="883" y="158"/>
                  </a:cubicBezTo>
                  <a:cubicBezTo>
                    <a:pt x="829" y="247"/>
                    <a:pt x="829" y="247"/>
                    <a:pt x="829" y="247"/>
                  </a:cubicBezTo>
                  <a:cubicBezTo>
                    <a:pt x="824" y="257"/>
                    <a:pt x="822" y="267"/>
                    <a:pt x="825" y="2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31">
              <a:extLst>
                <a:ext uri="{FF2B5EF4-FFF2-40B4-BE49-F238E27FC236}">
                  <a16:creationId xmlns:a16="http://schemas.microsoft.com/office/drawing/2014/main" id="{179061F8-0E2B-4325-B109-4D8ED5885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03913" y="2449513"/>
              <a:ext cx="77788" cy="82550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40 w 80"/>
                <a:gd name="T7" fmla="*/ 80 h 80"/>
                <a:gd name="T8" fmla="*/ 80 w 80"/>
                <a:gd name="T9" fmla="*/ 40 h 80"/>
                <a:gd name="T10" fmla="*/ 40 w 80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32">
              <a:extLst>
                <a:ext uri="{FF2B5EF4-FFF2-40B4-BE49-F238E27FC236}">
                  <a16:creationId xmlns:a16="http://schemas.microsoft.com/office/drawing/2014/main" id="{6A301901-9EF8-43A2-AB9D-66ED3ADC68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380038" y="2255838"/>
              <a:ext cx="971550" cy="973138"/>
            </a:xfrm>
            <a:custGeom>
              <a:avLst/>
              <a:gdLst>
                <a:gd name="T0" fmla="*/ 891 w 998"/>
                <a:gd name="T1" fmla="*/ 654 h 937"/>
                <a:gd name="T2" fmla="*/ 768 w 998"/>
                <a:gd name="T3" fmla="*/ 643 h 937"/>
                <a:gd name="T4" fmla="*/ 895 w 998"/>
                <a:gd name="T5" fmla="*/ 523 h 937"/>
                <a:gd name="T6" fmla="*/ 951 w 998"/>
                <a:gd name="T7" fmla="*/ 178 h 937"/>
                <a:gd name="T8" fmla="*/ 925 w 998"/>
                <a:gd name="T9" fmla="*/ 155 h 937"/>
                <a:gd name="T10" fmla="*/ 890 w 998"/>
                <a:gd name="T11" fmla="*/ 161 h 937"/>
                <a:gd name="T12" fmla="*/ 858 w 998"/>
                <a:gd name="T13" fmla="*/ 183 h 937"/>
                <a:gd name="T14" fmla="*/ 773 w 998"/>
                <a:gd name="T15" fmla="*/ 14 h 937"/>
                <a:gd name="T16" fmla="*/ 722 w 998"/>
                <a:gd name="T17" fmla="*/ 12 h 937"/>
                <a:gd name="T18" fmla="*/ 680 w 998"/>
                <a:gd name="T19" fmla="*/ 51 h 937"/>
                <a:gd name="T20" fmla="*/ 614 w 998"/>
                <a:gd name="T21" fmla="*/ 111 h 937"/>
                <a:gd name="T22" fmla="*/ 588 w 998"/>
                <a:gd name="T23" fmla="*/ 84 h 937"/>
                <a:gd name="T24" fmla="*/ 372 w 998"/>
                <a:gd name="T25" fmla="*/ 10 h 937"/>
                <a:gd name="T26" fmla="*/ 197 w 998"/>
                <a:gd name="T27" fmla="*/ 84 h 937"/>
                <a:gd name="T28" fmla="*/ 45 w 998"/>
                <a:gd name="T29" fmla="*/ 73 h 937"/>
                <a:gd name="T30" fmla="*/ 8 w 998"/>
                <a:gd name="T31" fmla="*/ 92 h 937"/>
                <a:gd name="T32" fmla="*/ 7 w 998"/>
                <a:gd name="T33" fmla="*/ 134 h 937"/>
                <a:gd name="T34" fmla="*/ 92 w 998"/>
                <a:gd name="T35" fmla="*/ 275 h 937"/>
                <a:gd name="T36" fmla="*/ 84 w 998"/>
                <a:gd name="T37" fmla="*/ 399 h 937"/>
                <a:gd name="T38" fmla="*/ 202 w 998"/>
                <a:gd name="T39" fmla="*/ 729 h 937"/>
                <a:gd name="T40" fmla="*/ 456 w 998"/>
                <a:gd name="T41" fmla="*/ 910 h 937"/>
                <a:gd name="T42" fmla="*/ 616 w 998"/>
                <a:gd name="T43" fmla="*/ 937 h 937"/>
                <a:gd name="T44" fmla="*/ 934 w 998"/>
                <a:gd name="T45" fmla="*/ 792 h 937"/>
                <a:gd name="T46" fmla="*/ 956 w 998"/>
                <a:gd name="T47" fmla="*/ 693 h 937"/>
                <a:gd name="T48" fmla="*/ 891 w 998"/>
                <a:gd name="T49" fmla="*/ 654 h 937"/>
                <a:gd name="T50" fmla="*/ 736 w 998"/>
                <a:gd name="T51" fmla="*/ 108 h 937"/>
                <a:gd name="T52" fmla="*/ 743 w 998"/>
                <a:gd name="T53" fmla="*/ 100 h 937"/>
                <a:gd name="T54" fmla="*/ 781 w 998"/>
                <a:gd name="T55" fmla="*/ 221 h 937"/>
                <a:gd name="T56" fmla="*/ 679 w 998"/>
                <a:gd name="T57" fmla="*/ 253 h 937"/>
                <a:gd name="T58" fmla="*/ 657 w 998"/>
                <a:gd name="T59" fmla="*/ 179 h 937"/>
                <a:gd name="T60" fmla="*/ 736 w 998"/>
                <a:gd name="T61" fmla="*/ 108 h 937"/>
                <a:gd name="T62" fmla="*/ 872 w 998"/>
                <a:gd name="T63" fmla="*/ 741 h 937"/>
                <a:gd name="T64" fmla="*/ 482 w 998"/>
                <a:gd name="T65" fmla="*/ 834 h 937"/>
                <a:gd name="T66" fmla="*/ 164 w 998"/>
                <a:gd name="T67" fmla="*/ 396 h 937"/>
                <a:gd name="T68" fmla="*/ 174 w 998"/>
                <a:gd name="T69" fmla="*/ 278 h 937"/>
                <a:gd name="T70" fmla="*/ 169 w 998"/>
                <a:gd name="T71" fmla="*/ 247 h 937"/>
                <a:gd name="T72" fmla="*/ 116 w 998"/>
                <a:gd name="T73" fmla="*/ 158 h 937"/>
                <a:gd name="T74" fmla="*/ 209 w 998"/>
                <a:gd name="T75" fmla="*/ 165 h 937"/>
                <a:gd name="T76" fmla="*/ 240 w 998"/>
                <a:gd name="T77" fmla="*/ 153 h 937"/>
                <a:gd name="T78" fmla="*/ 378 w 998"/>
                <a:gd name="T79" fmla="*/ 89 h 937"/>
                <a:gd name="T80" fmla="*/ 534 w 998"/>
                <a:gd name="T81" fmla="*/ 143 h 937"/>
                <a:gd name="T82" fmla="*/ 603 w 998"/>
                <a:gd name="T83" fmla="*/ 294 h 937"/>
                <a:gd name="T84" fmla="*/ 636 w 998"/>
                <a:gd name="T85" fmla="*/ 333 h 937"/>
                <a:gd name="T86" fmla="*/ 891 w 998"/>
                <a:gd name="T87" fmla="*/ 256 h 937"/>
                <a:gd name="T88" fmla="*/ 674 w 998"/>
                <a:gd name="T89" fmla="*/ 609 h 937"/>
                <a:gd name="T90" fmla="*/ 654 w 998"/>
                <a:gd name="T91" fmla="*/ 636 h 937"/>
                <a:gd name="T92" fmla="*/ 662 w 998"/>
                <a:gd name="T93" fmla="*/ 669 h 937"/>
                <a:gd name="T94" fmla="*/ 877 w 998"/>
                <a:gd name="T95" fmla="*/ 734 h 937"/>
                <a:gd name="T96" fmla="*/ 872 w 998"/>
                <a:gd name="T97" fmla="*/ 741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98" h="937">
                  <a:moveTo>
                    <a:pt x="891" y="654"/>
                  </a:moveTo>
                  <a:cubicBezTo>
                    <a:pt x="848" y="654"/>
                    <a:pt x="802" y="653"/>
                    <a:pt x="768" y="643"/>
                  </a:cubicBezTo>
                  <a:cubicBezTo>
                    <a:pt x="805" y="616"/>
                    <a:pt x="854" y="576"/>
                    <a:pt x="895" y="523"/>
                  </a:cubicBezTo>
                  <a:cubicBezTo>
                    <a:pt x="979" y="415"/>
                    <a:pt x="998" y="296"/>
                    <a:pt x="951" y="178"/>
                  </a:cubicBezTo>
                  <a:cubicBezTo>
                    <a:pt x="947" y="167"/>
                    <a:pt x="937" y="158"/>
                    <a:pt x="925" y="155"/>
                  </a:cubicBezTo>
                  <a:cubicBezTo>
                    <a:pt x="913" y="151"/>
                    <a:pt x="900" y="154"/>
                    <a:pt x="890" y="161"/>
                  </a:cubicBezTo>
                  <a:cubicBezTo>
                    <a:pt x="880" y="169"/>
                    <a:pt x="869" y="176"/>
                    <a:pt x="858" y="183"/>
                  </a:cubicBezTo>
                  <a:cubicBezTo>
                    <a:pt x="847" y="112"/>
                    <a:pt x="818" y="53"/>
                    <a:pt x="773" y="14"/>
                  </a:cubicBezTo>
                  <a:cubicBezTo>
                    <a:pt x="759" y="1"/>
                    <a:pt x="737" y="0"/>
                    <a:pt x="722" y="12"/>
                  </a:cubicBezTo>
                  <a:cubicBezTo>
                    <a:pt x="710" y="21"/>
                    <a:pt x="696" y="35"/>
                    <a:pt x="680" y="51"/>
                  </a:cubicBezTo>
                  <a:cubicBezTo>
                    <a:pt x="661" y="69"/>
                    <a:pt x="639" y="91"/>
                    <a:pt x="614" y="111"/>
                  </a:cubicBezTo>
                  <a:cubicBezTo>
                    <a:pt x="606" y="101"/>
                    <a:pt x="598" y="92"/>
                    <a:pt x="588" y="84"/>
                  </a:cubicBezTo>
                  <a:cubicBezTo>
                    <a:pt x="530" y="30"/>
                    <a:pt x="453" y="4"/>
                    <a:pt x="372" y="10"/>
                  </a:cubicBezTo>
                  <a:cubicBezTo>
                    <a:pt x="308" y="14"/>
                    <a:pt x="246" y="40"/>
                    <a:pt x="197" y="84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30" y="72"/>
                    <a:pt x="15" y="79"/>
                    <a:pt x="8" y="92"/>
                  </a:cubicBezTo>
                  <a:cubicBezTo>
                    <a:pt x="0" y="105"/>
                    <a:pt x="0" y="121"/>
                    <a:pt x="7" y="134"/>
                  </a:cubicBezTo>
                  <a:cubicBezTo>
                    <a:pt x="92" y="275"/>
                    <a:pt x="92" y="275"/>
                    <a:pt x="92" y="275"/>
                  </a:cubicBezTo>
                  <a:cubicBezTo>
                    <a:pt x="85" y="314"/>
                    <a:pt x="82" y="355"/>
                    <a:pt x="84" y="399"/>
                  </a:cubicBezTo>
                  <a:cubicBezTo>
                    <a:pt x="89" y="523"/>
                    <a:pt x="130" y="637"/>
                    <a:pt x="202" y="729"/>
                  </a:cubicBezTo>
                  <a:cubicBezTo>
                    <a:pt x="268" y="813"/>
                    <a:pt x="356" y="876"/>
                    <a:pt x="456" y="910"/>
                  </a:cubicBezTo>
                  <a:cubicBezTo>
                    <a:pt x="510" y="928"/>
                    <a:pt x="564" y="937"/>
                    <a:pt x="616" y="937"/>
                  </a:cubicBezTo>
                  <a:cubicBezTo>
                    <a:pt x="740" y="937"/>
                    <a:pt x="854" y="886"/>
                    <a:pt x="934" y="792"/>
                  </a:cubicBezTo>
                  <a:cubicBezTo>
                    <a:pt x="974" y="744"/>
                    <a:pt x="963" y="707"/>
                    <a:pt x="956" y="693"/>
                  </a:cubicBezTo>
                  <a:cubicBezTo>
                    <a:pt x="945" y="668"/>
                    <a:pt x="921" y="654"/>
                    <a:pt x="891" y="654"/>
                  </a:cubicBezTo>
                  <a:close/>
                  <a:moveTo>
                    <a:pt x="736" y="108"/>
                  </a:moveTo>
                  <a:cubicBezTo>
                    <a:pt x="738" y="105"/>
                    <a:pt x="741" y="103"/>
                    <a:pt x="743" y="100"/>
                  </a:cubicBezTo>
                  <a:cubicBezTo>
                    <a:pt x="770" y="138"/>
                    <a:pt x="779" y="185"/>
                    <a:pt x="781" y="221"/>
                  </a:cubicBezTo>
                  <a:cubicBezTo>
                    <a:pt x="743" y="237"/>
                    <a:pt x="706" y="248"/>
                    <a:pt x="679" y="253"/>
                  </a:cubicBezTo>
                  <a:cubicBezTo>
                    <a:pt x="675" y="227"/>
                    <a:pt x="668" y="202"/>
                    <a:pt x="657" y="179"/>
                  </a:cubicBezTo>
                  <a:cubicBezTo>
                    <a:pt x="689" y="154"/>
                    <a:pt x="715" y="128"/>
                    <a:pt x="736" y="108"/>
                  </a:cubicBezTo>
                  <a:close/>
                  <a:moveTo>
                    <a:pt x="872" y="741"/>
                  </a:moveTo>
                  <a:cubicBezTo>
                    <a:pt x="782" y="849"/>
                    <a:pt x="632" y="885"/>
                    <a:pt x="482" y="834"/>
                  </a:cubicBezTo>
                  <a:cubicBezTo>
                    <a:pt x="336" y="784"/>
                    <a:pt x="175" y="643"/>
                    <a:pt x="164" y="396"/>
                  </a:cubicBezTo>
                  <a:cubicBezTo>
                    <a:pt x="162" y="353"/>
                    <a:pt x="165" y="313"/>
                    <a:pt x="174" y="278"/>
                  </a:cubicBezTo>
                  <a:cubicBezTo>
                    <a:pt x="176" y="267"/>
                    <a:pt x="175" y="257"/>
                    <a:pt x="169" y="247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21" y="166"/>
                    <a:pt x="232" y="161"/>
                    <a:pt x="240" y="153"/>
                  </a:cubicBezTo>
                  <a:cubicBezTo>
                    <a:pt x="278" y="116"/>
                    <a:pt x="326" y="93"/>
                    <a:pt x="378" y="89"/>
                  </a:cubicBezTo>
                  <a:cubicBezTo>
                    <a:pt x="436" y="85"/>
                    <a:pt x="492" y="104"/>
                    <a:pt x="534" y="143"/>
                  </a:cubicBezTo>
                  <a:cubicBezTo>
                    <a:pt x="577" y="182"/>
                    <a:pt x="601" y="235"/>
                    <a:pt x="603" y="294"/>
                  </a:cubicBezTo>
                  <a:cubicBezTo>
                    <a:pt x="603" y="313"/>
                    <a:pt x="617" y="329"/>
                    <a:pt x="636" y="333"/>
                  </a:cubicBezTo>
                  <a:cubicBezTo>
                    <a:pt x="695" y="343"/>
                    <a:pt x="808" y="304"/>
                    <a:pt x="891" y="256"/>
                  </a:cubicBezTo>
                  <a:cubicBezTo>
                    <a:pt x="931" y="450"/>
                    <a:pt x="720" y="583"/>
                    <a:pt x="674" y="609"/>
                  </a:cubicBezTo>
                  <a:cubicBezTo>
                    <a:pt x="664" y="615"/>
                    <a:pt x="656" y="625"/>
                    <a:pt x="654" y="636"/>
                  </a:cubicBezTo>
                  <a:cubicBezTo>
                    <a:pt x="652" y="648"/>
                    <a:pt x="655" y="660"/>
                    <a:pt x="662" y="669"/>
                  </a:cubicBezTo>
                  <a:cubicBezTo>
                    <a:pt x="707" y="726"/>
                    <a:pt x="792" y="733"/>
                    <a:pt x="877" y="734"/>
                  </a:cubicBezTo>
                  <a:cubicBezTo>
                    <a:pt x="876" y="736"/>
                    <a:pt x="874" y="738"/>
                    <a:pt x="872" y="7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33">
              <a:extLst>
                <a:ext uri="{FF2B5EF4-FFF2-40B4-BE49-F238E27FC236}">
                  <a16:creationId xmlns:a16="http://schemas.microsoft.com/office/drawing/2014/main" id="{FC87C74F-44DC-4C2E-89B3-A7AF78C34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27613" y="2449513"/>
              <a:ext cx="77788" cy="82550"/>
            </a:xfrm>
            <a:custGeom>
              <a:avLst/>
              <a:gdLst>
                <a:gd name="T0" fmla="*/ 40 w 80"/>
                <a:gd name="T1" fmla="*/ 0 h 80"/>
                <a:gd name="T2" fmla="*/ 39 w 80"/>
                <a:gd name="T3" fmla="*/ 0 h 80"/>
                <a:gd name="T4" fmla="*/ 0 w 80"/>
                <a:gd name="T5" fmla="*/ 40 h 80"/>
                <a:gd name="T6" fmla="*/ 40 w 80"/>
                <a:gd name="T7" fmla="*/ 80 h 80"/>
                <a:gd name="T8" fmla="*/ 80 w 80"/>
                <a:gd name="T9" fmla="*/ 40 h 80"/>
                <a:gd name="T10" fmla="*/ 40 w 80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34">
              <a:extLst>
                <a:ext uri="{FF2B5EF4-FFF2-40B4-BE49-F238E27FC236}">
                  <a16:creationId xmlns:a16="http://schemas.microsoft.com/office/drawing/2014/main" id="{46505748-324A-4686-B60E-C49EAD6CDC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54725" y="1163638"/>
              <a:ext cx="1244600" cy="1025525"/>
            </a:xfrm>
            <a:custGeom>
              <a:avLst/>
              <a:gdLst>
                <a:gd name="T0" fmla="*/ 901 w 1279"/>
                <a:gd name="T1" fmla="*/ 976 h 987"/>
                <a:gd name="T2" fmla="*/ 929 w 1279"/>
                <a:gd name="T3" fmla="*/ 987 h 987"/>
                <a:gd name="T4" fmla="*/ 956 w 1279"/>
                <a:gd name="T5" fmla="*/ 976 h 987"/>
                <a:gd name="T6" fmla="*/ 1197 w 1279"/>
                <a:gd name="T7" fmla="*/ 744 h 987"/>
                <a:gd name="T8" fmla="*/ 1198 w 1279"/>
                <a:gd name="T9" fmla="*/ 743 h 987"/>
                <a:gd name="T10" fmla="*/ 1198 w 1279"/>
                <a:gd name="T11" fmla="*/ 438 h 987"/>
                <a:gd name="T12" fmla="*/ 1111 w 1279"/>
                <a:gd name="T13" fmla="*/ 389 h 987"/>
                <a:gd name="T14" fmla="*/ 1018 w 1279"/>
                <a:gd name="T15" fmla="*/ 87 h 987"/>
                <a:gd name="T16" fmla="*/ 805 w 1279"/>
                <a:gd name="T17" fmla="*/ 3 h 987"/>
                <a:gd name="T18" fmla="*/ 593 w 1279"/>
                <a:gd name="T19" fmla="*/ 93 h 987"/>
                <a:gd name="T20" fmla="*/ 589 w 1279"/>
                <a:gd name="T21" fmla="*/ 97 h 987"/>
                <a:gd name="T22" fmla="*/ 574 w 1279"/>
                <a:gd name="T23" fmla="*/ 111 h 987"/>
                <a:gd name="T24" fmla="*/ 559 w 1279"/>
                <a:gd name="T25" fmla="*/ 97 h 987"/>
                <a:gd name="T26" fmla="*/ 555 w 1279"/>
                <a:gd name="T27" fmla="*/ 93 h 987"/>
                <a:gd name="T28" fmla="*/ 343 w 1279"/>
                <a:gd name="T29" fmla="*/ 3 h 987"/>
                <a:gd name="T30" fmla="*/ 129 w 1279"/>
                <a:gd name="T31" fmla="*/ 87 h 987"/>
                <a:gd name="T32" fmla="*/ 129 w 1279"/>
                <a:gd name="T33" fmla="*/ 573 h 987"/>
                <a:gd name="T34" fmla="*/ 130 w 1279"/>
                <a:gd name="T35" fmla="*/ 574 h 987"/>
                <a:gd name="T36" fmla="*/ 179 w 1279"/>
                <a:gd name="T37" fmla="*/ 622 h 987"/>
                <a:gd name="T38" fmla="*/ 207 w 1279"/>
                <a:gd name="T39" fmla="*/ 633 h 987"/>
                <a:gd name="T40" fmla="*/ 236 w 1279"/>
                <a:gd name="T41" fmla="*/ 621 h 987"/>
                <a:gd name="T42" fmla="*/ 235 w 1279"/>
                <a:gd name="T43" fmla="*/ 564 h 987"/>
                <a:gd name="T44" fmla="*/ 186 w 1279"/>
                <a:gd name="T45" fmla="*/ 517 h 987"/>
                <a:gd name="T46" fmla="*/ 187 w 1279"/>
                <a:gd name="T47" fmla="*/ 142 h 987"/>
                <a:gd name="T48" fmla="*/ 500 w 1279"/>
                <a:gd name="T49" fmla="*/ 152 h 987"/>
                <a:gd name="T50" fmla="*/ 504 w 1279"/>
                <a:gd name="T51" fmla="*/ 156 h 987"/>
                <a:gd name="T52" fmla="*/ 574 w 1279"/>
                <a:gd name="T53" fmla="*/ 196 h 987"/>
                <a:gd name="T54" fmla="*/ 644 w 1279"/>
                <a:gd name="T55" fmla="*/ 156 h 987"/>
                <a:gd name="T56" fmla="*/ 647 w 1279"/>
                <a:gd name="T57" fmla="*/ 152 h 987"/>
                <a:gd name="T58" fmla="*/ 961 w 1279"/>
                <a:gd name="T59" fmla="*/ 142 h 987"/>
                <a:gd name="T60" fmla="*/ 1029 w 1279"/>
                <a:gd name="T61" fmla="*/ 389 h 987"/>
                <a:gd name="T62" fmla="*/ 929 w 1279"/>
                <a:gd name="T63" fmla="*/ 441 h 987"/>
                <a:gd name="T64" fmla="*/ 796 w 1279"/>
                <a:gd name="T65" fmla="*/ 385 h 987"/>
                <a:gd name="T66" fmla="*/ 660 w 1279"/>
                <a:gd name="T67" fmla="*/ 438 h 987"/>
                <a:gd name="T68" fmla="*/ 660 w 1279"/>
                <a:gd name="T69" fmla="*/ 743 h 987"/>
                <a:gd name="T70" fmla="*/ 661 w 1279"/>
                <a:gd name="T71" fmla="*/ 744 h 987"/>
                <a:gd name="T72" fmla="*/ 694 w 1279"/>
                <a:gd name="T73" fmla="*/ 775 h 987"/>
                <a:gd name="T74" fmla="*/ 574 w 1279"/>
                <a:gd name="T75" fmla="*/ 891 h 987"/>
                <a:gd name="T76" fmla="*/ 489 w 1279"/>
                <a:gd name="T77" fmla="*/ 809 h 987"/>
                <a:gd name="T78" fmla="*/ 432 w 1279"/>
                <a:gd name="T79" fmla="*/ 810 h 987"/>
                <a:gd name="T80" fmla="*/ 433 w 1279"/>
                <a:gd name="T81" fmla="*/ 866 h 987"/>
                <a:gd name="T82" fmla="*/ 546 w 1279"/>
                <a:gd name="T83" fmla="*/ 976 h 987"/>
                <a:gd name="T84" fmla="*/ 574 w 1279"/>
                <a:gd name="T85" fmla="*/ 987 h 987"/>
                <a:gd name="T86" fmla="*/ 602 w 1279"/>
                <a:gd name="T87" fmla="*/ 976 h 987"/>
                <a:gd name="T88" fmla="*/ 751 w 1279"/>
                <a:gd name="T89" fmla="*/ 831 h 987"/>
                <a:gd name="T90" fmla="*/ 901 w 1279"/>
                <a:gd name="T91" fmla="*/ 976 h 987"/>
                <a:gd name="T92" fmla="*/ 717 w 1279"/>
                <a:gd name="T93" fmla="*/ 494 h 987"/>
                <a:gd name="T94" fmla="*/ 875 w 1279"/>
                <a:gd name="T95" fmla="*/ 500 h 987"/>
                <a:gd name="T96" fmla="*/ 877 w 1279"/>
                <a:gd name="T97" fmla="*/ 502 h 987"/>
                <a:gd name="T98" fmla="*/ 929 w 1279"/>
                <a:gd name="T99" fmla="*/ 530 h 987"/>
                <a:gd name="T100" fmla="*/ 981 w 1279"/>
                <a:gd name="T101" fmla="*/ 502 h 987"/>
                <a:gd name="T102" fmla="*/ 983 w 1279"/>
                <a:gd name="T103" fmla="*/ 500 h 987"/>
                <a:gd name="T104" fmla="*/ 1140 w 1279"/>
                <a:gd name="T105" fmla="*/ 494 h 987"/>
                <a:gd name="T106" fmla="*/ 1141 w 1279"/>
                <a:gd name="T107" fmla="*/ 687 h 987"/>
                <a:gd name="T108" fmla="*/ 929 w 1279"/>
                <a:gd name="T109" fmla="*/ 891 h 987"/>
                <a:gd name="T110" fmla="*/ 717 w 1279"/>
                <a:gd name="T111" fmla="*/ 687 h 987"/>
                <a:gd name="T112" fmla="*/ 717 w 1279"/>
                <a:gd name="T113" fmla="*/ 494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79" h="987">
                  <a:moveTo>
                    <a:pt x="901" y="976"/>
                  </a:moveTo>
                  <a:cubicBezTo>
                    <a:pt x="909" y="983"/>
                    <a:pt x="919" y="987"/>
                    <a:pt x="929" y="987"/>
                  </a:cubicBezTo>
                  <a:cubicBezTo>
                    <a:pt x="939" y="987"/>
                    <a:pt x="949" y="983"/>
                    <a:pt x="956" y="976"/>
                  </a:cubicBezTo>
                  <a:cubicBezTo>
                    <a:pt x="1197" y="744"/>
                    <a:pt x="1197" y="744"/>
                    <a:pt x="1197" y="744"/>
                  </a:cubicBezTo>
                  <a:cubicBezTo>
                    <a:pt x="1197" y="743"/>
                    <a:pt x="1197" y="743"/>
                    <a:pt x="1198" y="743"/>
                  </a:cubicBezTo>
                  <a:cubicBezTo>
                    <a:pt x="1279" y="659"/>
                    <a:pt x="1279" y="522"/>
                    <a:pt x="1198" y="438"/>
                  </a:cubicBezTo>
                  <a:cubicBezTo>
                    <a:pt x="1174" y="413"/>
                    <a:pt x="1144" y="397"/>
                    <a:pt x="1111" y="389"/>
                  </a:cubicBezTo>
                  <a:cubicBezTo>
                    <a:pt x="1129" y="279"/>
                    <a:pt x="1096" y="167"/>
                    <a:pt x="1018" y="87"/>
                  </a:cubicBezTo>
                  <a:cubicBezTo>
                    <a:pt x="963" y="30"/>
                    <a:pt x="887" y="0"/>
                    <a:pt x="805" y="3"/>
                  </a:cubicBezTo>
                  <a:cubicBezTo>
                    <a:pt x="727" y="6"/>
                    <a:pt x="652" y="38"/>
                    <a:pt x="593" y="93"/>
                  </a:cubicBezTo>
                  <a:cubicBezTo>
                    <a:pt x="589" y="97"/>
                    <a:pt x="589" y="97"/>
                    <a:pt x="589" y="97"/>
                  </a:cubicBezTo>
                  <a:cubicBezTo>
                    <a:pt x="584" y="102"/>
                    <a:pt x="578" y="107"/>
                    <a:pt x="574" y="111"/>
                  </a:cubicBezTo>
                  <a:cubicBezTo>
                    <a:pt x="569" y="107"/>
                    <a:pt x="564" y="102"/>
                    <a:pt x="559" y="97"/>
                  </a:cubicBezTo>
                  <a:cubicBezTo>
                    <a:pt x="555" y="93"/>
                    <a:pt x="555" y="93"/>
                    <a:pt x="555" y="93"/>
                  </a:cubicBezTo>
                  <a:cubicBezTo>
                    <a:pt x="496" y="38"/>
                    <a:pt x="421" y="6"/>
                    <a:pt x="343" y="3"/>
                  </a:cubicBezTo>
                  <a:cubicBezTo>
                    <a:pt x="260" y="0"/>
                    <a:pt x="184" y="30"/>
                    <a:pt x="129" y="87"/>
                  </a:cubicBezTo>
                  <a:cubicBezTo>
                    <a:pt x="0" y="221"/>
                    <a:pt x="0" y="439"/>
                    <a:pt x="129" y="573"/>
                  </a:cubicBezTo>
                  <a:cubicBezTo>
                    <a:pt x="130" y="573"/>
                    <a:pt x="130" y="574"/>
                    <a:pt x="130" y="574"/>
                  </a:cubicBezTo>
                  <a:cubicBezTo>
                    <a:pt x="179" y="622"/>
                    <a:pt x="179" y="622"/>
                    <a:pt x="179" y="622"/>
                  </a:cubicBezTo>
                  <a:cubicBezTo>
                    <a:pt x="187" y="629"/>
                    <a:pt x="197" y="633"/>
                    <a:pt x="207" y="633"/>
                  </a:cubicBezTo>
                  <a:cubicBezTo>
                    <a:pt x="218" y="633"/>
                    <a:pt x="228" y="629"/>
                    <a:pt x="236" y="621"/>
                  </a:cubicBezTo>
                  <a:cubicBezTo>
                    <a:pt x="251" y="605"/>
                    <a:pt x="251" y="579"/>
                    <a:pt x="235" y="564"/>
                  </a:cubicBezTo>
                  <a:cubicBezTo>
                    <a:pt x="186" y="517"/>
                    <a:pt x="186" y="517"/>
                    <a:pt x="186" y="517"/>
                  </a:cubicBezTo>
                  <a:cubicBezTo>
                    <a:pt x="87" y="414"/>
                    <a:pt x="87" y="246"/>
                    <a:pt x="187" y="142"/>
                  </a:cubicBezTo>
                  <a:cubicBezTo>
                    <a:pt x="266" y="60"/>
                    <a:pt x="407" y="65"/>
                    <a:pt x="500" y="152"/>
                  </a:cubicBezTo>
                  <a:cubicBezTo>
                    <a:pt x="504" y="156"/>
                    <a:pt x="504" y="156"/>
                    <a:pt x="504" y="156"/>
                  </a:cubicBezTo>
                  <a:cubicBezTo>
                    <a:pt x="530" y="180"/>
                    <a:pt x="547" y="196"/>
                    <a:pt x="574" y="196"/>
                  </a:cubicBezTo>
                  <a:cubicBezTo>
                    <a:pt x="600" y="196"/>
                    <a:pt x="617" y="180"/>
                    <a:pt x="644" y="156"/>
                  </a:cubicBezTo>
                  <a:cubicBezTo>
                    <a:pt x="647" y="152"/>
                    <a:pt x="647" y="152"/>
                    <a:pt x="647" y="152"/>
                  </a:cubicBezTo>
                  <a:cubicBezTo>
                    <a:pt x="741" y="64"/>
                    <a:pt x="882" y="60"/>
                    <a:pt x="961" y="142"/>
                  </a:cubicBezTo>
                  <a:cubicBezTo>
                    <a:pt x="1024" y="207"/>
                    <a:pt x="1049" y="300"/>
                    <a:pt x="1029" y="389"/>
                  </a:cubicBezTo>
                  <a:cubicBezTo>
                    <a:pt x="992" y="397"/>
                    <a:pt x="957" y="414"/>
                    <a:pt x="929" y="441"/>
                  </a:cubicBezTo>
                  <a:cubicBezTo>
                    <a:pt x="892" y="407"/>
                    <a:pt x="845" y="387"/>
                    <a:pt x="796" y="385"/>
                  </a:cubicBezTo>
                  <a:cubicBezTo>
                    <a:pt x="743" y="383"/>
                    <a:pt x="695" y="402"/>
                    <a:pt x="660" y="438"/>
                  </a:cubicBezTo>
                  <a:cubicBezTo>
                    <a:pt x="579" y="522"/>
                    <a:pt x="579" y="659"/>
                    <a:pt x="660" y="743"/>
                  </a:cubicBezTo>
                  <a:cubicBezTo>
                    <a:pt x="660" y="743"/>
                    <a:pt x="660" y="743"/>
                    <a:pt x="661" y="744"/>
                  </a:cubicBezTo>
                  <a:cubicBezTo>
                    <a:pt x="694" y="775"/>
                    <a:pt x="694" y="775"/>
                    <a:pt x="694" y="775"/>
                  </a:cubicBezTo>
                  <a:cubicBezTo>
                    <a:pt x="574" y="891"/>
                    <a:pt x="574" y="891"/>
                    <a:pt x="574" y="891"/>
                  </a:cubicBezTo>
                  <a:cubicBezTo>
                    <a:pt x="489" y="809"/>
                    <a:pt x="489" y="809"/>
                    <a:pt x="489" y="809"/>
                  </a:cubicBezTo>
                  <a:cubicBezTo>
                    <a:pt x="473" y="793"/>
                    <a:pt x="447" y="794"/>
                    <a:pt x="432" y="810"/>
                  </a:cubicBezTo>
                  <a:cubicBezTo>
                    <a:pt x="417" y="826"/>
                    <a:pt x="417" y="851"/>
                    <a:pt x="433" y="866"/>
                  </a:cubicBezTo>
                  <a:cubicBezTo>
                    <a:pt x="546" y="976"/>
                    <a:pt x="546" y="976"/>
                    <a:pt x="546" y="976"/>
                  </a:cubicBezTo>
                  <a:cubicBezTo>
                    <a:pt x="554" y="983"/>
                    <a:pt x="564" y="987"/>
                    <a:pt x="574" y="987"/>
                  </a:cubicBezTo>
                  <a:cubicBezTo>
                    <a:pt x="584" y="987"/>
                    <a:pt x="594" y="983"/>
                    <a:pt x="602" y="976"/>
                  </a:cubicBezTo>
                  <a:cubicBezTo>
                    <a:pt x="751" y="831"/>
                    <a:pt x="751" y="831"/>
                    <a:pt x="751" y="831"/>
                  </a:cubicBezTo>
                  <a:lnTo>
                    <a:pt x="901" y="976"/>
                  </a:lnTo>
                  <a:close/>
                  <a:moveTo>
                    <a:pt x="717" y="494"/>
                  </a:moveTo>
                  <a:cubicBezTo>
                    <a:pt x="762" y="448"/>
                    <a:pt x="833" y="461"/>
                    <a:pt x="875" y="500"/>
                  </a:cubicBezTo>
                  <a:cubicBezTo>
                    <a:pt x="877" y="502"/>
                    <a:pt x="877" y="502"/>
                    <a:pt x="877" y="502"/>
                  </a:cubicBezTo>
                  <a:cubicBezTo>
                    <a:pt x="893" y="517"/>
                    <a:pt x="907" y="530"/>
                    <a:pt x="929" y="530"/>
                  </a:cubicBezTo>
                  <a:cubicBezTo>
                    <a:pt x="951" y="530"/>
                    <a:pt x="965" y="517"/>
                    <a:pt x="981" y="502"/>
                  </a:cubicBezTo>
                  <a:cubicBezTo>
                    <a:pt x="983" y="500"/>
                    <a:pt x="983" y="500"/>
                    <a:pt x="983" y="500"/>
                  </a:cubicBezTo>
                  <a:cubicBezTo>
                    <a:pt x="1024" y="461"/>
                    <a:pt x="1096" y="448"/>
                    <a:pt x="1140" y="494"/>
                  </a:cubicBezTo>
                  <a:cubicBezTo>
                    <a:pt x="1191" y="547"/>
                    <a:pt x="1192" y="633"/>
                    <a:pt x="1141" y="687"/>
                  </a:cubicBezTo>
                  <a:cubicBezTo>
                    <a:pt x="929" y="891"/>
                    <a:pt x="929" y="891"/>
                    <a:pt x="929" y="891"/>
                  </a:cubicBezTo>
                  <a:cubicBezTo>
                    <a:pt x="717" y="687"/>
                    <a:pt x="717" y="687"/>
                    <a:pt x="717" y="687"/>
                  </a:cubicBezTo>
                  <a:cubicBezTo>
                    <a:pt x="666" y="633"/>
                    <a:pt x="666" y="547"/>
                    <a:pt x="717" y="4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35">
              <a:extLst>
                <a:ext uri="{FF2B5EF4-FFF2-40B4-BE49-F238E27FC236}">
                  <a16:creationId xmlns:a16="http://schemas.microsoft.com/office/drawing/2014/main" id="{C2F05FAC-9A99-4B19-8EDD-C7FBB0AC0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73738" y="1860551"/>
              <a:ext cx="85725" cy="87313"/>
            </a:xfrm>
            <a:custGeom>
              <a:avLst/>
              <a:gdLst>
                <a:gd name="T0" fmla="*/ 44 w 88"/>
                <a:gd name="T1" fmla="*/ 84 h 84"/>
                <a:gd name="T2" fmla="*/ 73 w 88"/>
                <a:gd name="T3" fmla="*/ 72 h 84"/>
                <a:gd name="T4" fmla="*/ 72 w 88"/>
                <a:gd name="T5" fmla="*/ 16 h 84"/>
                <a:gd name="T6" fmla="*/ 15 w 88"/>
                <a:gd name="T7" fmla="*/ 16 h 84"/>
                <a:gd name="T8" fmla="*/ 16 w 88"/>
                <a:gd name="T9" fmla="*/ 73 h 84"/>
                <a:gd name="T10" fmla="*/ 16 w 88"/>
                <a:gd name="T11" fmla="*/ 73 h 84"/>
                <a:gd name="T12" fmla="*/ 44 w 88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84">
                  <a:moveTo>
                    <a:pt x="44" y="84"/>
                  </a:moveTo>
                  <a:cubicBezTo>
                    <a:pt x="54" y="84"/>
                    <a:pt x="65" y="80"/>
                    <a:pt x="73" y="72"/>
                  </a:cubicBezTo>
                  <a:cubicBezTo>
                    <a:pt x="88" y="56"/>
                    <a:pt x="88" y="31"/>
                    <a:pt x="72" y="16"/>
                  </a:cubicBezTo>
                  <a:cubicBezTo>
                    <a:pt x="56" y="0"/>
                    <a:pt x="31" y="0"/>
                    <a:pt x="15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4" y="80"/>
                    <a:pt x="34" y="84"/>
                    <a:pt x="4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36">
              <a:extLst>
                <a:ext uri="{FF2B5EF4-FFF2-40B4-BE49-F238E27FC236}">
                  <a16:creationId xmlns:a16="http://schemas.microsoft.com/office/drawing/2014/main" id="{923254E9-F3BA-41E7-903B-2EA848A0D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-6461126" y="2300288"/>
              <a:ext cx="947738" cy="1039813"/>
            </a:xfrm>
            <a:custGeom>
              <a:avLst/>
              <a:gdLst>
                <a:gd name="T0" fmla="*/ 111 w 972"/>
                <a:gd name="T1" fmla="*/ 723 h 1001"/>
                <a:gd name="T2" fmla="*/ 890 w 972"/>
                <a:gd name="T3" fmla="*/ 354 h 1001"/>
                <a:gd name="T4" fmla="*/ 879 w 972"/>
                <a:gd name="T5" fmla="*/ 225 h 1001"/>
                <a:gd name="T6" fmla="*/ 972 w 972"/>
                <a:gd name="T7" fmla="*/ 70 h 1001"/>
                <a:gd name="T8" fmla="*/ 802 w 972"/>
                <a:gd name="T9" fmla="*/ 82 h 1001"/>
                <a:gd name="T10" fmla="*/ 639 w 972"/>
                <a:gd name="T11" fmla="*/ 7 h 1001"/>
                <a:gd name="T12" fmla="*/ 408 w 972"/>
                <a:gd name="T13" fmla="*/ 124 h 1001"/>
                <a:gd name="T14" fmla="*/ 371 w 972"/>
                <a:gd name="T15" fmla="*/ 250 h 1001"/>
                <a:gd name="T16" fmla="*/ 191 w 972"/>
                <a:gd name="T17" fmla="*/ 203 h 1001"/>
                <a:gd name="T18" fmla="*/ 99 w 972"/>
                <a:gd name="T19" fmla="*/ 150 h 1001"/>
                <a:gd name="T20" fmla="*/ 320 w 972"/>
                <a:gd name="T21" fmla="*/ 601 h 1001"/>
                <a:gd name="T22" fmla="*/ 122 w 972"/>
                <a:gd name="T23" fmla="*/ 651 h 1001"/>
                <a:gd name="T24" fmla="*/ 111 w 972"/>
                <a:gd name="T25" fmla="*/ 723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2" h="1001">
                  <a:moveTo>
                    <a:pt x="111" y="723"/>
                  </a:moveTo>
                  <a:cubicBezTo>
                    <a:pt x="344" y="1001"/>
                    <a:pt x="869" y="814"/>
                    <a:pt x="890" y="354"/>
                  </a:cubicBezTo>
                  <a:cubicBezTo>
                    <a:pt x="892" y="306"/>
                    <a:pt x="888" y="263"/>
                    <a:pt x="879" y="225"/>
                  </a:cubicBezTo>
                  <a:cubicBezTo>
                    <a:pt x="972" y="70"/>
                    <a:pt x="972" y="70"/>
                    <a:pt x="972" y="70"/>
                  </a:cubicBezTo>
                  <a:cubicBezTo>
                    <a:pt x="802" y="82"/>
                    <a:pt x="802" y="82"/>
                    <a:pt x="802" y="82"/>
                  </a:cubicBezTo>
                  <a:cubicBezTo>
                    <a:pt x="756" y="36"/>
                    <a:pt x="697" y="11"/>
                    <a:pt x="639" y="7"/>
                  </a:cubicBezTo>
                  <a:cubicBezTo>
                    <a:pt x="542" y="0"/>
                    <a:pt x="455" y="47"/>
                    <a:pt x="408" y="124"/>
                  </a:cubicBezTo>
                  <a:cubicBezTo>
                    <a:pt x="386" y="160"/>
                    <a:pt x="372" y="203"/>
                    <a:pt x="371" y="250"/>
                  </a:cubicBezTo>
                  <a:cubicBezTo>
                    <a:pt x="334" y="257"/>
                    <a:pt x="260" y="235"/>
                    <a:pt x="191" y="203"/>
                  </a:cubicBezTo>
                  <a:cubicBezTo>
                    <a:pt x="157" y="188"/>
                    <a:pt x="125" y="169"/>
                    <a:pt x="99" y="150"/>
                  </a:cubicBezTo>
                  <a:cubicBezTo>
                    <a:pt x="0" y="397"/>
                    <a:pt x="261" y="567"/>
                    <a:pt x="320" y="601"/>
                  </a:cubicBezTo>
                  <a:cubicBezTo>
                    <a:pt x="285" y="645"/>
                    <a:pt x="212" y="651"/>
                    <a:pt x="122" y="651"/>
                  </a:cubicBezTo>
                  <a:cubicBezTo>
                    <a:pt x="91" y="651"/>
                    <a:pt x="76" y="682"/>
                    <a:pt x="111" y="723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37">
              <a:extLst>
                <a:ext uri="{FF2B5EF4-FFF2-40B4-BE49-F238E27FC236}">
                  <a16:creationId xmlns:a16="http://schemas.microsoft.com/office/drawing/2014/main" id="{058BFB06-7F5B-4F27-81C0-C80C4D269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-6273800" y="2301876"/>
              <a:ext cx="211138" cy="265113"/>
            </a:xfrm>
            <a:custGeom>
              <a:avLst/>
              <a:gdLst>
                <a:gd name="T0" fmla="*/ 0 w 217"/>
                <a:gd name="T1" fmla="*/ 202 h 256"/>
                <a:gd name="T2" fmla="*/ 180 w 217"/>
                <a:gd name="T3" fmla="*/ 249 h 256"/>
                <a:gd name="T4" fmla="*/ 217 w 217"/>
                <a:gd name="T5" fmla="*/ 123 h 256"/>
                <a:gd name="T6" fmla="*/ 76 w 217"/>
                <a:gd name="T7" fmla="*/ 0 h 256"/>
                <a:gd name="T8" fmla="*/ 0 w 217"/>
                <a:gd name="T9" fmla="*/ 20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56">
                  <a:moveTo>
                    <a:pt x="0" y="202"/>
                  </a:moveTo>
                  <a:cubicBezTo>
                    <a:pt x="69" y="234"/>
                    <a:pt x="143" y="256"/>
                    <a:pt x="180" y="249"/>
                  </a:cubicBezTo>
                  <a:cubicBezTo>
                    <a:pt x="181" y="202"/>
                    <a:pt x="195" y="159"/>
                    <a:pt x="217" y="123"/>
                  </a:cubicBezTo>
                  <a:cubicBezTo>
                    <a:pt x="153" y="80"/>
                    <a:pt x="105" y="21"/>
                    <a:pt x="76" y="0"/>
                  </a:cubicBezTo>
                  <a:cubicBezTo>
                    <a:pt x="17" y="52"/>
                    <a:pt x="0" y="135"/>
                    <a:pt x="0" y="202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38">
              <a:extLst>
                <a:ext uri="{FF2B5EF4-FFF2-40B4-BE49-F238E27FC236}">
                  <a16:creationId xmlns:a16="http://schemas.microsoft.com/office/drawing/2014/main" id="{0D83D4A0-71FC-4CA9-9EB2-A3AEFCFBF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40350" y="2300288"/>
              <a:ext cx="946150" cy="1039813"/>
            </a:xfrm>
            <a:custGeom>
              <a:avLst/>
              <a:gdLst>
                <a:gd name="T0" fmla="*/ 82 w 971"/>
                <a:gd name="T1" fmla="*/ 354 h 1001"/>
                <a:gd name="T2" fmla="*/ 861 w 971"/>
                <a:gd name="T3" fmla="*/ 723 h 1001"/>
                <a:gd name="T4" fmla="*/ 849 w 971"/>
                <a:gd name="T5" fmla="*/ 651 h 1001"/>
                <a:gd name="T6" fmla="*/ 652 w 971"/>
                <a:gd name="T7" fmla="*/ 601 h 1001"/>
                <a:gd name="T8" fmla="*/ 872 w 971"/>
                <a:gd name="T9" fmla="*/ 150 h 1001"/>
                <a:gd name="T10" fmla="*/ 780 w 971"/>
                <a:gd name="T11" fmla="*/ 203 h 1001"/>
                <a:gd name="T12" fmla="*/ 601 w 971"/>
                <a:gd name="T13" fmla="*/ 250 h 1001"/>
                <a:gd name="T14" fmla="*/ 564 w 971"/>
                <a:gd name="T15" fmla="*/ 124 h 1001"/>
                <a:gd name="T16" fmla="*/ 333 w 971"/>
                <a:gd name="T17" fmla="*/ 7 h 1001"/>
                <a:gd name="T18" fmla="*/ 170 w 971"/>
                <a:gd name="T19" fmla="*/ 82 h 1001"/>
                <a:gd name="T20" fmla="*/ 0 w 971"/>
                <a:gd name="T21" fmla="*/ 70 h 1001"/>
                <a:gd name="T22" fmla="*/ 93 w 971"/>
                <a:gd name="T23" fmla="*/ 225 h 1001"/>
                <a:gd name="T24" fmla="*/ 82 w 971"/>
                <a:gd name="T25" fmla="*/ 354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1" h="1001">
                  <a:moveTo>
                    <a:pt x="82" y="354"/>
                  </a:moveTo>
                  <a:cubicBezTo>
                    <a:pt x="103" y="814"/>
                    <a:pt x="628" y="1001"/>
                    <a:pt x="861" y="723"/>
                  </a:cubicBezTo>
                  <a:cubicBezTo>
                    <a:pt x="895" y="682"/>
                    <a:pt x="881" y="651"/>
                    <a:pt x="849" y="651"/>
                  </a:cubicBezTo>
                  <a:cubicBezTo>
                    <a:pt x="760" y="651"/>
                    <a:pt x="686" y="645"/>
                    <a:pt x="652" y="601"/>
                  </a:cubicBezTo>
                  <a:cubicBezTo>
                    <a:pt x="710" y="567"/>
                    <a:pt x="971" y="397"/>
                    <a:pt x="872" y="150"/>
                  </a:cubicBezTo>
                  <a:cubicBezTo>
                    <a:pt x="847" y="169"/>
                    <a:pt x="814" y="188"/>
                    <a:pt x="780" y="203"/>
                  </a:cubicBezTo>
                  <a:cubicBezTo>
                    <a:pt x="712" y="235"/>
                    <a:pt x="637" y="257"/>
                    <a:pt x="601" y="250"/>
                  </a:cubicBezTo>
                  <a:cubicBezTo>
                    <a:pt x="599" y="203"/>
                    <a:pt x="586" y="160"/>
                    <a:pt x="564" y="124"/>
                  </a:cubicBezTo>
                  <a:cubicBezTo>
                    <a:pt x="517" y="47"/>
                    <a:pt x="430" y="0"/>
                    <a:pt x="333" y="7"/>
                  </a:cubicBezTo>
                  <a:cubicBezTo>
                    <a:pt x="274" y="11"/>
                    <a:pt x="216" y="36"/>
                    <a:pt x="170" y="8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93" y="225"/>
                    <a:pt x="93" y="225"/>
                    <a:pt x="93" y="225"/>
                  </a:cubicBezTo>
                  <a:cubicBezTo>
                    <a:pt x="84" y="263"/>
                    <a:pt x="79" y="306"/>
                    <a:pt x="82" y="35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39">
              <a:extLst>
                <a:ext uri="{FF2B5EF4-FFF2-40B4-BE49-F238E27FC236}">
                  <a16:creationId xmlns:a16="http://schemas.microsoft.com/office/drawing/2014/main" id="{5D518CE8-AFAE-4E4B-96AC-C27398158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1075" y="2301876"/>
              <a:ext cx="211138" cy="265113"/>
            </a:xfrm>
            <a:custGeom>
              <a:avLst/>
              <a:gdLst>
                <a:gd name="T0" fmla="*/ 37 w 216"/>
                <a:gd name="T1" fmla="*/ 249 h 256"/>
                <a:gd name="T2" fmla="*/ 216 w 216"/>
                <a:gd name="T3" fmla="*/ 202 h 256"/>
                <a:gd name="T4" fmla="*/ 140 w 216"/>
                <a:gd name="T5" fmla="*/ 0 h 256"/>
                <a:gd name="T6" fmla="*/ 0 w 216"/>
                <a:gd name="T7" fmla="*/ 123 h 256"/>
                <a:gd name="T8" fmla="*/ 37 w 216"/>
                <a:gd name="T9" fmla="*/ 24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56">
                  <a:moveTo>
                    <a:pt x="37" y="249"/>
                  </a:moveTo>
                  <a:cubicBezTo>
                    <a:pt x="73" y="256"/>
                    <a:pt x="148" y="234"/>
                    <a:pt x="216" y="202"/>
                  </a:cubicBezTo>
                  <a:cubicBezTo>
                    <a:pt x="216" y="135"/>
                    <a:pt x="200" y="52"/>
                    <a:pt x="140" y="0"/>
                  </a:cubicBezTo>
                  <a:cubicBezTo>
                    <a:pt x="112" y="21"/>
                    <a:pt x="64" y="80"/>
                    <a:pt x="0" y="123"/>
                  </a:cubicBezTo>
                  <a:cubicBezTo>
                    <a:pt x="22" y="159"/>
                    <a:pt x="35" y="202"/>
                    <a:pt x="37" y="249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40">
              <a:extLst>
                <a:ext uri="{FF2B5EF4-FFF2-40B4-BE49-F238E27FC236}">
                  <a16:creationId xmlns:a16="http://schemas.microsoft.com/office/drawing/2014/main" id="{2BDC642E-6A3D-4C9D-90FE-717F83B1D774}"/>
                </a:ext>
              </a:extLst>
            </p:cNvPr>
            <p:cNvSpPr>
              <a:spLocks/>
            </p:cNvSpPr>
            <p:nvPr/>
          </p:nvSpPr>
          <p:spPr bwMode="auto">
            <a:xfrm>
              <a:off x="-6011863" y="1174751"/>
              <a:ext cx="1022350" cy="973138"/>
            </a:xfrm>
            <a:custGeom>
              <a:avLst/>
              <a:gdLst>
                <a:gd name="T0" fmla="*/ 114 w 1050"/>
                <a:gd name="T1" fmla="*/ 534 h 936"/>
                <a:gd name="T2" fmla="*/ 530 w 1050"/>
                <a:gd name="T3" fmla="*/ 936 h 936"/>
                <a:gd name="T4" fmla="*/ 707 w 1050"/>
                <a:gd name="T5" fmla="*/ 764 h 936"/>
                <a:gd name="T6" fmla="*/ 645 w 1050"/>
                <a:gd name="T7" fmla="*/ 704 h 936"/>
                <a:gd name="T8" fmla="*/ 645 w 1050"/>
                <a:gd name="T9" fmla="*/ 455 h 936"/>
                <a:gd name="T10" fmla="*/ 858 w 1050"/>
                <a:gd name="T11" fmla="*/ 460 h 936"/>
                <a:gd name="T12" fmla="*/ 912 w 1050"/>
                <a:gd name="T13" fmla="*/ 460 h 936"/>
                <a:gd name="T14" fmla="*/ 1017 w 1050"/>
                <a:gd name="T15" fmla="*/ 414 h 936"/>
                <a:gd name="T16" fmla="*/ 946 w 1050"/>
                <a:gd name="T17" fmla="*/ 104 h 936"/>
                <a:gd name="T18" fmla="*/ 576 w 1050"/>
                <a:gd name="T19" fmla="*/ 112 h 936"/>
                <a:gd name="T20" fmla="*/ 484 w 1050"/>
                <a:gd name="T21" fmla="*/ 112 h 936"/>
                <a:gd name="T22" fmla="*/ 114 w 1050"/>
                <a:gd name="T23" fmla="*/ 104 h 936"/>
                <a:gd name="T24" fmla="*/ 114 w 1050"/>
                <a:gd name="T25" fmla="*/ 534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0" h="936">
                  <a:moveTo>
                    <a:pt x="114" y="534"/>
                  </a:moveTo>
                  <a:cubicBezTo>
                    <a:pt x="530" y="936"/>
                    <a:pt x="530" y="936"/>
                    <a:pt x="530" y="936"/>
                  </a:cubicBezTo>
                  <a:cubicBezTo>
                    <a:pt x="707" y="764"/>
                    <a:pt x="707" y="764"/>
                    <a:pt x="707" y="764"/>
                  </a:cubicBezTo>
                  <a:cubicBezTo>
                    <a:pt x="645" y="704"/>
                    <a:pt x="645" y="704"/>
                    <a:pt x="645" y="704"/>
                  </a:cubicBezTo>
                  <a:cubicBezTo>
                    <a:pt x="579" y="635"/>
                    <a:pt x="579" y="524"/>
                    <a:pt x="645" y="455"/>
                  </a:cubicBezTo>
                  <a:cubicBezTo>
                    <a:pt x="702" y="395"/>
                    <a:pt x="798" y="403"/>
                    <a:pt x="858" y="460"/>
                  </a:cubicBezTo>
                  <a:cubicBezTo>
                    <a:pt x="886" y="486"/>
                    <a:pt x="884" y="486"/>
                    <a:pt x="912" y="460"/>
                  </a:cubicBezTo>
                  <a:cubicBezTo>
                    <a:pt x="941" y="432"/>
                    <a:pt x="979" y="416"/>
                    <a:pt x="1017" y="414"/>
                  </a:cubicBezTo>
                  <a:cubicBezTo>
                    <a:pt x="1050" y="308"/>
                    <a:pt x="1026" y="187"/>
                    <a:pt x="946" y="104"/>
                  </a:cubicBezTo>
                  <a:cubicBezTo>
                    <a:pt x="846" y="0"/>
                    <a:pt x="681" y="14"/>
                    <a:pt x="576" y="112"/>
                  </a:cubicBezTo>
                  <a:cubicBezTo>
                    <a:pt x="528" y="156"/>
                    <a:pt x="531" y="156"/>
                    <a:pt x="484" y="112"/>
                  </a:cubicBezTo>
                  <a:cubicBezTo>
                    <a:pt x="379" y="14"/>
                    <a:pt x="214" y="0"/>
                    <a:pt x="114" y="104"/>
                  </a:cubicBezTo>
                  <a:cubicBezTo>
                    <a:pt x="0" y="222"/>
                    <a:pt x="0" y="416"/>
                    <a:pt x="114" y="53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41">
              <a:extLst>
                <a:ext uri="{FF2B5EF4-FFF2-40B4-BE49-F238E27FC236}">
                  <a16:creationId xmlns:a16="http://schemas.microsoft.com/office/drawing/2014/main" id="{2151E6A6-F6B0-4C59-A745-383A00366BD0}"/>
                </a:ext>
              </a:extLst>
            </p:cNvPr>
            <p:cNvSpPr>
              <a:spLocks/>
            </p:cNvSpPr>
            <p:nvPr/>
          </p:nvSpPr>
          <p:spPr bwMode="auto">
            <a:xfrm>
              <a:off x="-5448300" y="1585913"/>
              <a:ext cx="595313" cy="561975"/>
            </a:xfrm>
            <a:custGeom>
              <a:avLst/>
              <a:gdLst>
                <a:gd name="T0" fmla="*/ 128 w 612"/>
                <a:gd name="T1" fmla="*/ 369 h 541"/>
                <a:gd name="T2" fmla="*/ 306 w 612"/>
                <a:gd name="T3" fmla="*/ 541 h 541"/>
                <a:gd name="T4" fmla="*/ 546 w 612"/>
                <a:gd name="T5" fmla="*/ 309 h 541"/>
                <a:gd name="T6" fmla="*/ 546 w 612"/>
                <a:gd name="T7" fmla="*/ 60 h 541"/>
                <a:gd name="T8" fmla="*/ 438 w 612"/>
                <a:gd name="T9" fmla="*/ 19 h 541"/>
                <a:gd name="T10" fmla="*/ 333 w 612"/>
                <a:gd name="T11" fmla="*/ 65 h 541"/>
                <a:gd name="T12" fmla="*/ 279 w 612"/>
                <a:gd name="T13" fmla="*/ 65 h 541"/>
                <a:gd name="T14" fmla="*/ 66 w 612"/>
                <a:gd name="T15" fmla="*/ 60 h 541"/>
                <a:gd name="T16" fmla="*/ 66 w 612"/>
                <a:gd name="T17" fmla="*/ 309 h 541"/>
                <a:gd name="T18" fmla="*/ 128 w 612"/>
                <a:gd name="T19" fmla="*/ 36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2" h="541">
                  <a:moveTo>
                    <a:pt x="128" y="369"/>
                  </a:moveTo>
                  <a:cubicBezTo>
                    <a:pt x="306" y="541"/>
                    <a:pt x="306" y="541"/>
                    <a:pt x="306" y="541"/>
                  </a:cubicBezTo>
                  <a:cubicBezTo>
                    <a:pt x="546" y="309"/>
                    <a:pt x="546" y="309"/>
                    <a:pt x="546" y="309"/>
                  </a:cubicBezTo>
                  <a:cubicBezTo>
                    <a:pt x="612" y="240"/>
                    <a:pt x="612" y="129"/>
                    <a:pt x="546" y="60"/>
                  </a:cubicBezTo>
                  <a:cubicBezTo>
                    <a:pt x="516" y="30"/>
                    <a:pt x="477" y="17"/>
                    <a:pt x="438" y="19"/>
                  </a:cubicBezTo>
                  <a:cubicBezTo>
                    <a:pt x="400" y="21"/>
                    <a:pt x="362" y="37"/>
                    <a:pt x="333" y="65"/>
                  </a:cubicBezTo>
                  <a:cubicBezTo>
                    <a:pt x="305" y="91"/>
                    <a:pt x="307" y="91"/>
                    <a:pt x="279" y="65"/>
                  </a:cubicBezTo>
                  <a:cubicBezTo>
                    <a:pt x="219" y="8"/>
                    <a:pt x="123" y="0"/>
                    <a:pt x="66" y="60"/>
                  </a:cubicBezTo>
                  <a:cubicBezTo>
                    <a:pt x="0" y="129"/>
                    <a:pt x="0" y="240"/>
                    <a:pt x="66" y="309"/>
                  </a:cubicBezTo>
                  <a:lnTo>
                    <a:pt x="128" y="369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42">
              <a:extLst>
                <a:ext uri="{FF2B5EF4-FFF2-40B4-BE49-F238E27FC236}">
                  <a16:creationId xmlns:a16="http://schemas.microsoft.com/office/drawing/2014/main" id="{8CBD93B1-D280-4915-9530-71A470B0BD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445251" y="2255838"/>
              <a:ext cx="971550" cy="973138"/>
            </a:xfrm>
            <a:custGeom>
              <a:avLst/>
              <a:gdLst>
                <a:gd name="T0" fmla="*/ 954 w 999"/>
                <a:gd name="T1" fmla="*/ 73 h 937"/>
                <a:gd name="T2" fmla="*/ 801 w 999"/>
                <a:gd name="T3" fmla="*/ 84 h 937"/>
                <a:gd name="T4" fmla="*/ 626 w 999"/>
                <a:gd name="T5" fmla="*/ 10 h 937"/>
                <a:gd name="T6" fmla="*/ 410 w 999"/>
                <a:gd name="T7" fmla="*/ 84 h 937"/>
                <a:gd name="T8" fmla="*/ 384 w 999"/>
                <a:gd name="T9" fmla="*/ 111 h 937"/>
                <a:gd name="T10" fmla="*/ 319 w 999"/>
                <a:gd name="T11" fmla="*/ 51 h 937"/>
                <a:gd name="T12" fmla="*/ 276 w 999"/>
                <a:gd name="T13" fmla="*/ 12 h 937"/>
                <a:gd name="T14" fmla="*/ 226 w 999"/>
                <a:gd name="T15" fmla="*/ 14 h 937"/>
                <a:gd name="T16" fmla="*/ 141 w 999"/>
                <a:gd name="T17" fmla="*/ 183 h 937"/>
                <a:gd name="T18" fmla="*/ 108 w 999"/>
                <a:gd name="T19" fmla="*/ 161 h 937"/>
                <a:gd name="T20" fmla="*/ 74 w 999"/>
                <a:gd name="T21" fmla="*/ 155 h 937"/>
                <a:gd name="T22" fmla="*/ 47 w 999"/>
                <a:gd name="T23" fmla="*/ 178 h 937"/>
                <a:gd name="T24" fmla="*/ 104 w 999"/>
                <a:gd name="T25" fmla="*/ 523 h 937"/>
                <a:gd name="T26" fmla="*/ 231 w 999"/>
                <a:gd name="T27" fmla="*/ 643 h 937"/>
                <a:gd name="T28" fmla="*/ 107 w 999"/>
                <a:gd name="T29" fmla="*/ 654 h 937"/>
                <a:gd name="T30" fmla="*/ 42 w 999"/>
                <a:gd name="T31" fmla="*/ 693 h 937"/>
                <a:gd name="T32" fmla="*/ 65 w 999"/>
                <a:gd name="T33" fmla="*/ 792 h 937"/>
                <a:gd name="T34" fmla="*/ 382 w 999"/>
                <a:gd name="T35" fmla="*/ 937 h 937"/>
                <a:gd name="T36" fmla="*/ 542 w 999"/>
                <a:gd name="T37" fmla="*/ 910 h 937"/>
                <a:gd name="T38" fmla="*/ 796 w 999"/>
                <a:gd name="T39" fmla="*/ 729 h 937"/>
                <a:gd name="T40" fmla="*/ 915 w 999"/>
                <a:gd name="T41" fmla="*/ 399 h 937"/>
                <a:gd name="T42" fmla="*/ 906 w 999"/>
                <a:gd name="T43" fmla="*/ 275 h 937"/>
                <a:gd name="T44" fmla="*/ 991 w 999"/>
                <a:gd name="T45" fmla="*/ 134 h 937"/>
                <a:gd name="T46" fmla="*/ 991 w 999"/>
                <a:gd name="T47" fmla="*/ 92 h 937"/>
                <a:gd name="T48" fmla="*/ 954 w 999"/>
                <a:gd name="T49" fmla="*/ 73 h 937"/>
                <a:gd name="T50" fmla="*/ 255 w 999"/>
                <a:gd name="T51" fmla="*/ 100 h 937"/>
                <a:gd name="T52" fmla="*/ 263 w 999"/>
                <a:gd name="T53" fmla="*/ 108 h 937"/>
                <a:gd name="T54" fmla="*/ 341 w 999"/>
                <a:gd name="T55" fmla="*/ 179 h 937"/>
                <a:gd name="T56" fmla="*/ 320 w 999"/>
                <a:gd name="T57" fmla="*/ 253 h 937"/>
                <a:gd name="T58" fmla="*/ 217 w 999"/>
                <a:gd name="T59" fmla="*/ 221 h 937"/>
                <a:gd name="T60" fmla="*/ 255 w 999"/>
                <a:gd name="T61" fmla="*/ 100 h 937"/>
                <a:gd name="T62" fmla="*/ 825 w 999"/>
                <a:gd name="T63" fmla="*/ 278 h 937"/>
                <a:gd name="T64" fmla="*/ 835 w 999"/>
                <a:gd name="T65" fmla="*/ 396 h 937"/>
                <a:gd name="T66" fmla="*/ 517 w 999"/>
                <a:gd name="T67" fmla="*/ 834 h 937"/>
                <a:gd name="T68" fmla="*/ 126 w 999"/>
                <a:gd name="T69" fmla="*/ 741 h 937"/>
                <a:gd name="T70" fmla="*/ 121 w 999"/>
                <a:gd name="T71" fmla="*/ 734 h 937"/>
                <a:gd name="T72" fmla="*/ 337 w 999"/>
                <a:gd name="T73" fmla="*/ 669 h 937"/>
                <a:gd name="T74" fmla="*/ 344 w 999"/>
                <a:gd name="T75" fmla="*/ 636 h 937"/>
                <a:gd name="T76" fmla="*/ 325 w 999"/>
                <a:gd name="T77" fmla="*/ 609 h 937"/>
                <a:gd name="T78" fmla="*/ 107 w 999"/>
                <a:gd name="T79" fmla="*/ 256 h 937"/>
                <a:gd name="T80" fmla="*/ 341 w 999"/>
                <a:gd name="T81" fmla="*/ 334 h 937"/>
                <a:gd name="T82" fmla="*/ 363 w 999"/>
                <a:gd name="T83" fmla="*/ 333 h 937"/>
                <a:gd name="T84" fmla="*/ 396 w 999"/>
                <a:gd name="T85" fmla="*/ 294 h 937"/>
                <a:gd name="T86" fmla="*/ 426 w 999"/>
                <a:gd name="T87" fmla="*/ 189 h 937"/>
                <a:gd name="T88" fmla="*/ 426 w 999"/>
                <a:gd name="T89" fmla="*/ 189 h 937"/>
                <a:gd name="T90" fmla="*/ 427 w 999"/>
                <a:gd name="T91" fmla="*/ 188 h 937"/>
                <a:gd name="T92" fmla="*/ 464 w 999"/>
                <a:gd name="T93" fmla="*/ 143 h 937"/>
                <a:gd name="T94" fmla="*/ 621 w 999"/>
                <a:gd name="T95" fmla="*/ 89 h 937"/>
                <a:gd name="T96" fmla="*/ 758 w 999"/>
                <a:gd name="T97" fmla="*/ 153 h 937"/>
                <a:gd name="T98" fmla="*/ 789 w 999"/>
                <a:gd name="T99" fmla="*/ 165 h 937"/>
                <a:gd name="T100" fmla="*/ 883 w 999"/>
                <a:gd name="T101" fmla="*/ 158 h 937"/>
                <a:gd name="T102" fmla="*/ 829 w 999"/>
                <a:gd name="T103" fmla="*/ 247 h 937"/>
                <a:gd name="T104" fmla="*/ 825 w 999"/>
                <a:gd name="T105" fmla="*/ 278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9" h="937">
                  <a:moveTo>
                    <a:pt x="954" y="73"/>
                  </a:moveTo>
                  <a:cubicBezTo>
                    <a:pt x="801" y="84"/>
                    <a:pt x="801" y="84"/>
                    <a:pt x="801" y="84"/>
                  </a:cubicBezTo>
                  <a:cubicBezTo>
                    <a:pt x="753" y="40"/>
                    <a:pt x="691" y="14"/>
                    <a:pt x="626" y="10"/>
                  </a:cubicBezTo>
                  <a:cubicBezTo>
                    <a:pt x="546" y="4"/>
                    <a:pt x="469" y="30"/>
                    <a:pt x="410" y="84"/>
                  </a:cubicBezTo>
                  <a:cubicBezTo>
                    <a:pt x="401" y="92"/>
                    <a:pt x="392" y="101"/>
                    <a:pt x="384" y="111"/>
                  </a:cubicBezTo>
                  <a:cubicBezTo>
                    <a:pt x="360" y="91"/>
                    <a:pt x="338" y="69"/>
                    <a:pt x="319" y="51"/>
                  </a:cubicBezTo>
                  <a:cubicBezTo>
                    <a:pt x="303" y="35"/>
                    <a:pt x="289" y="21"/>
                    <a:pt x="276" y="12"/>
                  </a:cubicBezTo>
                  <a:cubicBezTo>
                    <a:pt x="261" y="0"/>
                    <a:pt x="240" y="1"/>
                    <a:pt x="226" y="14"/>
                  </a:cubicBezTo>
                  <a:cubicBezTo>
                    <a:pt x="181" y="53"/>
                    <a:pt x="152" y="112"/>
                    <a:pt x="141" y="183"/>
                  </a:cubicBezTo>
                  <a:cubicBezTo>
                    <a:pt x="129" y="176"/>
                    <a:pt x="118" y="169"/>
                    <a:pt x="108" y="161"/>
                  </a:cubicBezTo>
                  <a:cubicBezTo>
                    <a:pt x="98" y="154"/>
                    <a:pt x="86" y="151"/>
                    <a:pt x="74" y="155"/>
                  </a:cubicBezTo>
                  <a:cubicBezTo>
                    <a:pt x="62" y="158"/>
                    <a:pt x="52" y="167"/>
                    <a:pt x="47" y="178"/>
                  </a:cubicBezTo>
                  <a:cubicBezTo>
                    <a:pt x="0" y="296"/>
                    <a:pt x="20" y="415"/>
                    <a:pt x="104" y="523"/>
                  </a:cubicBezTo>
                  <a:cubicBezTo>
                    <a:pt x="145" y="576"/>
                    <a:pt x="193" y="616"/>
                    <a:pt x="231" y="643"/>
                  </a:cubicBezTo>
                  <a:cubicBezTo>
                    <a:pt x="197" y="653"/>
                    <a:pt x="151" y="654"/>
                    <a:pt x="107" y="654"/>
                  </a:cubicBezTo>
                  <a:cubicBezTo>
                    <a:pt x="78" y="654"/>
                    <a:pt x="54" y="668"/>
                    <a:pt x="42" y="693"/>
                  </a:cubicBezTo>
                  <a:cubicBezTo>
                    <a:pt x="36" y="707"/>
                    <a:pt x="25" y="744"/>
                    <a:pt x="65" y="792"/>
                  </a:cubicBezTo>
                  <a:cubicBezTo>
                    <a:pt x="144" y="886"/>
                    <a:pt x="258" y="937"/>
                    <a:pt x="382" y="937"/>
                  </a:cubicBezTo>
                  <a:cubicBezTo>
                    <a:pt x="435" y="937"/>
                    <a:pt x="488" y="928"/>
                    <a:pt x="542" y="910"/>
                  </a:cubicBezTo>
                  <a:cubicBezTo>
                    <a:pt x="643" y="876"/>
                    <a:pt x="731" y="813"/>
                    <a:pt x="796" y="729"/>
                  </a:cubicBezTo>
                  <a:cubicBezTo>
                    <a:pt x="868" y="637"/>
                    <a:pt x="909" y="523"/>
                    <a:pt x="915" y="399"/>
                  </a:cubicBezTo>
                  <a:cubicBezTo>
                    <a:pt x="917" y="355"/>
                    <a:pt x="914" y="313"/>
                    <a:pt x="906" y="275"/>
                  </a:cubicBezTo>
                  <a:cubicBezTo>
                    <a:pt x="991" y="134"/>
                    <a:pt x="991" y="134"/>
                    <a:pt x="991" y="134"/>
                  </a:cubicBezTo>
                  <a:cubicBezTo>
                    <a:pt x="999" y="121"/>
                    <a:pt x="999" y="105"/>
                    <a:pt x="991" y="92"/>
                  </a:cubicBezTo>
                  <a:cubicBezTo>
                    <a:pt x="983" y="79"/>
                    <a:pt x="969" y="72"/>
                    <a:pt x="954" y="73"/>
                  </a:cubicBezTo>
                  <a:close/>
                  <a:moveTo>
                    <a:pt x="255" y="100"/>
                  </a:moveTo>
                  <a:cubicBezTo>
                    <a:pt x="258" y="103"/>
                    <a:pt x="260" y="105"/>
                    <a:pt x="263" y="108"/>
                  </a:cubicBezTo>
                  <a:cubicBezTo>
                    <a:pt x="284" y="128"/>
                    <a:pt x="310" y="154"/>
                    <a:pt x="341" y="179"/>
                  </a:cubicBezTo>
                  <a:cubicBezTo>
                    <a:pt x="331" y="202"/>
                    <a:pt x="324" y="227"/>
                    <a:pt x="320" y="253"/>
                  </a:cubicBezTo>
                  <a:cubicBezTo>
                    <a:pt x="293" y="248"/>
                    <a:pt x="255" y="237"/>
                    <a:pt x="217" y="221"/>
                  </a:cubicBezTo>
                  <a:cubicBezTo>
                    <a:pt x="220" y="185"/>
                    <a:pt x="229" y="138"/>
                    <a:pt x="255" y="100"/>
                  </a:cubicBezTo>
                  <a:close/>
                  <a:moveTo>
                    <a:pt x="825" y="278"/>
                  </a:moveTo>
                  <a:cubicBezTo>
                    <a:pt x="834" y="313"/>
                    <a:pt x="837" y="353"/>
                    <a:pt x="835" y="396"/>
                  </a:cubicBezTo>
                  <a:cubicBezTo>
                    <a:pt x="824" y="643"/>
                    <a:pt x="663" y="784"/>
                    <a:pt x="517" y="834"/>
                  </a:cubicBezTo>
                  <a:cubicBezTo>
                    <a:pt x="367" y="885"/>
                    <a:pt x="217" y="849"/>
                    <a:pt x="126" y="741"/>
                  </a:cubicBezTo>
                  <a:cubicBezTo>
                    <a:pt x="124" y="738"/>
                    <a:pt x="123" y="736"/>
                    <a:pt x="121" y="734"/>
                  </a:cubicBezTo>
                  <a:cubicBezTo>
                    <a:pt x="207" y="733"/>
                    <a:pt x="292" y="726"/>
                    <a:pt x="337" y="669"/>
                  </a:cubicBezTo>
                  <a:cubicBezTo>
                    <a:pt x="344" y="660"/>
                    <a:pt x="347" y="648"/>
                    <a:pt x="344" y="636"/>
                  </a:cubicBezTo>
                  <a:cubicBezTo>
                    <a:pt x="342" y="625"/>
                    <a:pt x="335" y="615"/>
                    <a:pt x="325" y="609"/>
                  </a:cubicBezTo>
                  <a:cubicBezTo>
                    <a:pt x="279" y="583"/>
                    <a:pt x="68" y="450"/>
                    <a:pt x="107" y="256"/>
                  </a:cubicBezTo>
                  <a:cubicBezTo>
                    <a:pt x="181" y="298"/>
                    <a:pt x="279" y="334"/>
                    <a:pt x="341" y="334"/>
                  </a:cubicBezTo>
                  <a:cubicBezTo>
                    <a:pt x="349" y="334"/>
                    <a:pt x="356" y="334"/>
                    <a:pt x="363" y="333"/>
                  </a:cubicBezTo>
                  <a:cubicBezTo>
                    <a:pt x="382" y="329"/>
                    <a:pt x="396" y="313"/>
                    <a:pt x="396" y="294"/>
                  </a:cubicBezTo>
                  <a:cubicBezTo>
                    <a:pt x="397" y="256"/>
                    <a:pt x="407" y="220"/>
                    <a:pt x="426" y="189"/>
                  </a:cubicBezTo>
                  <a:cubicBezTo>
                    <a:pt x="426" y="189"/>
                    <a:pt x="426" y="189"/>
                    <a:pt x="426" y="189"/>
                  </a:cubicBezTo>
                  <a:cubicBezTo>
                    <a:pt x="427" y="189"/>
                    <a:pt x="427" y="188"/>
                    <a:pt x="427" y="188"/>
                  </a:cubicBezTo>
                  <a:cubicBezTo>
                    <a:pt x="437" y="171"/>
                    <a:pt x="450" y="156"/>
                    <a:pt x="464" y="143"/>
                  </a:cubicBezTo>
                  <a:cubicBezTo>
                    <a:pt x="507" y="104"/>
                    <a:pt x="562" y="85"/>
                    <a:pt x="621" y="89"/>
                  </a:cubicBezTo>
                  <a:cubicBezTo>
                    <a:pt x="672" y="93"/>
                    <a:pt x="721" y="116"/>
                    <a:pt x="758" y="153"/>
                  </a:cubicBezTo>
                  <a:cubicBezTo>
                    <a:pt x="766" y="161"/>
                    <a:pt x="778" y="166"/>
                    <a:pt x="789" y="165"/>
                  </a:cubicBezTo>
                  <a:cubicBezTo>
                    <a:pt x="883" y="158"/>
                    <a:pt x="883" y="158"/>
                    <a:pt x="883" y="158"/>
                  </a:cubicBezTo>
                  <a:cubicBezTo>
                    <a:pt x="829" y="247"/>
                    <a:pt x="829" y="247"/>
                    <a:pt x="829" y="247"/>
                  </a:cubicBezTo>
                  <a:cubicBezTo>
                    <a:pt x="824" y="257"/>
                    <a:pt x="822" y="267"/>
                    <a:pt x="825" y="2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43">
              <a:extLst>
                <a:ext uri="{FF2B5EF4-FFF2-40B4-BE49-F238E27FC236}">
                  <a16:creationId xmlns:a16="http://schemas.microsoft.com/office/drawing/2014/main" id="{904B1E64-A0A7-406E-B920-8376433661F7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03913" y="2449513"/>
              <a:ext cx="77788" cy="82550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40 w 80"/>
                <a:gd name="T7" fmla="*/ 80 h 80"/>
                <a:gd name="T8" fmla="*/ 80 w 80"/>
                <a:gd name="T9" fmla="*/ 40 h 80"/>
                <a:gd name="T10" fmla="*/ 40 w 80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44">
              <a:extLst>
                <a:ext uri="{FF2B5EF4-FFF2-40B4-BE49-F238E27FC236}">
                  <a16:creationId xmlns:a16="http://schemas.microsoft.com/office/drawing/2014/main" id="{1033A36D-3302-4328-8648-46392FA90D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380038" y="2255838"/>
              <a:ext cx="971550" cy="973138"/>
            </a:xfrm>
            <a:custGeom>
              <a:avLst/>
              <a:gdLst>
                <a:gd name="T0" fmla="*/ 891 w 998"/>
                <a:gd name="T1" fmla="*/ 654 h 937"/>
                <a:gd name="T2" fmla="*/ 768 w 998"/>
                <a:gd name="T3" fmla="*/ 643 h 937"/>
                <a:gd name="T4" fmla="*/ 895 w 998"/>
                <a:gd name="T5" fmla="*/ 523 h 937"/>
                <a:gd name="T6" fmla="*/ 951 w 998"/>
                <a:gd name="T7" fmla="*/ 178 h 937"/>
                <a:gd name="T8" fmla="*/ 925 w 998"/>
                <a:gd name="T9" fmla="*/ 155 h 937"/>
                <a:gd name="T10" fmla="*/ 890 w 998"/>
                <a:gd name="T11" fmla="*/ 161 h 937"/>
                <a:gd name="T12" fmla="*/ 858 w 998"/>
                <a:gd name="T13" fmla="*/ 183 h 937"/>
                <a:gd name="T14" fmla="*/ 773 w 998"/>
                <a:gd name="T15" fmla="*/ 14 h 937"/>
                <a:gd name="T16" fmla="*/ 722 w 998"/>
                <a:gd name="T17" fmla="*/ 12 h 937"/>
                <a:gd name="T18" fmla="*/ 680 w 998"/>
                <a:gd name="T19" fmla="*/ 51 h 937"/>
                <a:gd name="T20" fmla="*/ 614 w 998"/>
                <a:gd name="T21" fmla="*/ 111 h 937"/>
                <a:gd name="T22" fmla="*/ 588 w 998"/>
                <a:gd name="T23" fmla="*/ 84 h 937"/>
                <a:gd name="T24" fmla="*/ 372 w 998"/>
                <a:gd name="T25" fmla="*/ 10 h 937"/>
                <a:gd name="T26" fmla="*/ 197 w 998"/>
                <a:gd name="T27" fmla="*/ 84 h 937"/>
                <a:gd name="T28" fmla="*/ 45 w 998"/>
                <a:gd name="T29" fmla="*/ 73 h 937"/>
                <a:gd name="T30" fmla="*/ 8 w 998"/>
                <a:gd name="T31" fmla="*/ 92 h 937"/>
                <a:gd name="T32" fmla="*/ 7 w 998"/>
                <a:gd name="T33" fmla="*/ 134 h 937"/>
                <a:gd name="T34" fmla="*/ 92 w 998"/>
                <a:gd name="T35" fmla="*/ 275 h 937"/>
                <a:gd name="T36" fmla="*/ 84 w 998"/>
                <a:gd name="T37" fmla="*/ 399 h 937"/>
                <a:gd name="T38" fmla="*/ 202 w 998"/>
                <a:gd name="T39" fmla="*/ 729 h 937"/>
                <a:gd name="T40" fmla="*/ 456 w 998"/>
                <a:gd name="T41" fmla="*/ 910 h 937"/>
                <a:gd name="T42" fmla="*/ 616 w 998"/>
                <a:gd name="T43" fmla="*/ 937 h 937"/>
                <a:gd name="T44" fmla="*/ 934 w 998"/>
                <a:gd name="T45" fmla="*/ 792 h 937"/>
                <a:gd name="T46" fmla="*/ 956 w 998"/>
                <a:gd name="T47" fmla="*/ 693 h 937"/>
                <a:gd name="T48" fmla="*/ 891 w 998"/>
                <a:gd name="T49" fmla="*/ 654 h 937"/>
                <a:gd name="T50" fmla="*/ 736 w 998"/>
                <a:gd name="T51" fmla="*/ 108 h 937"/>
                <a:gd name="T52" fmla="*/ 743 w 998"/>
                <a:gd name="T53" fmla="*/ 100 h 937"/>
                <a:gd name="T54" fmla="*/ 781 w 998"/>
                <a:gd name="T55" fmla="*/ 221 h 937"/>
                <a:gd name="T56" fmla="*/ 679 w 998"/>
                <a:gd name="T57" fmla="*/ 253 h 937"/>
                <a:gd name="T58" fmla="*/ 657 w 998"/>
                <a:gd name="T59" fmla="*/ 179 h 937"/>
                <a:gd name="T60" fmla="*/ 736 w 998"/>
                <a:gd name="T61" fmla="*/ 108 h 937"/>
                <a:gd name="T62" fmla="*/ 872 w 998"/>
                <a:gd name="T63" fmla="*/ 741 h 937"/>
                <a:gd name="T64" fmla="*/ 482 w 998"/>
                <a:gd name="T65" fmla="*/ 834 h 937"/>
                <a:gd name="T66" fmla="*/ 164 w 998"/>
                <a:gd name="T67" fmla="*/ 396 h 937"/>
                <a:gd name="T68" fmla="*/ 174 w 998"/>
                <a:gd name="T69" fmla="*/ 278 h 937"/>
                <a:gd name="T70" fmla="*/ 169 w 998"/>
                <a:gd name="T71" fmla="*/ 247 h 937"/>
                <a:gd name="T72" fmla="*/ 116 w 998"/>
                <a:gd name="T73" fmla="*/ 158 h 937"/>
                <a:gd name="T74" fmla="*/ 209 w 998"/>
                <a:gd name="T75" fmla="*/ 165 h 937"/>
                <a:gd name="T76" fmla="*/ 240 w 998"/>
                <a:gd name="T77" fmla="*/ 153 h 937"/>
                <a:gd name="T78" fmla="*/ 378 w 998"/>
                <a:gd name="T79" fmla="*/ 89 h 937"/>
                <a:gd name="T80" fmla="*/ 534 w 998"/>
                <a:gd name="T81" fmla="*/ 143 h 937"/>
                <a:gd name="T82" fmla="*/ 603 w 998"/>
                <a:gd name="T83" fmla="*/ 294 h 937"/>
                <a:gd name="T84" fmla="*/ 636 w 998"/>
                <a:gd name="T85" fmla="*/ 333 h 937"/>
                <a:gd name="T86" fmla="*/ 891 w 998"/>
                <a:gd name="T87" fmla="*/ 256 h 937"/>
                <a:gd name="T88" fmla="*/ 674 w 998"/>
                <a:gd name="T89" fmla="*/ 609 h 937"/>
                <a:gd name="T90" fmla="*/ 654 w 998"/>
                <a:gd name="T91" fmla="*/ 636 h 937"/>
                <a:gd name="T92" fmla="*/ 662 w 998"/>
                <a:gd name="T93" fmla="*/ 669 h 937"/>
                <a:gd name="T94" fmla="*/ 877 w 998"/>
                <a:gd name="T95" fmla="*/ 734 h 937"/>
                <a:gd name="T96" fmla="*/ 872 w 998"/>
                <a:gd name="T97" fmla="*/ 741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98" h="937">
                  <a:moveTo>
                    <a:pt x="891" y="654"/>
                  </a:moveTo>
                  <a:cubicBezTo>
                    <a:pt x="848" y="654"/>
                    <a:pt x="802" y="653"/>
                    <a:pt x="768" y="643"/>
                  </a:cubicBezTo>
                  <a:cubicBezTo>
                    <a:pt x="805" y="616"/>
                    <a:pt x="854" y="576"/>
                    <a:pt x="895" y="523"/>
                  </a:cubicBezTo>
                  <a:cubicBezTo>
                    <a:pt x="979" y="415"/>
                    <a:pt x="998" y="296"/>
                    <a:pt x="951" y="178"/>
                  </a:cubicBezTo>
                  <a:cubicBezTo>
                    <a:pt x="947" y="167"/>
                    <a:pt x="937" y="158"/>
                    <a:pt x="925" y="155"/>
                  </a:cubicBezTo>
                  <a:cubicBezTo>
                    <a:pt x="913" y="151"/>
                    <a:pt x="900" y="154"/>
                    <a:pt x="890" y="161"/>
                  </a:cubicBezTo>
                  <a:cubicBezTo>
                    <a:pt x="880" y="169"/>
                    <a:pt x="869" y="176"/>
                    <a:pt x="858" y="183"/>
                  </a:cubicBezTo>
                  <a:cubicBezTo>
                    <a:pt x="847" y="112"/>
                    <a:pt x="818" y="53"/>
                    <a:pt x="773" y="14"/>
                  </a:cubicBezTo>
                  <a:cubicBezTo>
                    <a:pt x="759" y="1"/>
                    <a:pt x="737" y="0"/>
                    <a:pt x="722" y="12"/>
                  </a:cubicBezTo>
                  <a:cubicBezTo>
                    <a:pt x="710" y="21"/>
                    <a:pt x="696" y="35"/>
                    <a:pt x="680" y="51"/>
                  </a:cubicBezTo>
                  <a:cubicBezTo>
                    <a:pt x="661" y="69"/>
                    <a:pt x="639" y="91"/>
                    <a:pt x="614" y="111"/>
                  </a:cubicBezTo>
                  <a:cubicBezTo>
                    <a:pt x="606" y="101"/>
                    <a:pt x="598" y="92"/>
                    <a:pt x="588" y="84"/>
                  </a:cubicBezTo>
                  <a:cubicBezTo>
                    <a:pt x="530" y="30"/>
                    <a:pt x="453" y="4"/>
                    <a:pt x="372" y="10"/>
                  </a:cubicBezTo>
                  <a:cubicBezTo>
                    <a:pt x="308" y="14"/>
                    <a:pt x="246" y="40"/>
                    <a:pt x="197" y="84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30" y="72"/>
                    <a:pt x="15" y="79"/>
                    <a:pt x="8" y="92"/>
                  </a:cubicBezTo>
                  <a:cubicBezTo>
                    <a:pt x="0" y="105"/>
                    <a:pt x="0" y="121"/>
                    <a:pt x="7" y="134"/>
                  </a:cubicBezTo>
                  <a:cubicBezTo>
                    <a:pt x="92" y="275"/>
                    <a:pt x="92" y="275"/>
                    <a:pt x="92" y="275"/>
                  </a:cubicBezTo>
                  <a:cubicBezTo>
                    <a:pt x="85" y="314"/>
                    <a:pt x="82" y="355"/>
                    <a:pt x="84" y="399"/>
                  </a:cubicBezTo>
                  <a:cubicBezTo>
                    <a:pt x="89" y="523"/>
                    <a:pt x="130" y="637"/>
                    <a:pt x="202" y="729"/>
                  </a:cubicBezTo>
                  <a:cubicBezTo>
                    <a:pt x="268" y="813"/>
                    <a:pt x="356" y="876"/>
                    <a:pt x="456" y="910"/>
                  </a:cubicBezTo>
                  <a:cubicBezTo>
                    <a:pt x="510" y="928"/>
                    <a:pt x="564" y="937"/>
                    <a:pt x="616" y="937"/>
                  </a:cubicBezTo>
                  <a:cubicBezTo>
                    <a:pt x="740" y="937"/>
                    <a:pt x="854" y="886"/>
                    <a:pt x="934" y="792"/>
                  </a:cubicBezTo>
                  <a:cubicBezTo>
                    <a:pt x="974" y="744"/>
                    <a:pt x="963" y="707"/>
                    <a:pt x="956" y="693"/>
                  </a:cubicBezTo>
                  <a:cubicBezTo>
                    <a:pt x="945" y="668"/>
                    <a:pt x="921" y="654"/>
                    <a:pt x="891" y="654"/>
                  </a:cubicBezTo>
                  <a:close/>
                  <a:moveTo>
                    <a:pt x="736" y="108"/>
                  </a:moveTo>
                  <a:cubicBezTo>
                    <a:pt x="738" y="105"/>
                    <a:pt x="741" y="103"/>
                    <a:pt x="743" y="100"/>
                  </a:cubicBezTo>
                  <a:cubicBezTo>
                    <a:pt x="770" y="138"/>
                    <a:pt x="779" y="185"/>
                    <a:pt x="781" y="221"/>
                  </a:cubicBezTo>
                  <a:cubicBezTo>
                    <a:pt x="743" y="237"/>
                    <a:pt x="706" y="248"/>
                    <a:pt x="679" y="253"/>
                  </a:cubicBezTo>
                  <a:cubicBezTo>
                    <a:pt x="675" y="227"/>
                    <a:pt x="668" y="202"/>
                    <a:pt x="657" y="179"/>
                  </a:cubicBezTo>
                  <a:cubicBezTo>
                    <a:pt x="689" y="154"/>
                    <a:pt x="715" y="128"/>
                    <a:pt x="736" y="108"/>
                  </a:cubicBezTo>
                  <a:close/>
                  <a:moveTo>
                    <a:pt x="872" y="741"/>
                  </a:moveTo>
                  <a:cubicBezTo>
                    <a:pt x="782" y="849"/>
                    <a:pt x="632" y="885"/>
                    <a:pt x="482" y="834"/>
                  </a:cubicBezTo>
                  <a:cubicBezTo>
                    <a:pt x="336" y="784"/>
                    <a:pt x="175" y="643"/>
                    <a:pt x="164" y="396"/>
                  </a:cubicBezTo>
                  <a:cubicBezTo>
                    <a:pt x="162" y="353"/>
                    <a:pt x="165" y="313"/>
                    <a:pt x="174" y="278"/>
                  </a:cubicBezTo>
                  <a:cubicBezTo>
                    <a:pt x="176" y="267"/>
                    <a:pt x="175" y="257"/>
                    <a:pt x="169" y="247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21" y="166"/>
                    <a:pt x="232" y="161"/>
                    <a:pt x="240" y="153"/>
                  </a:cubicBezTo>
                  <a:cubicBezTo>
                    <a:pt x="278" y="116"/>
                    <a:pt x="326" y="93"/>
                    <a:pt x="378" y="89"/>
                  </a:cubicBezTo>
                  <a:cubicBezTo>
                    <a:pt x="436" y="85"/>
                    <a:pt x="492" y="104"/>
                    <a:pt x="534" y="143"/>
                  </a:cubicBezTo>
                  <a:cubicBezTo>
                    <a:pt x="577" y="182"/>
                    <a:pt x="601" y="235"/>
                    <a:pt x="603" y="294"/>
                  </a:cubicBezTo>
                  <a:cubicBezTo>
                    <a:pt x="603" y="313"/>
                    <a:pt x="617" y="329"/>
                    <a:pt x="636" y="333"/>
                  </a:cubicBezTo>
                  <a:cubicBezTo>
                    <a:pt x="695" y="343"/>
                    <a:pt x="808" y="304"/>
                    <a:pt x="891" y="256"/>
                  </a:cubicBezTo>
                  <a:cubicBezTo>
                    <a:pt x="931" y="450"/>
                    <a:pt x="720" y="583"/>
                    <a:pt x="674" y="609"/>
                  </a:cubicBezTo>
                  <a:cubicBezTo>
                    <a:pt x="664" y="615"/>
                    <a:pt x="656" y="625"/>
                    <a:pt x="654" y="636"/>
                  </a:cubicBezTo>
                  <a:cubicBezTo>
                    <a:pt x="652" y="648"/>
                    <a:pt x="655" y="660"/>
                    <a:pt x="662" y="669"/>
                  </a:cubicBezTo>
                  <a:cubicBezTo>
                    <a:pt x="707" y="726"/>
                    <a:pt x="792" y="733"/>
                    <a:pt x="877" y="734"/>
                  </a:cubicBezTo>
                  <a:cubicBezTo>
                    <a:pt x="876" y="736"/>
                    <a:pt x="874" y="738"/>
                    <a:pt x="872" y="7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45">
              <a:extLst>
                <a:ext uri="{FF2B5EF4-FFF2-40B4-BE49-F238E27FC236}">
                  <a16:creationId xmlns:a16="http://schemas.microsoft.com/office/drawing/2014/main" id="{E8A2975C-D856-476A-A4C0-89D12B881784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27613" y="2449513"/>
              <a:ext cx="77788" cy="82550"/>
            </a:xfrm>
            <a:custGeom>
              <a:avLst/>
              <a:gdLst>
                <a:gd name="T0" fmla="*/ 40 w 80"/>
                <a:gd name="T1" fmla="*/ 0 h 80"/>
                <a:gd name="T2" fmla="*/ 39 w 80"/>
                <a:gd name="T3" fmla="*/ 0 h 80"/>
                <a:gd name="T4" fmla="*/ 0 w 80"/>
                <a:gd name="T5" fmla="*/ 40 h 80"/>
                <a:gd name="T6" fmla="*/ 40 w 80"/>
                <a:gd name="T7" fmla="*/ 80 h 80"/>
                <a:gd name="T8" fmla="*/ 80 w 80"/>
                <a:gd name="T9" fmla="*/ 40 h 80"/>
                <a:gd name="T10" fmla="*/ 40 w 80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46">
              <a:extLst>
                <a:ext uri="{FF2B5EF4-FFF2-40B4-BE49-F238E27FC236}">
                  <a16:creationId xmlns:a16="http://schemas.microsoft.com/office/drawing/2014/main" id="{31D6CBD1-80A8-4EB6-AF28-6FAA87E8EC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54725" y="1163638"/>
              <a:ext cx="1244600" cy="1025525"/>
            </a:xfrm>
            <a:custGeom>
              <a:avLst/>
              <a:gdLst>
                <a:gd name="T0" fmla="*/ 901 w 1279"/>
                <a:gd name="T1" fmla="*/ 976 h 987"/>
                <a:gd name="T2" fmla="*/ 929 w 1279"/>
                <a:gd name="T3" fmla="*/ 987 h 987"/>
                <a:gd name="T4" fmla="*/ 956 w 1279"/>
                <a:gd name="T5" fmla="*/ 976 h 987"/>
                <a:gd name="T6" fmla="*/ 1197 w 1279"/>
                <a:gd name="T7" fmla="*/ 744 h 987"/>
                <a:gd name="T8" fmla="*/ 1198 w 1279"/>
                <a:gd name="T9" fmla="*/ 743 h 987"/>
                <a:gd name="T10" fmla="*/ 1198 w 1279"/>
                <a:gd name="T11" fmla="*/ 438 h 987"/>
                <a:gd name="T12" fmla="*/ 1111 w 1279"/>
                <a:gd name="T13" fmla="*/ 389 h 987"/>
                <a:gd name="T14" fmla="*/ 1018 w 1279"/>
                <a:gd name="T15" fmla="*/ 87 h 987"/>
                <a:gd name="T16" fmla="*/ 805 w 1279"/>
                <a:gd name="T17" fmla="*/ 3 h 987"/>
                <a:gd name="T18" fmla="*/ 593 w 1279"/>
                <a:gd name="T19" fmla="*/ 93 h 987"/>
                <a:gd name="T20" fmla="*/ 589 w 1279"/>
                <a:gd name="T21" fmla="*/ 97 h 987"/>
                <a:gd name="T22" fmla="*/ 574 w 1279"/>
                <a:gd name="T23" fmla="*/ 111 h 987"/>
                <a:gd name="T24" fmla="*/ 559 w 1279"/>
                <a:gd name="T25" fmla="*/ 97 h 987"/>
                <a:gd name="T26" fmla="*/ 555 w 1279"/>
                <a:gd name="T27" fmla="*/ 93 h 987"/>
                <a:gd name="T28" fmla="*/ 343 w 1279"/>
                <a:gd name="T29" fmla="*/ 3 h 987"/>
                <a:gd name="T30" fmla="*/ 129 w 1279"/>
                <a:gd name="T31" fmla="*/ 87 h 987"/>
                <a:gd name="T32" fmla="*/ 129 w 1279"/>
                <a:gd name="T33" fmla="*/ 573 h 987"/>
                <a:gd name="T34" fmla="*/ 130 w 1279"/>
                <a:gd name="T35" fmla="*/ 574 h 987"/>
                <a:gd name="T36" fmla="*/ 179 w 1279"/>
                <a:gd name="T37" fmla="*/ 622 h 987"/>
                <a:gd name="T38" fmla="*/ 207 w 1279"/>
                <a:gd name="T39" fmla="*/ 633 h 987"/>
                <a:gd name="T40" fmla="*/ 236 w 1279"/>
                <a:gd name="T41" fmla="*/ 621 h 987"/>
                <a:gd name="T42" fmla="*/ 235 w 1279"/>
                <a:gd name="T43" fmla="*/ 564 h 987"/>
                <a:gd name="T44" fmla="*/ 186 w 1279"/>
                <a:gd name="T45" fmla="*/ 517 h 987"/>
                <a:gd name="T46" fmla="*/ 187 w 1279"/>
                <a:gd name="T47" fmla="*/ 142 h 987"/>
                <a:gd name="T48" fmla="*/ 500 w 1279"/>
                <a:gd name="T49" fmla="*/ 152 h 987"/>
                <a:gd name="T50" fmla="*/ 504 w 1279"/>
                <a:gd name="T51" fmla="*/ 156 h 987"/>
                <a:gd name="T52" fmla="*/ 574 w 1279"/>
                <a:gd name="T53" fmla="*/ 196 h 987"/>
                <a:gd name="T54" fmla="*/ 644 w 1279"/>
                <a:gd name="T55" fmla="*/ 156 h 987"/>
                <a:gd name="T56" fmla="*/ 647 w 1279"/>
                <a:gd name="T57" fmla="*/ 152 h 987"/>
                <a:gd name="T58" fmla="*/ 961 w 1279"/>
                <a:gd name="T59" fmla="*/ 142 h 987"/>
                <a:gd name="T60" fmla="*/ 1029 w 1279"/>
                <a:gd name="T61" fmla="*/ 389 h 987"/>
                <a:gd name="T62" fmla="*/ 929 w 1279"/>
                <a:gd name="T63" fmla="*/ 441 h 987"/>
                <a:gd name="T64" fmla="*/ 796 w 1279"/>
                <a:gd name="T65" fmla="*/ 385 h 987"/>
                <a:gd name="T66" fmla="*/ 660 w 1279"/>
                <a:gd name="T67" fmla="*/ 438 h 987"/>
                <a:gd name="T68" fmla="*/ 660 w 1279"/>
                <a:gd name="T69" fmla="*/ 743 h 987"/>
                <a:gd name="T70" fmla="*/ 661 w 1279"/>
                <a:gd name="T71" fmla="*/ 744 h 987"/>
                <a:gd name="T72" fmla="*/ 694 w 1279"/>
                <a:gd name="T73" fmla="*/ 775 h 987"/>
                <a:gd name="T74" fmla="*/ 574 w 1279"/>
                <a:gd name="T75" fmla="*/ 891 h 987"/>
                <a:gd name="T76" fmla="*/ 489 w 1279"/>
                <a:gd name="T77" fmla="*/ 809 h 987"/>
                <a:gd name="T78" fmla="*/ 432 w 1279"/>
                <a:gd name="T79" fmla="*/ 810 h 987"/>
                <a:gd name="T80" fmla="*/ 433 w 1279"/>
                <a:gd name="T81" fmla="*/ 866 h 987"/>
                <a:gd name="T82" fmla="*/ 546 w 1279"/>
                <a:gd name="T83" fmla="*/ 976 h 987"/>
                <a:gd name="T84" fmla="*/ 574 w 1279"/>
                <a:gd name="T85" fmla="*/ 987 h 987"/>
                <a:gd name="T86" fmla="*/ 602 w 1279"/>
                <a:gd name="T87" fmla="*/ 976 h 987"/>
                <a:gd name="T88" fmla="*/ 751 w 1279"/>
                <a:gd name="T89" fmla="*/ 831 h 987"/>
                <a:gd name="T90" fmla="*/ 901 w 1279"/>
                <a:gd name="T91" fmla="*/ 976 h 987"/>
                <a:gd name="T92" fmla="*/ 717 w 1279"/>
                <a:gd name="T93" fmla="*/ 494 h 987"/>
                <a:gd name="T94" fmla="*/ 875 w 1279"/>
                <a:gd name="T95" fmla="*/ 500 h 987"/>
                <a:gd name="T96" fmla="*/ 877 w 1279"/>
                <a:gd name="T97" fmla="*/ 502 h 987"/>
                <a:gd name="T98" fmla="*/ 929 w 1279"/>
                <a:gd name="T99" fmla="*/ 530 h 987"/>
                <a:gd name="T100" fmla="*/ 981 w 1279"/>
                <a:gd name="T101" fmla="*/ 502 h 987"/>
                <a:gd name="T102" fmla="*/ 983 w 1279"/>
                <a:gd name="T103" fmla="*/ 500 h 987"/>
                <a:gd name="T104" fmla="*/ 1140 w 1279"/>
                <a:gd name="T105" fmla="*/ 494 h 987"/>
                <a:gd name="T106" fmla="*/ 1141 w 1279"/>
                <a:gd name="T107" fmla="*/ 687 h 987"/>
                <a:gd name="T108" fmla="*/ 929 w 1279"/>
                <a:gd name="T109" fmla="*/ 891 h 987"/>
                <a:gd name="T110" fmla="*/ 717 w 1279"/>
                <a:gd name="T111" fmla="*/ 687 h 987"/>
                <a:gd name="T112" fmla="*/ 717 w 1279"/>
                <a:gd name="T113" fmla="*/ 494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79" h="987">
                  <a:moveTo>
                    <a:pt x="901" y="976"/>
                  </a:moveTo>
                  <a:cubicBezTo>
                    <a:pt x="909" y="983"/>
                    <a:pt x="919" y="987"/>
                    <a:pt x="929" y="987"/>
                  </a:cubicBezTo>
                  <a:cubicBezTo>
                    <a:pt x="939" y="987"/>
                    <a:pt x="949" y="983"/>
                    <a:pt x="956" y="976"/>
                  </a:cubicBezTo>
                  <a:cubicBezTo>
                    <a:pt x="1197" y="744"/>
                    <a:pt x="1197" y="744"/>
                    <a:pt x="1197" y="744"/>
                  </a:cubicBezTo>
                  <a:cubicBezTo>
                    <a:pt x="1197" y="743"/>
                    <a:pt x="1197" y="743"/>
                    <a:pt x="1198" y="743"/>
                  </a:cubicBezTo>
                  <a:cubicBezTo>
                    <a:pt x="1279" y="659"/>
                    <a:pt x="1279" y="522"/>
                    <a:pt x="1198" y="438"/>
                  </a:cubicBezTo>
                  <a:cubicBezTo>
                    <a:pt x="1174" y="413"/>
                    <a:pt x="1144" y="397"/>
                    <a:pt x="1111" y="389"/>
                  </a:cubicBezTo>
                  <a:cubicBezTo>
                    <a:pt x="1129" y="279"/>
                    <a:pt x="1096" y="167"/>
                    <a:pt x="1018" y="87"/>
                  </a:cubicBezTo>
                  <a:cubicBezTo>
                    <a:pt x="963" y="30"/>
                    <a:pt x="887" y="0"/>
                    <a:pt x="805" y="3"/>
                  </a:cubicBezTo>
                  <a:cubicBezTo>
                    <a:pt x="727" y="6"/>
                    <a:pt x="652" y="38"/>
                    <a:pt x="593" y="93"/>
                  </a:cubicBezTo>
                  <a:cubicBezTo>
                    <a:pt x="589" y="97"/>
                    <a:pt x="589" y="97"/>
                    <a:pt x="589" y="97"/>
                  </a:cubicBezTo>
                  <a:cubicBezTo>
                    <a:pt x="584" y="102"/>
                    <a:pt x="578" y="107"/>
                    <a:pt x="574" y="111"/>
                  </a:cubicBezTo>
                  <a:cubicBezTo>
                    <a:pt x="569" y="107"/>
                    <a:pt x="564" y="102"/>
                    <a:pt x="559" y="97"/>
                  </a:cubicBezTo>
                  <a:cubicBezTo>
                    <a:pt x="555" y="93"/>
                    <a:pt x="555" y="93"/>
                    <a:pt x="555" y="93"/>
                  </a:cubicBezTo>
                  <a:cubicBezTo>
                    <a:pt x="496" y="38"/>
                    <a:pt x="421" y="6"/>
                    <a:pt x="343" y="3"/>
                  </a:cubicBezTo>
                  <a:cubicBezTo>
                    <a:pt x="260" y="0"/>
                    <a:pt x="184" y="30"/>
                    <a:pt x="129" y="87"/>
                  </a:cubicBezTo>
                  <a:cubicBezTo>
                    <a:pt x="0" y="221"/>
                    <a:pt x="0" y="439"/>
                    <a:pt x="129" y="573"/>
                  </a:cubicBezTo>
                  <a:cubicBezTo>
                    <a:pt x="130" y="573"/>
                    <a:pt x="130" y="574"/>
                    <a:pt x="130" y="574"/>
                  </a:cubicBezTo>
                  <a:cubicBezTo>
                    <a:pt x="179" y="622"/>
                    <a:pt x="179" y="622"/>
                    <a:pt x="179" y="622"/>
                  </a:cubicBezTo>
                  <a:cubicBezTo>
                    <a:pt x="187" y="629"/>
                    <a:pt x="197" y="633"/>
                    <a:pt x="207" y="633"/>
                  </a:cubicBezTo>
                  <a:cubicBezTo>
                    <a:pt x="218" y="633"/>
                    <a:pt x="228" y="629"/>
                    <a:pt x="236" y="621"/>
                  </a:cubicBezTo>
                  <a:cubicBezTo>
                    <a:pt x="251" y="605"/>
                    <a:pt x="251" y="579"/>
                    <a:pt x="235" y="564"/>
                  </a:cubicBezTo>
                  <a:cubicBezTo>
                    <a:pt x="186" y="517"/>
                    <a:pt x="186" y="517"/>
                    <a:pt x="186" y="517"/>
                  </a:cubicBezTo>
                  <a:cubicBezTo>
                    <a:pt x="87" y="414"/>
                    <a:pt x="87" y="246"/>
                    <a:pt x="187" y="142"/>
                  </a:cubicBezTo>
                  <a:cubicBezTo>
                    <a:pt x="266" y="60"/>
                    <a:pt x="407" y="65"/>
                    <a:pt x="500" y="152"/>
                  </a:cubicBezTo>
                  <a:cubicBezTo>
                    <a:pt x="504" y="156"/>
                    <a:pt x="504" y="156"/>
                    <a:pt x="504" y="156"/>
                  </a:cubicBezTo>
                  <a:cubicBezTo>
                    <a:pt x="530" y="180"/>
                    <a:pt x="547" y="196"/>
                    <a:pt x="574" y="196"/>
                  </a:cubicBezTo>
                  <a:cubicBezTo>
                    <a:pt x="600" y="196"/>
                    <a:pt x="617" y="180"/>
                    <a:pt x="644" y="156"/>
                  </a:cubicBezTo>
                  <a:cubicBezTo>
                    <a:pt x="647" y="152"/>
                    <a:pt x="647" y="152"/>
                    <a:pt x="647" y="152"/>
                  </a:cubicBezTo>
                  <a:cubicBezTo>
                    <a:pt x="741" y="64"/>
                    <a:pt x="882" y="60"/>
                    <a:pt x="961" y="142"/>
                  </a:cubicBezTo>
                  <a:cubicBezTo>
                    <a:pt x="1024" y="207"/>
                    <a:pt x="1049" y="300"/>
                    <a:pt x="1029" y="389"/>
                  </a:cubicBezTo>
                  <a:cubicBezTo>
                    <a:pt x="992" y="397"/>
                    <a:pt x="957" y="414"/>
                    <a:pt x="929" y="441"/>
                  </a:cubicBezTo>
                  <a:cubicBezTo>
                    <a:pt x="892" y="407"/>
                    <a:pt x="845" y="387"/>
                    <a:pt x="796" y="385"/>
                  </a:cubicBezTo>
                  <a:cubicBezTo>
                    <a:pt x="743" y="383"/>
                    <a:pt x="695" y="402"/>
                    <a:pt x="660" y="438"/>
                  </a:cubicBezTo>
                  <a:cubicBezTo>
                    <a:pt x="579" y="522"/>
                    <a:pt x="579" y="659"/>
                    <a:pt x="660" y="743"/>
                  </a:cubicBezTo>
                  <a:cubicBezTo>
                    <a:pt x="660" y="743"/>
                    <a:pt x="660" y="743"/>
                    <a:pt x="661" y="744"/>
                  </a:cubicBezTo>
                  <a:cubicBezTo>
                    <a:pt x="694" y="775"/>
                    <a:pt x="694" y="775"/>
                    <a:pt x="694" y="775"/>
                  </a:cubicBezTo>
                  <a:cubicBezTo>
                    <a:pt x="574" y="891"/>
                    <a:pt x="574" y="891"/>
                    <a:pt x="574" y="891"/>
                  </a:cubicBezTo>
                  <a:cubicBezTo>
                    <a:pt x="489" y="809"/>
                    <a:pt x="489" y="809"/>
                    <a:pt x="489" y="809"/>
                  </a:cubicBezTo>
                  <a:cubicBezTo>
                    <a:pt x="473" y="793"/>
                    <a:pt x="447" y="794"/>
                    <a:pt x="432" y="810"/>
                  </a:cubicBezTo>
                  <a:cubicBezTo>
                    <a:pt x="417" y="826"/>
                    <a:pt x="417" y="851"/>
                    <a:pt x="433" y="866"/>
                  </a:cubicBezTo>
                  <a:cubicBezTo>
                    <a:pt x="546" y="976"/>
                    <a:pt x="546" y="976"/>
                    <a:pt x="546" y="976"/>
                  </a:cubicBezTo>
                  <a:cubicBezTo>
                    <a:pt x="554" y="983"/>
                    <a:pt x="564" y="987"/>
                    <a:pt x="574" y="987"/>
                  </a:cubicBezTo>
                  <a:cubicBezTo>
                    <a:pt x="584" y="987"/>
                    <a:pt x="594" y="983"/>
                    <a:pt x="602" y="976"/>
                  </a:cubicBezTo>
                  <a:cubicBezTo>
                    <a:pt x="751" y="831"/>
                    <a:pt x="751" y="831"/>
                    <a:pt x="751" y="831"/>
                  </a:cubicBezTo>
                  <a:lnTo>
                    <a:pt x="901" y="976"/>
                  </a:lnTo>
                  <a:close/>
                  <a:moveTo>
                    <a:pt x="717" y="494"/>
                  </a:moveTo>
                  <a:cubicBezTo>
                    <a:pt x="762" y="448"/>
                    <a:pt x="833" y="461"/>
                    <a:pt x="875" y="500"/>
                  </a:cubicBezTo>
                  <a:cubicBezTo>
                    <a:pt x="877" y="502"/>
                    <a:pt x="877" y="502"/>
                    <a:pt x="877" y="502"/>
                  </a:cubicBezTo>
                  <a:cubicBezTo>
                    <a:pt x="893" y="517"/>
                    <a:pt x="907" y="530"/>
                    <a:pt x="929" y="530"/>
                  </a:cubicBezTo>
                  <a:cubicBezTo>
                    <a:pt x="951" y="530"/>
                    <a:pt x="965" y="517"/>
                    <a:pt x="981" y="502"/>
                  </a:cubicBezTo>
                  <a:cubicBezTo>
                    <a:pt x="983" y="500"/>
                    <a:pt x="983" y="500"/>
                    <a:pt x="983" y="500"/>
                  </a:cubicBezTo>
                  <a:cubicBezTo>
                    <a:pt x="1024" y="461"/>
                    <a:pt x="1096" y="448"/>
                    <a:pt x="1140" y="494"/>
                  </a:cubicBezTo>
                  <a:cubicBezTo>
                    <a:pt x="1191" y="547"/>
                    <a:pt x="1192" y="633"/>
                    <a:pt x="1141" y="687"/>
                  </a:cubicBezTo>
                  <a:cubicBezTo>
                    <a:pt x="929" y="891"/>
                    <a:pt x="929" y="891"/>
                    <a:pt x="929" y="891"/>
                  </a:cubicBezTo>
                  <a:cubicBezTo>
                    <a:pt x="717" y="687"/>
                    <a:pt x="717" y="687"/>
                    <a:pt x="717" y="687"/>
                  </a:cubicBezTo>
                  <a:cubicBezTo>
                    <a:pt x="666" y="633"/>
                    <a:pt x="666" y="547"/>
                    <a:pt x="717" y="4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47">
              <a:extLst>
                <a:ext uri="{FF2B5EF4-FFF2-40B4-BE49-F238E27FC236}">
                  <a16:creationId xmlns:a16="http://schemas.microsoft.com/office/drawing/2014/main" id="{CD2259B4-1173-46E0-825D-6D185E49243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73738" y="1860551"/>
              <a:ext cx="85725" cy="87313"/>
            </a:xfrm>
            <a:custGeom>
              <a:avLst/>
              <a:gdLst>
                <a:gd name="T0" fmla="*/ 44 w 88"/>
                <a:gd name="T1" fmla="*/ 84 h 84"/>
                <a:gd name="T2" fmla="*/ 73 w 88"/>
                <a:gd name="T3" fmla="*/ 72 h 84"/>
                <a:gd name="T4" fmla="*/ 72 w 88"/>
                <a:gd name="T5" fmla="*/ 16 h 84"/>
                <a:gd name="T6" fmla="*/ 15 w 88"/>
                <a:gd name="T7" fmla="*/ 16 h 84"/>
                <a:gd name="T8" fmla="*/ 16 w 88"/>
                <a:gd name="T9" fmla="*/ 73 h 84"/>
                <a:gd name="T10" fmla="*/ 16 w 88"/>
                <a:gd name="T11" fmla="*/ 73 h 84"/>
                <a:gd name="T12" fmla="*/ 44 w 88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84">
                  <a:moveTo>
                    <a:pt x="44" y="84"/>
                  </a:moveTo>
                  <a:cubicBezTo>
                    <a:pt x="54" y="84"/>
                    <a:pt x="65" y="80"/>
                    <a:pt x="73" y="72"/>
                  </a:cubicBezTo>
                  <a:cubicBezTo>
                    <a:pt x="88" y="56"/>
                    <a:pt x="88" y="31"/>
                    <a:pt x="72" y="16"/>
                  </a:cubicBezTo>
                  <a:cubicBezTo>
                    <a:pt x="56" y="0"/>
                    <a:pt x="31" y="0"/>
                    <a:pt x="15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4" y="80"/>
                    <a:pt x="34" y="84"/>
                    <a:pt x="4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5B87630B-CD4A-4725-AB5E-67CF708980B6}"/>
              </a:ext>
            </a:extLst>
          </p:cNvPr>
          <p:cNvGrpSpPr/>
          <p:nvPr/>
        </p:nvGrpSpPr>
        <p:grpSpPr>
          <a:xfrm>
            <a:off x="9294473" y="2785584"/>
            <a:ext cx="773113" cy="814084"/>
            <a:chOff x="-6461126" y="1163638"/>
            <a:chExt cx="2066926" cy="2176463"/>
          </a:xfrm>
        </p:grpSpPr>
        <p:sp>
          <p:nvSpPr>
            <p:cNvPr id="122" name="Freeform 24">
              <a:extLst>
                <a:ext uri="{FF2B5EF4-FFF2-40B4-BE49-F238E27FC236}">
                  <a16:creationId xmlns:a16="http://schemas.microsoft.com/office/drawing/2014/main" id="{4302211F-AD13-4A0A-BDE2-31D06D0715FF}"/>
                </a:ext>
              </a:extLst>
            </p:cNvPr>
            <p:cNvSpPr>
              <a:spLocks/>
            </p:cNvSpPr>
            <p:nvPr/>
          </p:nvSpPr>
          <p:spPr bwMode="auto">
            <a:xfrm>
              <a:off x="-6461126" y="2300288"/>
              <a:ext cx="947738" cy="1039813"/>
            </a:xfrm>
            <a:custGeom>
              <a:avLst/>
              <a:gdLst>
                <a:gd name="T0" fmla="*/ 111 w 972"/>
                <a:gd name="T1" fmla="*/ 723 h 1001"/>
                <a:gd name="T2" fmla="*/ 890 w 972"/>
                <a:gd name="T3" fmla="*/ 354 h 1001"/>
                <a:gd name="T4" fmla="*/ 879 w 972"/>
                <a:gd name="T5" fmla="*/ 225 h 1001"/>
                <a:gd name="T6" fmla="*/ 972 w 972"/>
                <a:gd name="T7" fmla="*/ 70 h 1001"/>
                <a:gd name="T8" fmla="*/ 802 w 972"/>
                <a:gd name="T9" fmla="*/ 82 h 1001"/>
                <a:gd name="T10" fmla="*/ 639 w 972"/>
                <a:gd name="T11" fmla="*/ 7 h 1001"/>
                <a:gd name="T12" fmla="*/ 408 w 972"/>
                <a:gd name="T13" fmla="*/ 124 h 1001"/>
                <a:gd name="T14" fmla="*/ 371 w 972"/>
                <a:gd name="T15" fmla="*/ 250 h 1001"/>
                <a:gd name="T16" fmla="*/ 191 w 972"/>
                <a:gd name="T17" fmla="*/ 203 h 1001"/>
                <a:gd name="T18" fmla="*/ 99 w 972"/>
                <a:gd name="T19" fmla="*/ 150 h 1001"/>
                <a:gd name="T20" fmla="*/ 320 w 972"/>
                <a:gd name="T21" fmla="*/ 601 h 1001"/>
                <a:gd name="T22" fmla="*/ 122 w 972"/>
                <a:gd name="T23" fmla="*/ 651 h 1001"/>
                <a:gd name="T24" fmla="*/ 111 w 972"/>
                <a:gd name="T25" fmla="*/ 723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2" h="1001">
                  <a:moveTo>
                    <a:pt x="111" y="723"/>
                  </a:moveTo>
                  <a:cubicBezTo>
                    <a:pt x="344" y="1001"/>
                    <a:pt x="869" y="814"/>
                    <a:pt x="890" y="354"/>
                  </a:cubicBezTo>
                  <a:cubicBezTo>
                    <a:pt x="892" y="306"/>
                    <a:pt x="888" y="263"/>
                    <a:pt x="879" y="225"/>
                  </a:cubicBezTo>
                  <a:cubicBezTo>
                    <a:pt x="972" y="70"/>
                    <a:pt x="972" y="70"/>
                    <a:pt x="972" y="70"/>
                  </a:cubicBezTo>
                  <a:cubicBezTo>
                    <a:pt x="802" y="82"/>
                    <a:pt x="802" y="82"/>
                    <a:pt x="802" y="82"/>
                  </a:cubicBezTo>
                  <a:cubicBezTo>
                    <a:pt x="756" y="36"/>
                    <a:pt x="697" y="11"/>
                    <a:pt x="639" y="7"/>
                  </a:cubicBezTo>
                  <a:cubicBezTo>
                    <a:pt x="542" y="0"/>
                    <a:pt x="455" y="47"/>
                    <a:pt x="408" y="124"/>
                  </a:cubicBezTo>
                  <a:cubicBezTo>
                    <a:pt x="386" y="160"/>
                    <a:pt x="372" y="203"/>
                    <a:pt x="371" y="250"/>
                  </a:cubicBezTo>
                  <a:cubicBezTo>
                    <a:pt x="334" y="257"/>
                    <a:pt x="260" y="235"/>
                    <a:pt x="191" y="203"/>
                  </a:cubicBezTo>
                  <a:cubicBezTo>
                    <a:pt x="157" y="188"/>
                    <a:pt x="125" y="169"/>
                    <a:pt x="99" y="150"/>
                  </a:cubicBezTo>
                  <a:cubicBezTo>
                    <a:pt x="0" y="397"/>
                    <a:pt x="261" y="567"/>
                    <a:pt x="320" y="601"/>
                  </a:cubicBezTo>
                  <a:cubicBezTo>
                    <a:pt x="285" y="645"/>
                    <a:pt x="212" y="651"/>
                    <a:pt x="122" y="651"/>
                  </a:cubicBezTo>
                  <a:cubicBezTo>
                    <a:pt x="91" y="651"/>
                    <a:pt x="76" y="682"/>
                    <a:pt x="111" y="723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25">
              <a:extLst>
                <a:ext uri="{FF2B5EF4-FFF2-40B4-BE49-F238E27FC236}">
                  <a16:creationId xmlns:a16="http://schemas.microsoft.com/office/drawing/2014/main" id="{04E4DEAE-7661-4C46-B790-F41F95180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-6273800" y="2301876"/>
              <a:ext cx="211138" cy="265113"/>
            </a:xfrm>
            <a:custGeom>
              <a:avLst/>
              <a:gdLst>
                <a:gd name="T0" fmla="*/ 0 w 217"/>
                <a:gd name="T1" fmla="*/ 202 h 256"/>
                <a:gd name="T2" fmla="*/ 180 w 217"/>
                <a:gd name="T3" fmla="*/ 249 h 256"/>
                <a:gd name="T4" fmla="*/ 217 w 217"/>
                <a:gd name="T5" fmla="*/ 123 h 256"/>
                <a:gd name="T6" fmla="*/ 76 w 217"/>
                <a:gd name="T7" fmla="*/ 0 h 256"/>
                <a:gd name="T8" fmla="*/ 0 w 217"/>
                <a:gd name="T9" fmla="*/ 20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56">
                  <a:moveTo>
                    <a:pt x="0" y="202"/>
                  </a:moveTo>
                  <a:cubicBezTo>
                    <a:pt x="69" y="234"/>
                    <a:pt x="143" y="256"/>
                    <a:pt x="180" y="249"/>
                  </a:cubicBezTo>
                  <a:cubicBezTo>
                    <a:pt x="181" y="202"/>
                    <a:pt x="195" y="159"/>
                    <a:pt x="217" y="123"/>
                  </a:cubicBezTo>
                  <a:cubicBezTo>
                    <a:pt x="153" y="80"/>
                    <a:pt x="105" y="21"/>
                    <a:pt x="76" y="0"/>
                  </a:cubicBezTo>
                  <a:cubicBezTo>
                    <a:pt x="17" y="52"/>
                    <a:pt x="0" y="135"/>
                    <a:pt x="0" y="202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26">
              <a:extLst>
                <a:ext uri="{FF2B5EF4-FFF2-40B4-BE49-F238E27FC236}">
                  <a16:creationId xmlns:a16="http://schemas.microsoft.com/office/drawing/2014/main" id="{AB75077E-80DA-464A-95C9-4D1D7C1B6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40350" y="2300288"/>
              <a:ext cx="946150" cy="1039813"/>
            </a:xfrm>
            <a:custGeom>
              <a:avLst/>
              <a:gdLst>
                <a:gd name="T0" fmla="*/ 82 w 971"/>
                <a:gd name="T1" fmla="*/ 354 h 1001"/>
                <a:gd name="T2" fmla="*/ 861 w 971"/>
                <a:gd name="T3" fmla="*/ 723 h 1001"/>
                <a:gd name="T4" fmla="*/ 849 w 971"/>
                <a:gd name="T5" fmla="*/ 651 h 1001"/>
                <a:gd name="T6" fmla="*/ 652 w 971"/>
                <a:gd name="T7" fmla="*/ 601 h 1001"/>
                <a:gd name="T8" fmla="*/ 872 w 971"/>
                <a:gd name="T9" fmla="*/ 150 h 1001"/>
                <a:gd name="T10" fmla="*/ 780 w 971"/>
                <a:gd name="T11" fmla="*/ 203 h 1001"/>
                <a:gd name="T12" fmla="*/ 601 w 971"/>
                <a:gd name="T13" fmla="*/ 250 h 1001"/>
                <a:gd name="T14" fmla="*/ 564 w 971"/>
                <a:gd name="T15" fmla="*/ 124 h 1001"/>
                <a:gd name="T16" fmla="*/ 333 w 971"/>
                <a:gd name="T17" fmla="*/ 7 h 1001"/>
                <a:gd name="T18" fmla="*/ 170 w 971"/>
                <a:gd name="T19" fmla="*/ 82 h 1001"/>
                <a:gd name="T20" fmla="*/ 0 w 971"/>
                <a:gd name="T21" fmla="*/ 70 h 1001"/>
                <a:gd name="T22" fmla="*/ 93 w 971"/>
                <a:gd name="T23" fmla="*/ 225 h 1001"/>
                <a:gd name="T24" fmla="*/ 82 w 971"/>
                <a:gd name="T25" fmla="*/ 354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1" h="1001">
                  <a:moveTo>
                    <a:pt x="82" y="354"/>
                  </a:moveTo>
                  <a:cubicBezTo>
                    <a:pt x="103" y="814"/>
                    <a:pt x="628" y="1001"/>
                    <a:pt x="861" y="723"/>
                  </a:cubicBezTo>
                  <a:cubicBezTo>
                    <a:pt x="895" y="682"/>
                    <a:pt x="881" y="651"/>
                    <a:pt x="849" y="651"/>
                  </a:cubicBezTo>
                  <a:cubicBezTo>
                    <a:pt x="760" y="651"/>
                    <a:pt x="686" y="645"/>
                    <a:pt x="652" y="601"/>
                  </a:cubicBezTo>
                  <a:cubicBezTo>
                    <a:pt x="710" y="567"/>
                    <a:pt x="971" y="397"/>
                    <a:pt x="872" y="150"/>
                  </a:cubicBezTo>
                  <a:cubicBezTo>
                    <a:pt x="847" y="169"/>
                    <a:pt x="814" y="188"/>
                    <a:pt x="780" y="203"/>
                  </a:cubicBezTo>
                  <a:cubicBezTo>
                    <a:pt x="712" y="235"/>
                    <a:pt x="637" y="257"/>
                    <a:pt x="601" y="250"/>
                  </a:cubicBezTo>
                  <a:cubicBezTo>
                    <a:pt x="599" y="203"/>
                    <a:pt x="586" y="160"/>
                    <a:pt x="564" y="124"/>
                  </a:cubicBezTo>
                  <a:cubicBezTo>
                    <a:pt x="517" y="47"/>
                    <a:pt x="430" y="0"/>
                    <a:pt x="333" y="7"/>
                  </a:cubicBezTo>
                  <a:cubicBezTo>
                    <a:pt x="274" y="11"/>
                    <a:pt x="216" y="36"/>
                    <a:pt x="170" y="8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93" y="225"/>
                    <a:pt x="93" y="225"/>
                    <a:pt x="93" y="225"/>
                  </a:cubicBezTo>
                  <a:cubicBezTo>
                    <a:pt x="84" y="263"/>
                    <a:pt x="79" y="306"/>
                    <a:pt x="82" y="35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27">
              <a:extLst>
                <a:ext uri="{FF2B5EF4-FFF2-40B4-BE49-F238E27FC236}">
                  <a16:creationId xmlns:a16="http://schemas.microsoft.com/office/drawing/2014/main" id="{0593480C-5364-4519-89FD-820EA9E73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1075" y="2301876"/>
              <a:ext cx="211138" cy="265113"/>
            </a:xfrm>
            <a:custGeom>
              <a:avLst/>
              <a:gdLst>
                <a:gd name="T0" fmla="*/ 37 w 216"/>
                <a:gd name="T1" fmla="*/ 249 h 256"/>
                <a:gd name="T2" fmla="*/ 216 w 216"/>
                <a:gd name="T3" fmla="*/ 202 h 256"/>
                <a:gd name="T4" fmla="*/ 140 w 216"/>
                <a:gd name="T5" fmla="*/ 0 h 256"/>
                <a:gd name="T6" fmla="*/ 0 w 216"/>
                <a:gd name="T7" fmla="*/ 123 h 256"/>
                <a:gd name="T8" fmla="*/ 37 w 216"/>
                <a:gd name="T9" fmla="*/ 24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56">
                  <a:moveTo>
                    <a:pt x="37" y="249"/>
                  </a:moveTo>
                  <a:cubicBezTo>
                    <a:pt x="73" y="256"/>
                    <a:pt x="148" y="234"/>
                    <a:pt x="216" y="202"/>
                  </a:cubicBezTo>
                  <a:cubicBezTo>
                    <a:pt x="216" y="135"/>
                    <a:pt x="200" y="52"/>
                    <a:pt x="140" y="0"/>
                  </a:cubicBezTo>
                  <a:cubicBezTo>
                    <a:pt x="112" y="21"/>
                    <a:pt x="64" y="80"/>
                    <a:pt x="0" y="123"/>
                  </a:cubicBezTo>
                  <a:cubicBezTo>
                    <a:pt x="22" y="159"/>
                    <a:pt x="35" y="202"/>
                    <a:pt x="37" y="249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28">
              <a:extLst>
                <a:ext uri="{FF2B5EF4-FFF2-40B4-BE49-F238E27FC236}">
                  <a16:creationId xmlns:a16="http://schemas.microsoft.com/office/drawing/2014/main" id="{76288E97-0199-4E21-9881-C1286E138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-6011863" y="1174751"/>
              <a:ext cx="1022350" cy="973138"/>
            </a:xfrm>
            <a:custGeom>
              <a:avLst/>
              <a:gdLst>
                <a:gd name="T0" fmla="*/ 114 w 1050"/>
                <a:gd name="T1" fmla="*/ 534 h 936"/>
                <a:gd name="T2" fmla="*/ 530 w 1050"/>
                <a:gd name="T3" fmla="*/ 936 h 936"/>
                <a:gd name="T4" fmla="*/ 707 w 1050"/>
                <a:gd name="T5" fmla="*/ 764 h 936"/>
                <a:gd name="T6" fmla="*/ 645 w 1050"/>
                <a:gd name="T7" fmla="*/ 704 h 936"/>
                <a:gd name="T8" fmla="*/ 645 w 1050"/>
                <a:gd name="T9" fmla="*/ 455 h 936"/>
                <a:gd name="T10" fmla="*/ 858 w 1050"/>
                <a:gd name="T11" fmla="*/ 460 h 936"/>
                <a:gd name="T12" fmla="*/ 912 w 1050"/>
                <a:gd name="T13" fmla="*/ 460 h 936"/>
                <a:gd name="T14" fmla="*/ 1017 w 1050"/>
                <a:gd name="T15" fmla="*/ 414 h 936"/>
                <a:gd name="T16" fmla="*/ 946 w 1050"/>
                <a:gd name="T17" fmla="*/ 104 h 936"/>
                <a:gd name="T18" fmla="*/ 576 w 1050"/>
                <a:gd name="T19" fmla="*/ 112 h 936"/>
                <a:gd name="T20" fmla="*/ 484 w 1050"/>
                <a:gd name="T21" fmla="*/ 112 h 936"/>
                <a:gd name="T22" fmla="*/ 114 w 1050"/>
                <a:gd name="T23" fmla="*/ 104 h 936"/>
                <a:gd name="T24" fmla="*/ 114 w 1050"/>
                <a:gd name="T25" fmla="*/ 534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0" h="936">
                  <a:moveTo>
                    <a:pt x="114" y="534"/>
                  </a:moveTo>
                  <a:cubicBezTo>
                    <a:pt x="530" y="936"/>
                    <a:pt x="530" y="936"/>
                    <a:pt x="530" y="936"/>
                  </a:cubicBezTo>
                  <a:cubicBezTo>
                    <a:pt x="707" y="764"/>
                    <a:pt x="707" y="764"/>
                    <a:pt x="707" y="764"/>
                  </a:cubicBezTo>
                  <a:cubicBezTo>
                    <a:pt x="645" y="704"/>
                    <a:pt x="645" y="704"/>
                    <a:pt x="645" y="704"/>
                  </a:cubicBezTo>
                  <a:cubicBezTo>
                    <a:pt x="579" y="635"/>
                    <a:pt x="579" y="524"/>
                    <a:pt x="645" y="455"/>
                  </a:cubicBezTo>
                  <a:cubicBezTo>
                    <a:pt x="702" y="395"/>
                    <a:pt x="798" y="403"/>
                    <a:pt x="858" y="460"/>
                  </a:cubicBezTo>
                  <a:cubicBezTo>
                    <a:pt x="886" y="486"/>
                    <a:pt x="884" y="486"/>
                    <a:pt x="912" y="460"/>
                  </a:cubicBezTo>
                  <a:cubicBezTo>
                    <a:pt x="941" y="432"/>
                    <a:pt x="979" y="416"/>
                    <a:pt x="1017" y="414"/>
                  </a:cubicBezTo>
                  <a:cubicBezTo>
                    <a:pt x="1050" y="308"/>
                    <a:pt x="1026" y="187"/>
                    <a:pt x="946" y="104"/>
                  </a:cubicBezTo>
                  <a:cubicBezTo>
                    <a:pt x="846" y="0"/>
                    <a:pt x="681" y="14"/>
                    <a:pt x="576" y="112"/>
                  </a:cubicBezTo>
                  <a:cubicBezTo>
                    <a:pt x="528" y="156"/>
                    <a:pt x="531" y="156"/>
                    <a:pt x="484" y="112"/>
                  </a:cubicBezTo>
                  <a:cubicBezTo>
                    <a:pt x="379" y="14"/>
                    <a:pt x="214" y="0"/>
                    <a:pt x="114" y="104"/>
                  </a:cubicBezTo>
                  <a:cubicBezTo>
                    <a:pt x="0" y="222"/>
                    <a:pt x="0" y="416"/>
                    <a:pt x="114" y="53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29">
              <a:extLst>
                <a:ext uri="{FF2B5EF4-FFF2-40B4-BE49-F238E27FC236}">
                  <a16:creationId xmlns:a16="http://schemas.microsoft.com/office/drawing/2014/main" id="{B71AC739-7BD0-4C96-B675-631BB479048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448300" y="1585913"/>
              <a:ext cx="595313" cy="561975"/>
            </a:xfrm>
            <a:custGeom>
              <a:avLst/>
              <a:gdLst>
                <a:gd name="T0" fmla="*/ 128 w 612"/>
                <a:gd name="T1" fmla="*/ 369 h 541"/>
                <a:gd name="T2" fmla="*/ 306 w 612"/>
                <a:gd name="T3" fmla="*/ 541 h 541"/>
                <a:gd name="T4" fmla="*/ 546 w 612"/>
                <a:gd name="T5" fmla="*/ 309 h 541"/>
                <a:gd name="T6" fmla="*/ 546 w 612"/>
                <a:gd name="T7" fmla="*/ 60 h 541"/>
                <a:gd name="T8" fmla="*/ 438 w 612"/>
                <a:gd name="T9" fmla="*/ 19 h 541"/>
                <a:gd name="T10" fmla="*/ 333 w 612"/>
                <a:gd name="T11" fmla="*/ 65 h 541"/>
                <a:gd name="T12" fmla="*/ 279 w 612"/>
                <a:gd name="T13" fmla="*/ 65 h 541"/>
                <a:gd name="T14" fmla="*/ 66 w 612"/>
                <a:gd name="T15" fmla="*/ 60 h 541"/>
                <a:gd name="T16" fmla="*/ 66 w 612"/>
                <a:gd name="T17" fmla="*/ 309 h 541"/>
                <a:gd name="T18" fmla="*/ 128 w 612"/>
                <a:gd name="T19" fmla="*/ 36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2" h="541">
                  <a:moveTo>
                    <a:pt x="128" y="369"/>
                  </a:moveTo>
                  <a:cubicBezTo>
                    <a:pt x="306" y="541"/>
                    <a:pt x="306" y="541"/>
                    <a:pt x="306" y="541"/>
                  </a:cubicBezTo>
                  <a:cubicBezTo>
                    <a:pt x="546" y="309"/>
                    <a:pt x="546" y="309"/>
                    <a:pt x="546" y="309"/>
                  </a:cubicBezTo>
                  <a:cubicBezTo>
                    <a:pt x="612" y="240"/>
                    <a:pt x="612" y="129"/>
                    <a:pt x="546" y="60"/>
                  </a:cubicBezTo>
                  <a:cubicBezTo>
                    <a:pt x="516" y="30"/>
                    <a:pt x="477" y="17"/>
                    <a:pt x="438" y="19"/>
                  </a:cubicBezTo>
                  <a:cubicBezTo>
                    <a:pt x="400" y="21"/>
                    <a:pt x="362" y="37"/>
                    <a:pt x="333" y="65"/>
                  </a:cubicBezTo>
                  <a:cubicBezTo>
                    <a:pt x="305" y="91"/>
                    <a:pt x="307" y="91"/>
                    <a:pt x="279" y="65"/>
                  </a:cubicBezTo>
                  <a:cubicBezTo>
                    <a:pt x="219" y="8"/>
                    <a:pt x="123" y="0"/>
                    <a:pt x="66" y="60"/>
                  </a:cubicBezTo>
                  <a:cubicBezTo>
                    <a:pt x="0" y="129"/>
                    <a:pt x="0" y="240"/>
                    <a:pt x="66" y="309"/>
                  </a:cubicBezTo>
                  <a:lnTo>
                    <a:pt x="128" y="369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30">
              <a:extLst>
                <a:ext uri="{FF2B5EF4-FFF2-40B4-BE49-F238E27FC236}">
                  <a16:creationId xmlns:a16="http://schemas.microsoft.com/office/drawing/2014/main" id="{FEC0C8CC-9CD1-4776-9983-4D21CDE00D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445251" y="2255838"/>
              <a:ext cx="971550" cy="973138"/>
            </a:xfrm>
            <a:custGeom>
              <a:avLst/>
              <a:gdLst>
                <a:gd name="T0" fmla="*/ 954 w 999"/>
                <a:gd name="T1" fmla="*/ 73 h 937"/>
                <a:gd name="T2" fmla="*/ 801 w 999"/>
                <a:gd name="T3" fmla="*/ 84 h 937"/>
                <a:gd name="T4" fmla="*/ 626 w 999"/>
                <a:gd name="T5" fmla="*/ 10 h 937"/>
                <a:gd name="T6" fmla="*/ 410 w 999"/>
                <a:gd name="T7" fmla="*/ 84 h 937"/>
                <a:gd name="T8" fmla="*/ 384 w 999"/>
                <a:gd name="T9" fmla="*/ 111 h 937"/>
                <a:gd name="T10" fmla="*/ 319 w 999"/>
                <a:gd name="T11" fmla="*/ 51 h 937"/>
                <a:gd name="T12" fmla="*/ 276 w 999"/>
                <a:gd name="T13" fmla="*/ 12 h 937"/>
                <a:gd name="T14" fmla="*/ 226 w 999"/>
                <a:gd name="T15" fmla="*/ 14 h 937"/>
                <a:gd name="T16" fmla="*/ 141 w 999"/>
                <a:gd name="T17" fmla="*/ 183 h 937"/>
                <a:gd name="T18" fmla="*/ 108 w 999"/>
                <a:gd name="T19" fmla="*/ 161 h 937"/>
                <a:gd name="T20" fmla="*/ 74 w 999"/>
                <a:gd name="T21" fmla="*/ 155 h 937"/>
                <a:gd name="T22" fmla="*/ 47 w 999"/>
                <a:gd name="T23" fmla="*/ 178 h 937"/>
                <a:gd name="T24" fmla="*/ 104 w 999"/>
                <a:gd name="T25" fmla="*/ 523 h 937"/>
                <a:gd name="T26" fmla="*/ 231 w 999"/>
                <a:gd name="T27" fmla="*/ 643 h 937"/>
                <a:gd name="T28" fmla="*/ 107 w 999"/>
                <a:gd name="T29" fmla="*/ 654 h 937"/>
                <a:gd name="T30" fmla="*/ 42 w 999"/>
                <a:gd name="T31" fmla="*/ 693 h 937"/>
                <a:gd name="T32" fmla="*/ 65 w 999"/>
                <a:gd name="T33" fmla="*/ 792 h 937"/>
                <a:gd name="T34" fmla="*/ 382 w 999"/>
                <a:gd name="T35" fmla="*/ 937 h 937"/>
                <a:gd name="T36" fmla="*/ 542 w 999"/>
                <a:gd name="T37" fmla="*/ 910 h 937"/>
                <a:gd name="T38" fmla="*/ 796 w 999"/>
                <a:gd name="T39" fmla="*/ 729 h 937"/>
                <a:gd name="T40" fmla="*/ 915 w 999"/>
                <a:gd name="T41" fmla="*/ 399 h 937"/>
                <a:gd name="T42" fmla="*/ 906 w 999"/>
                <a:gd name="T43" fmla="*/ 275 h 937"/>
                <a:gd name="T44" fmla="*/ 991 w 999"/>
                <a:gd name="T45" fmla="*/ 134 h 937"/>
                <a:gd name="T46" fmla="*/ 991 w 999"/>
                <a:gd name="T47" fmla="*/ 92 h 937"/>
                <a:gd name="T48" fmla="*/ 954 w 999"/>
                <a:gd name="T49" fmla="*/ 73 h 937"/>
                <a:gd name="T50" fmla="*/ 255 w 999"/>
                <a:gd name="T51" fmla="*/ 100 h 937"/>
                <a:gd name="T52" fmla="*/ 263 w 999"/>
                <a:gd name="T53" fmla="*/ 108 h 937"/>
                <a:gd name="T54" fmla="*/ 341 w 999"/>
                <a:gd name="T55" fmla="*/ 179 h 937"/>
                <a:gd name="T56" fmla="*/ 320 w 999"/>
                <a:gd name="T57" fmla="*/ 253 h 937"/>
                <a:gd name="T58" fmla="*/ 217 w 999"/>
                <a:gd name="T59" fmla="*/ 221 h 937"/>
                <a:gd name="T60" fmla="*/ 255 w 999"/>
                <a:gd name="T61" fmla="*/ 100 h 937"/>
                <a:gd name="T62" fmla="*/ 825 w 999"/>
                <a:gd name="T63" fmla="*/ 278 h 937"/>
                <a:gd name="T64" fmla="*/ 835 w 999"/>
                <a:gd name="T65" fmla="*/ 396 h 937"/>
                <a:gd name="T66" fmla="*/ 517 w 999"/>
                <a:gd name="T67" fmla="*/ 834 h 937"/>
                <a:gd name="T68" fmla="*/ 126 w 999"/>
                <a:gd name="T69" fmla="*/ 741 h 937"/>
                <a:gd name="T70" fmla="*/ 121 w 999"/>
                <a:gd name="T71" fmla="*/ 734 h 937"/>
                <a:gd name="T72" fmla="*/ 337 w 999"/>
                <a:gd name="T73" fmla="*/ 669 h 937"/>
                <a:gd name="T74" fmla="*/ 344 w 999"/>
                <a:gd name="T75" fmla="*/ 636 h 937"/>
                <a:gd name="T76" fmla="*/ 325 w 999"/>
                <a:gd name="T77" fmla="*/ 609 h 937"/>
                <a:gd name="T78" fmla="*/ 107 w 999"/>
                <a:gd name="T79" fmla="*/ 256 h 937"/>
                <a:gd name="T80" fmla="*/ 341 w 999"/>
                <a:gd name="T81" fmla="*/ 334 h 937"/>
                <a:gd name="T82" fmla="*/ 363 w 999"/>
                <a:gd name="T83" fmla="*/ 333 h 937"/>
                <a:gd name="T84" fmla="*/ 396 w 999"/>
                <a:gd name="T85" fmla="*/ 294 h 937"/>
                <a:gd name="T86" fmla="*/ 426 w 999"/>
                <a:gd name="T87" fmla="*/ 189 h 937"/>
                <a:gd name="T88" fmla="*/ 426 w 999"/>
                <a:gd name="T89" fmla="*/ 189 h 937"/>
                <a:gd name="T90" fmla="*/ 427 w 999"/>
                <a:gd name="T91" fmla="*/ 188 h 937"/>
                <a:gd name="T92" fmla="*/ 464 w 999"/>
                <a:gd name="T93" fmla="*/ 143 h 937"/>
                <a:gd name="T94" fmla="*/ 621 w 999"/>
                <a:gd name="T95" fmla="*/ 89 h 937"/>
                <a:gd name="T96" fmla="*/ 758 w 999"/>
                <a:gd name="T97" fmla="*/ 153 h 937"/>
                <a:gd name="T98" fmla="*/ 789 w 999"/>
                <a:gd name="T99" fmla="*/ 165 h 937"/>
                <a:gd name="T100" fmla="*/ 883 w 999"/>
                <a:gd name="T101" fmla="*/ 158 h 937"/>
                <a:gd name="T102" fmla="*/ 829 w 999"/>
                <a:gd name="T103" fmla="*/ 247 h 937"/>
                <a:gd name="T104" fmla="*/ 825 w 999"/>
                <a:gd name="T105" fmla="*/ 278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9" h="937">
                  <a:moveTo>
                    <a:pt x="954" y="73"/>
                  </a:moveTo>
                  <a:cubicBezTo>
                    <a:pt x="801" y="84"/>
                    <a:pt x="801" y="84"/>
                    <a:pt x="801" y="84"/>
                  </a:cubicBezTo>
                  <a:cubicBezTo>
                    <a:pt x="753" y="40"/>
                    <a:pt x="691" y="14"/>
                    <a:pt x="626" y="10"/>
                  </a:cubicBezTo>
                  <a:cubicBezTo>
                    <a:pt x="546" y="4"/>
                    <a:pt x="469" y="30"/>
                    <a:pt x="410" y="84"/>
                  </a:cubicBezTo>
                  <a:cubicBezTo>
                    <a:pt x="401" y="92"/>
                    <a:pt x="392" y="101"/>
                    <a:pt x="384" y="111"/>
                  </a:cubicBezTo>
                  <a:cubicBezTo>
                    <a:pt x="360" y="91"/>
                    <a:pt x="338" y="69"/>
                    <a:pt x="319" y="51"/>
                  </a:cubicBezTo>
                  <a:cubicBezTo>
                    <a:pt x="303" y="35"/>
                    <a:pt x="289" y="21"/>
                    <a:pt x="276" y="12"/>
                  </a:cubicBezTo>
                  <a:cubicBezTo>
                    <a:pt x="261" y="0"/>
                    <a:pt x="240" y="1"/>
                    <a:pt x="226" y="14"/>
                  </a:cubicBezTo>
                  <a:cubicBezTo>
                    <a:pt x="181" y="53"/>
                    <a:pt x="152" y="112"/>
                    <a:pt x="141" y="183"/>
                  </a:cubicBezTo>
                  <a:cubicBezTo>
                    <a:pt x="129" y="176"/>
                    <a:pt x="118" y="169"/>
                    <a:pt x="108" y="161"/>
                  </a:cubicBezTo>
                  <a:cubicBezTo>
                    <a:pt x="98" y="154"/>
                    <a:pt x="86" y="151"/>
                    <a:pt x="74" y="155"/>
                  </a:cubicBezTo>
                  <a:cubicBezTo>
                    <a:pt x="62" y="158"/>
                    <a:pt x="52" y="167"/>
                    <a:pt x="47" y="178"/>
                  </a:cubicBezTo>
                  <a:cubicBezTo>
                    <a:pt x="0" y="296"/>
                    <a:pt x="20" y="415"/>
                    <a:pt x="104" y="523"/>
                  </a:cubicBezTo>
                  <a:cubicBezTo>
                    <a:pt x="145" y="576"/>
                    <a:pt x="193" y="616"/>
                    <a:pt x="231" y="643"/>
                  </a:cubicBezTo>
                  <a:cubicBezTo>
                    <a:pt x="197" y="653"/>
                    <a:pt x="151" y="654"/>
                    <a:pt x="107" y="654"/>
                  </a:cubicBezTo>
                  <a:cubicBezTo>
                    <a:pt x="78" y="654"/>
                    <a:pt x="54" y="668"/>
                    <a:pt x="42" y="693"/>
                  </a:cubicBezTo>
                  <a:cubicBezTo>
                    <a:pt x="36" y="707"/>
                    <a:pt x="25" y="744"/>
                    <a:pt x="65" y="792"/>
                  </a:cubicBezTo>
                  <a:cubicBezTo>
                    <a:pt x="144" y="886"/>
                    <a:pt x="258" y="937"/>
                    <a:pt x="382" y="937"/>
                  </a:cubicBezTo>
                  <a:cubicBezTo>
                    <a:pt x="435" y="937"/>
                    <a:pt x="488" y="928"/>
                    <a:pt x="542" y="910"/>
                  </a:cubicBezTo>
                  <a:cubicBezTo>
                    <a:pt x="643" y="876"/>
                    <a:pt x="731" y="813"/>
                    <a:pt x="796" y="729"/>
                  </a:cubicBezTo>
                  <a:cubicBezTo>
                    <a:pt x="868" y="637"/>
                    <a:pt x="909" y="523"/>
                    <a:pt x="915" y="399"/>
                  </a:cubicBezTo>
                  <a:cubicBezTo>
                    <a:pt x="917" y="355"/>
                    <a:pt x="914" y="313"/>
                    <a:pt x="906" y="275"/>
                  </a:cubicBezTo>
                  <a:cubicBezTo>
                    <a:pt x="991" y="134"/>
                    <a:pt x="991" y="134"/>
                    <a:pt x="991" y="134"/>
                  </a:cubicBezTo>
                  <a:cubicBezTo>
                    <a:pt x="999" y="121"/>
                    <a:pt x="999" y="105"/>
                    <a:pt x="991" y="92"/>
                  </a:cubicBezTo>
                  <a:cubicBezTo>
                    <a:pt x="983" y="79"/>
                    <a:pt x="969" y="72"/>
                    <a:pt x="954" y="73"/>
                  </a:cubicBezTo>
                  <a:close/>
                  <a:moveTo>
                    <a:pt x="255" y="100"/>
                  </a:moveTo>
                  <a:cubicBezTo>
                    <a:pt x="258" y="103"/>
                    <a:pt x="260" y="105"/>
                    <a:pt x="263" y="108"/>
                  </a:cubicBezTo>
                  <a:cubicBezTo>
                    <a:pt x="284" y="128"/>
                    <a:pt x="310" y="154"/>
                    <a:pt x="341" y="179"/>
                  </a:cubicBezTo>
                  <a:cubicBezTo>
                    <a:pt x="331" y="202"/>
                    <a:pt x="324" y="227"/>
                    <a:pt x="320" y="253"/>
                  </a:cubicBezTo>
                  <a:cubicBezTo>
                    <a:pt x="293" y="248"/>
                    <a:pt x="255" y="237"/>
                    <a:pt x="217" y="221"/>
                  </a:cubicBezTo>
                  <a:cubicBezTo>
                    <a:pt x="220" y="185"/>
                    <a:pt x="229" y="138"/>
                    <a:pt x="255" y="100"/>
                  </a:cubicBezTo>
                  <a:close/>
                  <a:moveTo>
                    <a:pt x="825" y="278"/>
                  </a:moveTo>
                  <a:cubicBezTo>
                    <a:pt x="834" y="313"/>
                    <a:pt x="837" y="353"/>
                    <a:pt x="835" y="396"/>
                  </a:cubicBezTo>
                  <a:cubicBezTo>
                    <a:pt x="824" y="643"/>
                    <a:pt x="663" y="784"/>
                    <a:pt x="517" y="834"/>
                  </a:cubicBezTo>
                  <a:cubicBezTo>
                    <a:pt x="367" y="885"/>
                    <a:pt x="217" y="849"/>
                    <a:pt x="126" y="741"/>
                  </a:cubicBezTo>
                  <a:cubicBezTo>
                    <a:pt x="124" y="738"/>
                    <a:pt x="123" y="736"/>
                    <a:pt x="121" y="734"/>
                  </a:cubicBezTo>
                  <a:cubicBezTo>
                    <a:pt x="207" y="733"/>
                    <a:pt x="292" y="726"/>
                    <a:pt x="337" y="669"/>
                  </a:cubicBezTo>
                  <a:cubicBezTo>
                    <a:pt x="344" y="660"/>
                    <a:pt x="347" y="648"/>
                    <a:pt x="344" y="636"/>
                  </a:cubicBezTo>
                  <a:cubicBezTo>
                    <a:pt x="342" y="625"/>
                    <a:pt x="335" y="615"/>
                    <a:pt x="325" y="609"/>
                  </a:cubicBezTo>
                  <a:cubicBezTo>
                    <a:pt x="279" y="583"/>
                    <a:pt x="68" y="450"/>
                    <a:pt x="107" y="256"/>
                  </a:cubicBezTo>
                  <a:cubicBezTo>
                    <a:pt x="181" y="298"/>
                    <a:pt x="279" y="334"/>
                    <a:pt x="341" y="334"/>
                  </a:cubicBezTo>
                  <a:cubicBezTo>
                    <a:pt x="349" y="334"/>
                    <a:pt x="356" y="334"/>
                    <a:pt x="363" y="333"/>
                  </a:cubicBezTo>
                  <a:cubicBezTo>
                    <a:pt x="382" y="329"/>
                    <a:pt x="396" y="313"/>
                    <a:pt x="396" y="294"/>
                  </a:cubicBezTo>
                  <a:cubicBezTo>
                    <a:pt x="397" y="256"/>
                    <a:pt x="407" y="220"/>
                    <a:pt x="426" y="189"/>
                  </a:cubicBezTo>
                  <a:cubicBezTo>
                    <a:pt x="426" y="189"/>
                    <a:pt x="426" y="189"/>
                    <a:pt x="426" y="189"/>
                  </a:cubicBezTo>
                  <a:cubicBezTo>
                    <a:pt x="427" y="189"/>
                    <a:pt x="427" y="188"/>
                    <a:pt x="427" y="188"/>
                  </a:cubicBezTo>
                  <a:cubicBezTo>
                    <a:pt x="437" y="171"/>
                    <a:pt x="450" y="156"/>
                    <a:pt x="464" y="143"/>
                  </a:cubicBezTo>
                  <a:cubicBezTo>
                    <a:pt x="507" y="104"/>
                    <a:pt x="562" y="85"/>
                    <a:pt x="621" y="89"/>
                  </a:cubicBezTo>
                  <a:cubicBezTo>
                    <a:pt x="672" y="93"/>
                    <a:pt x="721" y="116"/>
                    <a:pt x="758" y="153"/>
                  </a:cubicBezTo>
                  <a:cubicBezTo>
                    <a:pt x="766" y="161"/>
                    <a:pt x="778" y="166"/>
                    <a:pt x="789" y="165"/>
                  </a:cubicBezTo>
                  <a:cubicBezTo>
                    <a:pt x="883" y="158"/>
                    <a:pt x="883" y="158"/>
                    <a:pt x="883" y="158"/>
                  </a:cubicBezTo>
                  <a:cubicBezTo>
                    <a:pt x="829" y="247"/>
                    <a:pt x="829" y="247"/>
                    <a:pt x="829" y="247"/>
                  </a:cubicBezTo>
                  <a:cubicBezTo>
                    <a:pt x="824" y="257"/>
                    <a:pt x="822" y="267"/>
                    <a:pt x="825" y="2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31">
              <a:extLst>
                <a:ext uri="{FF2B5EF4-FFF2-40B4-BE49-F238E27FC236}">
                  <a16:creationId xmlns:a16="http://schemas.microsoft.com/office/drawing/2014/main" id="{2838DE68-2550-4B71-8667-702131188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03913" y="2449513"/>
              <a:ext cx="77788" cy="82550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40 w 80"/>
                <a:gd name="T7" fmla="*/ 80 h 80"/>
                <a:gd name="T8" fmla="*/ 80 w 80"/>
                <a:gd name="T9" fmla="*/ 40 h 80"/>
                <a:gd name="T10" fmla="*/ 40 w 80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32">
              <a:extLst>
                <a:ext uri="{FF2B5EF4-FFF2-40B4-BE49-F238E27FC236}">
                  <a16:creationId xmlns:a16="http://schemas.microsoft.com/office/drawing/2014/main" id="{1B07B3CA-B7D5-4A0A-97A5-4B5E19A20A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380038" y="2255838"/>
              <a:ext cx="971550" cy="973138"/>
            </a:xfrm>
            <a:custGeom>
              <a:avLst/>
              <a:gdLst>
                <a:gd name="T0" fmla="*/ 891 w 998"/>
                <a:gd name="T1" fmla="*/ 654 h 937"/>
                <a:gd name="T2" fmla="*/ 768 w 998"/>
                <a:gd name="T3" fmla="*/ 643 h 937"/>
                <a:gd name="T4" fmla="*/ 895 w 998"/>
                <a:gd name="T5" fmla="*/ 523 h 937"/>
                <a:gd name="T6" fmla="*/ 951 w 998"/>
                <a:gd name="T7" fmla="*/ 178 h 937"/>
                <a:gd name="T8" fmla="*/ 925 w 998"/>
                <a:gd name="T9" fmla="*/ 155 h 937"/>
                <a:gd name="T10" fmla="*/ 890 w 998"/>
                <a:gd name="T11" fmla="*/ 161 h 937"/>
                <a:gd name="T12" fmla="*/ 858 w 998"/>
                <a:gd name="T13" fmla="*/ 183 h 937"/>
                <a:gd name="T14" fmla="*/ 773 w 998"/>
                <a:gd name="T15" fmla="*/ 14 h 937"/>
                <a:gd name="T16" fmla="*/ 722 w 998"/>
                <a:gd name="T17" fmla="*/ 12 h 937"/>
                <a:gd name="T18" fmla="*/ 680 w 998"/>
                <a:gd name="T19" fmla="*/ 51 h 937"/>
                <a:gd name="T20" fmla="*/ 614 w 998"/>
                <a:gd name="T21" fmla="*/ 111 h 937"/>
                <a:gd name="T22" fmla="*/ 588 w 998"/>
                <a:gd name="T23" fmla="*/ 84 h 937"/>
                <a:gd name="T24" fmla="*/ 372 w 998"/>
                <a:gd name="T25" fmla="*/ 10 h 937"/>
                <a:gd name="T26" fmla="*/ 197 w 998"/>
                <a:gd name="T27" fmla="*/ 84 h 937"/>
                <a:gd name="T28" fmla="*/ 45 w 998"/>
                <a:gd name="T29" fmla="*/ 73 h 937"/>
                <a:gd name="T30" fmla="*/ 8 w 998"/>
                <a:gd name="T31" fmla="*/ 92 h 937"/>
                <a:gd name="T32" fmla="*/ 7 w 998"/>
                <a:gd name="T33" fmla="*/ 134 h 937"/>
                <a:gd name="T34" fmla="*/ 92 w 998"/>
                <a:gd name="T35" fmla="*/ 275 h 937"/>
                <a:gd name="T36" fmla="*/ 84 w 998"/>
                <a:gd name="T37" fmla="*/ 399 h 937"/>
                <a:gd name="T38" fmla="*/ 202 w 998"/>
                <a:gd name="T39" fmla="*/ 729 h 937"/>
                <a:gd name="T40" fmla="*/ 456 w 998"/>
                <a:gd name="T41" fmla="*/ 910 h 937"/>
                <a:gd name="T42" fmla="*/ 616 w 998"/>
                <a:gd name="T43" fmla="*/ 937 h 937"/>
                <a:gd name="T44" fmla="*/ 934 w 998"/>
                <a:gd name="T45" fmla="*/ 792 h 937"/>
                <a:gd name="T46" fmla="*/ 956 w 998"/>
                <a:gd name="T47" fmla="*/ 693 h 937"/>
                <a:gd name="T48" fmla="*/ 891 w 998"/>
                <a:gd name="T49" fmla="*/ 654 h 937"/>
                <a:gd name="T50" fmla="*/ 736 w 998"/>
                <a:gd name="T51" fmla="*/ 108 h 937"/>
                <a:gd name="T52" fmla="*/ 743 w 998"/>
                <a:gd name="T53" fmla="*/ 100 h 937"/>
                <a:gd name="T54" fmla="*/ 781 w 998"/>
                <a:gd name="T55" fmla="*/ 221 h 937"/>
                <a:gd name="T56" fmla="*/ 679 w 998"/>
                <a:gd name="T57" fmla="*/ 253 h 937"/>
                <a:gd name="T58" fmla="*/ 657 w 998"/>
                <a:gd name="T59" fmla="*/ 179 h 937"/>
                <a:gd name="T60" fmla="*/ 736 w 998"/>
                <a:gd name="T61" fmla="*/ 108 h 937"/>
                <a:gd name="T62" fmla="*/ 872 w 998"/>
                <a:gd name="T63" fmla="*/ 741 h 937"/>
                <a:gd name="T64" fmla="*/ 482 w 998"/>
                <a:gd name="T65" fmla="*/ 834 h 937"/>
                <a:gd name="T66" fmla="*/ 164 w 998"/>
                <a:gd name="T67" fmla="*/ 396 h 937"/>
                <a:gd name="T68" fmla="*/ 174 w 998"/>
                <a:gd name="T69" fmla="*/ 278 h 937"/>
                <a:gd name="T70" fmla="*/ 169 w 998"/>
                <a:gd name="T71" fmla="*/ 247 h 937"/>
                <a:gd name="T72" fmla="*/ 116 w 998"/>
                <a:gd name="T73" fmla="*/ 158 h 937"/>
                <a:gd name="T74" fmla="*/ 209 w 998"/>
                <a:gd name="T75" fmla="*/ 165 h 937"/>
                <a:gd name="T76" fmla="*/ 240 w 998"/>
                <a:gd name="T77" fmla="*/ 153 h 937"/>
                <a:gd name="T78" fmla="*/ 378 w 998"/>
                <a:gd name="T79" fmla="*/ 89 h 937"/>
                <a:gd name="T80" fmla="*/ 534 w 998"/>
                <a:gd name="T81" fmla="*/ 143 h 937"/>
                <a:gd name="T82" fmla="*/ 603 w 998"/>
                <a:gd name="T83" fmla="*/ 294 h 937"/>
                <a:gd name="T84" fmla="*/ 636 w 998"/>
                <a:gd name="T85" fmla="*/ 333 h 937"/>
                <a:gd name="T86" fmla="*/ 891 w 998"/>
                <a:gd name="T87" fmla="*/ 256 h 937"/>
                <a:gd name="T88" fmla="*/ 674 w 998"/>
                <a:gd name="T89" fmla="*/ 609 h 937"/>
                <a:gd name="T90" fmla="*/ 654 w 998"/>
                <a:gd name="T91" fmla="*/ 636 h 937"/>
                <a:gd name="T92" fmla="*/ 662 w 998"/>
                <a:gd name="T93" fmla="*/ 669 h 937"/>
                <a:gd name="T94" fmla="*/ 877 w 998"/>
                <a:gd name="T95" fmla="*/ 734 h 937"/>
                <a:gd name="T96" fmla="*/ 872 w 998"/>
                <a:gd name="T97" fmla="*/ 741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98" h="937">
                  <a:moveTo>
                    <a:pt x="891" y="654"/>
                  </a:moveTo>
                  <a:cubicBezTo>
                    <a:pt x="848" y="654"/>
                    <a:pt x="802" y="653"/>
                    <a:pt x="768" y="643"/>
                  </a:cubicBezTo>
                  <a:cubicBezTo>
                    <a:pt x="805" y="616"/>
                    <a:pt x="854" y="576"/>
                    <a:pt x="895" y="523"/>
                  </a:cubicBezTo>
                  <a:cubicBezTo>
                    <a:pt x="979" y="415"/>
                    <a:pt x="998" y="296"/>
                    <a:pt x="951" y="178"/>
                  </a:cubicBezTo>
                  <a:cubicBezTo>
                    <a:pt x="947" y="167"/>
                    <a:pt x="937" y="158"/>
                    <a:pt x="925" y="155"/>
                  </a:cubicBezTo>
                  <a:cubicBezTo>
                    <a:pt x="913" y="151"/>
                    <a:pt x="900" y="154"/>
                    <a:pt x="890" y="161"/>
                  </a:cubicBezTo>
                  <a:cubicBezTo>
                    <a:pt x="880" y="169"/>
                    <a:pt x="869" y="176"/>
                    <a:pt x="858" y="183"/>
                  </a:cubicBezTo>
                  <a:cubicBezTo>
                    <a:pt x="847" y="112"/>
                    <a:pt x="818" y="53"/>
                    <a:pt x="773" y="14"/>
                  </a:cubicBezTo>
                  <a:cubicBezTo>
                    <a:pt x="759" y="1"/>
                    <a:pt x="737" y="0"/>
                    <a:pt x="722" y="12"/>
                  </a:cubicBezTo>
                  <a:cubicBezTo>
                    <a:pt x="710" y="21"/>
                    <a:pt x="696" y="35"/>
                    <a:pt x="680" y="51"/>
                  </a:cubicBezTo>
                  <a:cubicBezTo>
                    <a:pt x="661" y="69"/>
                    <a:pt x="639" y="91"/>
                    <a:pt x="614" y="111"/>
                  </a:cubicBezTo>
                  <a:cubicBezTo>
                    <a:pt x="606" y="101"/>
                    <a:pt x="598" y="92"/>
                    <a:pt x="588" y="84"/>
                  </a:cubicBezTo>
                  <a:cubicBezTo>
                    <a:pt x="530" y="30"/>
                    <a:pt x="453" y="4"/>
                    <a:pt x="372" y="10"/>
                  </a:cubicBezTo>
                  <a:cubicBezTo>
                    <a:pt x="308" y="14"/>
                    <a:pt x="246" y="40"/>
                    <a:pt x="197" y="84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30" y="72"/>
                    <a:pt x="15" y="79"/>
                    <a:pt x="8" y="92"/>
                  </a:cubicBezTo>
                  <a:cubicBezTo>
                    <a:pt x="0" y="105"/>
                    <a:pt x="0" y="121"/>
                    <a:pt x="7" y="134"/>
                  </a:cubicBezTo>
                  <a:cubicBezTo>
                    <a:pt x="92" y="275"/>
                    <a:pt x="92" y="275"/>
                    <a:pt x="92" y="275"/>
                  </a:cubicBezTo>
                  <a:cubicBezTo>
                    <a:pt x="85" y="314"/>
                    <a:pt x="82" y="355"/>
                    <a:pt x="84" y="399"/>
                  </a:cubicBezTo>
                  <a:cubicBezTo>
                    <a:pt x="89" y="523"/>
                    <a:pt x="130" y="637"/>
                    <a:pt x="202" y="729"/>
                  </a:cubicBezTo>
                  <a:cubicBezTo>
                    <a:pt x="268" y="813"/>
                    <a:pt x="356" y="876"/>
                    <a:pt x="456" y="910"/>
                  </a:cubicBezTo>
                  <a:cubicBezTo>
                    <a:pt x="510" y="928"/>
                    <a:pt x="564" y="937"/>
                    <a:pt x="616" y="937"/>
                  </a:cubicBezTo>
                  <a:cubicBezTo>
                    <a:pt x="740" y="937"/>
                    <a:pt x="854" y="886"/>
                    <a:pt x="934" y="792"/>
                  </a:cubicBezTo>
                  <a:cubicBezTo>
                    <a:pt x="974" y="744"/>
                    <a:pt x="963" y="707"/>
                    <a:pt x="956" y="693"/>
                  </a:cubicBezTo>
                  <a:cubicBezTo>
                    <a:pt x="945" y="668"/>
                    <a:pt x="921" y="654"/>
                    <a:pt x="891" y="654"/>
                  </a:cubicBezTo>
                  <a:close/>
                  <a:moveTo>
                    <a:pt x="736" y="108"/>
                  </a:moveTo>
                  <a:cubicBezTo>
                    <a:pt x="738" y="105"/>
                    <a:pt x="741" y="103"/>
                    <a:pt x="743" y="100"/>
                  </a:cubicBezTo>
                  <a:cubicBezTo>
                    <a:pt x="770" y="138"/>
                    <a:pt x="779" y="185"/>
                    <a:pt x="781" y="221"/>
                  </a:cubicBezTo>
                  <a:cubicBezTo>
                    <a:pt x="743" y="237"/>
                    <a:pt x="706" y="248"/>
                    <a:pt x="679" y="253"/>
                  </a:cubicBezTo>
                  <a:cubicBezTo>
                    <a:pt x="675" y="227"/>
                    <a:pt x="668" y="202"/>
                    <a:pt x="657" y="179"/>
                  </a:cubicBezTo>
                  <a:cubicBezTo>
                    <a:pt x="689" y="154"/>
                    <a:pt x="715" y="128"/>
                    <a:pt x="736" y="108"/>
                  </a:cubicBezTo>
                  <a:close/>
                  <a:moveTo>
                    <a:pt x="872" y="741"/>
                  </a:moveTo>
                  <a:cubicBezTo>
                    <a:pt x="782" y="849"/>
                    <a:pt x="632" y="885"/>
                    <a:pt x="482" y="834"/>
                  </a:cubicBezTo>
                  <a:cubicBezTo>
                    <a:pt x="336" y="784"/>
                    <a:pt x="175" y="643"/>
                    <a:pt x="164" y="396"/>
                  </a:cubicBezTo>
                  <a:cubicBezTo>
                    <a:pt x="162" y="353"/>
                    <a:pt x="165" y="313"/>
                    <a:pt x="174" y="278"/>
                  </a:cubicBezTo>
                  <a:cubicBezTo>
                    <a:pt x="176" y="267"/>
                    <a:pt x="175" y="257"/>
                    <a:pt x="169" y="247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21" y="166"/>
                    <a:pt x="232" y="161"/>
                    <a:pt x="240" y="153"/>
                  </a:cubicBezTo>
                  <a:cubicBezTo>
                    <a:pt x="278" y="116"/>
                    <a:pt x="326" y="93"/>
                    <a:pt x="378" y="89"/>
                  </a:cubicBezTo>
                  <a:cubicBezTo>
                    <a:pt x="436" y="85"/>
                    <a:pt x="492" y="104"/>
                    <a:pt x="534" y="143"/>
                  </a:cubicBezTo>
                  <a:cubicBezTo>
                    <a:pt x="577" y="182"/>
                    <a:pt x="601" y="235"/>
                    <a:pt x="603" y="294"/>
                  </a:cubicBezTo>
                  <a:cubicBezTo>
                    <a:pt x="603" y="313"/>
                    <a:pt x="617" y="329"/>
                    <a:pt x="636" y="333"/>
                  </a:cubicBezTo>
                  <a:cubicBezTo>
                    <a:pt x="695" y="343"/>
                    <a:pt x="808" y="304"/>
                    <a:pt x="891" y="256"/>
                  </a:cubicBezTo>
                  <a:cubicBezTo>
                    <a:pt x="931" y="450"/>
                    <a:pt x="720" y="583"/>
                    <a:pt x="674" y="609"/>
                  </a:cubicBezTo>
                  <a:cubicBezTo>
                    <a:pt x="664" y="615"/>
                    <a:pt x="656" y="625"/>
                    <a:pt x="654" y="636"/>
                  </a:cubicBezTo>
                  <a:cubicBezTo>
                    <a:pt x="652" y="648"/>
                    <a:pt x="655" y="660"/>
                    <a:pt x="662" y="669"/>
                  </a:cubicBezTo>
                  <a:cubicBezTo>
                    <a:pt x="707" y="726"/>
                    <a:pt x="792" y="733"/>
                    <a:pt x="877" y="734"/>
                  </a:cubicBezTo>
                  <a:cubicBezTo>
                    <a:pt x="876" y="736"/>
                    <a:pt x="874" y="738"/>
                    <a:pt x="872" y="7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33">
              <a:extLst>
                <a:ext uri="{FF2B5EF4-FFF2-40B4-BE49-F238E27FC236}">
                  <a16:creationId xmlns:a16="http://schemas.microsoft.com/office/drawing/2014/main" id="{A45A3339-0A0C-46A9-9324-6BF3B8E15AFE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27613" y="2449513"/>
              <a:ext cx="77788" cy="82550"/>
            </a:xfrm>
            <a:custGeom>
              <a:avLst/>
              <a:gdLst>
                <a:gd name="T0" fmla="*/ 40 w 80"/>
                <a:gd name="T1" fmla="*/ 0 h 80"/>
                <a:gd name="T2" fmla="*/ 39 w 80"/>
                <a:gd name="T3" fmla="*/ 0 h 80"/>
                <a:gd name="T4" fmla="*/ 0 w 80"/>
                <a:gd name="T5" fmla="*/ 40 h 80"/>
                <a:gd name="T6" fmla="*/ 40 w 80"/>
                <a:gd name="T7" fmla="*/ 80 h 80"/>
                <a:gd name="T8" fmla="*/ 80 w 80"/>
                <a:gd name="T9" fmla="*/ 40 h 80"/>
                <a:gd name="T10" fmla="*/ 40 w 80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34">
              <a:extLst>
                <a:ext uri="{FF2B5EF4-FFF2-40B4-BE49-F238E27FC236}">
                  <a16:creationId xmlns:a16="http://schemas.microsoft.com/office/drawing/2014/main" id="{D2D52FB1-0006-4178-A32B-B1E8D363BF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54725" y="1163638"/>
              <a:ext cx="1244600" cy="1025525"/>
            </a:xfrm>
            <a:custGeom>
              <a:avLst/>
              <a:gdLst>
                <a:gd name="T0" fmla="*/ 901 w 1279"/>
                <a:gd name="T1" fmla="*/ 976 h 987"/>
                <a:gd name="T2" fmla="*/ 929 w 1279"/>
                <a:gd name="T3" fmla="*/ 987 h 987"/>
                <a:gd name="T4" fmla="*/ 956 w 1279"/>
                <a:gd name="T5" fmla="*/ 976 h 987"/>
                <a:gd name="T6" fmla="*/ 1197 w 1279"/>
                <a:gd name="T7" fmla="*/ 744 h 987"/>
                <a:gd name="T8" fmla="*/ 1198 w 1279"/>
                <a:gd name="T9" fmla="*/ 743 h 987"/>
                <a:gd name="T10" fmla="*/ 1198 w 1279"/>
                <a:gd name="T11" fmla="*/ 438 h 987"/>
                <a:gd name="T12" fmla="*/ 1111 w 1279"/>
                <a:gd name="T13" fmla="*/ 389 h 987"/>
                <a:gd name="T14" fmla="*/ 1018 w 1279"/>
                <a:gd name="T15" fmla="*/ 87 h 987"/>
                <a:gd name="T16" fmla="*/ 805 w 1279"/>
                <a:gd name="T17" fmla="*/ 3 h 987"/>
                <a:gd name="T18" fmla="*/ 593 w 1279"/>
                <a:gd name="T19" fmla="*/ 93 h 987"/>
                <a:gd name="T20" fmla="*/ 589 w 1279"/>
                <a:gd name="T21" fmla="*/ 97 h 987"/>
                <a:gd name="T22" fmla="*/ 574 w 1279"/>
                <a:gd name="T23" fmla="*/ 111 h 987"/>
                <a:gd name="T24" fmla="*/ 559 w 1279"/>
                <a:gd name="T25" fmla="*/ 97 h 987"/>
                <a:gd name="T26" fmla="*/ 555 w 1279"/>
                <a:gd name="T27" fmla="*/ 93 h 987"/>
                <a:gd name="T28" fmla="*/ 343 w 1279"/>
                <a:gd name="T29" fmla="*/ 3 h 987"/>
                <a:gd name="T30" fmla="*/ 129 w 1279"/>
                <a:gd name="T31" fmla="*/ 87 h 987"/>
                <a:gd name="T32" fmla="*/ 129 w 1279"/>
                <a:gd name="T33" fmla="*/ 573 h 987"/>
                <a:gd name="T34" fmla="*/ 130 w 1279"/>
                <a:gd name="T35" fmla="*/ 574 h 987"/>
                <a:gd name="T36" fmla="*/ 179 w 1279"/>
                <a:gd name="T37" fmla="*/ 622 h 987"/>
                <a:gd name="T38" fmla="*/ 207 w 1279"/>
                <a:gd name="T39" fmla="*/ 633 h 987"/>
                <a:gd name="T40" fmla="*/ 236 w 1279"/>
                <a:gd name="T41" fmla="*/ 621 h 987"/>
                <a:gd name="T42" fmla="*/ 235 w 1279"/>
                <a:gd name="T43" fmla="*/ 564 h 987"/>
                <a:gd name="T44" fmla="*/ 186 w 1279"/>
                <a:gd name="T45" fmla="*/ 517 h 987"/>
                <a:gd name="T46" fmla="*/ 187 w 1279"/>
                <a:gd name="T47" fmla="*/ 142 h 987"/>
                <a:gd name="T48" fmla="*/ 500 w 1279"/>
                <a:gd name="T49" fmla="*/ 152 h 987"/>
                <a:gd name="T50" fmla="*/ 504 w 1279"/>
                <a:gd name="T51" fmla="*/ 156 h 987"/>
                <a:gd name="T52" fmla="*/ 574 w 1279"/>
                <a:gd name="T53" fmla="*/ 196 h 987"/>
                <a:gd name="T54" fmla="*/ 644 w 1279"/>
                <a:gd name="T55" fmla="*/ 156 h 987"/>
                <a:gd name="T56" fmla="*/ 647 w 1279"/>
                <a:gd name="T57" fmla="*/ 152 h 987"/>
                <a:gd name="T58" fmla="*/ 961 w 1279"/>
                <a:gd name="T59" fmla="*/ 142 h 987"/>
                <a:gd name="T60" fmla="*/ 1029 w 1279"/>
                <a:gd name="T61" fmla="*/ 389 h 987"/>
                <a:gd name="T62" fmla="*/ 929 w 1279"/>
                <a:gd name="T63" fmla="*/ 441 h 987"/>
                <a:gd name="T64" fmla="*/ 796 w 1279"/>
                <a:gd name="T65" fmla="*/ 385 h 987"/>
                <a:gd name="T66" fmla="*/ 660 w 1279"/>
                <a:gd name="T67" fmla="*/ 438 h 987"/>
                <a:gd name="T68" fmla="*/ 660 w 1279"/>
                <a:gd name="T69" fmla="*/ 743 h 987"/>
                <a:gd name="T70" fmla="*/ 661 w 1279"/>
                <a:gd name="T71" fmla="*/ 744 h 987"/>
                <a:gd name="T72" fmla="*/ 694 w 1279"/>
                <a:gd name="T73" fmla="*/ 775 h 987"/>
                <a:gd name="T74" fmla="*/ 574 w 1279"/>
                <a:gd name="T75" fmla="*/ 891 h 987"/>
                <a:gd name="T76" fmla="*/ 489 w 1279"/>
                <a:gd name="T77" fmla="*/ 809 h 987"/>
                <a:gd name="T78" fmla="*/ 432 w 1279"/>
                <a:gd name="T79" fmla="*/ 810 h 987"/>
                <a:gd name="T80" fmla="*/ 433 w 1279"/>
                <a:gd name="T81" fmla="*/ 866 h 987"/>
                <a:gd name="T82" fmla="*/ 546 w 1279"/>
                <a:gd name="T83" fmla="*/ 976 h 987"/>
                <a:gd name="T84" fmla="*/ 574 w 1279"/>
                <a:gd name="T85" fmla="*/ 987 h 987"/>
                <a:gd name="T86" fmla="*/ 602 w 1279"/>
                <a:gd name="T87" fmla="*/ 976 h 987"/>
                <a:gd name="T88" fmla="*/ 751 w 1279"/>
                <a:gd name="T89" fmla="*/ 831 h 987"/>
                <a:gd name="T90" fmla="*/ 901 w 1279"/>
                <a:gd name="T91" fmla="*/ 976 h 987"/>
                <a:gd name="T92" fmla="*/ 717 w 1279"/>
                <a:gd name="T93" fmla="*/ 494 h 987"/>
                <a:gd name="T94" fmla="*/ 875 w 1279"/>
                <a:gd name="T95" fmla="*/ 500 h 987"/>
                <a:gd name="T96" fmla="*/ 877 w 1279"/>
                <a:gd name="T97" fmla="*/ 502 h 987"/>
                <a:gd name="T98" fmla="*/ 929 w 1279"/>
                <a:gd name="T99" fmla="*/ 530 h 987"/>
                <a:gd name="T100" fmla="*/ 981 w 1279"/>
                <a:gd name="T101" fmla="*/ 502 h 987"/>
                <a:gd name="T102" fmla="*/ 983 w 1279"/>
                <a:gd name="T103" fmla="*/ 500 h 987"/>
                <a:gd name="T104" fmla="*/ 1140 w 1279"/>
                <a:gd name="T105" fmla="*/ 494 h 987"/>
                <a:gd name="T106" fmla="*/ 1141 w 1279"/>
                <a:gd name="T107" fmla="*/ 687 h 987"/>
                <a:gd name="T108" fmla="*/ 929 w 1279"/>
                <a:gd name="T109" fmla="*/ 891 h 987"/>
                <a:gd name="T110" fmla="*/ 717 w 1279"/>
                <a:gd name="T111" fmla="*/ 687 h 987"/>
                <a:gd name="T112" fmla="*/ 717 w 1279"/>
                <a:gd name="T113" fmla="*/ 494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79" h="987">
                  <a:moveTo>
                    <a:pt x="901" y="976"/>
                  </a:moveTo>
                  <a:cubicBezTo>
                    <a:pt x="909" y="983"/>
                    <a:pt x="919" y="987"/>
                    <a:pt x="929" y="987"/>
                  </a:cubicBezTo>
                  <a:cubicBezTo>
                    <a:pt x="939" y="987"/>
                    <a:pt x="949" y="983"/>
                    <a:pt x="956" y="976"/>
                  </a:cubicBezTo>
                  <a:cubicBezTo>
                    <a:pt x="1197" y="744"/>
                    <a:pt x="1197" y="744"/>
                    <a:pt x="1197" y="744"/>
                  </a:cubicBezTo>
                  <a:cubicBezTo>
                    <a:pt x="1197" y="743"/>
                    <a:pt x="1197" y="743"/>
                    <a:pt x="1198" y="743"/>
                  </a:cubicBezTo>
                  <a:cubicBezTo>
                    <a:pt x="1279" y="659"/>
                    <a:pt x="1279" y="522"/>
                    <a:pt x="1198" y="438"/>
                  </a:cubicBezTo>
                  <a:cubicBezTo>
                    <a:pt x="1174" y="413"/>
                    <a:pt x="1144" y="397"/>
                    <a:pt x="1111" y="389"/>
                  </a:cubicBezTo>
                  <a:cubicBezTo>
                    <a:pt x="1129" y="279"/>
                    <a:pt x="1096" y="167"/>
                    <a:pt x="1018" y="87"/>
                  </a:cubicBezTo>
                  <a:cubicBezTo>
                    <a:pt x="963" y="30"/>
                    <a:pt x="887" y="0"/>
                    <a:pt x="805" y="3"/>
                  </a:cubicBezTo>
                  <a:cubicBezTo>
                    <a:pt x="727" y="6"/>
                    <a:pt x="652" y="38"/>
                    <a:pt x="593" y="93"/>
                  </a:cubicBezTo>
                  <a:cubicBezTo>
                    <a:pt x="589" y="97"/>
                    <a:pt x="589" y="97"/>
                    <a:pt x="589" y="97"/>
                  </a:cubicBezTo>
                  <a:cubicBezTo>
                    <a:pt x="584" y="102"/>
                    <a:pt x="578" y="107"/>
                    <a:pt x="574" y="111"/>
                  </a:cubicBezTo>
                  <a:cubicBezTo>
                    <a:pt x="569" y="107"/>
                    <a:pt x="564" y="102"/>
                    <a:pt x="559" y="97"/>
                  </a:cubicBezTo>
                  <a:cubicBezTo>
                    <a:pt x="555" y="93"/>
                    <a:pt x="555" y="93"/>
                    <a:pt x="555" y="93"/>
                  </a:cubicBezTo>
                  <a:cubicBezTo>
                    <a:pt x="496" y="38"/>
                    <a:pt x="421" y="6"/>
                    <a:pt x="343" y="3"/>
                  </a:cubicBezTo>
                  <a:cubicBezTo>
                    <a:pt x="260" y="0"/>
                    <a:pt x="184" y="30"/>
                    <a:pt x="129" y="87"/>
                  </a:cubicBezTo>
                  <a:cubicBezTo>
                    <a:pt x="0" y="221"/>
                    <a:pt x="0" y="439"/>
                    <a:pt x="129" y="573"/>
                  </a:cubicBezTo>
                  <a:cubicBezTo>
                    <a:pt x="130" y="573"/>
                    <a:pt x="130" y="574"/>
                    <a:pt x="130" y="574"/>
                  </a:cubicBezTo>
                  <a:cubicBezTo>
                    <a:pt x="179" y="622"/>
                    <a:pt x="179" y="622"/>
                    <a:pt x="179" y="622"/>
                  </a:cubicBezTo>
                  <a:cubicBezTo>
                    <a:pt x="187" y="629"/>
                    <a:pt x="197" y="633"/>
                    <a:pt x="207" y="633"/>
                  </a:cubicBezTo>
                  <a:cubicBezTo>
                    <a:pt x="218" y="633"/>
                    <a:pt x="228" y="629"/>
                    <a:pt x="236" y="621"/>
                  </a:cubicBezTo>
                  <a:cubicBezTo>
                    <a:pt x="251" y="605"/>
                    <a:pt x="251" y="579"/>
                    <a:pt x="235" y="564"/>
                  </a:cubicBezTo>
                  <a:cubicBezTo>
                    <a:pt x="186" y="517"/>
                    <a:pt x="186" y="517"/>
                    <a:pt x="186" y="517"/>
                  </a:cubicBezTo>
                  <a:cubicBezTo>
                    <a:pt x="87" y="414"/>
                    <a:pt x="87" y="246"/>
                    <a:pt x="187" y="142"/>
                  </a:cubicBezTo>
                  <a:cubicBezTo>
                    <a:pt x="266" y="60"/>
                    <a:pt x="407" y="65"/>
                    <a:pt x="500" y="152"/>
                  </a:cubicBezTo>
                  <a:cubicBezTo>
                    <a:pt x="504" y="156"/>
                    <a:pt x="504" y="156"/>
                    <a:pt x="504" y="156"/>
                  </a:cubicBezTo>
                  <a:cubicBezTo>
                    <a:pt x="530" y="180"/>
                    <a:pt x="547" y="196"/>
                    <a:pt x="574" y="196"/>
                  </a:cubicBezTo>
                  <a:cubicBezTo>
                    <a:pt x="600" y="196"/>
                    <a:pt x="617" y="180"/>
                    <a:pt x="644" y="156"/>
                  </a:cubicBezTo>
                  <a:cubicBezTo>
                    <a:pt x="647" y="152"/>
                    <a:pt x="647" y="152"/>
                    <a:pt x="647" y="152"/>
                  </a:cubicBezTo>
                  <a:cubicBezTo>
                    <a:pt x="741" y="64"/>
                    <a:pt x="882" y="60"/>
                    <a:pt x="961" y="142"/>
                  </a:cubicBezTo>
                  <a:cubicBezTo>
                    <a:pt x="1024" y="207"/>
                    <a:pt x="1049" y="300"/>
                    <a:pt x="1029" y="389"/>
                  </a:cubicBezTo>
                  <a:cubicBezTo>
                    <a:pt x="992" y="397"/>
                    <a:pt x="957" y="414"/>
                    <a:pt x="929" y="441"/>
                  </a:cubicBezTo>
                  <a:cubicBezTo>
                    <a:pt x="892" y="407"/>
                    <a:pt x="845" y="387"/>
                    <a:pt x="796" y="385"/>
                  </a:cubicBezTo>
                  <a:cubicBezTo>
                    <a:pt x="743" y="383"/>
                    <a:pt x="695" y="402"/>
                    <a:pt x="660" y="438"/>
                  </a:cubicBezTo>
                  <a:cubicBezTo>
                    <a:pt x="579" y="522"/>
                    <a:pt x="579" y="659"/>
                    <a:pt x="660" y="743"/>
                  </a:cubicBezTo>
                  <a:cubicBezTo>
                    <a:pt x="660" y="743"/>
                    <a:pt x="660" y="743"/>
                    <a:pt x="661" y="744"/>
                  </a:cubicBezTo>
                  <a:cubicBezTo>
                    <a:pt x="694" y="775"/>
                    <a:pt x="694" y="775"/>
                    <a:pt x="694" y="775"/>
                  </a:cubicBezTo>
                  <a:cubicBezTo>
                    <a:pt x="574" y="891"/>
                    <a:pt x="574" y="891"/>
                    <a:pt x="574" y="891"/>
                  </a:cubicBezTo>
                  <a:cubicBezTo>
                    <a:pt x="489" y="809"/>
                    <a:pt x="489" y="809"/>
                    <a:pt x="489" y="809"/>
                  </a:cubicBezTo>
                  <a:cubicBezTo>
                    <a:pt x="473" y="793"/>
                    <a:pt x="447" y="794"/>
                    <a:pt x="432" y="810"/>
                  </a:cubicBezTo>
                  <a:cubicBezTo>
                    <a:pt x="417" y="826"/>
                    <a:pt x="417" y="851"/>
                    <a:pt x="433" y="866"/>
                  </a:cubicBezTo>
                  <a:cubicBezTo>
                    <a:pt x="546" y="976"/>
                    <a:pt x="546" y="976"/>
                    <a:pt x="546" y="976"/>
                  </a:cubicBezTo>
                  <a:cubicBezTo>
                    <a:pt x="554" y="983"/>
                    <a:pt x="564" y="987"/>
                    <a:pt x="574" y="987"/>
                  </a:cubicBezTo>
                  <a:cubicBezTo>
                    <a:pt x="584" y="987"/>
                    <a:pt x="594" y="983"/>
                    <a:pt x="602" y="976"/>
                  </a:cubicBezTo>
                  <a:cubicBezTo>
                    <a:pt x="751" y="831"/>
                    <a:pt x="751" y="831"/>
                    <a:pt x="751" y="831"/>
                  </a:cubicBezTo>
                  <a:lnTo>
                    <a:pt x="901" y="976"/>
                  </a:lnTo>
                  <a:close/>
                  <a:moveTo>
                    <a:pt x="717" y="494"/>
                  </a:moveTo>
                  <a:cubicBezTo>
                    <a:pt x="762" y="448"/>
                    <a:pt x="833" y="461"/>
                    <a:pt x="875" y="500"/>
                  </a:cubicBezTo>
                  <a:cubicBezTo>
                    <a:pt x="877" y="502"/>
                    <a:pt x="877" y="502"/>
                    <a:pt x="877" y="502"/>
                  </a:cubicBezTo>
                  <a:cubicBezTo>
                    <a:pt x="893" y="517"/>
                    <a:pt x="907" y="530"/>
                    <a:pt x="929" y="530"/>
                  </a:cubicBezTo>
                  <a:cubicBezTo>
                    <a:pt x="951" y="530"/>
                    <a:pt x="965" y="517"/>
                    <a:pt x="981" y="502"/>
                  </a:cubicBezTo>
                  <a:cubicBezTo>
                    <a:pt x="983" y="500"/>
                    <a:pt x="983" y="500"/>
                    <a:pt x="983" y="500"/>
                  </a:cubicBezTo>
                  <a:cubicBezTo>
                    <a:pt x="1024" y="461"/>
                    <a:pt x="1096" y="448"/>
                    <a:pt x="1140" y="494"/>
                  </a:cubicBezTo>
                  <a:cubicBezTo>
                    <a:pt x="1191" y="547"/>
                    <a:pt x="1192" y="633"/>
                    <a:pt x="1141" y="687"/>
                  </a:cubicBezTo>
                  <a:cubicBezTo>
                    <a:pt x="929" y="891"/>
                    <a:pt x="929" y="891"/>
                    <a:pt x="929" y="891"/>
                  </a:cubicBezTo>
                  <a:cubicBezTo>
                    <a:pt x="717" y="687"/>
                    <a:pt x="717" y="687"/>
                    <a:pt x="717" y="687"/>
                  </a:cubicBezTo>
                  <a:cubicBezTo>
                    <a:pt x="666" y="633"/>
                    <a:pt x="666" y="547"/>
                    <a:pt x="717" y="4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35">
              <a:extLst>
                <a:ext uri="{FF2B5EF4-FFF2-40B4-BE49-F238E27FC236}">
                  <a16:creationId xmlns:a16="http://schemas.microsoft.com/office/drawing/2014/main" id="{84E04DAB-F923-486E-89F8-A37644EE2E7B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73738" y="1860551"/>
              <a:ext cx="85725" cy="87313"/>
            </a:xfrm>
            <a:custGeom>
              <a:avLst/>
              <a:gdLst>
                <a:gd name="T0" fmla="*/ 44 w 88"/>
                <a:gd name="T1" fmla="*/ 84 h 84"/>
                <a:gd name="T2" fmla="*/ 73 w 88"/>
                <a:gd name="T3" fmla="*/ 72 h 84"/>
                <a:gd name="T4" fmla="*/ 72 w 88"/>
                <a:gd name="T5" fmla="*/ 16 h 84"/>
                <a:gd name="T6" fmla="*/ 15 w 88"/>
                <a:gd name="T7" fmla="*/ 16 h 84"/>
                <a:gd name="T8" fmla="*/ 16 w 88"/>
                <a:gd name="T9" fmla="*/ 73 h 84"/>
                <a:gd name="T10" fmla="*/ 16 w 88"/>
                <a:gd name="T11" fmla="*/ 73 h 84"/>
                <a:gd name="T12" fmla="*/ 44 w 88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84">
                  <a:moveTo>
                    <a:pt x="44" y="84"/>
                  </a:moveTo>
                  <a:cubicBezTo>
                    <a:pt x="54" y="84"/>
                    <a:pt x="65" y="80"/>
                    <a:pt x="73" y="72"/>
                  </a:cubicBezTo>
                  <a:cubicBezTo>
                    <a:pt x="88" y="56"/>
                    <a:pt x="88" y="31"/>
                    <a:pt x="72" y="16"/>
                  </a:cubicBezTo>
                  <a:cubicBezTo>
                    <a:pt x="56" y="0"/>
                    <a:pt x="31" y="0"/>
                    <a:pt x="15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4" y="80"/>
                    <a:pt x="34" y="84"/>
                    <a:pt x="4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36">
              <a:extLst>
                <a:ext uri="{FF2B5EF4-FFF2-40B4-BE49-F238E27FC236}">
                  <a16:creationId xmlns:a16="http://schemas.microsoft.com/office/drawing/2014/main" id="{1851B8FC-45A1-4C40-9A30-8D6DBE481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-6461126" y="2300288"/>
              <a:ext cx="947738" cy="1039813"/>
            </a:xfrm>
            <a:custGeom>
              <a:avLst/>
              <a:gdLst>
                <a:gd name="T0" fmla="*/ 111 w 972"/>
                <a:gd name="T1" fmla="*/ 723 h 1001"/>
                <a:gd name="T2" fmla="*/ 890 w 972"/>
                <a:gd name="T3" fmla="*/ 354 h 1001"/>
                <a:gd name="T4" fmla="*/ 879 w 972"/>
                <a:gd name="T5" fmla="*/ 225 h 1001"/>
                <a:gd name="T6" fmla="*/ 972 w 972"/>
                <a:gd name="T7" fmla="*/ 70 h 1001"/>
                <a:gd name="T8" fmla="*/ 802 w 972"/>
                <a:gd name="T9" fmla="*/ 82 h 1001"/>
                <a:gd name="T10" fmla="*/ 639 w 972"/>
                <a:gd name="T11" fmla="*/ 7 h 1001"/>
                <a:gd name="T12" fmla="*/ 408 w 972"/>
                <a:gd name="T13" fmla="*/ 124 h 1001"/>
                <a:gd name="T14" fmla="*/ 371 w 972"/>
                <a:gd name="T15" fmla="*/ 250 h 1001"/>
                <a:gd name="T16" fmla="*/ 191 w 972"/>
                <a:gd name="T17" fmla="*/ 203 h 1001"/>
                <a:gd name="T18" fmla="*/ 99 w 972"/>
                <a:gd name="T19" fmla="*/ 150 h 1001"/>
                <a:gd name="T20" fmla="*/ 320 w 972"/>
                <a:gd name="T21" fmla="*/ 601 h 1001"/>
                <a:gd name="T22" fmla="*/ 122 w 972"/>
                <a:gd name="T23" fmla="*/ 651 h 1001"/>
                <a:gd name="T24" fmla="*/ 111 w 972"/>
                <a:gd name="T25" fmla="*/ 723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2" h="1001">
                  <a:moveTo>
                    <a:pt x="111" y="723"/>
                  </a:moveTo>
                  <a:cubicBezTo>
                    <a:pt x="344" y="1001"/>
                    <a:pt x="869" y="814"/>
                    <a:pt x="890" y="354"/>
                  </a:cubicBezTo>
                  <a:cubicBezTo>
                    <a:pt x="892" y="306"/>
                    <a:pt x="888" y="263"/>
                    <a:pt x="879" y="225"/>
                  </a:cubicBezTo>
                  <a:cubicBezTo>
                    <a:pt x="972" y="70"/>
                    <a:pt x="972" y="70"/>
                    <a:pt x="972" y="70"/>
                  </a:cubicBezTo>
                  <a:cubicBezTo>
                    <a:pt x="802" y="82"/>
                    <a:pt x="802" y="82"/>
                    <a:pt x="802" y="82"/>
                  </a:cubicBezTo>
                  <a:cubicBezTo>
                    <a:pt x="756" y="36"/>
                    <a:pt x="697" y="11"/>
                    <a:pt x="639" y="7"/>
                  </a:cubicBezTo>
                  <a:cubicBezTo>
                    <a:pt x="542" y="0"/>
                    <a:pt x="455" y="47"/>
                    <a:pt x="408" y="124"/>
                  </a:cubicBezTo>
                  <a:cubicBezTo>
                    <a:pt x="386" y="160"/>
                    <a:pt x="372" y="203"/>
                    <a:pt x="371" y="250"/>
                  </a:cubicBezTo>
                  <a:cubicBezTo>
                    <a:pt x="334" y="257"/>
                    <a:pt x="260" y="235"/>
                    <a:pt x="191" y="203"/>
                  </a:cubicBezTo>
                  <a:cubicBezTo>
                    <a:pt x="157" y="188"/>
                    <a:pt x="125" y="169"/>
                    <a:pt x="99" y="150"/>
                  </a:cubicBezTo>
                  <a:cubicBezTo>
                    <a:pt x="0" y="397"/>
                    <a:pt x="261" y="567"/>
                    <a:pt x="320" y="601"/>
                  </a:cubicBezTo>
                  <a:cubicBezTo>
                    <a:pt x="285" y="645"/>
                    <a:pt x="212" y="651"/>
                    <a:pt x="122" y="651"/>
                  </a:cubicBezTo>
                  <a:cubicBezTo>
                    <a:pt x="91" y="651"/>
                    <a:pt x="76" y="682"/>
                    <a:pt x="111" y="723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37">
              <a:extLst>
                <a:ext uri="{FF2B5EF4-FFF2-40B4-BE49-F238E27FC236}">
                  <a16:creationId xmlns:a16="http://schemas.microsoft.com/office/drawing/2014/main" id="{B4B18CE1-341D-44E8-BCAF-829FB5FB9E17}"/>
                </a:ext>
              </a:extLst>
            </p:cNvPr>
            <p:cNvSpPr>
              <a:spLocks/>
            </p:cNvSpPr>
            <p:nvPr/>
          </p:nvSpPr>
          <p:spPr bwMode="auto">
            <a:xfrm>
              <a:off x="-6273800" y="2301876"/>
              <a:ext cx="211138" cy="265113"/>
            </a:xfrm>
            <a:custGeom>
              <a:avLst/>
              <a:gdLst>
                <a:gd name="T0" fmla="*/ 0 w 217"/>
                <a:gd name="T1" fmla="*/ 202 h 256"/>
                <a:gd name="T2" fmla="*/ 180 w 217"/>
                <a:gd name="T3" fmla="*/ 249 h 256"/>
                <a:gd name="T4" fmla="*/ 217 w 217"/>
                <a:gd name="T5" fmla="*/ 123 h 256"/>
                <a:gd name="T6" fmla="*/ 76 w 217"/>
                <a:gd name="T7" fmla="*/ 0 h 256"/>
                <a:gd name="T8" fmla="*/ 0 w 217"/>
                <a:gd name="T9" fmla="*/ 20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56">
                  <a:moveTo>
                    <a:pt x="0" y="202"/>
                  </a:moveTo>
                  <a:cubicBezTo>
                    <a:pt x="69" y="234"/>
                    <a:pt x="143" y="256"/>
                    <a:pt x="180" y="249"/>
                  </a:cubicBezTo>
                  <a:cubicBezTo>
                    <a:pt x="181" y="202"/>
                    <a:pt x="195" y="159"/>
                    <a:pt x="217" y="123"/>
                  </a:cubicBezTo>
                  <a:cubicBezTo>
                    <a:pt x="153" y="80"/>
                    <a:pt x="105" y="21"/>
                    <a:pt x="76" y="0"/>
                  </a:cubicBezTo>
                  <a:cubicBezTo>
                    <a:pt x="17" y="52"/>
                    <a:pt x="0" y="135"/>
                    <a:pt x="0" y="202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38">
              <a:extLst>
                <a:ext uri="{FF2B5EF4-FFF2-40B4-BE49-F238E27FC236}">
                  <a16:creationId xmlns:a16="http://schemas.microsoft.com/office/drawing/2014/main" id="{86A141F4-2301-41FF-9ADB-F292EBB02AD5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40350" y="2300288"/>
              <a:ext cx="946150" cy="1039813"/>
            </a:xfrm>
            <a:custGeom>
              <a:avLst/>
              <a:gdLst>
                <a:gd name="T0" fmla="*/ 82 w 971"/>
                <a:gd name="T1" fmla="*/ 354 h 1001"/>
                <a:gd name="T2" fmla="*/ 861 w 971"/>
                <a:gd name="T3" fmla="*/ 723 h 1001"/>
                <a:gd name="T4" fmla="*/ 849 w 971"/>
                <a:gd name="T5" fmla="*/ 651 h 1001"/>
                <a:gd name="T6" fmla="*/ 652 w 971"/>
                <a:gd name="T7" fmla="*/ 601 h 1001"/>
                <a:gd name="T8" fmla="*/ 872 w 971"/>
                <a:gd name="T9" fmla="*/ 150 h 1001"/>
                <a:gd name="T10" fmla="*/ 780 w 971"/>
                <a:gd name="T11" fmla="*/ 203 h 1001"/>
                <a:gd name="T12" fmla="*/ 601 w 971"/>
                <a:gd name="T13" fmla="*/ 250 h 1001"/>
                <a:gd name="T14" fmla="*/ 564 w 971"/>
                <a:gd name="T15" fmla="*/ 124 h 1001"/>
                <a:gd name="T16" fmla="*/ 333 w 971"/>
                <a:gd name="T17" fmla="*/ 7 h 1001"/>
                <a:gd name="T18" fmla="*/ 170 w 971"/>
                <a:gd name="T19" fmla="*/ 82 h 1001"/>
                <a:gd name="T20" fmla="*/ 0 w 971"/>
                <a:gd name="T21" fmla="*/ 70 h 1001"/>
                <a:gd name="T22" fmla="*/ 93 w 971"/>
                <a:gd name="T23" fmla="*/ 225 h 1001"/>
                <a:gd name="T24" fmla="*/ 82 w 971"/>
                <a:gd name="T25" fmla="*/ 354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1" h="1001">
                  <a:moveTo>
                    <a:pt x="82" y="354"/>
                  </a:moveTo>
                  <a:cubicBezTo>
                    <a:pt x="103" y="814"/>
                    <a:pt x="628" y="1001"/>
                    <a:pt x="861" y="723"/>
                  </a:cubicBezTo>
                  <a:cubicBezTo>
                    <a:pt x="895" y="682"/>
                    <a:pt x="881" y="651"/>
                    <a:pt x="849" y="651"/>
                  </a:cubicBezTo>
                  <a:cubicBezTo>
                    <a:pt x="760" y="651"/>
                    <a:pt x="686" y="645"/>
                    <a:pt x="652" y="601"/>
                  </a:cubicBezTo>
                  <a:cubicBezTo>
                    <a:pt x="710" y="567"/>
                    <a:pt x="971" y="397"/>
                    <a:pt x="872" y="150"/>
                  </a:cubicBezTo>
                  <a:cubicBezTo>
                    <a:pt x="847" y="169"/>
                    <a:pt x="814" y="188"/>
                    <a:pt x="780" y="203"/>
                  </a:cubicBezTo>
                  <a:cubicBezTo>
                    <a:pt x="712" y="235"/>
                    <a:pt x="637" y="257"/>
                    <a:pt x="601" y="250"/>
                  </a:cubicBezTo>
                  <a:cubicBezTo>
                    <a:pt x="599" y="203"/>
                    <a:pt x="586" y="160"/>
                    <a:pt x="564" y="124"/>
                  </a:cubicBezTo>
                  <a:cubicBezTo>
                    <a:pt x="517" y="47"/>
                    <a:pt x="430" y="0"/>
                    <a:pt x="333" y="7"/>
                  </a:cubicBezTo>
                  <a:cubicBezTo>
                    <a:pt x="274" y="11"/>
                    <a:pt x="216" y="36"/>
                    <a:pt x="170" y="8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93" y="225"/>
                    <a:pt x="93" y="225"/>
                    <a:pt x="93" y="225"/>
                  </a:cubicBezTo>
                  <a:cubicBezTo>
                    <a:pt x="84" y="263"/>
                    <a:pt x="79" y="306"/>
                    <a:pt x="82" y="35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39">
              <a:extLst>
                <a:ext uri="{FF2B5EF4-FFF2-40B4-BE49-F238E27FC236}">
                  <a16:creationId xmlns:a16="http://schemas.microsoft.com/office/drawing/2014/main" id="{25CD9550-7049-45CE-84BA-9E07AC198AC1}"/>
                </a:ext>
              </a:extLst>
            </p:cNvPr>
            <p:cNvSpPr>
              <a:spLocks/>
            </p:cNvSpPr>
            <p:nvPr/>
          </p:nvSpPr>
          <p:spPr bwMode="auto">
            <a:xfrm>
              <a:off x="-4791075" y="2301876"/>
              <a:ext cx="211138" cy="265113"/>
            </a:xfrm>
            <a:custGeom>
              <a:avLst/>
              <a:gdLst>
                <a:gd name="T0" fmla="*/ 37 w 216"/>
                <a:gd name="T1" fmla="*/ 249 h 256"/>
                <a:gd name="T2" fmla="*/ 216 w 216"/>
                <a:gd name="T3" fmla="*/ 202 h 256"/>
                <a:gd name="T4" fmla="*/ 140 w 216"/>
                <a:gd name="T5" fmla="*/ 0 h 256"/>
                <a:gd name="T6" fmla="*/ 0 w 216"/>
                <a:gd name="T7" fmla="*/ 123 h 256"/>
                <a:gd name="T8" fmla="*/ 37 w 216"/>
                <a:gd name="T9" fmla="*/ 249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56">
                  <a:moveTo>
                    <a:pt x="37" y="249"/>
                  </a:moveTo>
                  <a:cubicBezTo>
                    <a:pt x="73" y="256"/>
                    <a:pt x="148" y="234"/>
                    <a:pt x="216" y="202"/>
                  </a:cubicBezTo>
                  <a:cubicBezTo>
                    <a:pt x="216" y="135"/>
                    <a:pt x="200" y="52"/>
                    <a:pt x="140" y="0"/>
                  </a:cubicBezTo>
                  <a:cubicBezTo>
                    <a:pt x="112" y="21"/>
                    <a:pt x="64" y="80"/>
                    <a:pt x="0" y="123"/>
                  </a:cubicBezTo>
                  <a:cubicBezTo>
                    <a:pt x="22" y="159"/>
                    <a:pt x="35" y="202"/>
                    <a:pt x="37" y="249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40">
              <a:extLst>
                <a:ext uri="{FF2B5EF4-FFF2-40B4-BE49-F238E27FC236}">
                  <a16:creationId xmlns:a16="http://schemas.microsoft.com/office/drawing/2014/main" id="{D5DC7AC9-CF0D-4E10-906E-D443839357F9}"/>
                </a:ext>
              </a:extLst>
            </p:cNvPr>
            <p:cNvSpPr>
              <a:spLocks/>
            </p:cNvSpPr>
            <p:nvPr/>
          </p:nvSpPr>
          <p:spPr bwMode="auto">
            <a:xfrm>
              <a:off x="-6011863" y="1174751"/>
              <a:ext cx="1022350" cy="973138"/>
            </a:xfrm>
            <a:custGeom>
              <a:avLst/>
              <a:gdLst>
                <a:gd name="T0" fmla="*/ 114 w 1050"/>
                <a:gd name="T1" fmla="*/ 534 h 936"/>
                <a:gd name="T2" fmla="*/ 530 w 1050"/>
                <a:gd name="T3" fmla="*/ 936 h 936"/>
                <a:gd name="T4" fmla="*/ 707 w 1050"/>
                <a:gd name="T5" fmla="*/ 764 h 936"/>
                <a:gd name="T6" fmla="*/ 645 w 1050"/>
                <a:gd name="T7" fmla="*/ 704 h 936"/>
                <a:gd name="T8" fmla="*/ 645 w 1050"/>
                <a:gd name="T9" fmla="*/ 455 h 936"/>
                <a:gd name="T10" fmla="*/ 858 w 1050"/>
                <a:gd name="T11" fmla="*/ 460 h 936"/>
                <a:gd name="T12" fmla="*/ 912 w 1050"/>
                <a:gd name="T13" fmla="*/ 460 h 936"/>
                <a:gd name="T14" fmla="*/ 1017 w 1050"/>
                <a:gd name="T15" fmla="*/ 414 h 936"/>
                <a:gd name="T16" fmla="*/ 946 w 1050"/>
                <a:gd name="T17" fmla="*/ 104 h 936"/>
                <a:gd name="T18" fmla="*/ 576 w 1050"/>
                <a:gd name="T19" fmla="*/ 112 h 936"/>
                <a:gd name="T20" fmla="*/ 484 w 1050"/>
                <a:gd name="T21" fmla="*/ 112 h 936"/>
                <a:gd name="T22" fmla="*/ 114 w 1050"/>
                <a:gd name="T23" fmla="*/ 104 h 936"/>
                <a:gd name="T24" fmla="*/ 114 w 1050"/>
                <a:gd name="T25" fmla="*/ 534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0" h="936">
                  <a:moveTo>
                    <a:pt x="114" y="534"/>
                  </a:moveTo>
                  <a:cubicBezTo>
                    <a:pt x="530" y="936"/>
                    <a:pt x="530" y="936"/>
                    <a:pt x="530" y="936"/>
                  </a:cubicBezTo>
                  <a:cubicBezTo>
                    <a:pt x="707" y="764"/>
                    <a:pt x="707" y="764"/>
                    <a:pt x="707" y="764"/>
                  </a:cubicBezTo>
                  <a:cubicBezTo>
                    <a:pt x="645" y="704"/>
                    <a:pt x="645" y="704"/>
                    <a:pt x="645" y="704"/>
                  </a:cubicBezTo>
                  <a:cubicBezTo>
                    <a:pt x="579" y="635"/>
                    <a:pt x="579" y="524"/>
                    <a:pt x="645" y="455"/>
                  </a:cubicBezTo>
                  <a:cubicBezTo>
                    <a:pt x="702" y="395"/>
                    <a:pt x="798" y="403"/>
                    <a:pt x="858" y="460"/>
                  </a:cubicBezTo>
                  <a:cubicBezTo>
                    <a:pt x="886" y="486"/>
                    <a:pt x="884" y="486"/>
                    <a:pt x="912" y="460"/>
                  </a:cubicBezTo>
                  <a:cubicBezTo>
                    <a:pt x="941" y="432"/>
                    <a:pt x="979" y="416"/>
                    <a:pt x="1017" y="414"/>
                  </a:cubicBezTo>
                  <a:cubicBezTo>
                    <a:pt x="1050" y="308"/>
                    <a:pt x="1026" y="187"/>
                    <a:pt x="946" y="104"/>
                  </a:cubicBezTo>
                  <a:cubicBezTo>
                    <a:pt x="846" y="0"/>
                    <a:pt x="681" y="14"/>
                    <a:pt x="576" y="112"/>
                  </a:cubicBezTo>
                  <a:cubicBezTo>
                    <a:pt x="528" y="156"/>
                    <a:pt x="531" y="156"/>
                    <a:pt x="484" y="112"/>
                  </a:cubicBezTo>
                  <a:cubicBezTo>
                    <a:pt x="379" y="14"/>
                    <a:pt x="214" y="0"/>
                    <a:pt x="114" y="104"/>
                  </a:cubicBezTo>
                  <a:cubicBezTo>
                    <a:pt x="0" y="222"/>
                    <a:pt x="0" y="416"/>
                    <a:pt x="114" y="534"/>
                  </a:cubicBez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41">
              <a:extLst>
                <a:ext uri="{FF2B5EF4-FFF2-40B4-BE49-F238E27FC236}">
                  <a16:creationId xmlns:a16="http://schemas.microsoft.com/office/drawing/2014/main" id="{648EE8F4-60D5-43D1-A9D9-30646D8E1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-5448300" y="1585913"/>
              <a:ext cx="595313" cy="561975"/>
            </a:xfrm>
            <a:custGeom>
              <a:avLst/>
              <a:gdLst>
                <a:gd name="T0" fmla="*/ 128 w 612"/>
                <a:gd name="T1" fmla="*/ 369 h 541"/>
                <a:gd name="T2" fmla="*/ 306 w 612"/>
                <a:gd name="T3" fmla="*/ 541 h 541"/>
                <a:gd name="T4" fmla="*/ 546 w 612"/>
                <a:gd name="T5" fmla="*/ 309 h 541"/>
                <a:gd name="T6" fmla="*/ 546 w 612"/>
                <a:gd name="T7" fmla="*/ 60 h 541"/>
                <a:gd name="T8" fmla="*/ 438 w 612"/>
                <a:gd name="T9" fmla="*/ 19 h 541"/>
                <a:gd name="T10" fmla="*/ 333 w 612"/>
                <a:gd name="T11" fmla="*/ 65 h 541"/>
                <a:gd name="T12" fmla="*/ 279 w 612"/>
                <a:gd name="T13" fmla="*/ 65 h 541"/>
                <a:gd name="T14" fmla="*/ 66 w 612"/>
                <a:gd name="T15" fmla="*/ 60 h 541"/>
                <a:gd name="T16" fmla="*/ 66 w 612"/>
                <a:gd name="T17" fmla="*/ 309 h 541"/>
                <a:gd name="T18" fmla="*/ 128 w 612"/>
                <a:gd name="T19" fmla="*/ 36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2" h="541">
                  <a:moveTo>
                    <a:pt x="128" y="369"/>
                  </a:moveTo>
                  <a:cubicBezTo>
                    <a:pt x="306" y="541"/>
                    <a:pt x="306" y="541"/>
                    <a:pt x="306" y="541"/>
                  </a:cubicBezTo>
                  <a:cubicBezTo>
                    <a:pt x="546" y="309"/>
                    <a:pt x="546" y="309"/>
                    <a:pt x="546" y="309"/>
                  </a:cubicBezTo>
                  <a:cubicBezTo>
                    <a:pt x="612" y="240"/>
                    <a:pt x="612" y="129"/>
                    <a:pt x="546" y="60"/>
                  </a:cubicBezTo>
                  <a:cubicBezTo>
                    <a:pt x="516" y="30"/>
                    <a:pt x="477" y="17"/>
                    <a:pt x="438" y="19"/>
                  </a:cubicBezTo>
                  <a:cubicBezTo>
                    <a:pt x="400" y="21"/>
                    <a:pt x="362" y="37"/>
                    <a:pt x="333" y="65"/>
                  </a:cubicBezTo>
                  <a:cubicBezTo>
                    <a:pt x="305" y="91"/>
                    <a:pt x="307" y="91"/>
                    <a:pt x="279" y="65"/>
                  </a:cubicBezTo>
                  <a:cubicBezTo>
                    <a:pt x="219" y="8"/>
                    <a:pt x="123" y="0"/>
                    <a:pt x="66" y="60"/>
                  </a:cubicBezTo>
                  <a:cubicBezTo>
                    <a:pt x="0" y="129"/>
                    <a:pt x="0" y="240"/>
                    <a:pt x="66" y="309"/>
                  </a:cubicBezTo>
                  <a:lnTo>
                    <a:pt x="128" y="369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42">
              <a:extLst>
                <a:ext uri="{FF2B5EF4-FFF2-40B4-BE49-F238E27FC236}">
                  <a16:creationId xmlns:a16="http://schemas.microsoft.com/office/drawing/2014/main" id="{5DA986CE-7579-442A-8B39-6686672C7A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445251" y="2255838"/>
              <a:ext cx="971550" cy="973138"/>
            </a:xfrm>
            <a:custGeom>
              <a:avLst/>
              <a:gdLst>
                <a:gd name="T0" fmla="*/ 954 w 999"/>
                <a:gd name="T1" fmla="*/ 73 h 937"/>
                <a:gd name="T2" fmla="*/ 801 w 999"/>
                <a:gd name="T3" fmla="*/ 84 h 937"/>
                <a:gd name="T4" fmla="*/ 626 w 999"/>
                <a:gd name="T5" fmla="*/ 10 h 937"/>
                <a:gd name="T6" fmla="*/ 410 w 999"/>
                <a:gd name="T7" fmla="*/ 84 h 937"/>
                <a:gd name="T8" fmla="*/ 384 w 999"/>
                <a:gd name="T9" fmla="*/ 111 h 937"/>
                <a:gd name="T10" fmla="*/ 319 w 999"/>
                <a:gd name="T11" fmla="*/ 51 h 937"/>
                <a:gd name="T12" fmla="*/ 276 w 999"/>
                <a:gd name="T13" fmla="*/ 12 h 937"/>
                <a:gd name="T14" fmla="*/ 226 w 999"/>
                <a:gd name="T15" fmla="*/ 14 h 937"/>
                <a:gd name="T16" fmla="*/ 141 w 999"/>
                <a:gd name="T17" fmla="*/ 183 h 937"/>
                <a:gd name="T18" fmla="*/ 108 w 999"/>
                <a:gd name="T19" fmla="*/ 161 h 937"/>
                <a:gd name="T20" fmla="*/ 74 w 999"/>
                <a:gd name="T21" fmla="*/ 155 h 937"/>
                <a:gd name="T22" fmla="*/ 47 w 999"/>
                <a:gd name="T23" fmla="*/ 178 h 937"/>
                <a:gd name="T24" fmla="*/ 104 w 999"/>
                <a:gd name="T25" fmla="*/ 523 h 937"/>
                <a:gd name="T26" fmla="*/ 231 w 999"/>
                <a:gd name="T27" fmla="*/ 643 h 937"/>
                <a:gd name="T28" fmla="*/ 107 w 999"/>
                <a:gd name="T29" fmla="*/ 654 h 937"/>
                <a:gd name="T30" fmla="*/ 42 w 999"/>
                <a:gd name="T31" fmla="*/ 693 h 937"/>
                <a:gd name="T32" fmla="*/ 65 w 999"/>
                <a:gd name="T33" fmla="*/ 792 h 937"/>
                <a:gd name="T34" fmla="*/ 382 w 999"/>
                <a:gd name="T35" fmla="*/ 937 h 937"/>
                <a:gd name="T36" fmla="*/ 542 w 999"/>
                <a:gd name="T37" fmla="*/ 910 h 937"/>
                <a:gd name="T38" fmla="*/ 796 w 999"/>
                <a:gd name="T39" fmla="*/ 729 h 937"/>
                <a:gd name="T40" fmla="*/ 915 w 999"/>
                <a:gd name="T41" fmla="*/ 399 h 937"/>
                <a:gd name="T42" fmla="*/ 906 w 999"/>
                <a:gd name="T43" fmla="*/ 275 h 937"/>
                <a:gd name="T44" fmla="*/ 991 w 999"/>
                <a:gd name="T45" fmla="*/ 134 h 937"/>
                <a:gd name="T46" fmla="*/ 991 w 999"/>
                <a:gd name="T47" fmla="*/ 92 h 937"/>
                <a:gd name="T48" fmla="*/ 954 w 999"/>
                <a:gd name="T49" fmla="*/ 73 h 937"/>
                <a:gd name="T50" fmla="*/ 255 w 999"/>
                <a:gd name="T51" fmla="*/ 100 h 937"/>
                <a:gd name="T52" fmla="*/ 263 w 999"/>
                <a:gd name="T53" fmla="*/ 108 h 937"/>
                <a:gd name="T54" fmla="*/ 341 w 999"/>
                <a:gd name="T55" fmla="*/ 179 h 937"/>
                <a:gd name="T56" fmla="*/ 320 w 999"/>
                <a:gd name="T57" fmla="*/ 253 h 937"/>
                <a:gd name="T58" fmla="*/ 217 w 999"/>
                <a:gd name="T59" fmla="*/ 221 h 937"/>
                <a:gd name="T60" fmla="*/ 255 w 999"/>
                <a:gd name="T61" fmla="*/ 100 h 937"/>
                <a:gd name="T62" fmla="*/ 825 w 999"/>
                <a:gd name="T63" fmla="*/ 278 h 937"/>
                <a:gd name="T64" fmla="*/ 835 w 999"/>
                <a:gd name="T65" fmla="*/ 396 h 937"/>
                <a:gd name="T66" fmla="*/ 517 w 999"/>
                <a:gd name="T67" fmla="*/ 834 h 937"/>
                <a:gd name="T68" fmla="*/ 126 w 999"/>
                <a:gd name="T69" fmla="*/ 741 h 937"/>
                <a:gd name="T70" fmla="*/ 121 w 999"/>
                <a:gd name="T71" fmla="*/ 734 h 937"/>
                <a:gd name="T72" fmla="*/ 337 w 999"/>
                <a:gd name="T73" fmla="*/ 669 h 937"/>
                <a:gd name="T74" fmla="*/ 344 w 999"/>
                <a:gd name="T75" fmla="*/ 636 h 937"/>
                <a:gd name="T76" fmla="*/ 325 w 999"/>
                <a:gd name="T77" fmla="*/ 609 h 937"/>
                <a:gd name="T78" fmla="*/ 107 w 999"/>
                <a:gd name="T79" fmla="*/ 256 h 937"/>
                <a:gd name="T80" fmla="*/ 341 w 999"/>
                <a:gd name="T81" fmla="*/ 334 h 937"/>
                <a:gd name="T82" fmla="*/ 363 w 999"/>
                <a:gd name="T83" fmla="*/ 333 h 937"/>
                <a:gd name="T84" fmla="*/ 396 w 999"/>
                <a:gd name="T85" fmla="*/ 294 h 937"/>
                <a:gd name="T86" fmla="*/ 426 w 999"/>
                <a:gd name="T87" fmla="*/ 189 h 937"/>
                <a:gd name="T88" fmla="*/ 426 w 999"/>
                <a:gd name="T89" fmla="*/ 189 h 937"/>
                <a:gd name="T90" fmla="*/ 427 w 999"/>
                <a:gd name="T91" fmla="*/ 188 h 937"/>
                <a:gd name="T92" fmla="*/ 464 w 999"/>
                <a:gd name="T93" fmla="*/ 143 h 937"/>
                <a:gd name="T94" fmla="*/ 621 w 999"/>
                <a:gd name="T95" fmla="*/ 89 h 937"/>
                <a:gd name="T96" fmla="*/ 758 w 999"/>
                <a:gd name="T97" fmla="*/ 153 h 937"/>
                <a:gd name="T98" fmla="*/ 789 w 999"/>
                <a:gd name="T99" fmla="*/ 165 h 937"/>
                <a:gd name="T100" fmla="*/ 883 w 999"/>
                <a:gd name="T101" fmla="*/ 158 h 937"/>
                <a:gd name="T102" fmla="*/ 829 w 999"/>
                <a:gd name="T103" fmla="*/ 247 h 937"/>
                <a:gd name="T104" fmla="*/ 825 w 999"/>
                <a:gd name="T105" fmla="*/ 278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9" h="937">
                  <a:moveTo>
                    <a:pt x="954" y="73"/>
                  </a:moveTo>
                  <a:cubicBezTo>
                    <a:pt x="801" y="84"/>
                    <a:pt x="801" y="84"/>
                    <a:pt x="801" y="84"/>
                  </a:cubicBezTo>
                  <a:cubicBezTo>
                    <a:pt x="753" y="40"/>
                    <a:pt x="691" y="14"/>
                    <a:pt x="626" y="10"/>
                  </a:cubicBezTo>
                  <a:cubicBezTo>
                    <a:pt x="546" y="4"/>
                    <a:pt x="469" y="30"/>
                    <a:pt x="410" y="84"/>
                  </a:cubicBezTo>
                  <a:cubicBezTo>
                    <a:pt x="401" y="92"/>
                    <a:pt x="392" y="101"/>
                    <a:pt x="384" y="111"/>
                  </a:cubicBezTo>
                  <a:cubicBezTo>
                    <a:pt x="360" y="91"/>
                    <a:pt x="338" y="69"/>
                    <a:pt x="319" y="51"/>
                  </a:cubicBezTo>
                  <a:cubicBezTo>
                    <a:pt x="303" y="35"/>
                    <a:pt x="289" y="21"/>
                    <a:pt x="276" y="12"/>
                  </a:cubicBezTo>
                  <a:cubicBezTo>
                    <a:pt x="261" y="0"/>
                    <a:pt x="240" y="1"/>
                    <a:pt x="226" y="14"/>
                  </a:cubicBezTo>
                  <a:cubicBezTo>
                    <a:pt x="181" y="53"/>
                    <a:pt x="152" y="112"/>
                    <a:pt x="141" y="183"/>
                  </a:cubicBezTo>
                  <a:cubicBezTo>
                    <a:pt x="129" y="176"/>
                    <a:pt x="118" y="169"/>
                    <a:pt x="108" y="161"/>
                  </a:cubicBezTo>
                  <a:cubicBezTo>
                    <a:pt x="98" y="154"/>
                    <a:pt x="86" y="151"/>
                    <a:pt x="74" y="155"/>
                  </a:cubicBezTo>
                  <a:cubicBezTo>
                    <a:pt x="62" y="158"/>
                    <a:pt x="52" y="167"/>
                    <a:pt x="47" y="178"/>
                  </a:cubicBezTo>
                  <a:cubicBezTo>
                    <a:pt x="0" y="296"/>
                    <a:pt x="20" y="415"/>
                    <a:pt x="104" y="523"/>
                  </a:cubicBezTo>
                  <a:cubicBezTo>
                    <a:pt x="145" y="576"/>
                    <a:pt x="193" y="616"/>
                    <a:pt x="231" y="643"/>
                  </a:cubicBezTo>
                  <a:cubicBezTo>
                    <a:pt x="197" y="653"/>
                    <a:pt x="151" y="654"/>
                    <a:pt x="107" y="654"/>
                  </a:cubicBezTo>
                  <a:cubicBezTo>
                    <a:pt x="78" y="654"/>
                    <a:pt x="54" y="668"/>
                    <a:pt x="42" y="693"/>
                  </a:cubicBezTo>
                  <a:cubicBezTo>
                    <a:pt x="36" y="707"/>
                    <a:pt x="25" y="744"/>
                    <a:pt x="65" y="792"/>
                  </a:cubicBezTo>
                  <a:cubicBezTo>
                    <a:pt x="144" y="886"/>
                    <a:pt x="258" y="937"/>
                    <a:pt x="382" y="937"/>
                  </a:cubicBezTo>
                  <a:cubicBezTo>
                    <a:pt x="435" y="937"/>
                    <a:pt x="488" y="928"/>
                    <a:pt x="542" y="910"/>
                  </a:cubicBezTo>
                  <a:cubicBezTo>
                    <a:pt x="643" y="876"/>
                    <a:pt x="731" y="813"/>
                    <a:pt x="796" y="729"/>
                  </a:cubicBezTo>
                  <a:cubicBezTo>
                    <a:pt x="868" y="637"/>
                    <a:pt x="909" y="523"/>
                    <a:pt x="915" y="399"/>
                  </a:cubicBezTo>
                  <a:cubicBezTo>
                    <a:pt x="917" y="355"/>
                    <a:pt x="914" y="313"/>
                    <a:pt x="906" y="275"/>
                  </a:cubicBezTo>
                  <a:cubicBezTo>
                    <a:pt x="991" y="134"/>
                    <a:pt x="991" y="134"/>
                    <a:pt x="991" y="134"/>
                  </a:cubicBezTo>
                  <a:cubicBezTo>
                    <a:pt x="999" y="121"/>
                    <a:pt x="999" y="105"/>
                    <a:pt x="991" y="92"/>
                  </a:cubicBezTo>
                  <a:cubicBezTo>
                    <a:pt x="983" y="79"/>
                    <a:pt x="969" y="72"/>
                    <a:pt x="954" y="73"/>
                  </a:cubicBezTo>
                  <a:close/>
                  <a:moveTo>
                    <a:pt x="255" y="100"/>
                  </a:moveTo>
                  <a:cubicBezTo>
                    <a:pt x="258" y="103"/>
                    <a:pt x="260" y="105"/>
                    <a:pt x="263" y="108"/>
                  </a:cubicBezTo>
                  <a:cubicBezTo>
                    <a:pt x="284" y="128"/>
                    <a:pt x="310" y="154"/>
                    <a:pt x="341" y="179"/>
                  </a:cubicBezTo>
                  <a:cubicBezTo>
                    <a:pt x="331" y="202"/>
                    <a:pt x="324" y="227"/>
                    <a:pt x="320" y="253"/>
                  </a:cubicBezTo>
                  <a:cubicBezTo>
                    <a:pt x="293" y="248"/>
                    <a:pt x="255" y="237"/>
                    <a:pt x="217" y="221"/>
                  </a:cubicBezTo>
                  <a:cubicBezTo>
                    <a:pt x="220" y="185"/>
                    <a:pt x="229" y="138"/>
                    <a:pt x="255" y="100"/>
                  </a:cubicBezTo>
                  <a:close/>
                  <a:moveTo>
                    <a:pt x="825" y="278"/>
                  </a:moveTo>
                  <a:cubicBezTo>
                    <a:pt x="834" y="313"/>
                    <a:pt x="837" y="353"/>
                    <a:pt x="835" y="396"/>
                  </a:cubicBezTo>
                  <a:cubicBezTo>
                    <a:pt x="824" y="643"/>
                    <a:pt x="663" y="784"/>
                    <a:pt x="517" y="834"/>
                  </a:cubicBezTo>
                  <a:cubicBezTo>
                    <a:pt x="367" y="885"/>
                    <a:pt x="217" y="849"/>
                    <a:pt x="126" y="741"/>
                  </a:cubicBezTo>
                  <a:cubicBezTo>
                    <a:pt x="124" y="738"/>
                    <a:pt x="123" y="736"/>
                    <a:pt x="121" y="734"/>
                  </a:cubicBezTo>
                  <a:cubicBezTo>
                    <a:pt x="207" y="733"/>
                    <a:pt x="292" y="726"/>
                    <a:pt x="337" y="669"/>
                  </a:cubicBezTo>
                  <a:cubicBezTo>
                    <a:pt x="344" y="660"/>
                    <a:pt x="347" y="648"/>
                    <a:pt x="344" y="636"/>
                  </a:cubicBezTo>
                  <a:cubicBezTo>
                    <a:pt x="342" y="625"/>
                    <a:pt x="335" y="615"/>
                    <a:pt x="325" y="609"/>
                  </a:cubicBezTo>
                  <a:cubicBezTo>
                    <a:pt x="279" y="583"/>
                    <a:pt x="68" y="450"/>
                    <a:pt x="107" y="256"/>
                  </a:cubicBezTo>
                  <a:cubicBezTo>
                    <a:pt x="181" y="298"/>
                    <a:pt x="279" y="334"/>
                    <a:pt x="341" y="334"/>
                  </a:cubicBezTo>
                  <a:cubicBezTo>
                    <a:pt x="349" y="334"/>
                    <a:pt x="356" y="334"/>
                    <a:pt x="363" y="333"/>
                  </a:cubicBezTo>
                  <a:cubicBezTo>
                    <a:pt x="382" y="329"/>
                    <a:pt x="396" y="313"/>
                    <a:pt x="396" y="294"/>
                  </a:cubicBezTo>
                  <a:cubicBezTo>
                    <a:pt x="397" y="256"/>
                    <a:pt x="407" y="220"/>
                    <a:pt x="426" y="189"/>
                  </a:cubicBezTo>
                  <a:cubicBezTo>
                    <a:pt x="426" y="189"/>
                    <a:pt x="426" y="189"/>
                    <a:pt x="426" y="189"/>
                  </a:cubicBezTo>
                  <a:cubicBezTo>
                    <a:pt x="427" y="189"/>
                    <a:pt x="427" y="188"/>
                    <a:pt x="427" y="188"/>
                  </a:cubicBezTo>
                  <a:cubicBezTo>
                    <a:pt x="437" y="171"/>
                    <a:pt x="450" y="156"/>
                    <a:pt x="464" y="143"/>
                  </a:cubicBezTo>
                  <a:cubicBezTo>
                    <a:pt x="507" y="104"/>
                    <a:pt x="562" y="85"/>
                    <a:pt x="621" y="89"/>
                  </a:cubicBezTo>
                  <a:cubicBezTo>
                    <a:pt x="672" y="93"/>
                    <a:pt x="721" y="116"/>
                    <a:pt x="758" y="153"/>
                  </a:cubicBezTo>
                  <a:cubicBezTo>
                    <a:pt x="766" y="161"/>
                    <a:pt x="778" y="166"/>
                    <a:pt x="789" y="165"/>
                  </a:cubicBezTo>
                  <a:cubicBezTo>
                    <a:pt x="883" y="158"/>
                    <a:pt x="883" y="158"/>
                    <a:pt x="883" y="158"/>
                  </a:cubicBezTo>
                  <a:cubicBezTo>
                    <a:pt x="829" y="247"/>
                    <a:pt x="829" y="247"/>
                    <a:pt x="829" y="247"/>
                  </a:cubicBezTo>
                  <a:cubicBezTo>
                    <a:pt x="824" y="257"/>
                    <a:pt x="822" y="267"/>
                    <a:pt x="825" y="2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43">
              <a:extLst>
                <a:ext uri="{FF2B5EF4-FFF2-40B4-BE49-F238E27FC236}">
                  <a16:creationId xmlns:a16="http://schemas.microsoft.com/office/drawing/2014/main" id="{18209DEB-B88B-4B50-BB4B-33067C92E2BB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03913" y="2449513"/>
              <a:ext cx="77788" cy="82550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40 w 80"/>
                <a:gd name="T7" fmla="*/ 80 h 80"/>
                <a:gd name="T8" fmla="*/ 80 w 80"/>
                <a:gd name="T9" fmla="*/ 40 h 80"/>
                <a:gd name="T10" fmla="*/ 40 w 80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44">
              <a:extLst>
                <a:ext uri="{FF2B5EF4-FFF2-40B4-BE49-F238E27FC236}">
                  <a16:creationId xmlns:a16="http://schemas.microsoft.com/office/drawing/2014/main" id="{450B4B2D-C719-4F16-B896-3857DA6F3A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380038" y="2255838"/>
              <a:ext cx="971550" cy="973138"/>
            </a:xfrm>
            <a:custGeom>
              <a:avLst/>
              <a:gdLst>
                <a:gd name="T0" fmla="*/ 891 w 998"/>
                <a:gd name="T1" fmla="*/ 654 h 937"/>
                <a:gd name="T2" fmla="*/ 768 w 998"/>
                <a:gd name="T3" fmla="*/ 643 h 937"/>
                <a:gd name="T4" fmla="*/ 895 w 998"/>
                <a:gd name="T5" fmla="*/ 523 h 937"/>
                <a:gd name="T6" fmla="*/ 951 w 998"/>
                <a:gd name="T7" fmla="*/ 178 h 937"/>
                <a:gd name="T8" fmla="*/ 925 w 998"/>
                <a:gd name="T9" fmla="*/ 155 h 937"/>
                <a:gd name="T10" fmla="*/ 890 w 998"/>
                <a:gd name="T11" fmla="*/ 161 h 937"/>
                <a:gd name="T12" fmla="*/ 858 w 998"/>
                <a:gd name="T13" fmla="*/ 183 h 937"/>
                <a:gd name="T14" fmla="*/ 773 w 998"/>
                <a:gd name="T15" fmla="*/ 14 h 937"/>
                <a:gd name="T16" fmla="*/ 722 w 998"/>
                <a:gd name="T17" fmla="*/ 12 h 937"/>
                <a:gd name="T18" fmla="*/ 680 w 998"/>
                <a:gd name="T19" fmla="*/ 51 h 937"/>
                <a:gd name="T20" fmla="*/ 614 w 998"/>
                <a:gd name="T21" fmla="*/ 111 h 937"/>
                <a:gd name="T22" fmla="*/ 588 w 998"/>
                <a:gd name="T23" fmla="*/ 84 h 937"/>
                <a:gd name="T24" fmla="*/ 372 w 998"/>
                <a:gd name="T25" fmla="*/ 10 h 937"/>
                <a:gd name="T26" fmla="*/ 197 w 998"/>
                <a:gd name="T27" fmla="*/ 84 h 937"/>
                <a:gd name="T28" fmla="*/ 45 w 998"/>
                <a:gd name="T29" fmla="*/ 73 h 937"/>
                <a:gd name="T30" fmla="*/ 8 w 998"/>
                <a:gd name="T31" fmla="*/ 92 h 937"/>
                <a:gd name="T32" fmla="*/ 7 w 998"/>
                <a:gd name="T33" fmla="*/ 134 h 937"/>
                <a:gd name="T34" fmla="*/ 92 w 998"/>
                <a:gd name="T35" fmla="*/ 275 h 937"/>
                <a:gd name="T36" fmla="*/ 84 w 998"/>
                <a:gd name="T37" fmla="*/ 399 h 937"/>
                <a:gd name="T38" fmla="*/ 202 w 998"/>
                <a:gd name="T39" fmla="*/ 729 h 937"/>
                <a:gd name="T40" fmla="*/ 456 w 998"/>
                <a:gd name="T41" fmla="*/ 910 h 937"/>
                <a:gd name="T42" fmla="*/ 616 w 998"/>
                <a:gd name="T43" fmla="*/ 937 h 937"/>
                <a:gd name="T44" fmla="*/ 934 w 998"/>
                <a:gd name="T45" fmla="*/ 792 h 937"/>
                <a:gd name="T46" fmla="*/ 956 w 998"/>
                <a:gd name="T47" fmla="*/ 693 h 937"/>
                <a:gd name="T48" fmla="*/ 891 w 998"/>
                <a:gd name="T49" fmla="*/ 654 h 937"/>
                <a:gd name="T50" fmla="*/ 736 w 998"/>
                <a:gd name="T51" fmla="*/ 108 h 937"/>
                <a:gd name="T52" fmla="*/ 743 w 998"/>
                <a:gd name="T53" fmla="*/ 100 h 937"/>
                <a:gd name="T54" fmla="*/ 781 w 998"/>
                <a:gd name="T55" fmla="*/ 221 h 937"/>
                <a:gd name="T56" fmla="*/ 679 w 998"/>
                <a:gd name="T57" fmla="*/ 253 h 937"/>
                <a:gd name="T58" fmla="*/ 657 w 998"/>
                <a:gd name="T59" fmla="*/ 179 h 937"/>
                <a:gd name="T60" fmla="*/ 736 w 998"/>
                <a:gd name="T61" fmla="*/ 108 h 937"/>
                <a:gd name="T62" fmla="*/ 872 w 998"/>
                <a:gd name="T63" fmla="*/ 741 h 937"/>
                <a:gd name="T64" fmla="*/ 482 w 998"/>
                <a:gd name="T65" fmla="*/ 834 h 937"/>
                <a:gd name="T66" fmla="*/ 164 w 998"/>
                <a:gd name="T67" fmla="*/ 396 h 937"/>
                <a:gd name="T68" fmla="*/ 174 w 998"/>
                <a:gd name="T69" fmla="*/ 278 h 937"/>
                <a:gd name="T70" fmla="*/ 169 w 998"/>
                <a:gd name="T71" fmla="*/ 247 h 937"/>
                <a:gd name="T72" fmla="*/ 116 w 998"/>
                <a:gd name="T73" fmla="*/ 158 h 937"/>
                <a:gd name="T74" fmla="*/ 209 w 998"/>
                <a:gd name="T75" fmla="*/ 165 h 937"/>
                <a:gd name="T76" fmla="*/ 240 w 998"/>
                <a:gd name="T77" fmla="*/ 153 h 937"/>
                <a:gd name="T78" fmla="*/ 378 w 998"/>
                <a:gd name="T79" fmla="*/ 89 h 937"/>
                <a:gd name="T80" fmla="*/ 534 w 998"/>
                <a:gd name="T81" fmla="*/ 143 h 937"/>
                <a:gd name="T82" fmla="*/ 603 w 998"/>
                <a:gd name="T83" fmla="*/ 294 h 937"/>
                <a:gd name="T84" fmla="*/ 636 w 998"/>
                <a:gd name="T85" fmla="*/ 333 h 937"/>
                <a:gd name="T86" fmla="*/ 891 w 998"/>
                <a:gd name="T87" fmla="*/ 256 h 937"/>
                <a:gd name="T88" fmla="*/ 674 w 998"/>
                <a:gd name="T89" fmla="*/ 609 h 937"/>
                <a:gd name="T90" fmla="*/ 654 w 998"/>
                <a:gd name="T91" fmla="*/ 636 h 937"/>
                <a:gd name="T92" fmla="*/ 662 w 998"/>
                <a:gd name="T93" fmla="*/ 669 h 937"/>
                <a:gd name="T94" fmla="*/ 877 w 998"/>
                <a:gd name="T95" fmla="*/ 734 h 937"/>
                <a:gd name="T96" fmla="*/ 872 w 998"/>
                <a:gd name="T97" fmla="*/ 741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98" h="937">
                  <a:moveTo>
                    <a:pt x="891" y="654"/>
                  </a:moveTo>
                  <a:cubicBezTo>
                    <a:pt x="848" y="654"/>
                    <a:pt x="802" y="653"/>
                    <a:pt x="768" y="643"/>
                  </a:cubicBezTo>
                  <a:cubicBezTo>
                    <a:pt x="805" y="616"/>
                    <a:pt x="854" y="576"/>
                    <a:pt x="895" y="523"/>
                  </a:cubicBezTo>
                  <a:cubicBezTo>
                    <a:pt x="979" y="415"/>
                    <a:pt x="998" y="296"/>
                    <a:pt x="951" y="178"/>
                  </a:cubicBezTo>
                  <a:cubicBezTo>
                    <a:pt x="947" y="167"/>
                    <a:pt x="937" y="158"/>
                    <a:pt x="925" y="155"/>
                  </a:cubicBezTo>
                  <a:cubicBezTo>
                    <a:pt x="913" y="151"/>
                    <a:pt x="900" y="154"/>
                    <a:pt x="890" y="161"/>
                  </a:cubicBezTo>
                  <a:cubicBezTo>
                    <a:pt x="880" y="169"/>
                    <a:pt x="869" y="176"/>
                    <a:pt x="858" y="183"/>
                  </a:cubicBezTo>
                  <a:cubicBezTo>
                    <a:pt x="847" y="112"/>
                    <a:pt x="818" y="53"/>
                    <a:pt x="773" y="14"/>
                  </a:cubicBezTo>
                  <a:cubicBezTo>
                    <a:pt x="759" y="1"/>
                    <a:pt x="737" y="0"/>
                    <a:pt x="722" y="12"/>
                  </a:cubicBezTo>
                  <a:cubicBezTo>
                    <a:pt x="710" y="21"/>
                    <a:pt x="696" y="35"/>
                    <a:pt x="680" y="51"/>
                  </a:cubicBezTo>
                  <a:cubicBezTo>
                    <a:pt x="661" y="69"/>
                    <a:pt x="639" y="91"/>
                    <a:pt x="614" y="111"/>
                  </a:cubicBezTo>
                  <a:cubicBezTo>
                    <a:pt x="606" y="101"/>
                    <a:pt x="598" y="92"/>
                    <a:pt x="588" y="84"/>
                  </a:cubicBezTo>
                  <a:cubicBezTo>
                    <a:pt x="530" y="30"/>
                    <a:pt x="453" y="4"/>
                    <a:pt x="372" y="10"/>
                  </a:cubicBezTo>
                  <a:cubicBezTo>
                    <a:pt x="308" y="14"/>
                    <a:pt x="246" y="40"/>
                    <a:pt x="197" y="84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30" y="72"/>
                    <a:pt x="15" y="79"/>
                    <a:pt x="8" y="92"/>
                  </a:cubicBezTo>
                  <a:cubicBezTo>
                    <a:pt x="0" y="105"/>
                    <a:pt x="0" y="121"/>
                    <a:pt x="7" y="134"/>
                  </a:cubicBezTo>
                  <a:cubicBezTo>
                    <a:pt x="92" y="275"/>
                    <a:pt x="92" y="275"/>
                    <a:pt x="92" y="275"/>
                  </a:cubicBezTo>
                  <a:cubicBezTo>
                    <a:pt x="85" y="314"/>
                    <a:pt x="82" y="355"/>
                    <a:pt x="84" y="399"/>
                  </a:cubicBezTo>
                  <a:cubicBezTo>
                    <a:pt x="89" y="523"/>
                    <a:pt x="130" y="637"/>
                    <a:pt x="202" y="729"/>
                  </a:cubicBezTo>
                  <a:cubicBezTo>
                    <a:pt x="268" y="813"/>
                    <a:pt x="356" y="876"/>
                    <a:pt x="456" y="910"/>
                  </a:cubicBezTo>
                  <a:cubicBezTo>
                    <a:pt x="510" y="928"/>
                    <a:pt x="564" y="937"/>
                    <a:pt x="616" y="937"/>
                  </a:cubicBezTo>
                  <a:cubicBezTo>
                    <a:pt x="740" y="937"/>
                    <a:pt x="854" y="886"/>
                    <a:pt x="934" y="792"/>
                  </a:cubicBezTo>
                  <a:cubicBezTo>
                    <a:pt x="974" y="744"/>
                    <a:pt x="963" y="707"/>
                    <a:pt x="956" y="693"/>
                  </a:cubicBezTo>
                  <a:cubicBezTo>
                    <a:pt x="945" y="668"/>
                    <a:pt x="921" y="654"/>
                    <a:pt x="891" y="654"/>
                  </a:cubicBezTo>
                  <a:close/>
                  <a:moveTo>
                    <a:pt x="736" y="108"/>
                  </a:moveTo>
                  <a:cubicBezTo>
                    <a:pt x="738" y="105"/>
                    <a:pt x="741" y="103"/>
                    <a:pt x="743" y="100"/>
                  </a:cubicBezTo>
                  <a:cubicBezTo>
                    <a:pt x="770" y="138"/>
                    <a:pt x="779" y="185"/>
                    <a:pt x="781" y="221"/>
                  </a:cubicBezTo>
                  <a:cubicBezTo>
                    <a:pt x="743" y="237"/>
                    <a:pt x="706" y="248"/>
                    <a:pt x="679" y="253"/>
                  </a:cubicBezTo>
                  <a:cubicBezTo>
                    <a:pt x="675" y="227"/>
                    <a:pt x="668" y="202"/>
                    <a:pt x="657" y="179"/>
                  </a:cubicBezTo>
                  <a:cubicBezTo>
                    <a:pt x="689" y="154"/>
                    <a:pt x="715" y="128"/>
                    <a:pt x="736" y="108"/>
                  </a:cubicBezTo>
                  <a:close/>
                  <a:moveTo>
                    <a:pt x="872" y="741"/>
                  </a:moveTo>
                  <a:cubicBezTo>
                    <a:pt x="782" y="849"/>
                    <a:pt x="632" y="885"/>
                    <a:pt x="482" y="834"/>
                  </a:cubicBezTo>
                  <a:cubicBezTo>
                    <a:pt x="336" y="784"/>
                    <a:pt x="175" y="643"/>
                    <a:pt x="164" y="396"/>
                  </a:cubicBezTo>
                  <a:cubicBezTo>
                    <a:pt x="162" y="353"/>
                    <a:pt x="165" y="313"/>
                    <a:pt x="174" y="278"/>
                  </a:cubicBezTo>
                  <a:cubicBezTo>
                    <a:pt x="176" y="267"/>
                    <a:pt x="175" y="257"/>
                    <a:pt x="169" y="247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21" y="166"/>
                    <a:pt x="232" y="161"/>
                    <a:pt x="240" y="153"/>
                  </a:cubicBezTo>
                  <a:cubicBezTo>
                    <a:pt x="278" y="116"/>
                    <a:pt x="326" y="93"/>
                    <a:pt x="378" y="89"/>
                  </a:cubicBezTo>
                  <a:cubicBezTo>
                    <a:pt x="436" y="85"/>
                    <a:pt x="492" y="104"/>
                    <a:pt x="534" y="143"/>
                  </a:cubicBezTo>
                  <a:cubicBezTo>
                    <a:pt x="577" y="182"/>
                    <a:pt x="601" y="235"/>
                    <a:pt x="603" y="294"/>
                  </a:cubicBezTo>
                  <a:cubicBezTo>
                    <a:pt x="603" y="313"/>
                    <a:pt x="617" y="329"/>
                    <a:pt x="636" y="333"/>
                  </a:cubicBezTo>
                  <a:cubicBezTo>
                    <a:pt x="695" y="343"/>
                    <a:pt x="808" y="304"/>
                    <a:pt x="891" y="256"/>
                  </a:cubicBezTo>
                  <a:cubicBezTo>
                    <a:pt x="931" y="450"/>
                    <a:pt x="720" y="583"/>
                    <a:pt x="674" y="609"/>
                  </a:cubicBezTo>
                  <a:cubicBezTo>
                    <a:pt x="664" y="615"/>
                    <a:pt x="656" y="625"/>
                    <a:pt x="654" y="636"/>
                  </a:cubicBezTo>
                  <a:cubicBezTo>
                    <a:pt x="652" y="648"/>
                    <a:pt x="655" y="660"/>
                    <a:pt x="662" y="669"/>
                  </a:cubicBezTo>
                  <a:cubicBezTo>
                    <a:pt x="707" y="726"/>
                    <a:pt x="792" y="733"/>
                    <a:pt x="877" y="734"/>
                  </a:cubicBezTo>
                  <a:cubicBezTo>
                    <a:pt x="876" y="736"/>
                    <a:pt x="874" y="738"/>
                    <a:pt x="872" y="7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45">
              <a:extLst>
                <a:ext uri="{FF2B5EF4-FFF2-40B4-BE49-F238E27FC236}">
                  <a16:creationId xmlns:a16="http://schemas.microsoft.com/office/drawing/2014/main" id="{7D877F67-2F68-4F05-9EDE-1F64D536B5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27613" y="2449513"/>
              <a:ext cx="77788" cy="82550"/>
            </a:xfrm>
            <a:custGeom>
              <a:avLst/>
              <a:gdLst>
                <a:gd name="T0" fmla="*/ 40 w 80"/>
                <a:gd name="T1" fmla="*/ 0 h 80"/>
                <a:gd name="T2" fmla="*/ 39 w 80"/>
                <a:gd name="T3" fmla="*/ 0 h 80"/>
                <a:gd name="T4" fmla="*/ 0 w 80"/>
                <a:gd name="T5" fmla="*/ 40 h 80"/>
                <a:gd name="T6" fmla="*/ 40 w 80"/>
                <a:gd name="T7" fmla="*/ 80 h 80"/>
                <a:gd name="T8" fmla="*/ 80 w 80"/>
                <a:gd name="T9" fmla="*/ 40 h 80"/>
                <a:gd name="T10" fmla="*/ 40 w 80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46">
              <a:extLst>
                <a:ext uri="{FF2B5EF4-FFF2-40B4-BE49-F238E27FC236}">
                  <a16:creationId xmlns:a16="http://schemas.microsoft.com/office/drawing/2014/main" id="{9B0246A5-1E1C-4CF2-AC50-B50BF5CBDC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6054725" y="1163638"/>
              <a:ext cx="1244600" cy="1025525"/>
            </a:xfrm>
            <a:custGeom>
              <a:avLst/>
              <a:gdLst>
                <a:gd name="T0" fmla="*/ 901 w 1279"/>
                <a:gd name="T1" fmla="*/ 976 h 987"/>
                <a:gd name="T2" fmla="*/ 929 w 1279"/>
                <a:gd name="T3" fmla="*/ 987 h 987"/>
                <a:gd name="T4" fmla="*/ 956 w 1279"/>
                <a:gd name="T5" fmla="*/ 976 h 987"/>
                <a:gd name="T6" fmla="*/ 1197 w 1279"/>
                <a:gd name="T7" fmla="*/ 744 h 987"/>
                <a:gd name="T8" fmla="*/ 1198 w 1279"/>
                <a:gd name="T9" fmla="*/ 743 h 987"/>
                <a:gd name="T10" fmla="*/ 1198 w 1279"/>
                <a:gd name="T11" fmla="*/ 438 h 987"/>
                <a:gd name="T12" fmla="*/ 1111 w 1279"/>
                <a:gd name="T13" fmla="*/ 389 h 987"/>
                <a:gd name="T14" fmla="*/ 1018 w 1279"/>
                <a:gd name="T15" fmla="*/ 87 h 987"/>
                <a:gd name="T16" fmla="*/ 805 w 1279"/>
                <a:gd name="T17" fmla="*/ 3 h 987"/>
                <a:gd name="T18" fmla="*/ 593 w 1279"/>
                <a:gd name="T19" fmla="*/ 93 h 987"/>
                <a:gd name="T20" fmla="*/ 589 w 1279"/>
                <a:gd name="T21" fmla="*/ 97 h 987"/>
                <a:gd name="T22" fmla="*/ 574 w 1279"/>
                <a:gd name="T23" fmla="*/ 111 h 987"/>
                <a:gd name="T24" fmla="*/ 559 w 1279"/>
                <a:gd name="T25" fmla="*/ 97 h 987"/>
                <a:gd name="T26" fmla="*/ 555 w 1279"/>
                <a:gd name="T27" fmla="*/ 93 h 987"/>
                <a:gd name="T28" fmla="*/ 343 w 1279"/>
                <a:gd name="T29" fmla="*/ 3 h 987"/>
                <a:gd name="T30" fmla="*/ 129 w 1279"/>
                <a:gd name="T31" fmla="*/ 87 h 987"/>
                <a:gd name="T32" fmla="*/ 129 w 1279"/>
                <a:gd name="T33" fmla="*/ 573 h 987"/>
                <a:gd name="T34" fmla="*/ 130 w 1279"/>
                <a:gd name="T35" fmla="*/ 574 h 987"/>
                <a:gd name="T36" fmla="*/ 179 w 1279"/>
                <a:gd name="T37" fmla="*/ 622 h 987"/>
                <a:gd name="T38" fmla="*/ 207 w 1279"/>
                <a:gd name="T39" fmla="*/ 633 h 987"/>
                <a:gd name="T40" fmla="*/ 236 w 1279"/>
                <a:gd name="T41" fmla="*/ 621 h 987"/>
                <a:gd name="T42" fmla="*/ 235 w 1279"/>
                <a:gd name="T43" fmla="*/ 564 h 987"/>
                <a:gd name="T44" fmla="*/ 186 w 1279"/>
                <a:gd name="T45" fmla="*/ 517 h 987"/>
                <a:gd name="T46" fmla="*/ 187 w 1279"/>
                <a:gd name="T47" fmla="*/ 142 h 987"/>
                <a:gd name="T48" fmla="*/ 500 w 1279"/>
                <a:gd name="T49" fmla="*/ 152 h 987"/>
                <a:gd name="T50" fmla="*/ 504 w 1279"/>
                <a:gd name="T51" fmla="*/ 156 h 987"/>
                <a:gd name="T52" fmla="*/ 574 w 1279"/>
                <a:gd name="T53" fmla="*/ 196 h 987"/>
                <a:gd name="T54" fmla="*/ 644 w 1279"/>
                <a:gd name="T55" fmla="*/ 156 h 987"/>
                <a:gd name="T56" fmla="*/ 647 w 1279"/>
                <a:gd name="T57" fmla="*/ 152 h 987"/>
                <a:gd name="T58" fmla="*/ 961 w 1279"/>
                <a:gd name="T59" fmla="*/ 142 h 987"/>
                <a:gd name="T60" fmla="*/ 1029 w 1279"/>
                <a:gd name="T61" fmla="*/ 389 h 987"/>
                <a:gd name="T62" fmla="*/ 929 w 1279"/>
                <a:gd name="T63" fmla="*/ 441 h 987"/>
                <a:gd name="T64" fmla="*/ 796 w 1279"/>
                <a:gd name="T65" fmla="*/ 385 h 987"/>
                <a:gd name="T66" fmla="*/ 660 w 1279"/>
                <a:gd name="T67" fmla="*/ 438 h 987"/>
                <a:gd name="T68" fmla="*/ 660 w 1279"/>
                <a:gd name="T69" fmla="*/ 743 h 987"/>
                <a:gd name="T70" fmla="*/ 661 w 1279"/>
                <a:gd name="T71" fmla="*/ 744 h 987"/>
                <a:gd name="T72" fmla="*/ 694 w 1279"/>
                <a:gd name="T73" fmla="*/ 775 h 987"/>
                <a:gd name="T74" fmla="*/ 574 w 1279"/>
                <a:gd name="T75" fmla="*/ 891 h 987"/>
                <a:gd name="T76" fmla="*/ 489 w 1279"/>
                <a:gd name="T77" fmla="*/ 809 h 987"/>
                <a:gd name="T78" fmla="*/ 432 w 1279"/>
                <a:gd name="T79" fmla="*/ 810 h 987"/>
                <a:gd name="T80" fmla="*/ 433 w 1279"/>
                <a:gd name="T81" fmla="*/ 866 h 987"/>
                <a:gd name="T82" fmla="*/ 546 w 1279"/>
                <a:gd name="T83" fmla="*/ 976 h 987"/>
                <a:gd name="T84" fmla="*/ 574 w 1279"/>
                <a:gd name="T85" fmla="*/ 987 h 987"/>
                <a:gd name="T86" fmla="*/ 602 w 1279"/>
                <a:gd name="T87" fmla="*/ 976 h 987"/>
                <a:gd name="T88" fmla="*/ 751 w 1279"/>
                <a:gd name="T89" fmla="*/ 831 h 987"/>
                <a:gd name="T90" fmla="*/ 901 w 1279"/>
                <a:gd name="T91" fmla="*/ 976 h 987"/>
                <a:gd name="T92" fmla="*/ 717 w 1279"/>
                <a:gd name="T93" fmla="*/ 494 h 987"/>
                <a:gd name="T94" fmla="*/ 875 w 1279"/>
                <a:gd name="T95" fmla="*/ 500 h 987"/>
                <a:gd name="T96" fmla="*/ 877 w 1279"/>
                <a:gd name="T97" fmla="*/ 502 h 987"/>
                <a:gd name="T98" fmla="*/ 929 w 1279"/>
                <a:gd name="T99" fmla="*/ 530 h 987"/>
                <a:gd name="T100" fmla="*/ 981 w 1279"/>
                <a:gd name="T101" fmla="*/ 502 h 987"/>
                <a:gd name="T102" fmla="*/ 983 w 1279"/>
                <a:gd name="T103" fmla="*/ 500 h 987"/>
                <a:gd name="T104" fmla="*/ 1140 w 1279"/>
                <a:gd name="T105" fmla="*/ 494 h 987"/>
                <a:gd name="T106" fmla="*/ 1141 w 1279"/>
                <a:gd name="T107" fmla="*/ 687 h 987"/>
                <a:gd name="T108" fmla="*/ 929 w 1279"/>
                <a:gd name="T109" fmla="*/ 891 h 987"/>
                <a:gd name="T110" fmla="*/ 717 w 1279"/>
                <a:gd name="T111" fmla="*/ 687 h 987"/>
                <a:gd name="T112" fmla="*/ 717 w 1279"/>
                <a:gd name="T113" fmla="*/ 494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79" h="987">
                  <a:moveTo>
                    <a:pt x="901" y="976"/>
                  </a:moveTo>
                  <a:cubicBezTo>
                    <a:pt x="909" y="983"/>
                    <a:pt x="919" y="987"/>
                    <a:pt x="929" y="987"/>
                  </a:cubicBezTo>
                  <a:cubicBezTo>
                    <a:pt x="939" y="987"/>
                    <a:pt x="949" y="983"/>
                    <a:pt x="956" y="976"/>
                  </a:cubicBezTo>
                  <a:cubicBezTo>
                    <a:pt x="1197" y="744"/>
                    <a:pt x="1197" y="744"/>
                    <a:pt x="1197" y="744"/>
                  </a:cubicBezTo>
                  <a:cubicBezTo>
                    <a:pt x="1197" y="743"/>
                    <a:pt x="1197" y="743"/>
                    <a:pt x="1198" y="743"/>
                  </a:cubicBezTo>
                  <a:cubicBezTo>
                    <a:pt x="1279" y="659"/>
                    <a:pt x="1279" y="522"/>
                    <a:pt x="1198" y="438"/>
                  </a:cubicBezTo>
                  <a:cubicBezTo>
                    <a:pt x="1174" y="413"/>
                    <a:pt x="1144" y="397"/>
                    <a:pt x="1111" y="389"/>
                  </a:cubicBezTo>
                  <a:cubicBezTo>
                    <a:pt x="1129" y="279"/>
                    <a:pt x="1096" y="167"/>
                    <a:pt x="1018" y="87"/>
                  </a:cubicBezTo>
                  <a:cubicBezTo>
                    <a:pt x="963" y="30"/>
                    <a:pt x="887" y="0"/>
                    <a:pt x="805" y="3"/>
                  </a:cubicBezTo>
                  <a:cubicBezTo>
                    <a:pt x="727" y="6"/>
                    <a:pt x="652" y="38"/>
                    <a:pt x="593" y="93"/>
                  </a:cubicBezTo>
                  <a:cubicBezTo>
                    <a:pt x="589" y="97"/>
                    <a:pt x="589" y="97"/>
                    <a:pt x="589" y="97"/>
                  </a:cubicBezTo>
                  <a:cubicBezTo>
                    <a:pt x="584" y="102"/>
                    <a:pt x="578" y="107"/>
                    <a:pt x="574" y="111"/>
                  </a:cubicBezTo>
                  <a:cubicBezTo>
                    <a:pt x="569" y="107"/>
                    <a:pt x="564" y="102"/>
                    <a:pt x="559" y="97"/>
                  </a:cubicBezTo>
                  <a:cubicBezTo>
                    <a:pt x="555" y="93"/>
                    <a:pt x="555" y="93"/>
                    <a:pt x="555" y="93"/>
                  </a:cubicBezTo>
                  <a:cubicBezTo>
                    <a:pt x="496" y="38"/>
                    <a:pt x="421" y="6"/>
                    <a:pt x="343" y="3"/>
                  </a:cubicBezTo>
                  <a:cubicBezTo>
                    <a:pt x="260" y="0"/>
                    <a:pt x="184" y="30"/>
                    <a:pt x="129" y="87"/>
                  </a:cubicBezTo>
                  <a:cubicBezTo>
                    <a:pt x="0" y="221"/>
                    <a:pt x="0" y="439"/>
                    <a:pt x="129" y="573"/>
                  </a:cubicBezTo>
                  <a:cubicBezTo>
                    <a:pt x="130" y="573"/>
                    <a:pt x="130" y="574"/>
                    <a:pt x="130" y="574"/>
                  </a:cubicBezTo>
                  <a:cubicBezTo>
                    <a:pt x="179" y="622"/>
                    <a:pt x="179" y="622"/>
                    <a:pt x="179" y="622"/>
                  </a:cubicBezTo>
                  <a:cubicBezTo>
                    <a:pt x="187" y="629"/>
                    <a:pt x="197" y="633"/>
                    <a:pt x="207" y="633"/>
                  </a:cubicBezTo>
                  <a:cubicBezTo>
                    <a:pt x="218" y="633"/>
                    <a:pt x="228" y="629"/>
                    <a:pt x="236" y="621"/>
                  </a:cubicBezTo>
                  <a:cubicBezTo>
                    <a:pt x="251" y="605"/>
                    <a:pt x="251" y="579"/>
                    <a:pt x="235" y="564"/>
                  </a:cubicBezTo>
                  <a:cubicBezTo>
                    <a:pt x="186" y="517"/>
                    <a:pt x="186" y="517"/>
                    <a:pt x="186" y="517"/>
                  </a:cubicBezTo>
                  <a:cubicBezTo>
                    <a:pt x="87" y="414"/>
                    <a:pt x="87" y="246"/>
                    <a:pt x="187" y="142"/>
                  </a:cubicBezTo>
                  <a:cubicBezTo>
                    <a:pt x="266" y="60"/>
                    <a:pt x="407" y="65"/>
                    <a:pt x="500" y="152"/>
                  </a:cubicBezTo>
                  <a:cubicBezTo>
                    <a:pt x="504" y="156"/>
                    <a:pt x="504" y="156"/>
                    <a:pt x="504" y="156"/>
                  </a:cubicBezTo>
                  <a:cubicBezTo>
                    <a:pt x="530" y="180"/>
                    <a:pt x="547" y="196"/>
                    <a:pt x="574" y="196"/>
                  </a:cubicBezTo>
                  <a:cubicBezTo>
                    <a:pt x="600" y="196"/>
                    <a:pt x="617" y="180"/>
                    <a:pt x="644" y="156"/>
                  </a:cubicBezTo>
                  <a:cubicBezTo>
                    <a:pt x="647" y="152"/>
                    <a:pt x="647" y="152"/>
                    <a:pt x="647" y="152"/>
                  </a:cubicBezTo>
                  <a:cubicBezTo>
                    <a:pt x="741" y="64"/>
                    <a:pt x="882" y="60"/>
                    <a:pt x="961" y="142"/>
                  </a:cubicBezTo>
                  <a:cubicBezTo>
                    <a:pt x="1024" y="207"/>
                    <a:pt x="1049" y="300"/>
                    <a:pt x="1029" y="389"/>
                  </a:cubicBezTo>
                  <a:cubicBezTo>
                    <a:pt x="992" y="397"/>
                    <a:pt x="957" y="414"/>
                    <a:pt x="929" y="441"/>
                  </a:cubicBezTo>
                  <a:cubicBezTo>
                    <a:pt x="892" y="407"/>
                    <a:pt x="845" y="387"/>
                    <a:pt x="796" y="385"/>
                  </a:cubicBezTo>
                  <a:cubicBezTo>
                    <a:pt x="743" y="383"/>
                    <a:pt x="695" y="402"/>
                    <a:pt x="660" y="438"/>
                  </a:cubicBezTo>
                  <a:cubicBezTo>
                    <a:pt x="579" y="522"/>
                    <a:pt x="579" y="659"/>
                    <a:pt x="660" y="743"/>
                  </a:cubicBezTo>
                  <a:cubicBezTo>
                    <a:pt x="660" y="743"/>
                    <a:pt x="660" y="743"/>
                    <a:pt x="661" y="744"/>
                  </a:cubicBezTo>
                  <a:cubicBezTo>
                    <a:pt x="694" y="775"/>
                    <a:pt x="694" y="775"/>
                    <a:pt x="694" y="775"/>
                  </a:cubicBezTo>
                  <a:cubicBezTo>
                    <a:pt x="574" y="891"/>
                    <a:pt x="574" y="891"/>
                    <a:pt x="574" y="891"/>
                  </a:cubicBezTo>
                  <a:cubicBezTo>
                    <a:pt x="489" y="809"/>
                    <a:pt x="489" y="809"/>
                    <a:pt x="489" y="809"/>
                  </a:cubicBezTo>
                  <a:cubicBezTo>
                    <a:pt x="473" y="793"/>
                    <a:pt x="447" y="794"/>
                    <a:pt x="432" y="810"/>
                  </a:cubicBezTo>
                  <a:cubicBezTo>
                    <a:pt x="417" y="826"/>
                    <a:pt x="417" y="851"/>
                    <a:pt x="433" y="866"/>
                  </a:cubicBezTo>
                  <a:cubicBezTo>
                    <a:pt x="546" y="976"/>
                    <a:pt x="546" y="976"/>
                    <a:pt x="546" y="976"/>
                  </a:cubicBezTo>
                  <a:cubicBezTo>
                    <a:pt x="554" y="983"/>
                    <a:pt x="564" y="987"/>
                    <a:pt x="574" y="987"/>
                  </a:cubicBezTo>
                  <a:cubicBezTo>
                    <a:pt x="584" y="987"/>
                    <a:pt x="594" y="983"/>
                    <a:pt x="602" y="976"/>
                  </a:cubicBezTo>
                  <a:cubicBezTo>
                    <a:pt x="751" y="831"/>
                    <a:pt x="751" y="831"/>
                    <a:pt x="751" y="831"/>
                  </a:cubicBezTo>
                  <a:lnTo>
                    <a:pt x="901" y="976"/>
                  </a:lnTo>
                  <a:close/>
                  <a:moveTo>
                    <a:pt x="717" y="494"/>
                  </a:moveTo>
                  <a:cubicBezTo>
                    <a:pt x="762" y="448"/>
                    <a:pt x="833" y="461"/>
                    <a:pt x="875" y="500"/>
                  </a:cubicBezTo>
                  <a:cubicBezTo>
                    <a:pt x="877" y="502"/>
                    <a:pt x="877" y="502"/>
                    <a:pt x="877" y="502"/>
                  </a:cubicBezTo>
                  <a:cubicBezTo>
                    <a:pt x="893" y="517"/>
                    <a:pt x="907" y="530"/>
                    <a:pt x="929" y="530"/>
                  </a:cubicBezTo>
                  <a:cubicBezTo>
                    <a:pt x="951" y="530"/>
                    <a:pt x="965" y="517"/>
                    <a:pt x="981" y="502"/>
                  </a:cubicBezTo>
                  <a:cubicBezTo>
                    <a:pt x="983" y="500"/>
                    <a:pt x="983" y="500"/>
                    <a:pt x="983" y="500"/>
                  </a:cubicBezTo>
                  <a:cubicBezTo>
                    <a:pt x="1024" y="461"/>
                    <a:pt x="1096" y="448"/>
                    <a:pt x="1140" y="494"/>
                  </a:cubicBezTo>
                  <a:cubicBezTo>
                    <a:pt x="1191" y="547"/>
                    <a:pt x="1192" y="633"/>
                    <a:pt x="1141" y="687"/>
                  </a:cubicBezTo>
                  <a:cubicBezTo>
                    <a:pt x="929" y="891"/>
                    <a:pt x="929" y="891"/>
                    <a:pt x="929" y="891"/>
                  </a:cubicBezTo>
                  <a:cubicBezTo>
                    <a:pt x="717" y="687"/>
                    <a:pt x="717" y="687"/>
                    <a:pt x="717" y="687"/>
                  </a:cubicBezTo>
                  <a:cubicBezTo>
                    <a:pt x="666" y="633"/>
                    <a:pt x="666" y="547"/>
                    <a:pt x="717" y="4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47">
              <a:extLst>
                <a:ext uri="{FF2B5EF4-FFF2-40B4-BE49-F238E27FC236}">
                  <a16:creationId xmlns:a16="http://schemas.microsoft.com/office/drawing/2014/main" id="{8382DCA6-B9E3-44FC-A854-CB78D60CF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773738" y="1860551"/>
              <a:ext cx="85725" cy="87313"/>
            </a:xfrm>
            <a:custGeom>
              <a:avLst/>
              <a:gdLst>
                <a:gd name="T0" fmla="*/ 44 w 88"/>
                <a:gd name="T1" fmla="*/ 84 h 84"/>
                <a:gd name="T2" fmla="*/ 73 w 88"/>
                <a:gd name="T3" fmla="*/ 72 h 84"/>
                <a:gd name="T4" fmla="*/ 72 w 88"/>
                <a:gd name="T5" fmla="*/ 16 h 84"/>
                <a:gd name="T6" fmla="*/ 15 w 88"/>
                <a:gd name="T7" fmla="*/ 16 h 84"/>
                <a:gd name="T8" fmla="*/ 16 w 88"/>
                <a:gd name="T9" fmla="*/ 73 h 84"/>
                <a:gd name="T10" fmla="*/ 16 w 88"/>
                <a:gd name="T11" fmla="*/ 73 h 84"/>
                <a:gd name="T12" fmla="*/ 44 w 88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84">
                  <a:moveTo>
                    <a:pt x="44" y="84"/>
                  </a:moveTo>
                  <a:cubicBezTo>
                    <a:pt x="54" y="84"/>
                    <a:pt x="65" y="80"/>
                    <a:pt x="73" y="72"/>
                  </a:cubicBezTo>
                  <a:cubicBezTo>
                    <a:pt x="88" y="56"/>
                    <a:pt x="88" y="31"/>
                    <a:pt x="72" y="16"/>
                  </a:cubicBezTo>
                  <a:cubicBezTo>
                    <a:pt x="56" y="0"/>
                    <a:pt x="31" y="0"/>
                    <a:pt x="15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4" y="80"/>
                    <a:pt x="34" y="84"/>
                    <a:pt x="44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00559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CAC1B9-5A80-4C74-BF5A-675F578E88CC}"/>
              </a:ext>
            </a:extLst>
          </p:cNvPr>
          <p:cNvSpPr txBox="1"/>
          <p:nvPr/>
        </p:nvSpPr>
        <p:spPr>
          <a:xfrm>
            <a:off x="3792324" y="560829"/>
            <a:ext cx="4607352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latin typeface="Roboto Slab" pitchFamily="2" charset="0"/>
                <a:ea typeface="Roboto Slab" pitchFamily="2" charset="0"/>
              </a:rPr>
              <a:t>WHAT</a:t>
            </a:r>
            <a:r>
              <a:rPr lang="en-US" sz="3500" b="1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3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PEOPLE SAID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570D4EB-254B-4289-BE60-256199E39F5E}"/>
              </a:ext>
            </a:extLst>
          </p:cNvPr>
          <p:cNvGrpSpPr/>
          <p:nvPr/>
        </p:nvGrpSpPr>
        <p:grpSpPr>
          <a:xfrm>
            <a:off x="1128288" y="4488788"/>
            <a:ext cx="2565026" cy="1158662"/>
            <a:chOff x="1020709" y="4355351"/>
            <a:chExt cx="2565026" cy="115866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791EBCC-7BCC-4A9B-AF5B-75504D841E30}"/>
                </a:ext>
              </a:extLst>
            </p:cNvPr>
            <p:cNvSpPr txBox="1"/>
            <p:nvPr/>
          </p:nvSpPr>
          <p:spPr>
            <a:xfrm>
              <a:off x="1547246" y="4355351"/>
              <a:ext cx="1511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Mr.Johnson</a:t>
              </a:r>
              <a:endParaRPr lang="en-US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97A1294-CE20-48B9-A0C7-F0E81E92187D}"/>
                </a:ext>
              </a:extLst>
            </p:cNvPr>
            <p:cNvSpPr txBox="1"/>
            <p:nvPr/>
          </p:nvSpPr>
          <p:spPr>
            <a:xfrm>
              <a:off x="1020709" y="4821900"/>
              <a:ext cx="2565026" cy="69211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From firmament and, Yielding god hath waters kind called does.</a:t>
              </a: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B1C87DCC-FE0A-434F-B3FC-4475D06EC914}"/>
              </a:ext>
            </a:extLst>
          </p:cNvPr>
          <p:cNvSpPr/>
          <p:nvPr/>
        </p:nvSpPr>
        <p:spPr>
          <a:xfrm>
            <a:off x="0" y="1485655"/>
            <a:ext cx="12192000" cy="16909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0B355145-C193-40F5-B799-8D8EFA14B2D4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/>
          <a:srcRect l="11222" t="2979" b="42441"/>
          <a:stretch/>
        </p:blipFill>
        <p:spPr>
          <a:xfrm>
            <a:off x="1585617" y="2315586"/>
            <a:ext cx="1693194" cy="1664018"/>
          </a:xfr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166E301E-4C7D-42E4-9EBE-56A3E1A0898F}"/>
              </a:ext>
            </a:extLst>
          </p:cNvPr>
          <p:cNvGrpSpPr/>
          <p:nvPr/>
        </p:nvGrpSpPr>
        <p:grpSpPr>
          <a:xfrm>
            <a:off x="4813487" y="4488788"/>
            <a:ext cx="2565026" cy="1158662"/>
            <a:chOff x="1020709" y="4355351"/>
            <a:chExt cx="2565026" cy="115866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A3573CC-1531-44F9-A4BB-7B1BD0A7A932}"/>
                </a:ext>
              </a:extLst>
            </p:cNvPr>
            <p:cNvSpPr txBox="1"/>
            <p:nvPr/>
          </p:nvSpPr>
          <p:spPr>
            <a:xfrm>
              <a:off x="1547246" y="4355351"/>
              <a:ext cx="1511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Mr.Johnson</a:t>
              </a:r>
              <a:endParaRPr lang="en-US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04834BA-709A-4380-B709-EFFC3142E504}"/>
                </a:ext>
              </a:extLst>
            </p:cNvPr>
            <p:cNvSpPr txBox="1"/>
            <p:nvPr/>
          </p:nvSpPr>
          <p:spPr>
            <a:xfrm>
              <a:off x="1020709" y="4821900"/>
              <a:ext cx="2565026" cy="69211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From firmament and, Yielding god hath waters kind called does.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43051F0-142D-4B7F-8D0A-871997E650BE}"/>
              </a:ext>
            </a:extLst>
          </p:cNvPr>
          <p:cNvGrpSpPr/>
          <p:nvPr/>
        </p:nvGrpSpPr>
        <p:grpSpPr>
          <a:xfrm>
            <a:off x="8498686" y="4488788"/>
            <a:ext cx="2565026" cy="1158662"/>
            <a:chOff x="1020709" y="4355351"/>
            <a:chExt cx="2565026" cy="115866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A126FCA-FF41-4044-BFB2-304D82B75730}"/>
                </a:ext>
              </a:extLst>
            </p:cNvPr>
            <p:cNvSpPr txBox="1"/>
            <p:nvPr/>
          </p:nvSpPr>
          <p:spPr>
            <a:xfrm>
              <a:off x="1547246" y="4355351"/>
              <a:ext cx="15119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rPr>
                <a:t>Mr.Johnson</a:t>
              </a:r>
              <a:endParaRPr lang="en-US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76EC186-94CC-480F-81A3-B0E39E0B7761}"/>
                </a:ext>
              </a:extLst>
            </p:cNvPr>
            <p:cNvSpPr txBox="1"/>
            <p:nvPr/>
          </p:nvSpPr>
          <p:spPr>
            <a:xfrm>
              <a:off x="1020709" y="4821900"/>
              <a:ext cx="2565026" cy="692113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900" dirty="0">
                  <a:latin typeface="Roboto Slab" pitchFamily="2" charset="0"/>
                  <a:ea typeface="Roboto Slab" pitchFamily="2" charset="0"/>
                  <a:cs typeface="Montserrat" charset="0"/>
                </a:rPr>
                <a:t>Lesser first day kind god us earth. The From firmament and, Yielding god hath waters kind called does.</a:t>
              </a:r>
            </a:p>
          </p:txBody>
        </p:sp>
      </p:grpSp>
      <p:sp>
        <p:nvSpPr>
          <p:cNvPr id="26" name="Freeform 5">
            <a:extLst>
              <a:ext uri="{FF2B5EF4-FFF2-40B4-BE49-F238E27FC236}">
                <a16:creationId xmlns:a16="http://schemas.microsoft.com/office/drawing/2014/main" id="{310A60B3-8046-4897-91FB-B9587F2411D8}"/>
              </a:ext>
            </a:extLst>
          </p:cNvPr>
          <p:cNvSpPr>
            <a:spLocks/>
          </p:cNvSpPr>
          <p:nvPr/>
        </p:nvSpPr>
        <p:spPr bwMode="auto">
          <a:xfrm rot="20700000">
            <a:off x="1469213" y="2432022"/>
            <a:ext cx="1883175" cy="1736032"/>
          </a:xfrm>
          <a:custGeom>
            <a:avLst/>
            <a:gdLst>
              <a:gd name="T0" fmla="*/ 656 w 770"/>
              <a:gd name="T1" fmla="*/ 123 h 666"/>
              <a:gd name="T2" fmla="*/ 446 w 770"/>
              <a:gd name="T3" fmla="*/ 155 h 666"/>
              <a:gd name="T4" fmla="*/ 446 w 770"/>
              <a:gd name="T5" fmla="*/ 154 h 666"/>
              <a:gd name="T6" fmla="*/ 298 w 770"/>
              <a:gd name="T7" fmla="*/ 10 h 666"/>
              <a:gd name="T8" fmla="*/ 93 w 770"/>
              <a:gd name="T9" fmla="*/ 137 h 666"/>
              <a:gd name="T10" fmla="*/ 285 w 770"/>
              <a:gd name="T11" fmla="*/ 665 h 666"/>
              <a:gd name="T12" fmla="*/ 286 w 770"/>
              <a:gd name="T13" fmla="*/ 666 h 666"/>
              <a:gd name="T14" fmla="*/ 749 w 770"/>
              <a:gd name="T15" fmla="*/ 344 h 666"/>
              <a:gd name="T16" fmla="*/ 656 w 770"/>
              <a:gd name="T17" fmla="*/ 123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0" h="666">
                <a:moveTo>
                  <a:pt x="656" y="123"/>
                </a:moveTo>
                <a:cubicBezTo>
                  <a:pt x="604" y="94"/>
                  <a:pt x="530" y="86"/>
                  <a:pt x="446" y="155"/>
                </a:cubicBezTo>
                <a:cubicBezTo>
                  <a:pt x="446" y="155"/>
                  <a:pt x="446" y="154"/>
                  <a:pt x="446" y="154"/>
                </a:cubicBezTo>
                <a:cubicBezTo>
                  <a:pt x="418" y="50"/>
                  <a:pt x="356" y="16"/>
                  <a:pt x="298" y="10"/>
                </a:cubicBezTo>
                <a:cubicBezTo>
                  <a:pt x="209" y="0"/>
                  <a:pt x="126" y="54"/>
                  <a:pt x="93" y="137"/>
                </a:cubicBezTo>
                <a:cubicBezTo>
                  <a:pt x="0" y="374"/>
                  <a:pt x="266" y="646"/>
                  <a:pt x="285" y="665"/>
                </a:cubicBezTo>
                <a:cubicBezTo>
                  <a:pt x="286" y="666"/>
                  <a:pt x="286" y="666"/>
                  <a:pt x="286" y="666"/>
                </a:cubicBezTo>
                <a:cubicBezTo>
                  <a:pt x="286" y="666"/>
                  <a:pt x="688" y="601"/>
                  <a:pt x="749" y="344"/>
                </a:cubicBezTo>
                <a:cubicBezTo>
                  <a:pt x="770" y="258"/>
                  <a:pt x="734" y="166"/>
                  <a:pt x="656" y="123"/>
                </a:cubicBezTo>
              </a:path>
            </a:pathLst>
          </a:custGeom>
          <a:noFill/>
          <a:ln w="38100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33300"/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097E0EDA-41D9-47C2-9CCE-F3EA29F57FF7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/>
          <a:srcRect l="4772" t="23648" r="12935" b="22468"/>
          <a:stretch/>
        </p:blipFill>
        <p:spPr>
          <a:xfrm>
            <a:off x="5270818" y="2315586"/>
            <a:ext cx="1693193" cy="1664018"/>
          </a:xfrm>
        </p:spPr>
      </p:pic>
      <p:pic>
        <p:nvPicPr>
          <p:cNvPr id="37" name="Picture Placeholder 36">
            <a:extLst>
              <a:ext uri="{FF2B5EF4-FFF2-40B4-BE49-F238E27FC236}">
                <a16:creationId xmlns:a16="http://schemas.microsoft.com/office/drawing/2014/main" id="{B4753024-B744-4CDF-9DDD-7CFF1D1F7142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4"/>
          <a:srcRect l="29921" t="-1" r="6150" b="5853"/>
          <a:stretch/>
        </p:blipFill>
        <p:spPr>
          <a:xfrm>
            <a:off x="8956015" y="2315586"/>
            <a:ext cx="1693194" cy="1664018"/>
          </a:xfrm>
        </p:spPr>
      </p:pic>
      <p:sp>
        <p:nvSpPr>
          <p:cNvPr id="30" name="Freeform 5">
            <a:extLst>
              <a:ext uri="{FF2B5EF4-FFF2-40B4-BE49-F238E27FC236}">
                <a16:creationId xmlns:a16="http://schemas.microsoft.com/office/drawing/2014/main" id="{E2742341-DE25-435E-926D-74CB8A7071AB}"/>
              </a:ext>
            </a:extLst>
          </p:cNvPr>
          <p:cNvSpPr>
            <a:spLocks/>
          </p:cNvSpPr>
          <p:nvPr/>
        </p:nvSpPr>
        <p:spPr bwMode="auto">
          <a:xfrm rot="20700000">
            <a:off x="5154412" y="2432022"/>
            <a:ext cx="1883175" cy="1736032"/>
          </a:xfrm>
          <a:custGeom>
            <a:avLst/>
            <a:gdLst>
              <a:gd name="T0" fmla="*/ 656 w 770"/>
              <a:gd name="T1" fmla="*/ 123 h 666"/>
              <a:gd name="T2" fmla="*/ 446 w 770"/>
              <a:gd name="T3" fmla="*/ 155 h 666"/>
              <a:gd name="T4" fmla="*/ 446 w 770"/>
              <a:gd name="T5" fmla="*/ 154 h 666"/>
              <a:gd name="T6" fmla="*/ 298 w 770"/>
              <a:gd name="T7" fmla="*/ 10 h 666"/>
              <a:gd name="T8" fmla="*/ 93 w 770"/>
              <a:gd name="T9" fmla="*/ 137 h 666"/>
              <a:gd name="T10" fmla="*/ 285 w 770"/>
              <a:gd name="T11" fmla="*/ 665 h 666"/>
              <a:gd name="T12" fmla="*/ 286 w 770"/>
              <a:gd name="T13" fmla="*/ 666 h 666"/>
              <a:gd name="T14" fmla="*/ 749 w 770"/>
              <a:gd name="T15" fmla="*/ 344 h 666"/>
              <a:gd name="T16" fmla="*/ 656 w 770"/>
              <a:gd name="T17" fmla="*/ 123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0" h="666">
                <a:moveTo>
                  <a:pt x="656" y="123"/>
                </a:moveTo>
                <a:cubicBezTo>
                  <a:pt x="604" y="94"/>
                  <a:pt x="530" y="86"/>
                  <a:pt x="446" y="155"/>
                </a:cubicBezTo>
                <a:cubicBezTo>
                  <a:pt x="446" y="155"/>
                  <a:pt x="446" y="154"/>
                  <a:pt x="446" y="154"/>
                </a:cubicBezTo>
                <a:cubicBezTo>
                  <a:pt x="418" y="50"/>
                  <a:pt x="356" y="16"/>
                  <a:pt x="298" y="10"/>
                </a:cubicBezTo>
                <a:cubicBezTo>
                  <a:pt x="209" y="0"/>
                  <a:pt x="126" y="54"/>
                  <a:pt x="93" y="137"/>
                </a:cubicBezTo>
                <a:cubicBezTo>
                  <a:pt x="0" y="374"/>
                  <a:pt x="266" y="646"/>
                  <a:pt x="285" y="665"/>
                </a:cubicBezTo>
                <a:cubicBezTo>
                  <a:pt x="286" y="666"/>
                  <a:pt x="286" y="666"/>
                  <a:pt x="286" y="666"/>
                </a:cubicBezTo>
                <a:cubicBezTo>
                  <a:pt x="286" y="666"/>
                  <a:pt x="688" y="601"/>
                  <a:pt x="749" y="344"/>
                </a:cubicBezTo>
                <a:cubicBezTo>
                  <a:pt x="770" y="258"/>
                  <a:pt x="734" y="166"/>
                  <a:pt x="656" y="123"/>
                </a:cubicBezTo>
              </a:path>
            </a:pathLst>
          </a:custGeom>
          <a:noFill/>
          <a:ln w="38100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33300"/>
          </a:p>
        </p:txBody>
      </p:sp>
      <p:sp>
        <p:nvSpPr>
          <p:cNvPr id="33" name="Freeform 5">
            <a:extLst>
              <a:ext uri="{FF2B5EF4-FFF2-40B4-BE49-F238E27FC236}">
                <a16:creationId xmlns:a16="http://schemas.microsoft.com/office/drawing/2014/main" id="{DFC6382C-798C-4FEE-BCA7-BF2BCB3C8554}"/>
              </a:ext>
            </a:extLst>
          </p:cNvPr>
          <p:cNvSpPr>
            <a:spLocks/>
          </p:cNvSpPr>
          <p:nvPr/>
        </p:nvSpPr>
        <p:spPr bwMode="auto">
          <a:xfrm rot="20700000">
            <a:off x="8839611" y="2432022"/>
            <a:ext cx="1883175" cy="1736032"/>
          </a:xfrm>
          <a:custGeom>
            <a:avLst/>
            <a:gdLst>
              <a:gd name="T0" fmla="*/ 656 w 770"/>
              <a:gd name="T1" fmla="*/ 123 h 666"/>
              <a:gd name="T2" fmla="*/ 446 w 770"/>
              <a:gd name="T3" fmla="*/ 155 h 666"/>
              <a:gd name="T4" fmla="*/ 446 w 770"/>
              <a:gd name="T5" fmla="*/ 154 h 666"/>
              <a:gd name="T6" fmla="*/ 298 w 770"/>
              <a:gd name="T7" fmla="*/ 10 h 666"/>
              <a:gd name="T8" fmla="*/ 93 w 770"/>
              <a:gd name="T9" fmla="*/ 137 h 666"/>
              <a:gd name="T10" fmla="*/ 285 w 770"/>
              <a:gd name="T11" fmla="*/ 665 h 666"/>
              <a:gd name="T12" fmla="*/ 286 w 770"/>
              <a:gd name="T13" fmla="*/ 666 h 666"/>
              <a:gd name="T14" fmla="*/ 749 w 770"/>
              <a:gd name="T15" fmla="*/ 344 h 666"/>
              <a:gd name="T16" fmla="*/ 656 w 770"/>
              <a:gd name="T17" fmla="*/ 123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0" h="666">
                <a:moveTo>
                  <a:pt x="656" y="123"/>
                </a:moveTo>
                <a:cubicBezTo>
                  <a:pt x="604" y="94"/>
                  <a:pt x="530" y="86"/>
                  <a:pt x="446" y="155"/>
                </a:cubicBezTo>
                <a:cubicBezTo>
                  <a:pt x="446" y="155"/>
                  <a:pt x="446" y="154"/>
                  <a:pt x="446" y="154"/>
                </a:cubicBezTo>
                <a:cubicBezTo>
                  <a:pt x="418" y="50"/>
                  <a:pt x="356" y="16"/>
                  <a:pt x="298" y="10"/>
                </a:cubicBezTo>
                <a:cubicBezTo>
                  <a:pt x="209" y="0"/>
                  <a:pt x="126" y="54"/>
                  <a:pt x="93" y="137"/>
                </a:cubicBezTo>
                <a:cubicBezTo>
                  <a:pt x="0" y="374"/>
                  <a:pt x="266" y="646"/>
                  <a:pt x="285" y="665"/>
                </a:cubicBezTo>
                <a:cubicBezTo>
                  <a:pt x="286" y="666"/>
                  <a:pt x="286" y="666"/>
                  <a:pt x="286" y="666"/>
                </a:cubicBezTo>
                <a:cubicBezTo>
                  <a:pt x="286" y="666"/>
                  <a:pt x="688" y="601"/>
                  <a:pt x="749" y="344"/>
                </a:cubicBezTo>
                <a:cubicBezTo>
                  <a:pt x="770" y="258"/>
                  <a:pt x="734" y="166"/>
                  <a:pt x="656" y="123"/>
                </a:cubicBezTo>
              </a:path>
            </a:pathLst>
          </a:custGeom>
          <a:noFill/>
          <a:ln w="38100"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33300"/>
          </a:p>
        </p:txBody>
      </p:sp>
    </p:spTree>
    <p:extLst>
      <p:ext uri="{BB962C8B-B14F-4D97-AF65-F5344CB8AC3E}">
        <p14:creationId xmlns:p14="http://schemas.microsoft.com/office/powerpoint/2010/main" val="15732220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B84F551E-5711-4844-BC9F-73CDED356D4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6392" t="13462" r="35916"/>
          <a:stretch/>
        </p:blipFill>
        <p:spPr>
          <a:xfrm>
            <a:off x="1712685" y="1973937"/>
            <a:ext cx="2612572" cy="2612572"/>
          </a:xfrm>
        </p:spPr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88EE0633-1871-4807-B53E-51F4EFE76F4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t="16767" b="16767"/>
          <a:stretch>
            <a:fillRect/>
          </a:stretch>
        </p:blipFill>
        <p:spPr/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33BDE6BF-0A78-4C34-8187-07F6E0F8A89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/>
          <a:srcRect l="31683" t="15490" r="31683" b="29632"/>
          <a:stretch/>
        </p:blipFill>
        <p:spPr>
          <a:xfrm>
            <a:off x="7866743" y="1973937"/>
            <a:ext cx="2612572" cy="2612572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179C558-B0BC-4DFD-9399-34697D6E801C}"/>
              </a:ext>
            </a:extLst>
          </p:cNvPr>
          <p:cNvSpPr txBox="1"/>
          <p:nvPr/>
        </p:nvSpPr>
        <p:spPr>
          <a:xfrm>
            <a:off x="3542257" y="555387"/>
            <a:ext cx="510748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latin typeface="Roboto Slab" pitchFamily="2" charset="0"/>
                <a:ea typeface="Roboto Slab" pitchFamily="2" charset="0"/>
              </a:rPr>
              <a:t>SWEETEST</a:t>
            </a:r>
            <a:r>
              <a:rPr lang="en-US" sz="3500" b="1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3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MOMENTS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BCCA5D7-CF82-4B5D-A660-5FD82E6A74AF}"/>
              </a:ext>
            </a:extLst>
          </p:cNvPr>
          <p:cNvSpPr/>
          <p:nvPr/>
        </p:nvSpPr>
        <p:spPr>
          <a:xfrm>
            <a:off x="1003300" y="5161644"/>
            <a:ext cx="10185400" cy="83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There are many variations of passages of Lorem Ipsum available, but the majority have suffered alteration in some form, by injected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humour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, or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randomised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words which don't look even slightly believable. If you are going to use a passage of Lorem Ipsum, you need to be predefined chunks as necessary, making this the first true generator on the Internet.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7E954F7-636F-4CE4-8536-4E68C351D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656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12FE4E64-F5E3-46E4-8329-7F920BC4D81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/>
          <a:srcRect l="1784" r="8572" b="6789"/>
          <a:stretch/>
        </p:blipFill>
        <p:spPr>
          <a:xfrm>
            <a:off x="1" y="1807028"/>
            <a:ext cx="3947735" cy="2735943"/>
          </a:xfrm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9899FAFD-A701-471A-B4EF-669206C16FF2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/>
          <a:srcRect l="1933" r="1933"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244A46E9-2707-4A8C-B204-D708B14AB7A4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/>
          <a:srcRect l="1914" r="1914"/>
          <a:stretch>
            <a:fillRect/>
          </a:stretch>
        </p:blipFill>
        <p:spPr/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67D6842-712E-49C2-8051-16C75D1B22E7}"/>
              </a:ext>
            </a:extLst>
          </p:cNvPr>
          <p:cNvSpPr txBox="1"/>
          <p:nvPr/>
        </p:nvSpPr>
        <p:spPr>
          <a:xfrm>
            <a:off x="3453290" y="673100"/>
            <a:ext cx="5285421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latin typeface="Roboto Slab" pitchFamily="2" charset="0"/>
                <a:ea typeface="Roboto Slab" pitchFamily="2" charset="0"/>
              </a:rPr>
              <a:t>LAST EVENT </a:t>
            </a:r>
            <a:r>
              <a:rPr lang="en-US" sz="35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</a:rPr>
              <a:t>REVIEW 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4A856C7-0243-4FBF-B7A7-5FD4BBEF8DC2}"/>
              </a:ext>
            </a:extLst>
          </p:cNvPr>
          <p:cNvSpPr/>
          <p:nvPr/>
        </p:nvSpPr>
        <p:spPr>
          <a:xfrm>
            <a:off x="1003300" y="5065488"/>
            <a:ext cx="10185400" cy="83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There are many variations of passages of Lorem Ipsum available, but the majority have suffered alteration in some form, by injected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humour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, or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randomised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words which don't look even slightly believable. If you are going to use a passage of Lorem Ipsum, you need to be predefined chunks as necessary, making this the first true generator on the Internet.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620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4">
      <a:dk1>
        <a:srgbClr val="000000"/>
      </a:dk1>
      <a:lt1>
        <a:srgbClr val="FFFFFF"/>
      </a:lt1>
      <a:dk2>
        <a:srgbClr val="7D8287"/>
      </a:dk2>
      <a:lt2>
        <a:srgbClr val="EBEEF0"/>
      </a:lt2>
      <a:accent1>
        <a:srgbClr val="5A004B"/>
      </a:accent1>
      <a:accent2>
        <a:srgbClr val="D71414"/>
      </a:accent2>
      <a:accent3>
        <a:srgbClr val="FFAF00"/>
      </a:accent3>
      <a:accent4>
        <a:srgbClr val="96B900"/>
      </a:accent4>
      <a:accent5>
        <a:srgbClr val="00A082"/>
      </a:accent5>
      <a:accent6>
        <a:srgbClr val="2891D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10304</TotalTime>
  <Words>1258</Words>
  <Application>Microsoft Office PowerPoint</Application>
  <PresentationFormat>Widescreen</PresentationFormat>
  <Paragraphs>136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Arial</vt:lpstr>
      <vt:lpstr>Bebas</vt:lpstr>
      <vt:lpstr>Bebas Neue</vt:lpstr>
      <vt:lpstr>Calibri</vt:lpstr>
      <vt:lpstr>Lato</vt:lpstr>
      <vt:lpstr>Montserrat</vt:lpstr>
      <vt:lpstr>Montserrat Light</vt:lpstr>
      <vt:lpstr>Roboto Slab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ismail - [2010]</cp:lastModifiedBy>
  <cp:revision>1245</cp:revision>
  <dcterms:created xsi:type="dcterms:W3CDTF">2016-01-13T17:16:24Z</dcterms:created>
  <dcterms:modified xsi:type="dcterms:W3CDTF">2020-01-18T14:21:05Z</dcterms:modified>
</cp:coreProperties>
</file>