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256" r:id="rId2"/>
    <p:sldId id="263" r:id="rId3"/>
    <p:sldId id="257" r:id="rId4"/>
    <p:sldId id="259" r:id="rId5"/>
    <p:sldId id="260" r:id="rId6"/>
    <p:sldId id="262" r:id="rId7"/>
    <p:sldId id="271" r:id="rId8"/>
    <p:sldId id="264" r:id="rId9"/>
    <p:sldId id="267" r:id="rId10"/>
    <p:sldId id="270" r:id="rId11"/>
    <p:sldId id="276" r:id="rId12"/>
    <p:sldId id="275" r:id="rId13"/>
    <p:sldId id="348" r:id="rId14"/>
    <p:sldId id="279" r:id="rId15"/>
    <p:sldId id="277" r:id="rId16"/>
    <p:sldId id="280" r:id="rId17"/>
    <p:sldId id="300" r:id="rId18"/>
    <p:sldId id="349" r:id="rId19"/>
    <p:sldId id="282" r:id="rId20"/>
    <p:sldId id="284" r:id="rId21"/>
    <p:sldId id="281" r:id="rId22"/>
    <p:sldId id="34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0"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32" autoAdjust="0"/>
    <p:restoredTop sz="97013"/>
  </p:normalViewPr>
  <p:slideViewPr>
    <p:cSldViewPr snapToGrid="0" snapToObjects="1">
      <p:cViewPr>
        <p:scale>
          <a:sx n="75" d="100"/>
          <a:sy n="75" d="100"/>
        </p:scale>
        <p:origin x="1830" y="948"/>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F1CD92-DA11-42CA-9E28-F57FD4F371F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F39021B-388A-439D-95EA-A0D865B849D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08931A6-F961-4C57-927C-406CB9CDDA2A}" type="datetimeFigureOut">
              <a:rPr lang="en-US" smtClean="0"/>
              <a:t>1/20/2020</a:t>
            </a:fld>
            <a:endParaRPr lang="en-US"/>
          </a:p>
        </p:txBody>
      </p:sp>
      <p:sp>
        <p:nvSpPr>
          <p:cNvPr id="4" name="Footer Placeholder 3">
            <a:extLst>
              <a:ext uri="{FF2B5EF4-FFF2-40B4-BE49-F238E27FC236}">
                <a16:creationId xmlns:a16="http://schemas.microsoft.com/office/drawing/2014/main" id="{B6237265-C715-4164-8B30-E32A9AE5535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E152FC6-64DD-41BE-A95D-2E3785E1B9A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7845297-E8C3-4A56-9516-E18309FF2736}" type="slidenum">
              <a:rPr lang="en-US" smtClean="0"/>
              <a:t>‹#›</a:t>
            </a:fld>
            <a:endParaRPr lang="en-US"/>
          </a:p>
        </p:txBody>
      </p:sp>
    </p:spTree>
    <p:extLst>
      <p:ext uri="{BB962C8B-B14F-4D97-AF65-F5344CB8AC3E}">
        <p14:creationId xmlns:p14="http://schemas.microsoft.com/office/powerpoint/2010/main" val="5947280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F10FA5-98E6-FB4E-97B6-D4EB979E8963}" type="datetimeFigureOut">
              <a:rPr lang="en-US" smtClean="0"/>
              <a:t>1/20/2020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22E1E8-19DD-9846-964E-7494B0E7F513}" type="slidenum">
              <a:rPr lang="en-US" smtClean="0"/>
              <a:t>‹#›</a:t>
            </a:fld>
            <a:endParaRPr lang="en-US"/>
          </a:p>
        </p:txBody>
      </p:sp>
    </p:spTree>
    <p:extLst>
      <p:ext uri="{BB962C8B-B14F-4D97-AF65-F5344CB8AC3E}">
        <p14:creationId xmlns:p14="http://schemas.microsoft.com/office/powerpoint/2010/main" val="11614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Full Blank">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4D3EA5E7-7D05-4222-ACF8-6CDFB03B48D6}"/>
              </a:ext>
            </a:extLst>
          </p:cNvPr>
          <p:cNvGrpSpPr/>
          <p:nvPr userDrawn="1"/>
        </p:nvGrpSpPr>
        <p:grpSpPr>
          <a:xfrm>
            <a:off x="11808932" y="6477097"/>
            <a:ext cx="231532" cy="231532"/>
            <a:chOff x="11275488" y="5797834"/>
            <a:chExt cx="353804" cy="353804"/>
          </a:xfrm>
        </p:grpSpPr>
        <p:sp>
          <p:nvSpPr>
            <p:cNvPr id="6" name="Oval 5">
              <a:hlinkClick r:id="" action="ppaction://hlinkshowjump?jump=nextslide"/>
              <a:extLst>
                <a:ext uri="{FF2B5EF4-FFF2-40B4-BE49-F238E27FC236}">
                  <a16:creationId xmlns:a16="http://schemas.microsoft.com/office/drawing/2014/main" id="{22AB1A8F-A688-4E11-B0D4-D3A5E89C55F5}"/>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hevron 32">
              <a:hlinkClick r:id="" action="ppaction://hlinkshowjump?jump=nextslide" tooltip="Next Slide"/>
              <a:extLst>
                <a:ext uri="{FF2B5EF4-FFF2-40B4-BE49-F238E27FC236}">
                  <a16:creationId xmlns:a16="http://schemas.microsoft.com/office/drawing/2014/main" id="{96C1C273-F4D0-4E92-94AC-6B2805952E88}"/>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 name="Group 7">
            <a:extLst>
              <a:ext uri="{FF2B5EF4-FFF2-40B4-BE49-F238E27FC236}">
                <a16:creationId xmlns:a16="http://schemas.microsoft.com/office/drawing/2014/main" id="{415D64F4-5590-456D-ACF3-AF2B34E1C579}"/>
              </a:ext>
            </a:extLst>
          </p:cNvPr>
          <p:cNvGrpSpPr/>
          <p:nvPr userDrawn="1"/>
        </p:nvGrpSpPr>
        <p:grpSpPr>
          <a:xfrm>
            <a:off x="11543208" y="6477097"/>
            <a:ext cx="231532" cy="231532"/>
            <a:chOff x="11275488" y="5797834"/>
            <a:chExt cx="353804" cy="353804"/>
          </a:xfrm>
        </p:grpSpPr>
        <p:sp>
          <p:nvSpPr>
            <p:cNvPr id="9" name="Oval 8">
              <a:hlinkClick r:id="" action="ppaction://hlinkshowjump?jump=nextslide"/>
              <a:extLst>
                <a:ext uri="{FF2B5EF4-FFF2-40B4-BE49-F238E27FC236}">
                  <a16:creationId xmlns:a16="http://schemas.microsoft.com/office/drawing/2014/main" id="{C8108911-E34C-49EC-9664-CF10AC8B9170}"/>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hevron 15">
              <a:hlinkClick r:id="" action="ppaction://hlinkshowjump?jump=nextslide" tooltip="Next Slide"/>
              <a:extLst>
                <a:ext uri="{FF2B5EF4-FFF2-40B4-BE49-F238E27FC236}">
                  <a16:creationId xmlns:a16="http://schemas.microsoft.com/office/drawing/2014/main" id="{25948503-9E76-4462-937D-A23BE740B227}"/>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1" name="Title Placeholder 1">
            <a:extLst>
              <a:ext uri="{FF2B5EF4-FFF2-40B4-BE49-F238E27FC236}">
                <a16:creationId xmlns:a16="http://schemas.microsoft.com/office/drawing/2014/main" id="{1FFCDE95-CD74-452F-ABAC-15729438B1CF}"/>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sz="2600" b="0">
                <a:latin typeface="+mn-lt"/>
              </a:defRPr>
            </a:lvl1pPr>
          </a:lstStyle>
          <a:p>
            <a:r>
              <a:rPr lang="en-US" dirty="0"/>
              <a:t>Your Heading: Text Goes Here</a:t>
            </a:r>
          </a:p>
        </p:txBody>
      </p:sp>
    </p:spTree>
    <p:extLst>
      <p:ext uri="{BB962C8B-B14F-4D97-AF65-F5344CB8AC3E}">
        <p14:creationId xmlns:p14="http://schemas.microsoft.com/office/powerpoint/2010/main" val="38500579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6_Title 1">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AC697095-387A-42CF-A14E-29806F32F353}"/>
              </a:ext>
            </a:extLst>
          </p:cNvPr>
          <p:cNvSpPr>
            <a:spLocks noGrp="1"/>
          </p:cNvSpPr>
          <p:nvPr>
            <p:ph type="pic" sz="quarter" idx="15"/>
          </p:nvPr>
        </p:nvSpPr>
        <p:spPr>
          <a:xfrm>
            <a:off x="4432300" y="4252471"/>
            <a:ext cx="3162300" cy="1727200"/>
          </a:xfrm>
          <a:custGeom>
            <a:avLst/>
            <a:gdLst>
              <a:gd name="connsiteX0" fmla="*/ 0 w 3162300"/>
              <a:gd name="connsiteY0" fmla="*/ 0 h 1727200"/>
              <a:gd name="connsiteX1" fmla="*/ 3162300 w 3162300"/>
              <a:gd name="connsiteY1" fmla="*/ 0 h 1727200"/>
              <a:gd name="connsiteX2" fmla="*/ 3162300 w 3162300"/>
              <a:gd name="connsiteY2" fmla="*/ 1727200 h 1727200"/>
              <a:gd name="connsiteX3" fmla="*/ 0 w 3162300"/>
              <a:gd name="connsiteY3" fmla="*/ 1727200 h 1727200"/>
            </a:gdLst>
            <a:ahLst/>
            <a:cxnLst>
              <a:cxn ang="0">
                <a:pos x="connsiteX0" y="connsiteY0"/>
              </a:cxn>
              <a:cxn ang="0">
                <a:pos x="connsiteX1" y="connsiteY1"/>
              </a:cxn>
              <a:cxn ang="0">
                <a:pos x="connsiteX2" y="connsiteY2"/>
              </a:cxn>
              <a:cxn ang="0">
                <a:pos x="connsiteX3" y="connsiteY3"/>
              </a:cxn>
            </a:cxnLst>
            <a:rect l="l" t="t" r="r" b="b"/>
            <a:pathLst>
              <a:path w="3162300" h="1727200">
                <a:moveTo>
                  <a:pt x="0" y="0"/>
                </a:moveTo>
                <a:lnTo>
                  <a:pt x="3162300" y="0"/>
                </a:lnTo>
                <a:lnTo>
                  <a:pt x="3162300" y="1727200"/>
                </a:lnTo>
                <a:lnTo>
                  <a:pt x="0" y="1727200"/>
                </a:lnTo>
                <a:close/>
              </a:path>
            </a:pathLst>
          </a:custGeom>
        </p:spPr>
        <p:txBody>
          <a:bodyPr wrap="square" anchor="ctr">
            <a:noAutofit/>
          </a:bodyPr>
          <a:lstStyle>
            <a:lvl1pPr marL="0" indent="0" algn="ctr">
              <a:buNone/>
              <a:defRPr sz="1200"/>
            </a:lvl1pPr>
          </a:lstStyle>
          <a:p>
            <a:endParaRPr lang="en-US" dirty="0"/>
          </a:p>
        </p:txBody>
      </p:sp>
      <p:sp>
        <p:nvSpPr>
          <p:cNvPr id="27" name="Picture Placeholder 26">
            <a:extLst>
              <a:ext uri="{FF2B5EF4-FFF2-40B4-BE49-F238E27FC236}">
                <a16:creationId xmlns:a16="http://schemas.microsoft.com/office/drawing/2014/main" id="{1F39E38A-4DC2-479F-9AA3-107D20025E8F}"/>
              </a:ext>
            </a:extLst>
          </p:cNvPr>
          <p:cNvSpPr>
            <a:spLocks noGrp="1"/>
          </p:cNvSpPr>
          <p:nvPr>
            <p:ph type="pic" sz="quarter" idx="14"/>
          </p:nvPr>
        </p:nvSpPr>
        <p:spPr>
          <a:xfrm>
            <a:off x="768350" y="4252471"/>
            <a:ext cx="3162300" cy="1727200"/>
          </a:xfrm>
          <a:custGeom>
            <a:avLst/>
            <a:gdLst>
              <a:gd name="connsiteX0" fmla="*/ 0 w 3162300"/>
              <a:gd name="connsiteY0" fmla="*/ 0 h 1727200"/>
              <a:gd name="connsiteX1" fmla="*/ 3162300 w 3162300"/>
              <a:gd name="connsiteY1" fmla="*/ 0 h 1727200"/>
              <a:gd name="connsiteX2" fmla="*/ 3162300 w 3162300"/>
              <a:gd name="connsiteY2" fmla="*/ 1727200 h 1727200"/>
              <a:gd name="connsiteX3" fmla="*/ 0 w 3162300"/>
              <a:gd name="connsiteY3" fmla="*/ 1727200 h 1727200"/>
            </a:gdLst>
            <a:ahLst/>
            <a:cxnLst>
              <a:cxn ang="0">
                <a:pos x="connsiteX0" y="connsiteY0"/>
              </a:cxn>
              <a:cxn ang="0">
                <a:pos x="connsiteX1" y="connsiteY1"/>
              </a:cxn>
              <a:cxn ang="0">
                <a:pos x="connsiteX2" y="connsiteY2"/>
              </a:cxn>
              <a:cxn ang="0">
                <a:pos x="connsiteX3" y="connsiteY3"/>
              </a:cxn>
            </a:cxnLst>
            <a:rect l="l" t="t" r="r" b="b"/>
            <a:pathLst>
              <a:path w="3162300" h="1727200">
                <a:moveTo>
                  <a:pt x="0" y="0"/>
                </a:moveTo>
                <a:lnTo>
                  <a:pt x="3162300" y="0"/>
                </a:lnTo>
                <a:lnTo>
                  <a:pt x="3162300" y="1727200"/>
                </a:lnTo>
                <a:lnTo>
                  <a:pt x="0" y="1727200"/>
                </a:lnTo>
                <a:close/>
              </a:path>
            </a:pathLst>
          </a:custGeom>
        </p:spPr>
        <p:txBody>
          <a:bodyPr wrap="square" anchor="ctr">
            <a:noAutofit/>
          </a:bodyPr>
          <a:lstStyle>
            <a:lvl1pPr marL="0" indent="0" algn="ctr">
              <a:buNone/>
              <a:defRPr sz="1200"/>
            </a:lvl1pPr>
          </a:lstStyle>
          <a:p>
            <a:endParaRPr lang="en-US" dirty="0"/>
          </a:p>
        </p:txBody>
      </p:sp>
      <p:sp>
        <p:nvSpPr>
          <p:cNvPr id="25" name="Picture Placeholder 24">
            <a:extLst>
              <a:ext uri="{FF2B5EF4-FFF2-40B4-BE49-F238E27FC236}">
                <a16:creationId xmlns:a16="http://schemas.microsoft.com/office/drawing/2014/main" id="{26DFADD6-68C6-4A4C-9E91-A03D2FE5202D}"/>
              </a:ext>
            </a:extLst>
          </p:cNvPr>
          <p:cNvSpPr>
            <a:spLocks noGrp="1"/>
          </p:cNvSpPr>
          <p:nvPr>
            <p:ph type="pic" sz="quarter" idx="13"/>
          </p:nvPr>
        </p:nvSpPr>
        <p:spPr>
          <a:xfrm>
            <a:off x="8096250" y="1369571"/>
            <a:ext cx="3162300" cy="1727200"/>
          </a:xfrm>
          <a:custGeom>
            <a:avLst/>
            <a:gdLst>
              <a:gd name="connsiteX0" fmla="*/ 0 w 3162300"/>
              <a:gd name="connsiteY0" fmla="*/ 0 h 1727200"/>
              <a:gd name="connsiteX1" fmla="*/ 3162300 w 3162300"/>
              <a:gd name="connsiteY1" fmla="*/ 0 h 1727200"/>
              <a:gd name="connsiteX2" fmla="*/ 3162300 w 3162300"/>
              <a:gd name="connsiteY2" fmla="*/ 1727200 h 1727200"/>
              <a:gd name="connsiteX3" fmla="*/ 0 w 3162300"/>
              <a:gd name="connsiteY3" fmla="*/ 1727200 h 1727200"/>
            </a:gdLst>
            <a:ahLst/>
            <a:cxnLst>
              <a:cxn ang="0">
                <a:pos x="connsiteX0" y="connsiteY0"/>
              </a:cxn>
              <a:cxn ang="0">
                <a:pos x="connsiteX1" y="connsiteY1"/>
              </a:cxn>
              <a:cxn ang="0">
                <a:pos x="connsiteX2" y="connsiteY2"/>
              </a:cxn>
              <a:cxn ang="0">
                <a:pos x="connsiteX3" y="connsiteY3"/>
              </a:cxn>
            </a:cxnLst>
            <a:rect l="l" t="t" r="r" b="b"/>
            <a:pathLst>
              <a:path w="3162300" h="1727200">
                <a:moveTo>
                  <a:pt x="0" y="0"/>
                </a:moveTo>
                <a:lnTo>
                  <a:pt x="3162300" y="0"/>
                </a:lnTo>
                <a:lnTo>
                  <a:pt x="3162300" y="1727200"/>
                </a:lnTo>
                <a:lnTo>
                  <a:pt x="0" y="1727200"/>
                </a:lnTo>
                <a:close/>
              </a:path>
            </a:pathLst>
          </a:custGeom>
        </p:spPr>
        <p:txBody>
          <a:bodyPr wrap="square" anchor="ctr">
            <a:noAutofit/>
          </a:bodyPr>
          <a:lstStyle>
            <a:lvl1pPr marL="0" indent="0" algn="ctr">
              <a:buNone/>
              <a:defRPr sz="1200"/>
            </a:lvl1pPr>
          </a:lstStyle>
          <a:p>
            <a:endParaRPr lang="en-US" dirty="0"/>
          </a:p>
        </p:txBody>
      </p:sp>
      <p:sp>
        <p:nvSpPr>
          <p:cNvPr id="23" name="Picture Placeholder 22">
            <a:extLst>
              <a:ext uri="{FF2B5EF4-FFF2-40B4-BE49-F238E27FC236}">
                <a16:creationId xmlns:a16="http://schemas.microsoft.com/office/drawing/2014/main" id="{103D79E6-FFF9-4962-B44E-364BAF40028D}"/>
              </a:ext>
            </a:extLst>
          </p:cNvPr>
          <p:cNvSpPr>
            <a:spLocks noGrp="1"/>
          </p:cNvSpPr>
          <p:nvPr>
            <p:ph type="pic" sz="quarter" idx="12"/>
          </p:nvPr>
        </p:nvSpPr>
        <p:spPr>
          <a:xfrm>
            <a:off x="4432300" y="1369571"/>
            <a:ext cx="3162300" cy="1727200"/>
          </a:xfrm>
          <a:custGeom>
            <a:avLst/>
            <a:gdLst>
              <a:gd name="connsiteX0" fmla="*/ 0 w 3162300"/>
              <a:gd name="connsiteY0" fmla="*/ 0 h 1727200"/>
              <a:gd name="connsiteX1" fmla="*/ 3162300 w 3162300"/>
              <a:gd name="connsiteY1" fmla="*/ 0 h 1727200"/>
              <a:gd name="connsiteX2" fmla="*/ 3162300 w 3162300"/>
              <a:gd name="connsiteY2" fmla="*/ 1727200 h 1727200"/>
              <a:gd name="connsiteX3" fmla="*/ 0 w 3162300"/>
              <a:gd name="connsiteY3" fmla="*/ 1727200 h 1727200"/>
            </a:gdLst>
            <a:ahLst/>
            <a:cxnLst>
              <a:cxn ang="0">
                <a:pos x="connsiteX0" y="connsiteY0"/>
              </a:cxn>
              <a:cxn ang="0">
                <a:pos x="connsiteX1" y="connsiteY1"/>
              </a:cxn>
              <a:cxn ang="0">
                <a:pos x="connsiteX2" y="connsiteY2"/>
              </a:cxn>
              <a:cxn ang="0">
                <a:pos x="connsiteX3" y="connsiteY3"/>
              </a:cxn>
            </a:cxnLst>
            <a:rect l="l" t="t" r="r" b="b"/>
            <a:pathLst>
              <a:path w="3162300" h="1727200">
                <a:moveTo>
                  <a:pt x="0" y="0"/>
                </a:moveTo>
                <a:lnTo>
                  <a:pt x="3162300" y="0"/>
                </a:lnTo>
                <a:lnTo>
                  <a:pt x="3162300" y="1727200"/>
                </a:lnTo>
                <a:lnTo>
                  <a:pt x="0" y="1727200"/>
                </a:lnTo>
                <a:close/>
              </a:path>
            </a:pathLst>
          </a:custGeom>
        </p:spPr>
        <p:txBody>
          <a:bodyPr wrap="square" anchor="ctr">
            <a:noAutofit/>
          </a:bodyPr>
          <a:lstStyle>
            <a:lvl1pPr marL="0" indent="0" algn="ctr">
              <a:buNone/>
              <a:defRPr sz="1200"/>
            </a:lvl1pPr>
          </a:lstStyle>
          <a:p>
            <a:endParaRPr lang="en-US" dirty="0"/>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Picture Placeholder 20">
            <a:extLst>
              <a:ext uri="{FF2B5EF4-FFF2-40B4-BE49-F238E27FC236}">
                <a16:creationId xmlns:a16="http://schemas.microsoft.com/office/drawing/2014/main" id="{F0383FF5-F578-409C-A73C-A25BF0CEA700}"/>
              </a:ext>
            </a:extLst>
          </p:cNvPr>
          <p:cNvSpPr>
            <a:spLocks noGrp="1"/>
          </p:cNvSpPr>
          <p:nvPr>
            <p:ph type="pic" sz="quarter" idx="11"/>
          </p:nvPr>
        </p:nvSpPr>
        <p:spPr>
          <a:xfrm>
            <a:off x="768350" y="1369571"/>
            <a:ext cx="3162300" cy="1727200"/>
          </a:xfrm>
          <a:custGeom>
            <a:avLst/>
            <a:gdLst>
              <a:gd name="connsiteX0" fmla="*/ 0 w 3162300"/>
              <a:gd name="connsiteY0" fmla="*/ 0 h 1727200"/>
              <a:gd name="connsiteX1" fmla="*/ 3162300 w 3162300"/>
              <a:gd name="connsiteY1" fmla="*/ 0 h 1727200"/>
              <a:gd name="connsiteX2" fmla="*/ 3162300 w 3162300"/>
              <a:gd name="connsiteY2" fmla="*/ 1727200 h 1727200"/>
              <a:gd name="connsiteX3" fmla="*/ 0 w 3162300"/>
              <a:gd name="connsiteY3" fmla="*/ 1727200 h 1727200"/>
            </a:gdLst>
            <a:ahLst/>
            <a:cxnLst>
              <a:cxn ang="0">
                <a:pos x="connsiteX0" y="connsiteY0"/>
              </a:cxn>
              <a:cxn ang="0">
                <a:pos x="connsiteX1" y="connsiteY1"/>
              </a:cxn>
              <a:cxn ang="0">
                <a:pos x="connsiteX2" y="connsiteY2"/>
              </a:cxn>
              <a:cxn ang="0">
                <a:pos x="connsiteX3" y="connsiteY3"/>
              </a:cxn>
            </a:cxnLst>
            <a:rect l="l" t="t" r="r" b="b"/>
            <a:pathLst>
              <a:path w="3162300" h="1727200">
                <a:moveTo>
                  <a:pt x="0" y="0"/>
                </a:moveTo>
                <a:lnTo>
                  <a:pt x="3162300" y="0"/>
                </a:lnTo>
                <a:lnTo>
                  <a:pt x="3162300" y="1727200"/>
                </a:lnTo>
                <a:lnTo>
                  <a:pt x="0" y="1727200"/>
                </a:lnTo>
                <a:close/>
              </a:path>
            </a:pathLst>
          </a:custGeom>
        </p:spPr>
        <p:txBody>
          <a:bodyPr wrap="square" anchor="ctr">
            <a:noAutofit/>
          </a:bodyPr>
          <a:lstStyle>
            <a:lvl1pPr marL="0" indent="0" algn="ctr">
              <a:buNone/>
              <a:defRPr sz="1200"/>
            </a:lvl1pPr>
          </a:lstStyle>
          <a:p>
            <a:endParaRPr lang="en-US" dirty="0"/>
          </a:p>
        </p:txBody>
      </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Picture Placeholder 30">
            <a:extLst>
              <a:ext uri="{FF2B5EF4-FFF2-40B4-BE49-F238E27FC236}">
                <a16:creationId xmlns:a16="http://schemas.microsoft.com/office/drawing/2014/main" id="{0A5E86B5-4D0B-4AF5-8D9B-7346E11BFF25}"/>
              </a:ext>
            </a:extLst>
          </p:cNvPr>
          <p:cNvSpPr>
            <a:spLocks noGrp="1"/>
          </p:cNvSpPr>
          <p:nvPr>
            <p:ph type="pic" sz="quarter" idx="16"/>
          </p:nvPr>
        </p:nvSpPr>
        <p:spPr>
          <a:xfrm>
            <a:off x="8096250" y="4252471"/>
            <a:ext cx="3162300" cy="1727200"/>
          </a:xfrm>
          <a:custGeom>
            <a:avLst/>
            <a:gdLst>
              <a:gd name="connsiteX0" fmla="*/ 0 w 3162300"/>
              <a:gd name="connsiteY0" fmla="*/ 0 h 1727200"/>
              <a:gd name="connsiteX1" fmla="*/ 3162300 w 3162300"/>
              <a:gd name="connsiteY1" fmla="*/ 0 h 1727200"/>
              <a:gd name="connsiteX2" fmla="*/ 3162300 w 3162300"/>
              <a:gd name="connsiteY2" fmla="*/ 1727200 h 1727200"/>
              <a:gd name="connsiteX3" fmla="*/ 0 w 3162300"/>
              <a:gd name="connsiteY3" fmla="*/ 1727200 h 1727200"/>
            </a:gdLst>
            <a:ahLst/>
            <a:cxnLst>
              <a:cxn ang="0">
                <a:pos x="connsiteX0" y="connsiteY0"/>
              </a:cxn>
              <a:cxn ang="0">
                <a:pos x="connsiteX1" y="connsiteY1"/>
              </a:cxn>
              <a:cxn ang="0">
                <a:pos x="connsiteX2" y="connsiteY2"/>
              </a:cxn>
              <a:cxn ang="0">
                <a:pos x="connsiteX3" y="connsiteY3"/>
              </a:cxn>
            </a:cxnLst>
            <a:rect l="l" t="t" r="r" b="b"/>
            <a:pathLst>
              <a:path w="3162300" h="1727200">
                <a:moveTo>
                  <a:pt x="0" y="0"/>
                </a:moveTo>
                <a:lnTo>
                  <a:pt x="3162300" y="0"/>
                </a:lnTo>
                <a:lnTo>
                  <a:pt x="3162300" y="1727200"/>
                </a:lnTo>
                <a:lnTo>
                  <a:pt x="0" y="1727200"/>
                </a:lnTo>
                <a:close/>
              </a:path>
            </a:pathLst>
          </a:custGeom>
        </p:spPr>
        <p:txBody>
          <a:bodyPr wrap="square" anchor="ctr">
            <a:noAutofit/>
          </a:bodyPr>
          <a:lstStyle>
            <a:lvl1pPr marL="0" indent="0" algn="ctr">
              <a:buNone/>
              <a:defRPr sz="1200"/>
            </a:lvl1pPr>
          </a:lstStyle>
          <a:p>
            <a:endParaRPr lang="en-US" dirty="0"/>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5662528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16" name="Picture Placeholder 4">
            <a:extLst>
              <a:ext uri="{FF2B5EF4-FFF2-40B4-BE49-F238E27FC236}">
                <a16:creationId xmlns:a16="http://schemas.microsoft.com/office/drawing/2014/main" id="{528A5784-240B-4AAD-874B-77DA2EF4EF65}"/>
              </a:ext>
            </a:extLst>
          </p:cNvPr>
          <p:cNvSpPr>
            <a:spLocks noGrp="1"/>
          </p:cNvSpPr>
          <p:nvPr>
            <p:ph type="pic" sz="quarter" idx="17"/>
          </p:nvPr>
        </p:nvSpPr>
        <p:spPr>
          <a:xfrm>
            <a:off x="5191123" y="1932083"/>
            <a:ext cx="1809754" cy="1809752"/>
          </a:xfrm>
          <a:custGeom>
            <a:avLst/>
            <a:gdLst>
              <a:gd name="connsiteX0" fmla="*/ 906649 w 1813298"/>
              <a:gd name="connsiteY0" fmla="*/ 0 h 1813296"/>
              <a:gd name="connsiteX1" fmla="*/ 1813298 w 1813298"/>
              <a:gd name="connsiteY1" fmla="*/ 906648 h 1813296"/>
              <a:gd name="connsiteX2" fmla="*/ 906649 w 1813298"/>
              <a:gd name="connsiteY2" fmla="*/ 1813296 h 1813296"/>
              <a:gd name="connsiteX3" fmla="*/ 0 w 1813298"/>
              <a:gd name="connsiteY3" fmla="*/ 906648 h 1813296"/>
              <a:gd name="connsiteX4" fmla="*/ 906649 w 1813298"/>
              <a:gd name="connsiteY4" fmla="*/ 0 h 181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298" h="1813296">
                <a:moveTo>
                  <a:pt x="906649" y="0"/>
                </a:moveTo>
                <a:cubicBezTo>
                  <a:pt x="1407377" y="0"/>
                  <a:pt x="1813298" y="405920"/>
                  <a:pt x="1813298" y="906648"/>
                </a:cubicBezTo>
                <a:cubicBezTo>
                  <a:pt x="1813298" y="1407376"/>
                  <a:pt x="1407377" y="1813296"/>
                  <a:pt x="906649" y="1813296"/>
                </a:cubicBezTo>
                <a:cubicBezTo>
                  <a:pt x="405921" y="1813296"/>
                  <a:pt x="0" y="1407376"/>
                  <a:pt x="0" y="906648"/>
                </a:cubicBezTo>
                <a:cubicBezTo>
                  <a:pt x="0" y="405920"/>
                  <a:pt x="405921" y="0"/>
                  <a:pt x="906649" y="0"/>
                </a:cubicBezTo>
                <a:close/>
              </a:path>
            </a:pathLst>
          </a:custGeom>
        </p:spPr>
      </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42064338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4" name="Picture Placeholder 13">
            <a:extLst>
              <a:ext uri="{FF2B5EF4-FFF2-40B4-BE49-F238E27FC236}">
                <a16:creationId xmlns:a16="http://schemas.microsoft.com/office/drawing/2014/main" id="{40E7F4E5-6B76-4CA7-909C-96A1D4D92676}"/>
              </a:ext>
            </a:extLst>
          </p:cNvPr>
          <p:cNvSpPr>
            <a:spLocks noGrp="1"/>
          </p:cNvSpPr>
          <p:nvPr>
            <p:ph type="pic" sz="quarter" idx="17"/>
          </p:nvPr>
        </p:nvSpPr>
        <p:spPr>
          <a:xfrm>
            <a:off x="0" y="4517246"/>
            <a:ext cx="12192000" cy="1859837"/>
          </a:xfrm>
          <a:custGeom>
            <a:avLst/>
            <a:gdLst>
              <a:gd name="connsiteX0" fmla="*/ 0 w 12192000"/>
              <a:gd name="connsiteY0" fmla="*/ 0 h 1859837"/>
              <a:gd name="connsiteX1" fmla="*/ 12192000 w 12192000"/>
              <a:gd name="connsiteY1" fmla="*/ 0 h 1859837"/>
              <a:gd name="connsiteX2" fmla="*/ 12192000 w 12192000"/>
              <a:gd name="connsiteY2" fmla="*/ 1859837 h 1859837"/>
              <a:gd name="connsiteX3" fmla="*/ 0 w 12192000"/>
              <a:gd name="connsiteY3" fmla="*/ 1859837 h 1859837"/>
            </a:gdLst>
            <a:ahLst/>
            <a:cxnLst>
              <a:cxn ang="0">
                <a:pos x="connsiteX0" y="connsiteY0"/>
              </a:cxn>
              <a:cxn ang="0">
                <a:pos x="connsiteX1" y="connsiteY1"/>
              </a:cxn>
              <a:cxn ang="0">
                <a:pos x="connsiteX2" y="connsiteY2"/>
              </a:cxn>
              <a:cxn ang="0">
                <a:pos x="connsiteX3" y="connsiteY3"/>
              </a:cxn>
            </a:cxnLst>
            <a:rect l="l" t="t" r="r" b="b"/>
            <a:pathLst>
              <a:path w="12192000" h="1859837">
                <a:moveTo>
                  <a:pt x="0" y="0"/>
                </a:moveTo>
                <a:lnTo>
                  <a:pt x="12192000" y="0"/>
                </a:lnTo>
                <a:lnTo>
                  <a:pt x="12192000" y="1859837"/>
                </a:lnTo>
                <a:lnTo>
                  <a:pt x="0" y="1859837"/>
                </a:lnTo>
                <a:close/>
              </a:path>
            </a:pathLst>
          </a:custGeom>
        </p:spPr>
      </p:sp>
    </p:spTree>
    <p:extLst>
      <p:ext uri="{BB962C8B-B14F-4D97-AF65-F5344CB8AC3E}">
        <p14:creationId xmlns:p14="http://schemas.microsoft.com/office/powerpoint/2010/main" val="11443255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4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2" name="Picture Placeholder 21">
            <a:extLst>
              <a:ext uri="{FF2B5EF4-FFF2-40B4-BE49-F238E27FC236}">
                <a16:creationId xmlns:a16="http://schemas.microsoft.com/office/drawing/2014/main" id="{183CD75F-1B87-4F90-8D57-C2B3351506AA}"/>
              </a:ext>
            </a:extLst>
          </p:cNvPr>
          <p:cNvSpPr>
            <a:spLocks noGrp="1"/>
          </p:cNvSpPr>
          <p:nvPr>
            <p:ph type="pic" sz="quarter" idx="19"/>
          </p:nvPr>
        </p:nvSpPr>
        <p:spPr>
          <a:xfrm>
            <a:off x="7538613" y="2702449"/>
            <a:ext cx="2377440" cy="1600200"/>
          </a:xfrm>
          <a:custGeom>
            <a:avLst/>
            <a:gdLst>
              <a:gd name="connsiteX0" fmla="*/ 0 w 2377440"/>
              <a:gd name="connsiteY0" fmla="*/ 0 h 1600200"/>
              <a:gd name="connsiteX1" fmla="*/ 2377440 w 2377440"/>
              <a:gd name="connsiteY1" fmla="*/ 0 h 1600200"/>
              <a:gd name="connsiteX2" fmla="*/ 2377440 w 2377440"/>
              <a:gd name="connsiteY2" fmla="*/ 1600200 h 1600200"/>
              <a:gd name="connsiteX3" fmla="*/ 0 w 2377440"/>
              <a:gd name="connsiteY3" fmla="*/ 1600200 h 1600200"/>
            </a:gdLst>
            <a:ahLst/>
            <a:cxnLst>
              <a:cxn ang="0">
                <a:pos x="connsiteX0" y="connsiteY0"/>
              </a:cxn>
              <a:cxn ang="0">
                <a:pos x="connsiteX1" y="connsiteY1"/>
              </a:cxn>
              <a:cxn ang="0">
                <a:pos x="connsiteX2" y="connsiteY2"/>
              </a:cxn>
              <a:cxn ang="0">
                <a:pos x="connsiteX3" y="connsiteY3"/>
              </a:cxn>
            </a:cxnLst>
            <a:rect l="l" t="t" r="r" b="b"/>
            <a:pathLst>
              <a:path w="2377440" h="1600200">
                <a:moveTo>
                  <a:pt x="0" y="0"/>
                </a:moveTo>
                <a:lnTo>
                  <a:pt x="2377440" y="0"/>
                </a:lnTo>
                <a:lnTo>
                  <a:pt x="2377440" y="1600200"/>
                </a:lnTo>
                <a:lnTo>
                  <a:pt x="0" y="1600200"/>
                </a:lnTo>
                <a:close/>
              </a:path>
            </a:pathLst>
          </a:custGeom>
        </p:spPr>
      </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6" name="Picture Placeholder 15">
            <a:extLst>
              <a:ext uri="{FF2B5EF4-FFF2-40B4-BE49-F238E27FC236}">
                <a16:creationId xmlns:a16="http://schemas.microsoft.com/office/drawing/2014/main" id="{F69742BD-2BB4-4F58-908F-787A3E3012C8}"/>
              </a:ext>
            </a:extLst>
          </p:cNvPr>
          <p:cNvSpPr>
            <a:spLocks noGrp="1"/>
          </p:cNvSpPr>
          <p:nvPr>
            <p:ph type="pic" sz="quarter" idx="17"/>
          </p:nvPr>
        </p:nvSpPr>
        <p:spPr>
          <a:xfrm>
            <a:off x="2275948" y="2702449"/>
            <a:ext cx="2377440" cy="1600200"/>
          </a:xfrm>
          <a:custGeom>
            <a:avLst/>
            <a:gdLst>
              <a:gd name="connsiteX0" fmla="*/ 0 w 2377440"/>
              <a:gd name="connsiteY0" fmla="*/ 0 h 1600200"/>
              <a:gd name="connsiteX1" fmla="*/ 2377440 w 2377440"/>
              <a:gd name="connsiteY1" fmla="*/ 0 h 1600200"/>
              <a:gd name="connsiteX2" fmla="*/ 2377440 w 2377440"/>
              <a:gd name="connsiteY2" fmla="*/ 1600200 h 1600200"/>
              <a:gd name="connsiteX3" fmla="*/ 0 w 2377440"/>
              <a:gd name="connsiteY3" fmla="*/ 1600200 h 1600200"/>
            </a:gdLst>
            <a:ahLst/>
            <a:cxnLst>
              <a:cxn ang="0">
                <a:pos x="connsiteX0" y="connsiteY0"/>
              </a:cxn>
              <a:cxn ang="0">
                <a:pos x="connsiteX1" y="connsiteY1"/>
              </a:cxn>
              <a:cxn ang="0">
                <a:pos x="connsiteX2" y="connsiteY2"/>
              </a:cxn>
              <a:cxn ang="0">
                <a:pos x="connsiteX3" y="connsiteY3"/>
              </a:cxn>
            </a:cxnLst>
            <a:rect l="l" t="t" r="r" b="b"/>
            <a:pathLst>
              <a:path w="2377440" h="1600200">
                <a:moveTo>
                  <a:pt x="0" y="0"/>
                </a:moveTo>
                <a:lnTo>
                  <a:pt x="2377440" y="0"/>
                </a:lnTo>
                <a:lnTo>
                  <a:pt x="2377440" y="1600200"/>
                </a:lnTo>
                <a:lnTo>
                  <a:pt x="0" y="1600200"/>
                </a:lnTo>
                <a:close/>
              </a:path>
            </a:pathLst>
          </a:custGeom>
        </p:spPr>
      </p:sp>
      <p:sp>
        <p:nvSpPr>
          <p:cNvPr id="20" name="Picture Placeholder 19">
            <a:extLst>
              <a:ext uri="{FF2B5EF4-FFF2-40B4-BE49-F238E27FC236}">
                <a16:creationId xmlns:a16="http://schemas.microsoft.com/office/drawing/2014/main" id="{79B7B710-7394-4DF1-AA25-3C70524E3505}"/>
              </a:ext>
            </a:extLst>
          </p:cNvPr>
          <p:cNvSpPr>
            <a:spLocks noGrp="1"/>
          </p:cNvSpPr>
          <p:nvPr>
            <p:ph type="pic" sz="quarter" idx="18"/>
          </p:nvPr>
        </p:nvSpPr>
        <p:spPr>
          <a:xfrm>
            <a:off x="4921872" y="2702449"/>
            <a:ext cx="2377440" cy="1600200"/>
          </a:xfrm>
          <a:custGeom>
            <a:avLst/>
            <a:gdLst>
              <a:gd name="connsiteX0" fmla="*/ 0 w 2377440"/>
              <a:gd name="connsiteY0" fmla="*/ 0 h 1600200"/>
              <a:gd name="connsiteX1" fmla="*/ 2377440 w 2377440"/>
              <a:gd name="connsiteY1" fmla="*/ 0 h 1600200"/>
              <a:gd name="connsiteX2" fmla="*/ 2377440 w 2377440"/>
              <a:gd name="connsiteY2" fmla="*/ 1600200 h 1600200"/>
              <a:gd name="connsiteX3" fmla="*/ 0 w 2377440"/>
              <a:gd name="connsiteY3" fmla="*/ 1600200 h 1600200"/>
            </a:gdLst>
            <a:ahLst/>
            <a:cxnLst>
              <a:cxn ang="0">
                <a:pos x="connsiteX0" y="connsiteY0"/>
              </a:cxn>
              <a:cxn ang="0">
                <a:pos x="connsiteX1" y="connsiteY1"/>
              </a:cxn>
              <a:cxn ang="0">
                <a:pos x="connsiteX2" y="connsiteY2"/>
              </a:cxn>
              <a:cxn ang="0">
                <a:pos x="connsiteX3" y="connsiteY3"/>
              </a:cxn>
            </a:cxnLst>
            <a:rect l="l" t="t" r="r" b="b"/>
            <a:pathLst>
              <a:path w="2377440" h="1600200">
                <a:moveTo>
                  <a:pt x="0" y="0"/>
                </a:moveTo>
                <a:lnTo>
                  <a:pt x="2377440" y="0"/>
                </a:lnTo>
                <a:lnTo>
                  <a:pt x="2377440" y="1600200"/>
                </a:lnTo>
                <a:lnTo>
                  <a:pt x="0" y="1600200"/>
                </a:lnTo>
                <a:close/>
              </a:path>
            </a:pathLst>
          </a:custGeom>
        </p:spPr>
      </p:sp>
    </p:spTree>
    <p:extLst>
      <p:ext uri="{BB962C8B-B14F-4D97-AF65-F5344CB8AC3E}">
        <p14:creationId xmlns:p14="http://schemas.microsoft.com/office/powerpoint/2010/main" val="8160630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2" name="Picture Placeholder 2">
            <a:extLst>
              <a:ext uri="{FF2B5EF4-FFF2-40B4-BE49-F238E27FC236}">
                <a16:creationId xmlns:a16="http://schemas.microsoft.com/office/drawing/2014/main" id="{15FA3089-0F2F-48D0-A907-BB1F7E47F455}"/>
              </a:ext>
            </a:extLst>
          </p:cNvPr>
          <p:cNvSpPr>
            <a:spLocks noGrp="1"/>
          </p:cNvSpPr>
          <p:nvPr>
            <p:ph type="pic" sz="quarter" idx="11"/>
          </p:nvPr>
        </p:nvSpPr>
        <p:spPr>
          <a:xfrm>
            <a:off x="7982856" y="3428999"/>
            <a:ext cx="2927580" cy="2369458"/>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9854974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9">
            <a:extLst>
              <a:ext uri="{FF2B5EF4-FFF2-40B4-BE49-F238E27FC236}">
                <a16:creationId xmlns:a16="http://schemas.microsoft.com/office/drawing/2014/main" id="{F8170CBD-16C5-420A-9D34-84B656CF8BED}"/>
              </a:ext>
            </a:extLst>
          </p:cNvPr>
          <p:cNvSpPr>
            <a:spLocks noGrp="1"/>
          </p:cNvSpPr>
          <p:nvPr>
            <p:ph type="pic" sz="quarter" idx="18"/>
          </p:nvPr>
        </p:nvSpPr>
        <p:spPr>
          <a:xfrm>
            <a:off x="431801" y="3263900"/>
            <a:ext cx="3688193" cy="3238500"/>
          </a:xfrm>
          <a:custGeom>
            <a:avLst/>
            <a:gdLst>
              <a:gd name="connsiteX0" fmla="*/ 0 w 3688193"/>
              <a:gd name="connsiteY0" fmla="*/ 0 h 3238500"/>
              <a:gd name="connsiteX1" fmla="*/ 3688193 w 3688193"/>
              <a:gd name="connsiteY1" fmla="*/ 0 h 3238500"/>
              <a:gd name="connsiteX2" fmla="*/ 3688193 w 3688193"/>
              <a:gd name="connsiteY2" fmla="*/ 3238500 h 3238500"/>
              <a:gd name="connsiteX3" fmla="*/ 0 w 3688193"/>
              <a:gd name="connsiteY3" fmla="*/ 3238500 h 3238500"/>
            </a:gdLst>
            <a:ahLst/>
            <a:cxnLst>
              <a:cxn ang="0">
                <a:pos x="connsiteX0" y="connsiteY0"/>
              </a:cxn>
              <a:cxn ang="0">
                <a:pos x="connsiteX1" y="connsiteY1"/>
              </a:cxn>
              <a:cxn ang="0">
                <a:pos x="connsiteX2" y="connsiteY2"/>
              </a:cxn>
              <a:cxn ang="0">
                <a:pos x="connsiteX3" y="connsiteY3"/>
              </a:cxn>
            </a:cxnLst>
            <a:rect l="l" t="t" r="r" b="b"/>
            <a:pathLst>
              <a:path w="3688193" h="3238500">
                <a:moveTo>
                  <a:pt x="0" y="0"/>
                </a:moveTo>
                <a:lnTo>
                  <a:pt x="3688193" y="0"/>
                </a:lnTo>
                <a:lnTo>
                  <a:pt x="3688193" y="3238500"/>
                </a:lnTo>
                <a:lnTo>
                  <a:pt x="0" y="3238500"/>
                </a:lnTo>
                <a:close/>
              </a:path>
            </a:pathLst>
          </a:custGeom>
        </p:spPr>
        <p:txBody>
          <a:bodyPr wrap="square" anchor="ctr">
            <a:noAutofit/>
          </a:bodyPr>
          <a:lstStyle>
            <a:lvl1pPr marL="0" indent="0" algn="ctr">
              <a:buNone/>
              <a:defRPr sz="1200"/>
            </a:lvl1pPr>
          </a:lstStyle>
          <a:p>
            <a:endParaRPr lang="en-US" dirty="0"/>
          </a:p>
        </p:txBody>
      </p:sp>
      <p:sp>
        <p:nvSpPr>
          <p:cNvPr id="24" name="Picture Placeholder 23">
            <a:extLst>
              <a:ext uri="{FF2B5EF4-FFF2-40B4-BE49-F238E27FC236}">
                <a16:creationId xmlns:a16="http://schemas.microsoft.com/office/drawing/2014/main" id="{64F1CE34-B5E7-4DCF-98F7-6EFA9263CE80}"/>
              </a:ext>
            </a:extLst>
          </p:cNvPr>
          <p:cNvSpPr>
            <a:spLocks noGrp="1"/>
          </p:cNvSpPr>
          <p:nvPr>
            <p:ph type="pic" sz="quarter" idx="22"/>
          </p:nvPr>
        </p:nvSpPr>
        <p:spPr>
          <a:xfrm>
            <a:off x="8084708" y="3263900"/>
            <a:ext cx="3688193" cy="3238500"/>
          </a:xfrm>
          <a:custGeom>
            <a:avLst/>
            <a:gdLst>
              <a:gd name="connsiteX0" fmla="*/ 0 w 3688193"/>
              <a:gd name="connsiteY0" fmla="*/ 0 h 3238500"/>
              <a:gd name="connsiteX1" fmla="*/ 3688193 w 3688193"/>
              <a:gd name="connsiteY1" fmla="*/ 0 h 3238500"/>
              <a:gd name="connsiteX2" fmla="*/ 3688193 w 3688193"/>
              <a:gd name="connsiteY2" fmla="*/ 3238500 h 3238500"/>
              <a:gd name="connsiteX3" fmla="*/ 0 w 3688193"/>
              <a:gd name="connsiteY3" fmla="*/ 3238500 h 3238500"/>
            </a:gdLst>
            <a:ahLst/>
            <a:cxnLst>
              <a:cxn ang="0">
                <a:pos x="connsiteX0" y="connsiteY0"/>
              </a:cxn>
              <a:cxn ang="0">
                <a:pos x="connsiteX1" y="connsiteY1"/>
              </a:cxn>
              <a:cxn ang="0">
                <a:pos x="connsiteX2" y="connsiteY2"/>
              </a:cxn>
              <a:cxn ang="0">
                <a:pos x="connsiteX3" y="connsiteY3"/>
              </a:cxn>
            </a:cxnLst>
            <a:rect l="l" t="t" r="r" b="b"/>
            <a:pathLst>
              <a:path w="3688193" h="3238500">
                <a:moveTo>
                  <a:pt x="0" y="0"/>
                </a:moveTo>
                <a:lnTo>
                  <a:pt x="3688193" y="0"/>
                </a:lnTo>
                <a:lnTo>
                  <a:pt x="3688193" y="3238500"/>
                </a:lnTo>
                <a:lnTo>
                  <a:pt x="0" y="3238500"/>
                </a:lnTo>
                <a:close/>
              </a:path>
            </a:pathLst>
          </a:custGeom>
        </p:spPr>
        <p:txBody>
          <a:bodyPr wrap="square" anchor="ctr">
            <a:noAutofit/>
          </a:bodyPr>
          <a:lstStyle>
            <a:lvl1pPr marL="0" indent="0" algn="ctr">
              <a:buNone/>
              <a:defRPr sz="1200"/>
            </a:lvl1pPr>
          </a:lstStyle>
          <a:p>
            <a:endParaRPr lang="en-US" dirty="0"/>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9" name="Picture Placeholder 18">
            <a:extLst>
              <a:ext uri="{FF2B5EF4-FFF2-40B4-BE49-F238E27FC236}">
                <a16:creationId xmlns:a16="http://schemas.microsoft.com/office/drawing/2014/main" id="{C1CCDDE5-F819-4001-A4BF-4CEE1B51F1EC}"/>
              </a:ext>
            </a:extLst>
          </p:cNvPr>
          <p:cNvSpPr>
            <a:spLocks noGrp="1"/>
          </p:cNvSpPr>
          <p:nvPr>
            <p:ph type="pic" sz="quarter" idx="21"/>
          </p:nvPr>
        </p:nvSpPr>
        <p:spPr>
          <a:xfrm>
            <a:off x="431800" y="355600"/>
            <a:ext cx="11341100" cy="2794000"/>
          </a:xfrm>
          <a:custGeom>
            <a:avLst/>
            <a:gdLst>
              <a:gd name="connsiteX0" fmla="*/ 0 w 11341100"/>
              <a:gd name="connsiteY0" fmla="*/ 0 h 2794000"/>
              <a:gd name="connsiteX1" fmla="*/ 11341100 w 11341100"/>
              <a:gd name="connsiteY1" fmla="*/ 0 h 2794000"/>
              <a:gd name="connsiteX2" fmla="*/ 11341100 w 11341100"/>
              <a:gd name="connsiteY2" fmla="*/ 2794000 h 2794000"/>
              <a:gd name="connsiteX3" fmla="*/ 0 w 11341100"/>
              <a:gd name="connsiteY3" fmla="*/ 2794000 h 2794000"/>
            </a:gdLst>
            <a:ahLst/>
            <a:cxnLst>
              <a:cxn ang="0">
                <a:pos x="connsiteX0" y="connsiteY0"/>
              </a:cxn>
              <a:cxn ang="0">
                <a:pos x="connsiteX1" y="connsiteY1"/>
              </a:cxn>
              <a:cxn ang="0">
                <a:pos x="connsiteX2" y="connsiteY2"/>
              </a:cxn>
              <a:cxn ang="0">
                <a:pos x="connsiteX3" y="connsiteY3"/>
              </a:cxn>
            </a:cxnLst>
            <a:rect l="l" t="t" r="r" b="b"/>
            <a:pathLst>
              <a:path w="11341100" h="2794000">
                <a:moveTo>
                  <a:pt x="0" y="0"/>
                </a:moveTo>
                <a:lnTo>
                  <a:pt x="11341100" y="0"/>
                </a:lnTo>
                <a:lnTo>
                  <a:pt x="11341100" y="2794000"/>
                </a:lnTo>
                <a:lnTo>
                  <a:pt x="0" y="2794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0610453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3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Picture Placeholder 14">
            <a:extLst>
              <a:ext uri="{FF2B5EF4-FFF2-40B4-BE49-F238E27FC236}">
                <a16:creationId xmlns:a16="http://schemas.microsoft.com/office/drawing/2014/main" id="{83C4AB77-D1DF-4360-A2C2-488BF114431B}"/>
              </a:ext>
            </a:extLst>
          </p:cNvPr>
          <p:cNvSpPr>
            <a:spLocks noGrp="1"/>
          </p:cNvSpPr>
          <p:nvPr>
            <p:ph type="pic" sz="quarter" idx="20"/>
          </p:nvPr>
        </p:nvSpPr>
        <p:spPr>
          <a:xfrm>
            <a:off x="2307978" y="2046515"/>
            <a:ext cx="7109222" cy="1972693"/>
          </a:xfrm>
          <a:custGeom>
            <a:avLst/>
            <a:gdLst>
              <a:gd name="connsiteX0" fmla="*/ 0 w 7109222"/>
              <a:gd name="connsiteY0" fmla="*/ 0 h 1972693"/>
              <a:gd name="connsiteX1" fmla="*/ 7109222 w 7109222"/>
              <a:gd name="connsiteY1" fmla="*/ 0 h 1972693"/>
              <a:gd name="connsiteX2" fmla="*/ 7109222 w 7109222"/>
              <a:gd name="connsiteY2" fmla="*/ 1972693 h 1972693"/>
              <a:gd name="connsiteX3" fmla="*/ 0 w 7109222"/>
              <a:gd name="connsiteY3" fmla="*/ 1972693 h 1972693"/>
            </a:gdLst>
            <a:ahLst/>
            <a:cxnLst>
              <a:cxn ang="0">
                <a:pos x="connsiteX0" y="connsiteY0"/>
              </a:cxn>
              <a:cxn ang="0">
                <a:pos x="connsiteX1" y="connsiteY1"/>
              </a:cxn>
              <a:cxn ang="0">
                <a:pos x="connsiteX2" y="connsiteY2"/>
              </a:cxn>
              <a:cxn ang="0">
                <a:pos x="connsiteX3" y="connsiteY3"/>
              </a:cxn>
            </a:cxnLst>
            <a:rect l="l" t="t" r="r" b="b"/>
            <a:pathLst>
              <a:path w="7109222" h="1972693">
                <a:moveTo>
                  <a:pt x="0" y="0"/>
                </a:moveTo>
                <a:lnTo>
                  <a:pt x="7109222" y="0"/>
                </a:lnTo>
                <a:lnTo>
                  <a:pt x="7109222" y="1972693"/>
                </a:lnTo>
                <a:lnTo>
                  <a:pt x="0" y="1972693"/>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3358770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3" name="Picture Placeholder 22">
            <a:extLst>
              <a:ext uri="{FF2B5EF4-FFF2-40B4-BE49-F238E27FC236}">
                <a16:creationId xmlns:a16="http://schemas.microsoft.com/office/drawing/2014/main" id="{5FBD9089-A258-46B1-8E87-D0D0285E1616}"/>
              </a:ext>
            </a:extLst>
          </p:cNvPr>
          <p:cNvSpPr>
            <a:spLocks noGrp="1"/>
          </p:cNvSpPr>
          <p:nvPr>
            <p:ph type="pic" sz="quarter" idx="19"/>
          </p:nvPr>
        </p:nvSpPr>
        <p:spPr>
          <a:xfrm>
            <a:off x="6860090" y="4136963"/>
            <a:ext cx="1988457" cy="1814286"/>
          </a:xfrm>
          <a:custGeom>
            <a:avLst/>
            <a:gdLst>
              <a:gd name="connsiteX0" fmla="*/ 0 w 1988457"/>
              <a:gd name="connsiteY0" fmla="*/ 0 h 1814286"/>
              <a:gd name="connsiteX1" fmla="*/ 1988457 w 1988457"/>
              <a:gd name="connsiteY1" fmla="*/ 0 h 1814286"/>
              <a:gd name="connsiteX2" fmla="*/ 1988457 w 1988457"/>
              <a:gd name="connsiteY2" fmla="*/ 1814286 h 1814286"/>
              <a:gd name="connsiteX3" fmla="*/ 0 w 1988457"/>
              <a:gd name="connsiteY3" fmla="*/ 1814286 h 1814286"/>
            </a:gdLst>
            <a:ahLst/>
            <a:cxnLst>
              <a:cxn ang="0">
                <a:pos x="connsiteX0" y="connsiteY0"/>
              </a:cxn>
              <a:cxn ang="0">
                <a:pos x="connsiteX1" y="connsiteY1"/>
              </a:cxn>
              <a:cxn ang="0">
                <a:pos x="connsiteX2" y="connsiteY2"/>
              </a:cxn>
              <a:cxn ang="0">
                <a:pos x="connsiteX3" y="connsiteY3"/>
              </a:cxn>
            </a:cxnLst>
            <a:rect l="l" t="t" r="r" b="b"/>
            <a:pathLst>
              <a:path w="1988457" h="1814286">
                <a:moveTo>
                  <a:pt x="0" y="0"/>
                </a:moveTo>
                <a:lnTo>
                  <a:pt x="1988457" y="0"/>
                </a:lnTo>
                <a:lnTo>
                  <a:pt x="1988457" y="1814286"/>
                </a:lnTo>
                <a:lnTo>
                  <a:pt x="0" y="1814286"/>
                </a:lnTo>
                <a:close/>
              </a:path>
            </a:pathLst>
          </a:custGeom>
        </p:spPr>
        <p:txBody>
          <a:bodyPr wrap="square" anchor="ctr">
            <a:noAutofit/>
          </a:bodyPr>
          <a:lstStyle>
            <a:lvl1pPr marL="0" indent="0" algn="ctr">
              <a:buNone/>
              <a:defRPr sz="1200">
                <a:solidFill>
                  <a:schemeClr val="bg2"/>
                </a:solidFill>
              </a:defRPr>
            </a:lvl1pPr>
          </a:lstStyle>
          <a:p>
            <a:endParaRPr lang="en-US"/>
          </a:p>
        </p:txBody>
      </p:sp>
      <p:sp>
        <p:nvSpPr>
          <p:cNvPr id="25" name="Picture Placeholder 24">
            <a:extLst>
              <a:ext uri="{FF2B5EF4-FFF2-40B4-BE49-F238E27FC236}">
                <a16:creationId xmlns:a16="http://schemas.microsoft.com/office/drawing/2014/main" id="{D281283E-F4C3-4B4D-B515-3030382B1C90}"/>
              </a:ext>
            </a:extLst>
          </p:cNvPr>
          <p:cNvSpPr>
            <a:spLocks noGrp="1"/>
          </p:cNvSpPr>
          <p:nvPr>
            <p:ph type="pic" sz="quarter" idx="20"/>
          </p:nvPr>
        </p:nvSpPr>
        <p:spPr>
          <a:xfrm>
            <a:off x="9136995" y="4136963"/>
            <a:ext cx="1988457" cy="1814286"/>
          </a:xfrm>
          <a:custGeom>
            <a:avLst/>
            <a:gdLst>
              <a:gd name="connsiteX0" fmla="*/ 0 w 1988457"/>
              <a:gd name="connsiteY0" fmla="*/ 0 h 1814286"/>
              <a:gd name="connsiteX1" fmla="*/ 1988457 w 1988457"/>
              <a:gd name="connsiteY1" fmla="*/ 0 h 1814286"/>
              <a:gd name="connsiteX2" fmla="*/ 1988457 w 1988457"/>
              <a:gd name="connsiteY2" fmla="*/ 1814286 h 1814286"/>
              <a:gd name="connsiteX3" fmla="*/ 0 w 1988457"/>
              <a:gd name="connsiteY3" fmla="*/ 1814286 h 1814286"/>
            </a:gdLst>
            <a:ahLst/>
            <a:cxnLst>
              <a:cxn ang="0">
                <a:pos x="connsiteX0" y="connsiteY0"/>
              </a:cxn>
              <a:cxn ang="0">
                <a:pos x="connsiteX1" y="connsiteY1"/>
              </a:cxn>
              <a:cxn ang="0">
                <a:pos x="connsiteX2" y="connsiteY2"/>
              </a:cxn>
              <a:cxn ang="0">
                <a:pos x="connsiteX3" y="connsiteY3"/>
              </a:cxn>
            </a:cxnLst>
            <a:rect l="l" t="t" r="r" b="b"/>
            <a:pathLst>
              <a:path w="1988457" h="1814286">
                <a:moveTo>
                  <a:pt x="0" y="0"/>
                </a:moveTo>
                <a:lnTo>
                  <a:pt x="1988457" y="0"/>
                </a:lnTo>
                <a:lnTo>
                  <a:pt x="1988457" y="1814286"/>
                </a:lnTo>
                <a:lnTo>
                  <a:pt x="0" y="1814286"/>
                </a:lnTo>
                <a:close/>
              </a:path>
            </a:pathLst>
          </a:custGeom>
        </p:spPr>
        <p:txBody>
          <a:bodyPr wrap="square" anchor="ctr">
            <a:noAutofit/>
          </a:bodyPr>
          <a:lstStyle>
            <a:lvl1pPr marL="0" indent="0" algn="ctr">
              <a:buNone/>
              <a:defRPr sz="1200">
                <a:solidFill>
                  <a:schemeClr val="bg2"/>
                </a:solidFill>
              </a:defRPr>
            </a:lvl1pPr>
          </a:lstStyle>
          <a:p>
            <a:endParaRPr lang="en-US"/>
          </a:p>
        </p:txBody>
      </p:sp>
      <p:sp>
        <p:nvSpPr>
          <p:cNvPr id="21" name="Picture Placeholder 20">
            <a:extLst>
              <a:ext uri="{FF2B5EF4-FFF2-40B4-BE49-F238E27FC236}">
                <a16:creationId xmlns:a16="http://schemas.microsoft.com/office/drawing/2014/main" id="{3B738462-EFA6-44EF-9026-6ED3FECD2C64}"/>
              </a:ext>
            </a:extLst>
          </p:cNvPr>
          <p:cNvSpPr>
            <a:spLocks noGrp="1"/>
          </p:cNvSpPr>
          <p:nvPr>
            <p:ph type="pic" sz="quarter" idx="18"/>
          </p:nvPr>
        </p:nvSpPr>
        <p:spPr>
          <a:xfrm>
            <a:off x="9136996" y="2038797"/>
            <a:ext cx="1988457" cy="1814286"/>
          </a:xfrm>
          <a:custGeom>
            <a:avLst/>
            <a:gdLst>
              <a:gd name="connsiteX0" fmla="*/ 0 w 1988457"/>
              <a:gd name="connsiteY0" fmla="*/ 0 h 1814286"/>
              <a:gd name="connsiteX1" fmla="*/ 1988457 w 1988457"/>
              <a:gd name="connsiteY1" fmla="*/ 0 h 1814286"/>
              <a:gd name="connsiteX2" fmla="*/ 1988457 w 1988457"/>
              <a:gd name="connsiteY2" fmla="*/ 1814286 h 1814286"/>
              <a:gd name="connsiteX3" fmla="*/ 0 w 1988457"/>
              <a:gd name="connsiteY3" fmla="*/ 1814286 h 1814286"/>
            </a:gdLst>
            <a:ahLst/>
            <a:cxnLst>
              <a:cxn ang="0">
                <a:pos x="connsiteX0" y="connsiteY0"/>
              </a:cxn>
              <a:cxn ang="0">
                <a:pos x="connsiteX1" y="connsiteY1"/>
              </a:cxn>
              <a:cxn ang="0">
                <a:pos x="connsiteX2" y="connsiteY2"/>
              </a:cxn>
              <a:cxn ang="0">
                <a:pos x="connsiteX3" y="connsiteY3"/>
              </a:cxn>
            </a:cxnLst>
            <a:rect l="l" t="t" r="r" b="b"/>
            <a:pathLst>
              <a:path w="1988457" h="1814286">
                <a:moveTo>
                  <a:pt x="0" y="0"/>
                </a:moveTo>
                <a:lnTo>
                  <a:pt x="1988457" y="0"/>
                </a:lnTo>
                <a:lnTo>
                  <a:pt x="1988457" y="1814286"/>
                </a:lnTo>
                <a:lnTo>
                  <a:pt x="0" y="1814286"/>
                </a:lnTo>
                <a:close/>
              </a:path>
            </a:pathLst>
          </a:custGeom>
        </p:spPr>
        <p:txBody>
          <a:bodyPr wrap="square" anchor="ctr">
            <a:noAutofit/>
          </a:bodyPr>
          <a:lstStyle>
            <a:lvl1pPr marL="0" indent="0" algn="ctr">
              <a:buNone/>
              <a:defRPr sz="1200">
                <a:solidFill>
                  <a:schemeClr val="bg2"/>
                </a:solidFill>
              </a:defRPr>
            </a:lvl1pPr>
          </a:lstStyle>
          <a:p>
            <a:endParaRPr lang="en-US"/>
          </a:p>
        </p:txBody>
      </p:sp>
      <p:sp>
        <p:nvSpPr>
          <p:cNvPr id="19" name="Picture Placeholder 18">
            <a:extLst>
              <a:ext uri="{FF2B5EF4-FFF2-40B4-BE49-F238E27FC236}">
                <a16:creationId xmlns:a16="http://schemas.microsoft.com/office/drawing/2014/main" id="{02A63FED-518D-48FB-B5C5-5BB184D049CD}"/>
              </a:ext>
            </a:extLst>
          </p:cNvPr>
          <p:cNvSpPr>
            <a:spLocks noGrp="1"/>
          </p:cNvSpPr>
          <p:nvPr>
            <p:ph type="pic" sz="quarter" idx="17"/>
          </p:nvPr>
        </p:nvSpPr>
        <p:spPr>
          <a:xfrm>
            <a:off x="6860091" y="2038797"/>
            <a:ext cx="1988457" cy="1814286"/>
          </a:xfrm>
          <a:custGeom>
            <a:avLst/>
            <a:gdLst>
              <a:gd name="connsiteX0" fmla="*/ 0 w 1988457"/>
              <a:gd name="connsiteY0" fmla="*/ 0 h 1814286"/>
              <a:gd name="connsiteX1" fmla="*/ 1988457 w 1988457"/>
              <a:gd name="connsiteY1" fmla="*/ 0 h 1814286"/>
              <a:gd name="connsiteX2" fmla="*/ 1988457 w 1988457"/>
              <a:gd name="connsiteY2" fmla="*/ 1814286 h 1814286"/>
              <a:gd name="connsiteX3" fmla="*/ 0 w 1988457"/>
              <a:gd name="connsiteY3" fmla="*/ 1814286 h 1814286"/>
            </a:gdLst>
            <a:ahLst/>
            <a:cxnLst>
              <a:cxn ang="0">
                <a:pos x="connsiteX0" y="connsiteY0"/>
              </a:cxn>
              <a:cxn ang="0">
                <a:pos x="connsiteX1" y="connsiteY1"/>
              </a:cxn>
              <a:cxn ang="0">
                <a:pos x="connsiteX2" y="connsiteY2"/>
              </a:cxn>
              <a:cxn ang="0">
                <a:pos x="connsiteX3" y="connsiteY3"/>
              </a:cxn>
            </a:cxnLst>
            <a:rect l="l" t="t" r="r" b="b"/>
            <a:pathLst>
              <a:path w="1988457" h="1814286">
                <a:moveTo>
                  <a:pt x="0" y="0"/>
                </a:moveTo>
                <a:lnTo>
                  <a:pt x="1988457" y="0"/>
                </a:lnTo>
                <a:lnTo>
                  <a:pt x="1988457" y="1814286"/>
                </a:lnTo>
                <a:lnTo>
                  <a:pt x="0" y="1814286"/>
                </a:lnTo>
                <a:close/>
              </a:path>
            </a:pathLst>
          </a:custGeom>
        </p:spPr>
        <p:txBody>
          <a:bodyPr wrap="square" anchor="ctr">
            <a:noAutofit/>
          </a:bodyPr>
          <a:lstStyle>
            <a:lvl1pPr marL="0" indent="0" algn="ctr">
              <a:buNone/>
              <a:defRPr sz="1200">
                <a:solidFill>
                  <a:schemeClr val="bg2"/>
                </a:solidFill>
              </a:defRPr>
            </a:lvl1pPr>
          </a:lstStyle>
          <a:p>
            <a:endParaRPr lang="en-US"/>
          </a:p>
        </p:txBody>
      </p:sp>
    </p:spTree>
    <p:extLst>
      <p:ext uri="{BB962C8B-B14F-4D97-AF65-F5344CB8AC3E}">
        <p14:creationId xmlns:p14="http://schemas.microsoft.com/office/powerpoint/2010/main" val="29952521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Picture Placeholder 2">
            <a:extLst>
              <a:ext uri="{FF2B5EF4-FFF2-40B4-BE49-F238E27FC236}">
                <a16:creationId xmlns:a16="http://schemas.microsoft.com/office/drawing/2014/main" id="{14405ED2-1DF9-4509-8050-071F16EBA08C}"/>
              </a:ext>
            </a:extLst>
          </p:cNvPr>
          <p:cNvSpPr>
            <a:spLocks noGrp="1"/>
          </p:cNvSpPr>
          <p:nvPr>
            <p:ph type="pic" sz="quarter" idx="11"/>
          </p:nvPr>
        </p:nvSpPr>
        <p:spPr>
          <a:xfrm>
            <a:off x="6634549" y="3870664"/>
            <a:ext cx="1728216" cy="1728216"/>
          </a:xfrm>
          <a:prstGeom prst="ellipse">
            <a:avLst/>
          </a:prstGeom>
        </p:spPr>
        <p:txBody>
          <a:bodyPr anchor="ctr">
            <a:normAutofit/>
          </a:bodyPr>
          <a:lstStyle>
            <a:lvl1pPr marL="0" indent="0" algn="ctr">
              <a:buNone/>
              <a:defRPr sz="1200"/>
            </a:lvl1pPr>
          </a:lstStyle>
          <a:p>
            <a:endParaRPr lang="en-US" dirty="0"/>
          </a:p>
        </p:txBody>
      </p:sp>
      <p:sp>
        <p:nvSpPr>
          <p:cNvPr id="17" name="Picture Placeholder 2">
            <a:extLst>
              <a:ext uri="{FF2B5EF4-FFF2-40B4-BE49-F238E27FC236}">
                <a16:creationId xmlns:a16="http://schemas.microsoft.com/office/drawing/2014/main" id="{F0FAC7A2-C6BC-4B29-A450-24B7C7747764}"/>
              </a:ext>
            </a:extLst>
          </p:cNvPr>
          <p:cNvSpPr>
            <a:spLocks noGrp="1"/>
          </p:cNvSpPr>
          <p:nvPr>
            <p:ph type="pic" sz="quarter" idx="12"/>
          </p:nvPr>
        </p:nvSpPr>
        <p:spPr>
          <a:xfrm>
            <a:off x="8578759" y="3870664"/>
            <a:ext cx="1728216" cy="1728216"/>
          </a:xfrm>
          <a:prstGeom prst="ellipse">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9670506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0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2">
            <a:extLst>
              <a:ext uri="{FF2B5EF4-FFF2-40B4-BE49-F238E27FC236}">
                <a16:creationId xmlns:a16="http://schemas.microsoft.com/office/drawing/2014/main" id="{FBB7F975-416F-4A7D-9605-1529C1EA2DBD}"/>
              </a:ext>
            </a:extLst>
          </p:cNvPr>
          <p:cNvSpPr>
            <a:spLocks noGrp="1"/>
          </p:cNvSpPr>
          <p:nvPr>
            <p:ph type="pic" sz="quarter" idx="18"/>
          </p:nvPr>
        </p:nvSpPr>
        <p:spPr>
          <a:xfrm>
            <a:off x="1" y="0"/>
            <a:ext cx="3790950" cy="3429000"/>
          </a:xfrm>
        </p:spPr>
        <p:txBody>
          <a:bodyPr anchor="ctr">
            <a:normAutofit/>
          </a:bodyPr>
          <a:lstStyle>
            <a:lvl1pPr marL="0" indent="0" algn="ctr">
              <a:buNone/>
              <a:defRPr sz="1200"/>
            </a:lvl1pPr>
          </a:lstStyle>
          <a:p>
            <a:endParaRPr lang="en-US" dirty="0"/>
          </a:p>
        </p:txBody>
      </p:sp>
      <p:sp>
        <p:nvSpPr>
          <p:cNvPr id="14" name="Picture Placeholder 2">
            <a:extLst>
              <a:ext uri="{FF2B5EF4-FFF2-40B4-BE49-F238E27FC236}">
                <a16:creationId xmlns:a16="http://schemas.microsoft.com/office/drawing/2014/main" id="{3DC9F2C7-236F-425D-B165-96F086E69F73}"/>
              </a:ext>
            </a:extLst>
          </p:cNvPr>
          <p:cNvSpPr>
            <a:spLocks noGrp="1"/>
          </p:cNvSpPr>
          <p:nvPr>
            <p:ph type="pic" sz="quarter" idx="19"/>
          </p:nvPr>
        </p:nvSpPr>
        <p:spPr>
          <a:xfrm>
            <a:off x="1" y="3429000"/>
            <a:ext cx="3790950" cy="342900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41007633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F48D60-1793-4381-A775-B68E4981BC1F}"/>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5">
            <a:extLst>
              <a:ext uri="{FF2B5EF4-FFF2-40B4-BE49-F238E27FC236}">
                <a16:creationId xmlns:a16="http://schemas.microsoft.com/office/drawing/2014/main" id="{C45EF6FF-791F-4538-BEE6-6D1CEF15CF80}"/>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4" name="Text Placeholder 42">
            <a:extLst>
              <a:ext uri="{FF2B5EF4-FFF2-40B4-BE49-F238E27FC236}">
                <a16:creationId xmlns:a16="http://schemas.microsoft.com/office/drawing/2014/main" id="{0CE8AEBB-DB51-45CC-994A-443710F72E95}"/>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5" name="Group 4">
            <a:extLst>
              <a:ext uri="{FF2B5EF4-FFF2-40B4-BE49-F238E27FC236}">
                <a16:creationId xmlns:a16="http://schemas.microsoft.com/office/drawing/2014/main" id="{4D3EA5E7-7D05-4222-ACF8-6CDFB03B48D6}"/>
              </a:ext>
            </a:extLst>
          </p:cNvPr>
          <p:cNvGrpSpPr/>
          <p:nvPr userDrawn="1"/>
        </p:nvGrpSpPr>
        <p:grpSpPr>
          <a:xfrm>
            <a:off x="11808932" y="6477097"/>
            <a:ext cx="231532" cy="231532"/>
            <a:chOff x="11275488" y="5797834"/>
            <a:chExt cx="353804" cy="353804"/>
          </a:xfrm>
        </p:grpSpPr>
        <p:sp>
          <p:nvSpPr>
            <p:cNvPr id="6" name="Oval 5">
              <a:hlinkClick r:id="" action="ppaction://hlinkshowjump?jump=nextslide"/>
              <a:extLst>
                <a:ext uri="{FF2B5EF4-FFF2-40B4-BE49-F238E27FC236}">
                  <a16:creationId xmlns:a16="http://schemas.microsoft.com/office/drawing/2014/main" id="{22AB1A8F-A688-4E11-B0D4-D3A5E89C55F5}"/>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hevron 32">
              <a:hlinkClick r:id="" action="ppaction://hlinkshowjump?jump=nextslide" tooltip="Next Slide"/>
              <a:extLst>
                <a:ext uri="{FF2B5EF4-FFF2-40B4-BE49-F238E27FC236}">
                  <a16:creationId xmlns:a16="http://schemas.microsoft.com/office/drawing/2014/main" id="{96C1C273-F4D0-4E92-94AC-6B2805952E88}"/>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 name="Group 7">
            <a:extLst>
              <a:ext uri="{FF2B5EF4-FFF2-40B4-BE49-F238E27FC236}">
                <a16:creationId xmlns:a16="http://schemas.microsoft.com/office/drawing/2014/main" id="{415D64F4-5590-456D-ACF3-AF2B34E1C579}"/>
              </a:ext>
            </a:extLst>
          </p:cNvPr>
          <p:cNvGrpSpPr/>
          <p:nvPr userDrawn="1"/>
        </p:nvGrpSpPr>
        <p:grpSpPr>
          <a:xfrm>
            <a:off x="11543208" y="6477097"/>
            <a:ext cx="231532" cy="231532"/>
            <a:chOff x="11275488" y="5797834"/>
            <a:chExt cx="353804" cy="353804"/>
          </a:xfrm>
        </p:grpSpPr>
        <p:sp>
          <p:nvSpPr>
            <p:cNvPr id="9" name="Oval 8">
              <a:hlinkClick r:id="" action="ppaction://hlinkshowjump?jump=nextslide"/>
              <a:extLst>
                <a:ext uri="{FF2B5EF4-FFF2-40B4-BE49-F238E27FC236}">
                  <a16:creationId xmlns:a16="http://schemas.microsoft.com/office/drawing/2014/main" id="{C8108911-E34C-49EC-9664-CF10AC8B9170}"/>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hevron 15">
              <a:hlinkClick r:id="" action="ppaction://hlinkshowjump?jump=nextslide" tooltip="Next Slide"/>
              <a:extLst>
                <a:ext uri="{FF2B5EF4-FFF2-40B4-BE49-F238E27FC236}">
                  <a16:creationId xmlns:a16="http://schemas.microsoft.com/office/drawing/2014/main" id="{25948503-9E76-4462-937D-A23BE740B227}"/>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1" name="Title Placeholder 1">
            <a:extLst>
              <a:ext uri="{FF2B5EF4-FFF2-40B4-BE49-F238E27FC236}">
                <a16:creationId xmlns:a16="http://schemas.microsoft.com/office/drawing/2014/main" id="{1FFCDE95-CD74-452F-ABAC-15729438B1CF}"/>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Tree>
    <p:extLst>
      <p:ext uri="{BB962C8B-B14F-4D97-AF65-F5344CB8AC3E}">
        <p14:creationId xmlns:p14="http://schemas.microsoft.com/office/powerpoint/2010/main" val="8469308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2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4" name="Picture Placeholder 13">
            <a:extLst>
              <a:ext uri="{FF2B5EF4-FFF2-40B4-BE49-F238E27FC236}">
                <a16:creationId xmlns:a16="http://schemas.microsoft.com/office/drawing/2014/main" id="{06DCBCCE-CACC-4E30-9C73-AF2F280A4446}"/>
              </a:ext>
            </a:extLst>
          </p:cNvPr>
          <p:cNvSpPr>
            <a:spLocks noGrp="1"/>
          </p:cNvSpPr>
          <p:nvPr>
            <p:ph type="pic" sz="quarter" idx="18"/>
          </p:nvPr>
        </p:nvSpPr>
        <p:spPr>
          <a:xfrm>
            <a:off x="300215" y="1873181"/>
            <a:ext cx="3933825" cy="2567963"/>
          </a:xfrm>
          <a:custGeom>
            <a:avLst/>
            <a:gdLst>
              <a:gd name="connsiteX0" fmla="*/ 0 w 3933825"/>
              <a:gd name="connsiteY0" fmla="*/ 0 h 2567963"/>
              <a:gd name="connsiteX1" fmla="*/ 3933825 w 3933825"/>
              <a:gd name="connsiteY1" fmla="*/ 0 h 2567963"/>
              <a:gd name="connsiteX2" fmla="*/ 3933825 w 3933825"/>
              <a:gd name="connsiteY2" fmla="*/ 2567963 h 2567963"/>
              <a:gd name="connsiteX3" fmla="*/ 0 w 3933825"/>
              <a:gd name="connsiteY3" fmla="*/ 2567963 h 2567963"/>
            </a:gdLst>
            <a:ahLst/>
            <a:cxnLst>
              <a:cxn ang="0">
                <a:pos x="connsiteX0" y="connsiteY0"/>
              </a:cxn>
              <a:cxn ang="0">
                <a:pos x="connsiteX1" y="connsiteY1"/>
              </a:cxn>
              <a:cxn ang="0">
                <a:pos x="connsiteX2" y="connsiteY2"/>
              </a:cxn>
              <a:cxn ang="0">
                <a:pos x="connsiteX3" y="connsiteY3"/>
              </a:cxn>
            </a:cxnLst>
            <a:rect l="l" t="t" r="r" b="b"/>
            <a:pathLst>
              <a:path w="3933825" h="2567963">
                <a:moveTo>
                  <a:pt x="0" y="0"/>
                </a:moveTo>
                <a:lnTo>
                  <a:pt x="3933825" y="0"/>
                </a:lnTo>
                <a:lnTo>
                  <a:pt x="3933825" y="2567963"/>
                </a:lnTo>
                <a:lnTo>
                  <a:pt x="0" y="2567963"/>
                </a:lnTo>
                <a:close/>
              </a:path>
            </a:pathLst>
          </a:custGeom>
        </p:spPr>
        <p:txBody>
          <a:bodyPr wrap="square" anchor="ctr">
            <a:noAutofit/>
          </a:bodyPr>
          <a:lstStyle>
            <a:lvl1pPr marL="0" indent="0" algn="ctr">
              <a:buNone/>
              <a:defRPr sz="1200"/>
            </a:lvl1pPr>
          </a:lstStyle>
          <a:p>
            <a:endParaRPr lang="en-US" dirty="0"/>
          </a:p>
        </p:txBody>
      </p:sp>
      <p:sp>
        <p:nvSpPr>
          <p:cNvPr id="16" name="Picture Placeholder 15">
            <a:extLst>
              <a:ext uri="{FF2B5EF4-FFF2-40B4-BE49-F238E27FC236}">
                <a16:creationId xmlns:a16="http://schemas.microsoft.com/office/drawing/2014/main" id="{77046B51-F7BF-4CFF-A1F4-DF83D052551D}"/>
              </a:ext>
            </a:extLst>
          </p:cNvPr>
          <p:cNvSpPr>
            <a:spLocks noGrp="1"/>
          </p:cNvSpPr>
          <p:nvPr>
            <p:ph type="pic" sz="quarter" idx="19"/>
          </p:nvPr>
        </p:nvSpPr>
        <p:spPr>
          <a:xfrm>
            <a:off x="8066088" y="1873181"/>
            <a:ext cx="4125912" cy="4984819"/>
          </a:xfrm>
          <a:custGeom>
            <a:avLst/>
            <a:gdLst>
              <a:gd name="connsiteX0" fmla="*/ 0 w 4125912"/>
              <a:gd name="connsiteY0" fmla="*/ 0 h 4984819"/>
              <a:gd name="connsiteX1" fmla="*/ 4125912 w 4125912"/>
              <a:gd name="connsiteY1" fmla="*/ 0 h 4984819"/>
              <a:gd name="connsiteX2" fmla="*/ 4125912 w 4125912"/>
              <a:gd name="connsiteY2" fmla="*/ 4984819 h 4984819"/>
              <a:gd name="connsiteX3" fmla="*/ 0 w 4125912"/>
              <a:gd name="connsiteY3" fmla="*/ 4984819 h 4984819"/>
            </a:gdLst>
            <a:ahLst/>
            <a:cxnLst>
              <a:cxn ang="0">
                <a:pos x="connsiteX0" y="connsiteY0"/>
              </a:cxn>
              <a:cxn ang="0">
                <a:pos x="connsiteX1" y="connsiteY1"/>
              </a:cxn>
              <a:cxn ang="0">
                <a:pos x="connsiteX2" y="connsiteY2"/>
              </a:cxn>
              <a:cxn ang="0">
                <a:pos x="connsiteX3" y="connsiteY3"/>
              </a:cxn>
            </a:cxnLst>
            <a:rect l="l" t="t" r="r" b="b"/>
            <a:pathLst>
              <a:path w="4125912" h="4984819">
                <a:moveTo>
                  <a:pt x="0" y="0"/>
                </a:moveTo>
                <a:lnTo>
                  <a:pt x="4125912" y="0"/>
                </a:lnTo>
                <a:lnTo>
                  <a:pt x="4125912" y="4984819"/>
                </a:lnTo>
                <a:lnTo>
                  <a:pt x="0" y="498481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9678876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2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12">
            <a:extLst>
              <a:ext uri="{FF2B5EF4-FFF2-40B4-BE49-F238E27FC236}">
                <a16:creationId xmlns:a16="http://schemas.microsoft.com/office/drawing/2014/main" id="{99915C52-BE41-4081-91F7-627A0AE146D5}"/>
              </a:ext>
            </a:extLst>
          </p:cNvPr>
          <p:cNvSpPr>
            <a:spLocks noGrp="1"/>
          </p:cNvSpPr>
          <p:nvPr>
            <p:ph type="pic" sz="quarter" idx="12"/>
          </p:nvPr>
        </p:nvSpPr>
        <p:spPr>
          <a:xfrm>
            <a:off x="4729128" y="902662"/>
            <a:ext cx="2733744" cy="2733744"/>
          </a:xfrm>
          <a:custGeom>
            <a:avLst/>
            <a:gdLst>
              <a:gd name="connsiteX0" fmla="*/ 1366872 w 2733744"/>
              <a:gd name="connsiteY0" fmla="*/ 0 h 2733744"/>
              <a:gd name="connsiteX1" fmla="*/ 2733744 w 2733744"/>
              <a:gd name="connsiteY1" fmla="*/ 1366872 h 2733744"/>
              <a:gd name="connsiteX2" fmla="*/ 1366872 w 2733744"/>
              <a:gd name="connsiteY2" fmla="*/ 2733744 h 2733744"/>
              <a:gd name="connsiteX3" fmla="*/ 0 w 2733744"/>
              <a:gd name="connsiteY3" fmla="*/ 1366872 h 2733744"/>
            </a:gdLst>
            <a:ahLst/>
            <a:cxnLst>
              <a:cxn ang="0">
                <a:pos x="connsiteX0" y="connsiteY0"/>
              </a:cxn>
              <a:cxn ang="0">
                <a:pos x="connsiteX1" y="connsiteY1"/>
              </a:cxn>
              <a:cxn ang="0">
                <a:pos x="connsiteX2" y="connsiteY2"/>
              </a:cxn>
              <a:cxn ang="0">
                <a:pos x="connsiteX3" y="connsiteY3"/>
              </a:cxn>
            </a:cxnLst>
            <a:rect l="l" t="t" r="r" b="b"/>
            <a:pathLst>
              <a:path w="2733744" h="2733744">
                <a:moveTo>
                  <a:pt x="1366872" y="0"/>
                </a:moveTo>
                <a:lnTo>
                  <a:pt x="2733744" y="1366872"/>
                </a:lnTo>
                <a:lnTo>
                  <a:pt x="1366872" y="2733744"/>
                </a:lnTo>
                <a:lnTo>
                  <a:pt x="0" y="136687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7878675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2">
            <a:extLst>
              <a:ext uri="{FF2B5EF4-FFF2-40B4-BE49-F238E27FC236}">
                <a16:creationId xmlns:a16="http://schemas.microsoft.com/office/drawing/2014/main" id="{7F432318-E872-42AD-A151-C3E5B9C6054A}"/>
              </a:ext>
            </a:extLst>
          </p:cNvPr>
          <p:cNvSpPr>
            <a:spLocks noGrp="1"/>
          </p:cNvSpPr>
          <p:nvPr>
            <p:ph type="pic" sz="quarter" idx="18"/>
          </p:nvPr>
        </p:nvSpPr>
        <p:spPr>
          <a:xfrm>
            <a:off x="0" y="0"/>
            <a:ext cx="12192000" cy="6858000"/>
          </a:xfrm>
        </p:spPr>
        <p:txBody>
          <a:bodyPr anchor="ctr">
            <a:normAutofit/>
          </a:bodyPr>
          <a:lstStyle>
            <a:lvl1pPr marL="0" indent="0" algn="ctr">
              <a:buNone/>
              <a:defRPr sz="1200"/>
            </a:lvl1pPr>
          </a:lstStyle>
          <a:p>
            <a:endParaRPr lang="en-US" dirty="0"/>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Picture Placeholder 11">
            <a:extLst>
              <a:ext uri="{FF2B5EF4-FFF2-40B4-BE49-F238E27FC236}">
                <a16:creationId xmlns:a16="http://schemas.microsoft.com/office/drawing/2014/main" id="{43D84240-845F-4276-A706-26F10D026E65}"/>
              </a:ext>
            </a:extLst>
          </p:cNvPr>
          <p:cNvSpPr>
            <a:spLocks noGrp="1"/>
          </p:cNvSpPr>
          <p:nvPr>
            <p:ph type="pic" sz="quarter" idx="11"/>
          </p:nvPr>
        </p:nvSpPr>
        <p:spPr>
          <a:xfrm>
            <a:off x="7315200" y="546100"/>
            <a:ext cx="4000500" cy="6311900"/>
          </a:xfrm>
          <a:custGeom>
            <a:avLst/>
            <a:gdLst>
              <a:gd name="connsiteX0" fmla="*/ 0 w 4000500"/>
              <a:gd name="connsiteY0" fmla="*/ 0 h 6311900"/>
              <a:gd name="connsiteX1" fmla="*/ 4000500 w 4000500"/>
              <a:gd name="connsiteY1" fmla="*/ 0 h 6311900"/>
              <a:gd name="connsiteX2" fmla="*/ 4000500 w 4000500"/>
              <a:gd name="connsiteY2" fmla="*/ 6311900 h 6311900"/>
              <a:gd name="connsiteX3" fmla="*/ 0 w 4000500"/>
              <a:gd name="connsiteY3" fmla="*/ 6311900 h 6311900"/>
            </a:gdLst>
            <a:ahLst/>
            <a:cxnLst>
              <a:cxn ang="0">
                <a:pos x="connsiteX0" y="connsiteY0"/>
              </a:cxn>
              <a:cxn ang="0">
                <a:pos x="connsiteX1" y="connsiteY1"/>
              </a:cxn>
              <a:cxn ang="0">
                <a:pos x="connsiteX2" y="connsiteY2"/>
              </a:cxn>
              <a:cxn ang="0">
                <a:pos x="connsiteX3" y="connsiteY3"/>
              </a:cxn>
            </a:cxnLst>
            <a:rect l="l" t="t" r="r" b="b"/>
            <a:pathLst>
              <a:path w="4000500" h="6311900">
                <a:moveTo>
                  <a:pt x="0" y="0"/>
                </a:moveTo>
                <a:lnTo>
                  <a:pt x="4000500" y="0"/>
                </a:lnTo>
                <a:lnTo>
                  <a:pt x="4000500" y="6311900"/>
                </a:lnTo>
                <a:lnTo>
                  <a:pt x="0" y="63119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0100925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7" name="Picture Placeholder 26">
            <a:extLst>
              <a:ext uri="{FF2B5EF4-FFF2-40B4-BE49-F238E27FC236}">
                <a16:creationId xmlns:a16="http://schemas.microsoft.com/office/drawing/2014/main" id="{05BE2613-15BC-4EF2-8373-1BB47142BF4E}"/>
              </a:ext>
            </a:extLst>
          </p:cNvPr>
          <p:cNvSpPr>
            <a:spLocks noGrp="1"/>
          </p:cNvSpPr>
          <p:nvPr>
            <p:ph type="pic" sz="quarter" idx="12"/>
          </p:nvPr>
        </p:nvSpPr>
        <p:spPr>
          <a:xfrm>
            <a:off x="6934652" y="2622573"/>
            <a:ext cx="914553" cy="916156"/>
          </a:xfrm>
          <a:custGeom>
            <a:avLst/>
            <a:gdLst>
              <a:gd name="connsiteX0" fmla="*/ 0 w 914553"/>
              <a:gd name="connsiteY0" fmla="*/ 0 h 916156"/>
              <a:gd name="connsiteX1" fmla="*/ 914553 w 914553"/>
              <a:gd name="connsiteY1" fmla="*/ 0 h 916156"/>
              <a:gd name="connsiteX2" fmla="*/ 914553 w 914553"/>
              <a:gd name="connsiteY2" fmla="*/ 916156 h 916156"/>
              <a:gd name="connsiteX3" fmla="*/ 0 w 914553"/>
              <a:gd name="connsiteY3" fmla="*/ 916156 h 916156"/>
            </a:gdLst>
            <a:ahLst/>
            <a:cxnLst>
              <a:cxn ang="0">
                <a:pos x="connsiteX0" y="connsiteY0"/>
              </a:cxn>
              <a:cxn ang="0">
                <a:pos x="connsiteX1" y="connsiteY1"/>
              </a:cxn>
              <a:cxn ang="0">
                <a:pos x="connsiteX2" y="connsiteY2"/>
              </a:cxn>
              <a:cxn ang="0">
                <a:pos x="connsiteX3" y="connsiteY3"/>
              </a:cxn>
            </a:cxnLst>
            <a:rect l="l" t="t" r="r" b="b"/>
            <a:pathLst>
              <a:path w="914553" h="916156">
                <a:moveTo>
                  <a:pt x="0" y="0"/>
                </a:moveTo>
                <a:lnTo>
                  <a:pt x="914553" y="0"/>
                </a:lnTo>
                <a:lnTo>
                  <a:pt x="914553" y="916156"/>
                </a:lnTo>
                <a:lnTo>
                  <a:pt x="0" y="916156"/>
                </a:lnTo>
                <a:close/>
              </a:path>
            </a:pathLst>
          </a:custGeom>
        </p:spPr>
        <p:txBody>
          <a:bodyPr wrap="square" anchor="ctr">
            <a:noAutofit/>
          </a:bodyPr>
          <a:lstStyle>
            <a:lvl1pPr marL="0" indent="0" algn="ctr">
              <a:buNone/>
              <a:defRPr sz="1200"/>
            </a:lvl1pPr>
          </a:lstStyle>
          <a:p>
            <a:endParaRPr lang="en-US" dirty="0"/>
          </a:p>
        </p:txBody>
      </p:sp>
      <p:sp>
        <p:nvSpPr>
          <p:cNvPr id="20" name="Picture Placeholder 19">
            <a:extLst>
              <a:ext uri="{FF2B5EF4-FFF2-40B4-BE49-F238E27FC236}">
                <a16:creationId xmlns:a16="http://schemas.microsoft.com/office/drawing/2014/main" id="{D58F536A-102C-46F0-9F4D-EBD9A08646CE}"/>
              </a:ext>
            </a:extLst>
          </p:cNvPr>
          <p:cNvSpPr>
            <a:spLocks noGrp="1"/>
          </p:cNvSpPr>
          <p:nvPr>
            <p:ph type="pic" sz="quarter" idx="13"/>
          </p:nvPr>
        </p:nvSpPr>
        <p:spPr>
          <a:xfrm>
            <a:off x="1756711" y="2635291"/>
            <a:ext cx="914553" cy="916156"/>
          </a:xfrm>
          <a:custGeom>
            <a:avLst/>
            <a:gdLst>
              <a:gd name="connsiteX0" fmla="*/ 0 w 914553"/>
              <a:gd name="connsiteY0" fmla="*/ 0 h 916156"/>
              <a:gd name="connsiteX1" fmla="*/ 914553 w 914553"/>
              <a:gd name="connsiteY1" fmla="*/ 0 h 916156"/>
              <a:gd name="connsiteX2" fmla="*/ 914553 w 914553"/>
              <a:gd name="connsiteY2" fmla="*/ 916156 h 916156"/>
              <a:gd name="connsiteX3" fmla="*/ 0 w 914553"/>
              <a:gd name="connsiteY3" fmla="*/ 916156 h 916156"/>
            </a:gdLst>
            <a:ahLst/>
            <a:cxnLst>
              <a:cxn ang="0">
                <a:pos x="connsiteX0" y="connsiteY0"/>
              </a:cxn>
              <a:cxn ang="0">
                <a:pos x="connsiteX1" y="connsiteY1"/>
              </a:cxn>
              <a:cxn ang="0">
                <a:pos x="connsiteX2" y="connsiteY2"/>
              </a:cxn>
              <a:cxn ang="0">
                <a:pos x="connsiteX3" y="connsiteY3"/>
              </a:cxn>
            </a:cxnLst>
            <a:rect l="l" t="t" r="r" b="b"/>
            <a:pathLst>
              <a:path w="914553" h="916156">
                <a:moveTo>
                  <a:pt x="0" y="0"/>
                </a:moveTo>
                <a:lnTo>
                  <a:pt x="914553" y="0"/>
                </a:lnTo>
                <a:lnTo>
                  <a:pt x="914553" y="916156"/>
                </a:lnTo>
                <a:lnTo>
                  <a:pt x="0" y="916156"/>
                </a:lnTo>
                <a:close/>
              </a:path>
            </a:pathLst>
          </a:custGeom>
        </p:spPr>
        <p:txBody>
          <a:bodyPr wrap="square" anchor="ctr">
            <a:noAutofit/>
          </a:bodyPr>
          <a:lstStyle>
            <a:lvl1pPr marL="0" indent="0" algn="ctr">
              <a:buNone/>
              <a:defRPr sz="1200"/>
            </a:lvl1pPr>
          </a:lstStyle>
          <a:p>
            <a:endParaRPr lang="en-US" dirty="0"/>
          </a:p>
        </p:txBody>
      </p:sp>
      <p:sp>
        <p:nvSpPr>
          <p:cNvPr id="25" name="Picture Placeholder 24">
            <a:extLst>
              <a:ext uri="{FF2B5EF4-FFF2-40B4-BE49-F238E27FC236}">
                <a16:creationId xmlns:a16="http://schemas.microsoft.com/office/drawing/2014/main" id="{8E79E985-3AAC-4365-BDD3-C4510811CB27}"/>
              </a:ext>
            </a:extLst>
          </p:cNvPr>
          <p:cNvSpPr>
            <a:spLocks noGrp="1"/>
          </p:cNvSpPr>
          <p:nvPr>
            <p:ph type="pic" sz="quarter" idx="11"/>
          </p:nvPr>
        </p:nvSpPr>
        <p:spPr>
          <a:xfrm>
            <a:off x="4346671" y="2641779"/>
            <a:ext cx="914553" cy="916156"/>
          </a:xfrm>
          <a:custGeom>
            <a:avLst/>
            <a:gdLst>
              <a:gd name="connsiteX0" fmla="*/ 0 w 914553"/>
              <a:gd name="connsiteY0" fmla="*/ 0 h 916156"/>
              <a:gd name="connsiteX1" fmla="*/ 914553 w 914553"/>
              <a:gd name="connsiteY1" fmla="*/ 0 h 916156"/>
              <a:gd name="connsiteX2" fmla="*/ 914553 w 914553"/>
              <a:gd name="connsiteY2" fmla="*/ 916156 h 916156"/>
              <a:gd name="connsiteX3" fmla="*/ 0 w 914553"/>
              <a:gd name="connsiteY3" fmla="*/ 916156 h 916156"/>
            </a:gdLst>
            <a:ahLst/>
            <a:cxnLst>
              <a:cxn ang="0">
                <a:pos x="connsiteX0" y="connsiteY0"/>
              </a:cxn>
              <a:cxn ang="0">
                <a:pos x="connsiteX1" y="connsiteY1"/>
              </a:cxn>
              <a:cxn ang="0">
                <a:pos x="connsiteX2" y="connsiteY2"/>
              </a:cxn>
              <a:cxn ang="0">
                <a:pos x="connsiteX3" y="connsiteY3"/>
              </a:cxn>
            </a:cxnLst>
            <a:rect l="l" t="t" r="r" b="b"/>
            <a:pathLst>
              <a:path w="914553" h="916156">
                <a:moveTo>
                  <a:pt x="0" y="0"/>
                </a:moveTo>
                <a:lnTo>
                  <a:pt x="914553" y="0"/>
                </a:lnTo>
                <a:lnTo>
                  <a:pt x="914553" y="916156"/>
                </a:lnTo>
                <a:lnTo>
                  <a:pt x="0" y="916156"/>
                </a:lnTo>
                <a:close/>
              </a:path>
            </a:pathLst>
          </a:custGeom>
        </p:spPr>
        <p:txBody>
          <a:bodyPr wrap="square" anchor="ctr">
            <a:noAutofit/>
          </a:bodyPr>
          <a:lstStyle>
            <a:lvl1pPr marL="0" indent="0" algn="ctr">
              <a:buNone/>
              <a:defRPr sz="1200"/>
            </a:lvl1pPr>
          </a:lstStyle>
          <a:p>
            <a:endParaRPr lang="en-US" dirty="0"/>
          </a:p>
        </p:txBody>
      </p:sp>
      <p:sp>
        <p:nvSpPr>
          <p:cNvPr id="29" name="Picture Placeholder 28">
            <a:extLst>
              <a:ext uri="{FF2B5EF4-FFF2-40B4-BE49-F238E27FC236}">
                <a16:creationId xmlns:a16="http://schemas.microsoft.com/office/drawing/2014/main" id="{15F4CAD9-D069-4088-959A-01959F159CCB}"/>
              </a:ext>
            </a:extLst>
          </p:cNvPr>
          <p:cNvSpPr>
            <a:spLocks noGrp="1"/>
          </p:cNvSpPr>
          <p:nvPr>
            <p:ph type="pic" sz="quarter" idx="14"/>
          </p:nvPr>
        </p:nvSpPr>
        <p:spPr>
          <a:xfrm>
            <a:off x="9530656" y="2635295"/>
            <a:ext cx="914553" cy="916156"/>
          </a:xfrm>
          <a:custGeom>
            <a:avLst/>
            <a:gdLst>
              <a:gd name="connsiteX0" fmla="*/ 0 w 914553"/>
              <a:gd name="connsiteY0" fmla="*/ 0 h 916156"/>
              <a:gd name="connsiteX1" fmla="*/ 914553 w 914553"/>
              <a:gd name="connsiteY1" fmla="*/ 0 h 916156"/>
              <a:gd name="connsiteX2" fmla="*/ 914553 w 914553"/>
              <a:gd name="connsiteY2" fmla="*/ 916156 h 916156"/>
              <a:gd name="connsiteX3" fmla="*/ 0 w 914553"/>
              <a:gd name="connsiteY3" fmla="*/ 916156 h 916156"/>
            </a:gdLst>
            <a:ahLst/>
            <a:cxnLst>
              <a:cxn ang="0">
                <a:pos x="connsiteX0" y="connsiteY0"/>
              </a:cxn>
              <a:cxn ang="0">
                <a:pos x="connsiteX1" y="connsiteY1"/>
              </a:cxn>
              <a:cxn ang="0">
                <a:pos x="connsiteX2" y="connsiteY2"/>
              </a:cxn>
              <a:cxn ang="0">
                <a:pos x="connsiteX3" y="connsiteY3"/>
              </a:cxn>
            </a:cxnLst>
            <a:rect l="l" t="t" r="r" b="b"/>
            <a:pathLst>
              <a:path w="914553" h="916156">
                <a:moveTo>
                  <a:pt x="0" y="0"/>
                </a:moveTo>
                <a:lnTo>
                  <a:pt x="914553" y="0"/>
                </a:lnTo>
                <a:lnTo>
                  <a:pt x="914553" y="916156"/>
                </a:lnTo>
                <a:lnTo>
                  <a:pt x="0" y="91615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5787556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30" name="Picture Placeholder 29">
            <a:extLst>
              <a:ext uri="{FF2B5EF4-FFF2-40B4-BE49-F238E27FC236}">
                <a16:creationId xmlns:a16="http://schemas.microsoft.com/office/drawing/2014/main" id="{19E6BFB9-9A7D-4738-AB0E-39FA2FCF1FD7}"/>
              </a:ext>
            </a:extLst>
          </p:cNvPr>
          <p:cNvSpPr>
            <a:spLocks noGrp="1"/>
          </p:cNvSpPr>
          <p:nvPr>
            <p:ph type="pic" sz="quarter" idx="11"/>
          </p:nvPr>
        </p:nvSpPr>
        <p:spPr>
          <a:xfrm>
            <a:off x="2785433" y="1961045"/>
            <a:ext cx="1213313" cy="1464599"/>
          </a:xfrm>
          <a:custGeom>
            <a:avLst/>
            <a:gdLst>
              <a:gd name="connsiteX0" fmla="*/ 606658 w 1213313"/>
              <a:gd name="connsiteY0" fmla="*/ 0 h 1464599"/>
              <a:gd name="connsiteX1" fmla="*/ 1035629 w 1213313"/>
              <a:gd name="connsiteY1" fmla="*/ 177686 h 1464599"/>
              <a:gd name="connsiteX2" fmla="*/ 1035628 w 1213313"/>
              <a:gd name="connsiteY2" fmla="*/ 177686 h 1464599"/>
              <a:gd name="connsiteX3" fmla="*/ 1035628 w 1213313"/>
              <a:gd name="connsiteY3" fmla="*/ 1035629 h 1464599"/>
              <a:gd name="connsiteX4" fmla="*/ 606658 w 1213313"/>
              <a:gd name="connsiteY4" fmla="*/ 1464599 h 1464599"/>
              <a:gd name="connsiteX5" fmla="*/ 177686 w 1213313"/>
              <a:gd name="connsiteY5" fmla="*/ 1035628 h 1464599"/>
              <a:gd name="connsiteX6" fmla="*/ 177686 w 1213313"/>
              <a:gd name="connsiteY6" fmla="*/ 177686 h 1464599"/>
              <a:gd name="connsiteX7" fmla="*/ 606658 w 1213313"/>
              <a:gd name="connsiteY7" fmla="*/ 0 h 146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3313" h="1464599">
                <a:moveTo>
                  <a:pt x="606658" y="0"/>
                </a:moveTo>
                <a:cubicBezTo>
                  <a:pt x="761915" y="0"/>
                  <a:pt x="917172" y="59229"/>
                  <a:pt x="1035629" y="177686"/>
                </a:cubicBezTo>
                <a:lnTo>
                  <a:pt x="1035628" y="177686"/>
                </a:lnTo>
                <a:cubicBezTo>
                  <a:pt x="1272542" y="414600"/>
                  <a:pt x="1272542" y="798715"/>
                  <a:pt x="1035628" y="1035629"/>
                </a:cubicBezTo>
                <a:lnTo>
                  <a:pt x="606658" y="1464599"/>
                </a:lnTo>
                <a:lnTo>
                  <a:pt x="177686" y="1035628"/>
                </a:lnTo>
                <a:cubicBezTo>
                  <a:pt x="-59228" y="798714"/>
                  <a:pt x="-59228" y="414600"/>
                  <a:pt x="177686" y="177686"/>
                </a:cubicBezTo>
                <a:cubicBezTo>
                  <a:pt x="296143" y="59229"/>
                  <a:pt x="451401" y="0"/>
                  <a:pt x="606658" y="0"/>
                </a:cubicBezTo>
                <a:close/>
              </a:path>
            </a:pathLst>
          </a:custGeom>
        </p:spPr>
        <p:txBody>
          <a:bodyPr wrap="square" anchor="ctr">
            <a:noAutofit/>
          </a:bodyPr>
          <a:lstStyle/>
          <a:p>
            <a:endParaRPr lang="en-US" dirty="0"/>
          </a:p>
        </p:txBody>
      </p:sp>
      <p:sp>
        <p:nvSpPr>
          <p:cNvPr id="31" name="Picture Placeholder 30">
            <a:extLst>
              <a:ext uri="{FF2B5EF4-FFF2-40B4-BE49-F238E27FC236}">
                <a16:creationId xmlns:a16="http://schemas.microsoft.com/office/drawing/2014/main" id="{AD4FDD3C-1951-4E1B-ABC2-8B4A8452379D}"/>
              </a:ext>
            </a:extLst>
          </p:cNvPr>
          <p:cNvSpPr>
            <a:spLocks noGrp="1"/>
          </p:cNvSpPr>
          <p:nvPr>
            <p:ph type="pic" sz="quarter" idx="12"/>
          </p:nvPr>
        </p:nvSpPr>
        <p:spPr>
          <a:xfrm>
            <a:off x="4564702" y="1961045"/>
            <a:ext cx="1213313" cy="1464599"/>
          </a:xfrm>
          <a:custGeom>
            <a:avLst/>
            <a:gdLst>
              <a:gd name="connsiteX0" fmla="*/ 606658 w 1213313"/>
              <a:gd name="connsiteY0" fmla="*/ 0 h 1464599"/>
              <a:gd name="connsiteX1" fmla="*/ 1035629 w 1213313"/>
              <a:gd name="connsiteY1" fmla="*/ 177686 h 1464599"/>
              <a:gd name="connsiteX2" fmla="*/ 1035628 w 1213313"/>
              <a:gd name="connsiteY2" fmla="*/ 177686 h 1464599"/>
              <a:gd name="connsiteX3" fmla="*/ 1035628 w 1213313"/>
              <a:gd name="connsiteY3" fmla="*/ 1035629 h 1464599"/>
              <a:gd name="connsiteX4" fmla="*/ 606658 w 1213313"/>
              <a:gd name="connsiteY4" fmla="*/ 1464599 h 1464599"/>
              <a:gd name="connsiteX5" fmla="*/ 177686 w 1213313"/>
              <a:gd name="connsiteY5" fmla="*/ 1035628 h 1464599"/>
              <a:gd name="connsiteX6" fmla="*/ 177686 w 1213313"/>
              <a:gd name="connsiteY6" fmla="*/ 177686 h 1464599"/>
              <a:gd name="connsiteX7" fmla="*/ 606658 w 1213313"/>
              <a:gd name="connsiteY7" fmla="*/ 0 h 146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3313" h="1464599">
                <a:moveTo>
                  <a:pt x="606658" y="0"/>
                </a:moveTo>
                <a:cubicBezTo>
                  <a:pt x="761915" y="0"/>
                  <a:pt x="917172" y="59229"/>
                  <a:pt x="1035629" y="177686"/>
                </a:cubicBezTo>
                <a:lnTo>
                  <a:pt x="1035628" y="177686"/>
                </a:lnTo>
                <a:cubicBezTo>
                  <a:pt x="1272542" y="414600"/>
                  <a:pt x="1272542" y="798715"/>
                  <a:pt x="1035628" y="1035629"/>
                </a:cubicBezTo>
                <a:lnTo>
                  <a:pt x="606658" y="1464599"/>
                </a:lnTo>
                <a:lnTo>
                  <a:pt x="177686" y="1035628"/>
                </a:lnTo>
                <a:cubicBezTo>
                  <a:pt x="-59228" y="798714"/>
                  <a:pt x="-59228" y="414600"/>
                  <a:pt x="177686" y="177686"/>
                </a:cubicBezTo>
                <a:cubicBezTo>
                  <a:pt x="296143" y="59229"/>
                  <a:pt x="451401" y="0"/>
                  <a:pt x="606658" y="0"/>
                </a:cubicBezTo>
                <a:close/>
              </a:path>
            </a:pathLst>
          </a:custGeom>
        </p:spPr>
        <p:txBody>
          <a:bodyPr wrap="square" anchor="ctr">
            <a:noAutofit/>
          </a:bodyPr>
          <a:lstStyle/>
          <a:p>
            <a:endParaRPr lang="en-US" dirty="0"/>
          </a:p>
        </p:txBody>
      </p:sp>
      <p:sp>
        <p:nvSpPr>
          <p:cNvPr id="32" name="Picture Placeholder 31">
            <a:extLst>
              <a:ext uri="{FF2B5EF4-FFF2-40B4-BE49-F238E27FC236}">
                <a16:creationId xmlns:a16="http://schemas.microsoft.com/office/drawing/2014/main" id="{334AB032-F07A-4CC3-AA0A-AC4D1B0CE0E2}"/>
              </a:ext>
            </a:extLst>
          </p:cNvPr>
          <p:cNvSpPr>
            <a:spLocks noGrp="1"/>
          </p:cNvSpPr>
          <p:nvPr>
            <p:ph type="pic" sz="quarter" idx="13"/>
          </p:nvPr>
        </p:nvSpPr>
        <p:spPr>
          <a:xfrm>
            <a:off x="6343971" y="1961045"/>
            <a:ext cx="1213313" cy="1464599"/>
          </a:xfrm>
          <a:custGeom>
            <a:avLst/>
            <a:gdLst>
              <a:gd name="connsiteX0" fmla="*/ 606658 w 1213313"/>
              <a:gd name="connsiteY0" fmla="*/ 0 h 1464599"/>
              <a:gd name="connsiteX1" fmla="*/ 1035629 w 1213313"/>
              <a:gd name="connsiteY1" fmla="*/ 177686 h 1464599"/>
              <a:gd name="connsiteX2" fmla="*/ 1035628 w 1213313"/>
              <a:gd name="connsiteY2" fmla="*/ 177686 h 1464599"/>
              <a:gd name="connsiteX3" fmla="*/ 1035628 w 1213313"/>
              <a:gd name="connsiteY3" fmla="*/ 1035629 h 1464599"/>
              <a:gd name="connsiteX4" fmla="*/ 606658 w 1213313"/>
              <a:gd name="connsiteY4" fmla="*/ 1464599 h 1464599"/>
              <a:gd name="connsiteX5" fmla="*/ 177686 w 1213313"/>
              <a:gd name="connsiteY5" fmla="*/ 1035628 h 1464599"/>
              <a:gd name="connsiteX6" fmla="*/ 177686 w 1213313"/>
              <a:gd name="connsiteY6" fmla="*/ 177686 h 1464599"/>
              <a:gd name="connsiteX7" fmla="*/ 606658 w 1213313"/>
              <a:gd name="connsiteY7" fmla="*/ 0 h 146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3313" h="1464599">
                <a:moveTo>
                  <a:pt x="606658" y="0"/>
                </a:moveTo>
                <a:cubicBezTo>
                  <a:pt x="761915" y="0"/>
                  <a:pt x="917172" y="59229"/>
                  <a:pt x="1035629" y="177686"/>
                </a:cubicBezTo>
                <a:lnTo>
                  <a:pt x="1035628" y="177686"/>
                </a:lnTo>
                <a:cubicBezTo>
                  <a:pt x="1272542" y="414600"/>
                  <a:pt x="1272542" y="798715"/>
                  <a:pt x="1035628" y="1035629"/>
                </a:cubicBezTo>
                <a:lnTo>
                  <a:pt x="606658" y="1464599"/>
                </a:lnTo>
                <a:lnTo>
                  <a:pt x="177686" y="1035628"/>
                </a:lnTo>
                <a:cubicBezTo>
                  <a:pt x="-59228" y="798714"/>
                  <a:pt x="-59228" y="414600"/>
                  <a:pt x="177686" y="177686"/>
                </a:cubicBezTo>
                <a:cubicBezTo>
                  <a:pt x="296143" y="59229"/>
                  <a:pt x="451401" y="0"/>
                  <a:pt x="606658" y="0"/>
                </a:cubicBezTo>
                <a:close/>
              </a:path>
            </a:pathLst>
          </a:custGeom>
        </p:spPr>
        <p:txBody>
          <a:bodyPr wrap="square" anchor="ctr">
            <a:noAutofit/>
          </a:bodyPr>
          <a:lstStyle/>
          <a:p>
            <a:endParaRPr lang="en-US" dirty="0"/>
          </a:p>
        </p:txBody>
      </p:sp>
      <p:sp>
        <p:nvSpPr>
          <p:cNvPr id="33" name="Picture Placeholder 32">
            <a:extLst>
              <a:ext uri="{FF2B5EF4-FFF2-40B4-BE49-F238E27FC236}">
                <a16:creationId xmlns:a16="http://schemas.microsoft.com/office/drawing/2014/main" id="{8965F632-367C-4DCB-9EA4-437C61974D40}"/>
              </a:ext>
            </a:extLst>
          </p:cNvPr>
          <p:cNvSpPr>
            <a:spLocks noGrp="1"/>
          </p:cNvSpPr>
          <p:nvPr>
            <p:ph type="pic" sz="quarter" idx="14"/>
          </p:nvPr>
        </p:nvSpPr>
        <p:spPr>
          <a:xfrm>
            <a:off x="8123241" y="1961045"/>
            <a:ext cx="1213313" cy="1464599"/>
          </a:xfrm>
          <a:custGeom>
            <a:avLst/>
            <a:gdLst>
              <a:gd name="connsiteX0" fmla="*/ 606658 w 1213313"/>
              <a:gd name="connsiteY0" fmla="*/ 0 h 1464599"/>
              <a:gd name="connsiteX1" fmla="*/ 1035629 w 1213313"/>
              <a:gd name="connsiteY1" fmla="*/ 177686 h 1464599"/>
              <a:gd name="connsiteX2" fmla="*/ 1035628 w 1213313"/>
              <a:gd name="connsiteY2" fmla="*/ 177686 h 1464599"/>
              <a:gd name="connsiteX3" fmla="*/ 1035628 w 1213313"/>
              <a:gd name="connsiteY3" fmla="*/ 1035629 h 1464599"/>
              <a:gd name="connsiteX4" fmla="*/ 606658 w 1213313"/>
              <a:gd name="connsiteY4" fmla="*/ 1464599 h 1464599"/>
              <a:gd name="connsiteX5" fmla="*/ 177686 w 1213313"/>
              <a:gd name="connsiteY5" fmla="*/ 1035628 h 1464599"/>
              <a:gd name="connsiteX6" fmla="*/ 177686 w 1213313"/>
              <a:gd name="connsiteY6" fmla="*/ 177686 h 1464599"/>
              <a:gd name="connsiteX7" fmla="*/ 606658 w 1213313"/>
              <a:gd name="connsiteY7" fmla="*/ 0 h 146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3313" h="1464599">
                <a:moveTo>
                  <a:pt x="606658" y="0"/>
                </a:moveTo>
                <a:cubicBezTo>
                  <a:pt x="761915" y="0"/>
                  <a:pt x="917172" y="59229"/>
                  <a:pt x="1035629" y="177686"/>
                </a:cubicBezTo>
                <a:lnTo>
                  <a:pt x="1035628" y="177686"/>
                </a:lnTo>
                <a:cubicBezTo>
                  <a:pt x="1272542" y="414600"/>
                  <a:pt x="1272542" y="798715"/>
                  <a:pt x="1035628" y="1035629"/>
                </a:cubicBezTo>
                <a:lnTo>
                  <a:pt x="606658" y="1464599"/>
                </a:lnTo>
                <a:lnTo>
                  <a:pt x="177686" y="1035628"/>
                </a:lnTo>
                <a:cubicBezTo>
                  <a:pt x="-59228" y="798714"/>
                  <a:pt x="-59228" y="414600"/>
                  <a:pt x="177686" y="177686"/>
                </a:cubicBezTo>
                <a:cubicBezTo>
                  <a:pt x="296143" y="59229"/>
                  <a:pt x="451400" y="0"/>
                  <a:pt x="606658" y="0"/>
                </a:cubicBezTo>
                <a:close/>
              </a:path>
            </a:pathLst>
          </a:custGeom>
        </p:spPr>
        <p:txBody>
          <a:bodyPr wrap="square" anchor="ctr">
            <a:noAutofit/>
          </a:bodyPr>
          <a:lstStyle/>
          <a:p>
            <a:endParaRPr lang="en-US" dirty="0"/>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5409007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1">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079FA604-4E26-4428-B682-C984F0C99E2D}"/>
              </a:ext>
            </a:extLst>
          </p:cNvPr>
          <p:cNvSpPr>
            <a:spLocks noGrp="1"/>
          </p:cNvSpPr>
          <p:nvPr>
            <p:ph type="pic" sz="quarter" idx="12"/>
          </p:nvPr>
        </p:nvSpPr>
        <p:spPr>
          <a:xfrm>
            <a:off x="3011989" y="2094655"/>
            <a:ext cx="1905000" cy="2212086"/>
          </a:xfrm>
          <a:custGeom>
            <a:avLst/>
            <a:gdLst>
              <a:gd name="connsiteX0" fmla="*/ 0 w 1905000"/>
              <a:gd name="connsiteY0" fmla="*/ 0 h 2212086"/>
              <a:gd name="connsiteX1" fmla="*/ 1905000 w 1905000"/>
              <a:gd name="connsiteY1" fmla="*/ 0 h 2212086"/>
              <a:gd name="connsiteX2" fmla="*/ 1905000 w 1905000"/>
              <a:gd name="connsiteY2" fmla="*/ 2212086 h 2212086"/>
              <a:gd name="connsiteX3" fmla="*/ 0 w 1905000"/>
              <a:gd name="connsiteY3" fmla="*/ 2212086 h 2212086"/>
            </a:gdLst>
            <a:ahLst/>
            <a:cxnLst>
              <a:cxn ang="0">
                <a:pos x="connsiteX0" y="connsiteY0"/>
              </a:cxn>
              <a:cxn ang="0">
                <a:pos x="connsiteX1" y="connsiteY1"/>
              </a:cxn>
              <a:cxn ang="0">
                <a:pos x="connsiteX2" y="connsiteY2"/>
              </a:cxn>
              <a:cxn ang="0">
                <a:pos x="connsiteX3" y="connsiteY3"/>
              </a:cxn>
            </a:cxnLst>
            <a:rect l="l" t="t" r="r" b="b"/>
            <a:pathLst>
              <a:path w="1905000" h="2212086">
                <a:moveTo>
                  <a:pt x="0" y="0"/>
                </a:moveTo>
                <a:lnTo>
                  <a:pt x="1905000" y="0"/>
                </a:lnTo>
                <a:lnTo>
                  <a:pt x="1905000" y="2212086"/>
                </a:lnTo>
                <a:lnTo>
                  <a:pt x="0" y="2212086"/>
                </a:lnTo>
                <a:close/>
              </a:path>
            </a:pathLst>
          </a:custGeom>
        </p:spPr>
        <p:txBody>
          <a:bodyPr wrap="square" anchor="ctr">
            <a:noAutofit/>
          </a:bodyPr>
          <a:lstStyle/>
          <a:p>
            <a:endParaRPr lang="en-US"/>
          </a:p>
        </p:txBody>
      </p:sp>
      <p:sp>
        <p:nvSpPr>
          <p:cNvPr id="31" name="Picture Placeholder 30">
            <a:extLst>
              <a:ext uri="{FF2B5EF4-FFF2-40B4-BE49-F238E27FC236}">
                <a16:creationId xmlns:a16="http://schemas.microsoft.com/office/drawing/2014/main" id="{9DF2DA35-B741-4AFD-BE6D-299756517844}"/>
              </a:ext>
            </a:extLst>
          </p:cNvPr>
          <p:cNvSpPr>
            <a:spLocks noGrp="1"/>
          </p:cNvSpPr>
          <p:nvPr>
            <p:ph type="pic" sz="quarter" idx="13"/>
          </p:nvPr>
        </p:nvSpPr>
        <p:spPr>
          <a:xfrm>
            <a:off x="5185778" y="2094655"/>
            <a:ext cx="1905000" cy="2212086"/>
          </a:xfrm>
          <a:custGeom>
            <a:avLst/>
            <a:gdLst>
              <a:gd name="connsiteX0" fmla="*/ 0 w 1905000"/>
              <a:gd name="connsiteY0" fmla="*/ 0 h 2212086"/>
              <a:gd name="connsiteX1" fmla="*/ 1905000 w 1905000"/>
              <a:gd name="connsiteY1" fmla="*/ 0 h 2212086"/>
              <a:gd name="connsiteX2" fmla="*/ 1905000 w 1905000"/>
              <a:gd name="connsiteY2" fmla="*/ 2212086 h 2212086"/>
              <a:gd name="connsiteX3" fmla="*/ 0 w 1905000"/>
              <a:gd name="connsiteY3" fmla="*/ 2212086 h 2212086"/>
            </a:gdLst>
            <a:ahLst/>
            <a:cxnLst>
              <a:cxn ang="0">
                <a:pos x="connsiteX0" y="connsiteY0"/>
              </a:cxn>
              <a:cxn ang="0">
                <a:pos x="connsiteX1" y="connsiteY1"/>
              </a:cxn>
              <a:cxn ang="0">
                <a:pos x="connsiteX2" y="connsiteY2"/>
              </a:cxn>
              <a:cxn ang="0">
                <a:pos x="connsiteX3" y="connsiteY3"/>
              </a:cxn>
            </a:cxnLst>
            <a:rect l="l" t="t" r="r" b="b"/>
            <a:pathLst>
              <a:path w="1905000" h="2212086">
                <a:moveTo>
                  <a:pt x="0" y="0"/>
                </a:moveTo>
                <a:lnTo>
                  <a:pt x="1905000" y="0"/>
                </a:lnTo>
                <a:lnTo>
                  <a:pt x="1905000" y="2212086"/>
                </a:lnTo>
                <a:lnTo>
                  <a:pt x="0" y="2212086"/>
                </a:lnTo>
                <a:close/>
              </a:path>
            </a:pathLst>
          </a:custGeom>
        </p:spPr>
        <p:txBody>
          <a:bodyPr wrap="square" anchor="ctr">
            <a:noAutofit/>
          </a:bodyPr>
          <a:lstStyle/>
          <a:p>
            <a:endParaRPr lang="en-US"/>
          </a:p>
        </p:txBody>
      </p:sp>
      <p:sp>
        <p:nvSpPr>
          <p:cNvPr id="32" name="Picture Placeholder 31">
            <a:extLst>
              <a:ext uri="{FF2B5EF4-FFF2-40B4-BE49-F238E27FC236}">
                <a16:creationId xmlns:a16="http://schemas.microsoft.com/office/drawing/2014/main" id="{FF3607A2-B68F-400A-8089-14A58366B272}"/>
              </a:ext>
            </a:extLst>
          </p:cNvPr>
          <p:cNvSpPr>
            <a:spLocks noGrp="1"/>
          </p:cNvSpPr>
          <p:nvPr>
            <p:ph type="pic" sz="quarter" idx="14"/>
          </p:nvPr>
        </p:nvSpPr>
        <p:spPr>
          <a:xfrm>
            <a:off x="7359567" y="2094655"/>
            <a:ext cx="1905000" cy="2212086"/>
          </a:xfrm>
          <a:custGeom>
            <a:avLst/>
            <a:gdLst>
              <a:gd name="connsiteX0" fmla="*/ 0 w 1905000"/>
              <a:gd name="connsiteY0" fmla="*/ 0 h 2212086"/>
              <a:gd name="connsiteX1" fmla="*/ 1905000 w 1905000"/>
              <a:gd name="connsiteY1" fmla="*/ 0 h 2212086"/>
              <a:gd name="connsiteX2" fmla="*/ 1905000 w 1905000"/>
              <a:gd name="connsiteY2" fmla="*/ 2212086 h 2212086"/>
              <a:gd name="connsiteX3" fmla="*/ 0 w 1905000"/>
              <a:gd name="connsiteY3" fmla="*/ 2212086 h 2212086"/>
            </a:gdLst>
            <a:ahLst/>
            <a:cxnLst>
              <a:cxn ang="0">
                <a:pos x="connsiteX0" y="connsiteY0"/>
              </a:cxn>
              <a:cxn ang="0">
                <a:pos x="connsiteX1" y="connsiteY1"/>
              </a:cxn>
              <a:cxn ang="0">
                <a:pos x="connsiteX2" y="connsiteY2"/>
              </a:cxn>
              <a:cxn ang="0">
                <a:pos x="connsiteX3" y="connsiteY3"/>
              </a:cxn>
            </a:cxnLst>
            <a:rect l="l" t="t" r="r" b="b"/>
            <a:pathLst>
              <a:path w="1905000" h="2212086">
                <a:moveTo>
                  <a:pt x="0" y="0"/>
                </a:moveTo>
                <a:lnTo>
                  <a:pt x="1905000" y="0"/>
                </a:lnTo>
                <a:lnTo>
                  <a:pt x="1905000" y="2212086"/>
                </a:lnTo>
                <a:lnTo>
                  <a:pt x="0" y="2212086"/>
                </a:lnTo>
                <a:close/>
              </a:path>
            </a:pathLst>
          </a:custGeom>
        </p:spPr>
        <p:txBody>
          <a:bodyPr wrap="square" anchor="ctr">
            <a:noAutofit/>
          </a:bodyPr>
          <a:lstStyle/>
          <a:p>
            <a:endParaRPr lang="en-US"/>
          </a:p>
        </p:txBody>
      </p:sp>
      <p:sp>
        <p:nvSpPr>
          <p:cNvPr id="33" name="Picture Placeholder 32">
            <a:extLst>
              <a:ext uri="{FF2B5EF4-FFF2-40B4-BE49-F238E27FC236}">
                <a16:creationId xmlns:a16="http://schemas.microsoft.com/office/drawing/2014/main" id="{B688EBE6-D625-4774-8EF5-2699DD86A47A}"/>
              </a:ext>
            </a:extLst>
          </p:cNvPr>
          <p:cNvSpPr>
            <a:spLocks noGrp="1"/>
          </p:cNvSpPr>
          <p:nvPr>
            <p:ph type="pic" sz="quarter" idx="15"/>
          </p:nvPr>
        </p:nvSpPr>
        <p:spPr>
          <a:xfrm>
            <a:off x="9533355" y="2094655"/>
            <a:ext cx="1905000" cy="2212086"/>
          </a:xfrm>
          <a:custGeom>
            <a:avLst/>
            <a:gdLst>
              <a:gd name="connsiteX0" fmla="*/ 0 w 1905000"/>
              <a:gd name="connsiteY0" fmla="*/ 0 h 2212086"/>
              <a:gd name="connsiteX1" fmla="*/ 1905000 w 1905000"/>
              <a:gd name="connsiteY1" fmla="*/ 0 h 2212086"/>
              <a:gd name="connsiteX2" fmla="*/ 1905000 w 1905000"/>
              <a:gd name="connsiteY2" fmla="*/ 2212086 h 2212086"/>
              <a:gd name="connsiteX3" fmla="*/ 0 w 1905000"/>
              <a:gd name="connsiteY3" fmla="*/ 2212086 h 2212086"/>
            </a:gdLst>
            <a:ahLst/>
            <a:cxnLst>
              <a:cxn ang="0">
                <a:pos x="connsiteX0" y="connsiteY0"/>
              </a:cxn>
              <a:cxn ang="0">
                <a:pos x="connsiteX1" y="connsiteY1"/>
              </a:cxn>
              <a:cxn ang="0">
                <a:pos x="connsiteX2" y="connsiteY2"/>
              </a:cxn>
              <a:cxn ang="0">
                <a:pos x="connsiteX3" y="connsiteY3"/>
              </a:cxn>
            </a:cxnLst>
            <a:rect l="l" t="t" r="r" b="b"/>
            <a:pathLst>
              <a:path w="1905000" h="2212086">
                <a:moveTo>
                  <a:pt x="0" y="0"/>
                </a:moveTo>
                <a:lnTo>
                  <a:pt x="1905000" y="0"/>
                </a:lnTo>
                <a:lnTo>
                  <a:pt x="1905000" y="2212086"/>
                </a:lnTo>
                <a:lnTo>
                  <a:pt x="0" y="2212086"/>
                </a:lnTo>
                <a:close/>
              </a:path>
            </a:pathLst>
          </a:custGeom>
        </p:spPr>
        <p:txBody>
          <a:bodyPr wrap="square" anchor="ctr">
            <a:noAutofit/>
          </a:bodyPr>
          <a:lstStyle/>
          <a:p>
            <a:endParaRPr lang="en-US"/>
          </a:p>
        </p:txBody>
      </p:sp>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9" name="Picture Placeholder 28">
            <a:extLst>
              <a:ext uri="{FF2B5EF4-FFF2-40B4-BE49-F238E27FC236}">
                <a16:creationId xmlns:a16="http://schemas.microsoft.com/office/drawing/2014/main" id="{E2B311D1-FDA8-40C3-9DD9-668F63B93F35}"/>
              </a:ext>
            </a:extLst>
          </p:cNvPr>
          <p:cNvSpPr>
            <a:spLocks noGrp="1"/>
          </p:cNvSpPr>
          <p:nvPr>
            <p:ph type="pic" sz="quarter" idx="11"/>
          </p:nvPr>
        </p:nvSpPr>
        <p:spPr>
          <a:xfrm>
            <a:off x="838200" y="2094655"/>
            <a:ext cx="1905000" cy="2212086"/>
          </a:xfrm>
          <a:custGeom>
            <a:avLst/>
            <a:gdLst>
              <a:gd name="connsiteX0" fmla="*/ 0 w 1905000"/>
              <a:gd name="connsiteY0" fmla="*/ 0 h 2212086"/>
              <a:gd name="connsiteX1" fmla="*/ 1905000 w 1905000"/>
              <a:gd name="connsiteY1" fmla="*/ 0 h 2212086"/>
              <a:gd name="connsiteX2" fmla="*/ 1905000 w 1905000"/>
              <a:gd name="connsiteY2" fmla="*/ 2212086 h 2212086"/>
              <a:gd name="connsiteX3" fmla="*/ 0 w 1905000"/>
              <a:gd name="connsiteY3" fmla="*/ 2212086 h 2212086"/>
            </a:gdLst>
            <a:ahLst/>
            <a:cxnLst>
              <a:cxn ang="0">
                <a:pos x="connsiteX0" y="connsiteY0"/>
              </a:cxn>
              <a:cxn ang="0">
                <a:pos x="connsiteX1" y="connsiteY1"/>
              </a:cxn>
              <a:cxn ang="0">
                <a:pos x="connsiteX2" y="connsiteY2"/>
              </a:cxn>
              <a:cxn ang="0">
                <a:pos x="connsiteX3" y="connsiteY3"/>
              </a:cxn>
            </a:cxnLst>
            <a:rect l="l" t="t" r="r" b="b"/>
            <a:pathLst>
              <a:path w="1905000" h="2212086">
                <a:moveTo>
                  <a:pt x="0" y="0"/>
                </a:moveTo>
                <a:lnTo>
                  <a:pt x="1905000" y="0"/>
                </a:lnTo>
                <a:lnTo>
                  <a:pt x="1905000" y="2212086"/>
                </a:lnTo>
                <a:lnTo>
                  <a:pt x="0" y="2212086"/>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0966175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7" name="Picture Placeholder 2">
            <a:extLst>
              <a:ext uri="{FF2B5EF4-FFF2-40B4-BE49-F238E27FC236}">
                <a16:creationId xmlns:a16="http://schemas.microsoft.com/office/drawing/2014/main" id="{18070FB9-8B8D-47B7-9749-86F04A4B496F}"/>
              </a:ext>
            </a:extLst>
          </p:cNvPr>
          <p:cNvSpPr>
            <a:spLocks noGrp="1"/>
          </p:cNvSpPr>
          <p:nvPr>
            <p:ph type="pic" sz="quarter" idx="12"/>
          </p:nvPr>
        </p:nvSpPr>
        <p:spPr>
          <a:xfrm>
            <a:off x="5573895" y="1790506"/>
            <a:ext cx="1965960" cy="1965960"/>
          </a:xfrm>
          <a:prstGeom prst="ellipse">
            <a:avLst/>
          </a:prstGeom>
        </p:spPr>
        <p:txBody>
          <a:bodyPr anchor="ctr">
            <a:normAutofit/>
          </a:bodyPr>
          <a:lstStyle>
            <a:lvl1pPr marL="0" indent="0" algn="ctr">
              <a:buNone/>
              <a:defRPr sz="1200"/>
            </a:lvl1pPr>
          </a:lstStyle>
          <a:p>
            <a:endParaRPr lang="en-US" dirty="0"/>
          </a:p>
        </p:txBody>
      </p:sp>
      <p:sp>
        <p:nvSpPr>
          <p:cNvPr id="18" name="Picture Placeholder 2">
            <a:extLst>
              <a:ext uri="{FF2B5EF4-FFF2-40B4-BE49-F238E27FC236}">
                <a16:creationId xmlns:a16="http://schemas.microsoft.com/office/drawing/2014/main" id="{AD61F753-0B1D-480E-B183-41E33790CCAB}"/>
              </a:ext>
            </a:extLst>
          </p:cNvPr>
          <p:cNvSpPr>
            <a:spLocks noGrp="1"/>
          </p:cNvSpPr>
          <p:nvPr>
            <p:ph type="pic" sz="quarter" idx="13"/>
          </p:nvPr>
        </p:nvSpPr>
        <p:spPr>
          <a:xfrm>
            <a:off x="3090226" y="2410486"/>
            <a:ext cx="1965960" cy="1965960"/>
          </a:xfrm>
          <a:prstGeom prst="ellipse">
            <a:avLst/>
          </a:prstGeom>
        </p:spPr>
        <p:txBody>
          <a:bodyPr anchor="ctr">
            <a:normAutofit/>
          </a:bodyPr>
          <a:lstStyle>
            <a:lvl1pPr marL="0" indent="0" algn="ctr">
              <a:buNone/>
              <a:defRPr sz="1200"/>
            </a:lvl1pPr>
          </a:lstStyle>
          <a:p>
            <a:endParaRPr lang="en-US" dirty="0"/>
          </a:p>
        </p:txBody>
      </p:sp>
      <p:sp>
        <p:nvSpPr>
          <p:cNvPr id="19" name="Picture Placeholder 2">
            <a:extLst>
              <a:ext uri="{FF2B5EF4-FFF2-40B4-BE49-F238E27FC236}">
                <a16:creationId xmlns:a16="http://schemas.microsoft.com/office/drawing/2014/main" id="{799B23BF-750F-4C0F-BD01-F0E57774FDD5}"/>
              </a:ext>
            </a:extLst>
          </p:cNvPr>
          <p:cNvSpPr>
            <a:spLocks noGrp="1"/>
          </p:cNvSpPr>
          <p:nvPr>
            <p:ph type="pic" sz="quarter" idx="14"/>
          </p:nvPr>
        </p:nvSpPr>
        <p:spPr>
          <a:xfrm>
            <a:off x="4990029" y="4297680"/>
            <a:ext cx="1965960" cy="1965960"/>
          </a:xfrm>
          <a:prstGeom prst="ellipse">
            <a:avLst/>
          </a:prstGeom>
        </p:spPr>
        <p:txBody>
          <a:bodyPr anchor="ctr">
            <a:normAutofit/>
          </a:bodyPr>
          <a:lstStyle>
            <a:lvl1pPr marL="0" indent="0" algn="ctr">
              <a:buNone/>
              <a:defRPr sz="1200"/>
            </a:lvl1pPr>
          </a:lstStyle>
          <a:p>
            <a:endParaRPr lang="en-US" dirty="0"/>
          </a:p>
        </p:txBody>
      </p:sp>
      <p:sp>
        <p:nvSpPr>
          <p:cNvPr id="20" name="Picture Placeholder 2">
            <a:extLst>
              <a:ext uri="{FF2B5EF4-FFF2-40B4-BE49-F238E27FC236}">
                <a16:creationId xmlns:a16="http://schemas.microsoft.com/office/drawing/2014/main" id="{3B79A651-D0C4-46B1-8857-0D7A3A62063F}"/>
              </a:ext>
            </a:extLst>
          </p:cNvPr>
          <p:cNvSpPr>
            <a:spLocks noGrp="1"/>
          </p:cNvSpPr>
          <p:nvPr>
            <p:ph type="pic" sz="quarter" idx="15"/>
          </p:nvPr>
        </p:nvSpPr>
        <p:spPr>
          <a:xfrm>
            <a:off x="7407541" y="3488774"/>
            <a:ext cx="1965960" cy="1965960"/>
          </a:xfrm>
          <a:prstGeom prst="ellipse">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8780137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7_Title 1">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3679BD7D-5650-43E6-9E38-0BF8E0B09A1C}"/>
              </a:ext>
            </a:extLst>
          </p:cNvPr>
          <p:cNvSpPr>
            <a:spLocks noGrp="1"/>
          </p:cNvSpPr>
          <p:nvPr>
            <p:ph type="pic" sz="quarter" idx="13"/>
          </p:nvPr>
        </p:nvSpPr>
        <p:spPr>
          <a:xfrm>
            <a:off x="4211979" y="2346942"/>
            <a:ext cx="3768042" cy="2138716"/>
          </a:xfrm>
          <a:custGeom>
            <a:avLst/>
            <a:gdLst>
              <a:gd name="connsiteX0" fmla="*/ 0 w 3768042"/>
              <a:gd name="connsiteY0" fmla="*/ 0 h 2138716"/>
              <a:gd name="connsiteX1" fmla="*/ 3768042 w 3768042"/>
              <a:gd name="connsiteY1" fmla="*/ 0 h 2138716"/>
              <a:gd name="connsiteX2" fmla="*/ 3768042 w 3768042"/>
              <a:gd name="connsiteY2" fmla="*/ 2138716 h 2138716"/>
              <a:gd name="connsiteX3" fmla="*/ 0 w 3768042"/>
              <a:gd name="connsiteY3" fmla="*/ 2138716 h 2138716"/>
            </a:gdLst>
            <a:ahLst/>
            <a:cxnLst>
              <a:cxn ang="0">
                <a:pos x="connsiteX0" y="connsiteY0"/>
              </a:cxn>
              <a:cxn ang="0">
                <a:pos x="connsiteX1" y="connsiteY1"/>
              </a:cxn>
              <a:cxn ang="0">
                <a:pos x="connsiteX2" y="connsiteY2"/>
              </a:cxn>
              <a:cxn ang="0">
                <a:pos x="connsiteX3" y="connsiteY3"/>
              </a:cxn>
            </a:cxnLst>
            <a:rect l="l" t="t" r="r" b="b"/>
            <a:pathLst>
              <a:path w="3768042" h="2138716">
                <a:moveTo>
                  <a:pt x="0" y="0"/>
                </a:moveTo>
                <a:lnTo>
                  <a:pt x="3768042" y="0"/>
                </a:lnTo>
                <a:lnTo>
                  <a:pt x="3768042" y="2138716"/>
                </a:lnTo>
                <a:lnTo>
                  <a:pt x="0" y="2138716"/>
                </a:lnTo>
                <a:close/>
              </a:path>
            </a:pathLst>
          </a:custGeom>
        </p:spPr>
        <p:txBody>
          <a:bodyPr wrap="square" anchor="ctr">
            <a:noAutofit/>
          </a:bodyPr>
          <a:lstStyle>
            <a:lvl1pPr marL="0" indent="0" algn="ctr">
              <a:buNone/>
              <a:defRPr sz="1200"/>
            </a:lvl1pPr>
          </a:lstStyle>
          <a:p>
            <a:endParaRPr lang="en-US" dirty="0"/>
          </a:p>
        </p:txBody>
      </p:sp>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6" name="Picture Placeholder 15">
            <a:extLst>
              <a:ext uri="{FF2B5EF4-FFF2-40B4-BE49-F238E27FC236}">
                <a16:creationId xmlns:a16="http://schemas.microsoft.com/office/drawing/2014/main" id="{CD9CA9FF-B54F-430C-BA2B-E451421BC8E7}"/>
              </a:ext>
            </a:extLst>
          </p:cNvPr>
          <p:cNvSpPr>
            <a:spLocks noGrp="1"/>
          </p:cNvSpPr>
          <p:nvPr>
            <p:ph type="pic" sz="quarter" idx="12"/>
          </p:nvPr>
        </p:nvSpPr>
        <p:spPr>
          <a:xfrm>
            <a:off x="260350" y="2346942"/>
            <a:ext cx="3768042" cy="2138716"/>
          </a:xfrm>
          <a:custGeom>
            <a:avLst/>
            <a:gdLst>
              <a:gd name="connsiteX0" fmla="*/ 0 w 3768042"/>
              <a:gd name="connsiteY0" fmla="*/ 0 h 2138716"/>
              <a:gd name="connsiteX1" fmla="*/ 3768042 w 3768042"/>
              <a:gd name="connsiteY1" fmla="*/ 0 h 2138716"/>
              <a:gd name="connsiteX2" fmla="*/ 3768042 w 3768042"/>
              <a:gd name="connsiteY2" fmla="*/ 2138716 h 2138716"/>
              <a:gd name="connsiteX3" fmla="*/ 0 w 3768042"/>
              <a:gd name="connsiteY3" fmla="*/ 2138716 h 2138716"/>
            </a:gdLst>
            <a:ahLst/>
            <a:cxnLst>
              <a:cxn ang="0">
                <a:pos x="connsiteX0" y="connsiteY0"/>
              </a:cxn>
              <a:cxn ang="0">
                <a:pos x="connsiteX1" y="connsiteY1"/>
              </a:cxn>
              <a:cxn ang="0">
                <a:pos x="connsiteX2" y="connsiteY2"/>
              </a:cxn>
              <a:cxn ang="0">
                <a:pos x="connsiteX3" y="connsiteY3"/>
              </a:cxn>
            </a:cxnLst>
            <a:rect l="l" t="t" r="r" b="b"/>
            <a:pathLst>
              <a:path w="3768042" h="2138716">
                <a:moveTo>
                  <a:pt x="0" y="0"/>
                </a:moveTo>
                <a:lnTo>
                  <a:pt x="3768042" y="0"/>
                </a:lnTo>
                <a:lnTo>
                  <a:pt x="3768042" y="2138716"/>
                </a:lnTo>
                <a:lnTo>
                  <a:pt x="0" y="2138716"/>
                </a:lnTo>
                <a:close/>
              </a:path>
            </a:pathLst>
          </a:custGeom>
        </p:spPr>
        <p:txBody>
          <a:bodyPr wrap="square" anchor="ctr">
            <a:noAutofit/>
          </a:bodyPr>
          <a:lstStyle>
            <a:lvl1pPr marL="0" indent="0" algn="ctr">
              <a:buNone/>
              <a:defRPr sz="1200"/>
            </a:lvl1pPr>
          </a:lstStyle>
          <a:p>
            <a:endParaRPr lang="en-US" dirty="0"/>
          </a:p>
        </p:txBody>
      </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0" name="Picture Placeholder 19">
            <a:extLst>
              <a:ext uri="{FF2B5EF4-FFF2-40B4-BE49-F238E27FC236}">
                <a16:creationId xmlns:a16="http://schemas.microsoft.com/office/drawing/2014/main" id="{C7E63735-1F63-4F19-B3EB-53175E0DBDFF}"/>
              </a:ext>
            </a:extLst>
          </p:cNvPr>
          <p:cNvSpPr>
            <a:spLocks noGrp="1"/>
          </p:cNvSpPr>
          <p:nvPr>
            <p:ph type="pic" sz="quarter" idx="14"/>
          </p:nvPr>
        </p:nvSpPr>
        <p:spPr>
          <a:xfrm>
            <a:off x="8163608" y="2346942"/>
            <a:ext cx="3768042" cy="2138716"/>
          </a:xfrm>
          <a:custGeom>
            <a:avLst/>
            <a:gdLst>
              <a:gd name="connsiteX0" fmla="*/ 0 w 3768042"/>
              <a:gd name="connsiteY0" fmla="*/ 0 h 2138716"/>
              <a:gd name="connsiteX1" fmla="*/ 3768042 w 3768042"/>
              <a:gd name="connsiteY1" fmla="*/ 0 h 2138716"/>
              <a:gd name="connsiteX2" fmla="*/ 3768042 w 3768042"/>
              <a:gd name="connsiteY2" fmla="*/ 2138716 h 2138716"/>
              <a:gd name="connsiteX3" fmla="*/ 0 w 3768042"/>
              <a:gd name="connsiteY3" fmla="*/ 2138716 h 2138716"/>
            </a:gdLst>
            <a:ahLst/>
            <a:cxnLst>
              <a:cxn ang="0">
                <a:pos x="connsiteX0" y="connsiteY0"/>
              </a:cxn>
              <a:cxn ang="0">
                <a:pos x="connsiteX1" y="connsiteY1"/>
              </a:cxn>
              <a:cxn ang="0">
                <a:pos x="connsiteX2" y="connsiteY2"/>
              </a:cxn>
              <a:cxn ang="0">
                <a:pos x="connsiteX3" y="connsiteY3"/>
              </a:cxn>
            </a:cxnLst>
            <a:rect l="l" t="t" r="r" b="b"/>
            <a:pathLst>
              <a:path w="3768042" h="2138716">
                <a:moveTo>
                  <a:pt x="0" y="0"/>
                </a:moveTo>
                <a:lnTo>
                  <a:pt x="3768042" y="0"/>
                </a:lnTo>
                <a:lnTo>
                  <a:pt x="3768042" y="2138716"/>
                </a:lnTo>
                <a:lnTo>
                  <a:pt x="0" y="213871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420873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5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Picture Placeholder 14">
            <a:extLst>
              <a:ext uri="{FF2B5EF4-FFF2-40B4-BE49-F238E27FC236}">
                <a16:creationId xmlns:a16="http://schemas.microsoft.com/office/drawing/2014/main" id="{43FB41C3-69C7-4B4C-B1ED-3016D77D00A8}"/>
              </a:ext>
            </a:extLst>
          </p:cNvPr>
          <p:cNvSpPr>
            <a:spLocks noGrp="1"/>
          </p:cNvSpPr>
          <p:nvPr>
            <p:ph type="pic" sz="quarter" idx="14"/>
          </p:nvPr>
        </p:nvSpPr>
        <p:spPr>
          <a:xfrm>
            <a:off x="-1" y="0"/>
            <a:ext cx="12191999" cy="6858000"/>
          </a:xfrm>
          <a:custGeom>
            <a:avLst/>
            <a:gdLst>
              <a:gd name="connsiteX0" fmla="*/ 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9" h="6858000">
                <a:moveTo>
                  <a:pt x="0" y="0"/>
                </a:moveTo>
                <a:lnTo>
                  <a:pt x="12191999" y="0"/>
                </a:lnTo>
                <a:lnTo>
                  <a:pt x="12191999"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7013257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7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12">
            <a:extLst>
              <a:ext uri="{FF2B5EF4-FFF2-40B4-BE49-F238E27FC236}">
                <a16:creationId xmlns:a16="http://schemas.microsoft.com/office/drawing/2014/main" id="{7BE922A2-427D-4F3D-A8A1-D0FB6BA7B89D}"/>
              </a:ext>
            </a:extLst>
          </p:cNvPr>
          <p:cNvSpPr>
            <a:spLocks noGrp="1"/>
          </p:cNvSpPr>
          <p:nvPr>
            <p:ph type="pic" sz="quarter" idx="14"/>
          </p:nvPr>
        </p:nvSpPr>
        <p:spPr>
          <a:xfrm>
            <a:off x="6273800" y="0"/>
            <a:ext cx="5918198" cy="6858000"/>
          </a:xfrm>
          <a:custGeom>
            <a:avLst/>
            <a:gdLst>
              <a:gd name="connsiteX0" fmla="*/ 0 w 5918198"/>
              <a:gd name="connsiteY0" fmla="*/ 0 h 6858000"/>
              <a:gd name="connsiteX1" fmla="*/ 5918198 w 5918198"/>
              <a:gd name="connsiteY1" fmla="*/ 0 h 6858000"/>
              <a:gd name="connsiteX2" fmla="*/ 5918198 w 5918198"/>
              <a:gd name="connsiteY2" fmla="*/ 6858000 h 6858000"/>
              <a:gd name="connsiteX3" fmla="*/ 0 w 591819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18198" h="6858000">
                <a:moveTo>
                  <a:pt x="0" y="0"/>
                </a:moveTo>
                <a:lnTo>
                  <a:pt x="5918198" y="0"/>
                </a:lnTo>
                <a:lnTo>
                  <a:pt x="5918198"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2030278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298C137-FCAF-42DA-BF93-9D967C64F7F4}"/>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AFC272DD-3DCE-4B40-AF7B-310F1F9FBAC9}"/>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1781EEB3-5873-4B1F-B821-1F5422B614B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4" name="Picture Placeholder 13">
            <a:extLst>
              <a:ext uri="{FF2B5EF4-FFF2-40B4-BE49-F238E27FC236}">
                <a16:creationId xmlns:a16="http://schemas.microsoft.com/office/drawing/2014/main" id="{CA8E7BE6-0E73-41D9-91FD-DB12AF4A2E9B}"/>
              </a:ext>
            </a:extLst>
          </p:cNvPr>
          <p:cNvSpPr>
            <a:spLocks noGrp="1"/>
          </p:cNvSpPr>
          <p:nvPr>
            <p:ph type="pic" sz="quarter" idx="18"/>
          </p:nvPr>
        </p:nvSpPr>
        <p:spPr>
          <a:xfrm>
            <a:off x="2119847" y="1736542"/>
            <a:ext cx="3545411" cy="3484317"/>
          </a:xfrm>
          <a:custGeom>
            <a:avLst/>
            <a:gdLst>
              <a:gd name="connsiteX0" fmla="*/ 954522 w 3545411"/>
              <a:gd name="connsiteY0" fmla="*/ 124 h 3484317"/>
              <a:gd name="connsiteX1" fmla="*/ 1776741 w 3545411"/>
              <a:gd name="connsiteY1" fmla="*/ 572912 h 3484317"/>
              <a:gd name="connsiteX2" fmla="*/ 1778153 w 3545411"/>
              <a:gd name="connsiteY2" fmla="*/ 578185 h 3484317"/>
              <a:gd name="connsiteX3" fmla="*/ 2771726 w 3545411"/>
              <a:gd name="connsiteY3" fmla="*/ 131136 h 3484317"/>
              <a:gd name="connsiteX4" fmla="*/ 3543956 w 3545411"/>
              <a:gd name="connsiteY4" fmla="*/ 1173015 h 3484317"/>
              <a:gd name="connsiteX5" fmla="*/ 1708576 w 3545411"/>
              <a:gd name="connsiteY5" fmla="*/ 3484317 h 3484317"/>
              <a:gd name="connsiteX6" fmla="*/ 1702216 w 3545411"/>
              <a:gd name="connsiteY6" fmla="*/ 3480370 h 3484317"/>
              <a:gd name="connsiteX7" fmla="*/ 6589 w 3545411"/>
              <a:gd name="connsiteY7" fmla="*/ 951162 h 3484317"/>
              <a:gd name="connsiteX8" fmla="*/ 841226 w 3545411"/>
              <a:gd name="connsiteY8" fmla="*/ 9887 h 3484317"/>
              <a:gd name="connsiteX9" fmla="*/ 954522 w 3545411"/>
              <a:gd name="connsiteY9" fmla="*/ 124 h 3484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45411" h="3484317">
                <a:moveTo>
                  <a:pt x="954522" y="124"/>
                </a:moveTo>
                <a:cubicBezTo>
                  <a:pt x="1224199" y="-4615"/>
                  <a:pt x="1526998" y="125621"/>
                  <a:pt x="1776741" y="572912"/>
                </a:cubicBezTo>
                <a:cubicBezTo>
                  <a:pt x="1776741" y="572912"/>
                  <a:pt x="1778153" y="578185"/>
                  <a:pt x="1778153" y="578185"/>
                </a:cubicBezTo>
                <a:cubicBezTo>
                  <a:pt x="2096191" y="103071"/>
                  <a:pt x="2473538" y="47166"/>
                  <a:pt x="2771726" y="131136"/>
                </a:cubicBezTo>
                <a:cubicBezTo>
                  <a:pt x="3218303" y="254455"/>
                  <a:pt x="3526344" y="691777"/>
                  <a:pt x="3543956" y="1173015"/>
                </a:cubicBezTo>
                <a:cubicBezTo>
                  <a:pt x="3605271" y="2608806"/>
                  <a:pt x="1708576" y="3484317"/>
                  <a:pt x="1708576" y="3484317"/>
                </a:cubicBezTo>
                <a:cubicBezTo>
                  <a:pt x="1708576" y="3484317"/>
                  <a:pt x="1708576" y="3484317"/>
                  <a:pt x="1702216" y="3480370"/>
                </a:cubicBezTo>
                <a:cubicBezTo>
                  <a:pt x="1581391" y="3405383"/>
                  <a:pt x="-118640" y="2323924"/>
                  <a:pt x="6589" y="951162"/>
                </a:cubicBezTo>
                <a:cubicBezTo>
                  <a:pt x="52574" y="469835"/>
                  <a:pt x="386855" y="75129"/>
                  <a:pt x="841226" y="9887"/>
                </a:cubicBezTo>
                <a:cubicBezTo>
                  <a:pt x="878148" y="4232"/>
                  <a:pt x="915997" y="801"/>
                  <a:pt x="954522" y="124"/>
                </a:cubicBezTo>
                <a:close/>
              </a:path>
            </a:pathLst>
          </a:custGeom>
        </p:spPr>
        <p:txBody>
          <a:bodyPr wrap="square" anchor="ctr">
            <a:noAutofit/>
          </a:bodyPr>
          <a:lstStyle>
            <a:lvl1pPr marL="0" indent="0" algn="ctr">
              <a:buNone/>
              <a:defRPr sz="1200"/>
            </a:lvl1pPr>
          </a:lstStyle>
          <a:p>
            <a:endParaRPr lang="en-US" dirty="0"/>
          </a:p>
        </p:txBody>
      </p:sp>
      <p:grpSp>
        <p:nvGrpSpPr>
          <p:cNvPr id="9" name="Group 8">
            <a:extLst>
              <a:ext uri="{FF2B5EF4-FFF2-40B4-BE49-F238E27FC236}">
                <a16:creationId xmlns:a16="http://schemas.microsoft.com/office/drawing/2014/main" id="{A5DDAEA4-852D-4278-90E1-21D023B9F841}"/>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F1A178CA-D0D2-47B6-9D0B-01A61111DB99}"/>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981DB797-3349-4E32-9F0E-06DA565B84EF}"/>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9776485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4" name="Picture Placeholder 23">
            <a:extLst>
              <a:ext uri="{FF2B5EF4-FFF2-40B4-BE49-F238E27FC236}">
                <a16:creationId xmlns:a16="http://schemas.microsoft.com/office/drawing/2014/main" id="{D79FF20F-0870-4A07-B589-DCDE333AEB60}"/>
              </a:ext>
            </a:extLst>
          </p:cNvPr>
          <p:cNvSpPr>
            <a:spLocks noGrp="1"/>
          </p:cNvSpPr>
          <p:nvPr>
            <p:ph type="pic" sz="quarter" idx="17"/>
          </p:nvPr>
        </p:nvSpPr>
        <p:spPr>
          <a:xfrm>
            <a:off x="938686" y="1945969"/>
            <a:ext cx="3569814" cy="2473632"/>
          </a:xfrm>
          <a:custGeom>
            <a:avLst/>
            <a:gdLst>
              <a:gd name="connsiteX0" fmla="*/ 0 w 3569814"/>
              <a:gd name="connsiteY0" fmla="*/ 0 h 2473632"/>
              <a:gd name="connsiteX1" fmla="*/ 3569814 w 3569814"/>
              <a:gd name="connsiteY1" fmla="*/ 0 h 2473632"/>
              <a:gd name="connsiteX2" fmla="*/ 3569814 w 3569814"/>
              <a:gd name="connsiteY2" fmla="*/ 2473632 h 2473632"/>
              <a:gd name="connsiteX3" fmla="*/ 0 w 3569814"/>
              <a:gd name="connsiteY3" fmla="*/ 2473632 h 2473632"/>
            </a:gdLst>
            <a:ahLst/>
            <a:cxnLst>
              <a:cxn ang="0">
                <a:pos x="connsiteX0" y="connsiteY0"/>
              </a:cxn>
              <a:cxn ang="0">
                <a:pos x="connsiteX1" y="connsiteY1"/>
              </a:cxn>
              <a:cxn ang="0">
                <a:pos x="connsiteX2" y="connsiteY2"/>
              </a:cxn>
              <a:cxn ang="0">
                <a:pos x="connsiteX3" y="connsiteY3"/>
              </a:cxn>
            </a:cxnLst>
            <a:rect l="l" t="t" r="r" b="b"/>
            <a:pathLst>
              <a:path w="3569814" h="2473632">
                <a:moveTo>
                  <a:pt x="0" y="0"/>
                </a:moveTo>
                <a:lnTo>
                  <a:pt x="3569814" y="0"/>
                </a:lnTo>
                <a:lnTo>
                  <a:pt x="3569814" y="2473632"/>
                </a:lnTo>
                <a:lnTo>
                  <a:pt x="0" y="2473632"/>
                </a:lnTo>
                <a:close/>
              </a:path>
            </a:pathLst>
          </a:custGeom>
        </p:spPr>
        <p:txBody>
          <a:bodyPr wrap="square" anchor="ctr">
            <a:noAutofit/>
          </a:bodyPr>
          <a:lstStyle>
            <a:lvl1pPr marL="0" indent="0" algn="ctr">
              <a:buNone/>
              <a:defRPr sz="1200">
                <a:solidFill>
                  <a:schemeClr val="bg2"/>
                </a:solidFill>
              </a:defRPr>
            </a:lvl1pPr>
          </a:lstStyle>
          <a:p>
            <a:endParaRPr lang="en-US"/>
          </a:p>
        </p:txBody>
      </p:sp>
      <p:sp>
        <p:nvSpPr>
          <p:cNvPr id="26" name="Picture Placeholder 25">
            <a:extLst>
              <a:ext uri="{FF2B5EF4-FFF2-40B4-BE49-F238E27FC236}">
                <a16:creationId xmlns:a16="http://schemas.microsoft.com/office/drawing/2014/main" id="{51A2410F-B861-45E0-8D34-FD548435D0A4}"/>
              </a:ext>
            </a:extLst>
          </p:cNvPr>
          <p:cNvSpPr>
            <a:spLocks noGrp="1"/>
          </p:cNvSpPr>
          <p:nvPr>
            <p:ph type="pic" sz="quarter" idx="20"/>
          </p:nvPr>
        </p:nvSpPr>
        <p:spPr>
          <a:xfrm>
            <a:off x="8298153" y="1945969"/>
            <a:ext cx="2773739" cy="2473632"/>
          </a:xfrm>
          <a:custGeom>
            <a:avLst/>
            <a:gdLst>
              <a:gd name="connsiteX0" fmla="*/ 0 w 2773739"/>
              <a:gd name="connsiteY0" fmla="*/ 0 h 2473632"/>
              <a:gd name="connsiteX1" fmla="*/ 2773739 w 2773739"/>
              <a:gd name="connsiteY1" fmla="*/ 0 h 2473632"/>
              <a:gd name="connsiteX2" fmla="*/ 2773739 w 2773739"/>
              <a:gd name="connsiteY2" fmla="*/ 2473632 h 2473632"/>
              <a:gd name="connsiteX3" fmla="*/ 0 w 2773739"/>
              <a:gd name="connsiteY3" fmla="*/ 2473632 h 2473632"/>
            </a:gdLst>
            <a:ahLst/>
            <a:cxnLst>
              <a:cxn ang="0">
                <a:pos x="connsiteX0" y="connsiteY0"/>
              </a:cxn>
              <a:cxn ang="0">
                <a:pos x="connsiteX1" y="connsiteY1"/>
              </a:cxn>
              <a:cxn ang="0">
                <a:pos x="connsiteX2" y="connsiteY2"/>
              </a:cxn>
              <a:cxn ang="0">
                <a:pos x="connsiteX3" y="connsiteY3"/>
              </a:cxn>
            </a:cxnLst>
            <a:rect l="l" t="t" r="r" b="b"/>
            <a:pathLst>
              <a:path w="2773739" h="2473632">
                <a:moveTo>
                  <a:pt x="0" y="0"/>
                </a:moveTo>
                <a:lnTo>
                  <a:pt x="2773739" y="0"/>
                </a:lnTo>
                <a:lnTo>
                  <a:pt x="2773739" y="2473632"/>
                </a:lnTo>
                <a:lnTo>
                  <a:pt x="0" y="2473632"/>
                </a:lnTo>
                <a:close/>
              </a:path>
            </a:pathLst>
          </a:custGeom>
        </p:spPr>
        <p:txBody>
          <a:bodyPr wrap="square" anchor="ctr">
            <a:noAutofit/>
          </a:bodyPr>
          <a:lstStyle>
            <a:lvl1pPr marL="0" indent="0" algn="ctr">
              <a:buNone/>
              <a:defRPr sz="1200">
                <a:solidFill>
                  <a:schemeClr val="bg2"/>
                </a:solidFill>
              </a:defRPr>
            </a:lvl1pPr>
          </a:lstStyle>
          <a:p>
            <a:endParaRPr lang="en-US"/>
          </a:p>
        </p:txBody>
      </p:sp>
      <p:sp>
        <p:nvSpPr>
          <p:cNvPr id="25" name="Picture Placeholder 24">
            <a:extLst>
              <a:ext uri="{FF2B5EF4-FFF2-40B4-BE49-F238E27FC236}">
                <a16:creationId xmlns:a16="http://schemas.microsoft.com/office/drawing/2014/main" id="{AF851524-C7B0-4887-804F-984BFD903ED2}"/>
              </a:ext>
            </a:extLst>
          </p:cNvPr>
          <p:cNvSpPr>
            <a:spLocks noGrp="1"/>
          </p:cNvSpPr>
          <p:nvPr>
            <p:ph type="pic" sz="quarter" idx="18"/>
          </p:nvPr>
        </p:nvSpPr>
        <p:spPr>
          <a:xfrm>
            <a:off x="4752803" y="1945969"/>
            <a:ext cx="3301047" cy="2473632"/>
          </a:xfrm>
          <a:custGeom>
            <a:avLst/>
            <a:gdLst>
              <a:gd name="connsiteX0" fmla="*/ 0 w 3301047"/>
              <a:gd name="connsiteY0" fmla="*/ 0 h 2473632"/>
              <a:gd name="connsiteX1" fmla="*/ 3301047 w 3301047"/>
              <a:gd name="connsiteY1" fmla="*/ 0 h 2473632"/>
              <a:gd name="connsiteX2" fmla="*/ 3301047 w 3301047"/>
              <a:gd name="connsiteY2" fmla="*/ 2473632 h 2473632"/>
              <a:gd name="connsiteX3" fmla="*/ 0 w 3301047"/>
              <a:gd name="connsiteY3" fmla="*/ 2473632 h 2473632"/>
            </a:gdLst>
            <a:ahLst/>
            <a:cxnLst>
              <a:cxn ang="0">
                <a:pos x="connsiteX0" y="connsiteY0"/>
              </a:cxn>
              <a:cxn ang="0">
                <a:pos x="connsiteX1" y="connsiteY1"/>
              </a:cxn>
              <a:cxn ang="0">
                <a:pos x="connsiteX2" y="connsiteY2"/>
              </a:cxn>
              <a:cxn ang="0">
                <a:pos x="connsiteX3" y="connsiteY3"/>
              </a:cxn>
            </a:cxnLst>
            <a:rect l="l" t="t" r="r" b="b"/>
            <a:pathLst>
              <a:path w="3301047" h="2473632">
                <a:moveTo>
                  <a:pt x="0" y="0"/>
                </a:moveTo>
                <a:lnTo>
                  <a:pt x="3301047" y="0"/>
                </a:lnTo>
                <a:lnTo>
                  <a:pt x="3301047" y="2473632"/>
                </a:lnTo>
                <a:lnTo>
                  <a:pt x="0" y="2473632"/>
                </a:lnTo>
                <a:close/>
              </a:path>
            </a:pathLst>
          </a:custGeom>
        </p:spPr>
        <p:txBody>
          <a:bodyPr wrap="square" anchor="ctr">
            <a:noAutofit/>
          </a:bodyPr>
          <a:lstStyle>
            <a:lvl1pPr marL="0" indent="0" algn="ctr">
              <a:buNone/>
              <a:defRPr sz="1200">
                <a:solidFill>
                  <a:schemeClr val="bg2"/>
                </a:solidFill>
              </a:defRPr>
            </a:lvl1pPr>
          </a:lstStyle>
          <a:p>
            <a:endParaRPr lang="en-US"/>
          </a:p>
        </p:txBody>
      </p:sp>
    </p:spTree>
    <p:extLst>
      <p:ext uri="{BB962C8B-B14F-4D97-AF65-F5344CB8AC3E}">
        <p14:creationId xmlns:p14="http://schemas.microsoft.com/office/powerpoint/2010/main" val="7151509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6" name="Picture Placeholder 11">
            <a:extLst>
              <a:ext uri="{FF2B5EF4-FFF2-40B4-BE49-F238E27FC236}">
                <a16:creationId xmlns:a16="http://schemas.microsoft.com/office/drawing/2014/main" id="{9F60124F-61FA-47B4-B942-18DF2060FE6C}"/>
              </a:ext>
            </a:extLst>
          </p:cNvPr>
          <p:cNvSpPr>
            <a:spLocks noGrp="1"/>
          </p:cNvSpPr>
          <p:nvPr>
            <p:ph type="pic" sz="quarter" idx="16"/>
          </p:nvPr>
        </p:nvSpPr>
        <p:spPr>
          <a:xfrm>
            <a:off x="3124200" y="825500"/>
            <a:ext cx="2184400" cy="5207000"/>
          </a:xfrm>
          <a:custGeom>
            <a:avLst/>
            <a:gdLst>
              <a:gd name="connsiteX0" fmla="*/ 0 w 2184400"/>
              <a:gd name="connsiteY0" fmla="*/ 0 h 5207000"/>
              <a:gd name="connsiteX1" fmla="*/ 2184400 w 2184400"/>
              <a:gd name="connsiteY1" fmla="*/ 0 h 5207000"/>
              <a:gd name="connsiteX2" fmla="*/ 2184400 w 2184400"/>
              <a:gd name="connsiteY2" fmla="*/ 5207000 h 5207000"/>
              <a:gd name="connsiteX3" fmla="*/ 0 w 2184400"/>
              <a:gd name="connsiteY3" fmla="*/ 5207000 h 5207000"/>
            </a:gdLst>
            <a:ahLst/>
            <a:cxnLst>
              <a:cxn ang="0">
                <a:pos x="connsiteX0" y="connsiteY0"/>
              </a:cxn>
              <a:cxn ang="0">
                <a:pos x="connsiteX1" y="connsiteY1"/>
              </a:cxn>
              <a:cxn ang="0">
                <a:pos x="connsiteX2" y="connsiteY2"/>
              </a:cxn>
              <a:cxn ang="0">
                <a:pos x="connsiteX3" y="connsiteY3"/>
              </a:cxn>
            </a:cxnLst>
            <a:rect l="l" t="t" r="r" b="b"/>
            <a:pathLst>
              <a:path w="2184400" h="5207000">
                <a:moveTo>
                  <a:pt x="0" y="0"/>
                </a:moveTo>
                <a:lnTo>
                  <a:pt x="2184400" y="0"/>
                </a:lnTo>
                <a:lnTo>
                  <a:pt x="2184400" y="5207000"/>
                </a:lnTo>
                <a:lnTo>
                  <a:pt x="0" y="5207000"/>
                </a:lnTo>
                <a:close/>
              </a:path>
            </a:pathLst>
          </a:custGeom>
        </p:spPr>
        <p:txBody>
          <a:bodyPr wrap="square" anchor="ctr">
            <a:noAutofit/>
          </a:bodyPr>
          <a:lstStyle>
            <a:lvl1pPr marL="0" indent="0" algn="ctr">
              <a:buNone/>
              <a:defRPr sz="1200"/>
            </a:lvl1pPr>
          </a:lstStyle>
          <a:p>
            <a:endParaRPr lang="en-US" dirty="0"/>
          </a:p>
        </p:txBody>
      </p:sp>
      <p:sp>
        <p:nvSpPr>
          <p:cNvPr id="19" name="Picture Placeholder 10">
            <a:extLst>
              <a:ext uri="{FF2B5EF4-FFF2-40B4-BE49-F238E27FC236}">
                <a16:creationId xmlns:a16="http://schemas.microsoft.com/office/drawing/2014/main" id="{1D335DE3-10B2-4DDA-9388-2E4EA97AD02D}"/>
              </a:ext>
            </a:extLst>
          </p:cNvPr>
          <p:cNvSpPr>
            <a:spLocks noGrp="1"/>
          </p:cNvSpPr>
          <p:nvPr>
            <p:ph type="pic" sz="quarter" idx="18"/>
          </p:nvPr>
        </p:nvSpPr>
        <p:spPr>
          <a:xfrm>
            <a:off x="5308600" y="825500"/>
            <a:ext cx="2184400" cy="5207000"/>
          </a:xfrm>
          <a:custGeom>
            <a:avLst/>
            <a:gdLst>
              <a:gd name="connsiteX0" fmla="*/ 0 w 2184400"/>
              <a:gd name="connsiteY0" fmla="*/ 0 h 5207000"/>
              <a:gd name="connsiteX1" fmla="*/ 2184400 w 2184400"/>
              <a:gd name="connsiteY1" fmla="*/ 0 h 5207000"/>
              <a:gd name="connsiteX2" fmla="*/ 2184400 w 2184400"/>
              <a:gd name="connsiteY2" fmla="*/ 5207000 h 5207000"/>
              <a:gd name="connsiteX3" fmla="*/ 0 w 2184400"/>
              <a:gd name="connsiteY3" fmla="*/ 5207000 h 5207000"/>
            </a:gdLst>
            <a:ahLst/>
            <a:cxnLst>
              <a:cxn ang="0">
                <a:pos x="connsiteX0" y="connsiteY0"/>
              </a:cxn>
              <a:cxn ang="0">
                <a:pos x="connsiteX1" y="connsiteY1"/>
              </a:cxn>
              <a:cxn ang="0">
                <a:pos x="connsiteX2" y="connsiteY2"/>
              </a:cxn>
              <a:cxn ang="0">
                <a:pos x="connsiteX3" y="connsiteY3"/>
              </a:cxn>
            </a:cxnLst>
            <a:rect l="l" t="t" r="r" b="b"/>
            <a:pathLst>
              <a:path w="2184400" h="5207000">
                <a:moveTo>
                  <a:pt x="0" y="0"/>
                </a:moveTo>
                <a:lnTo>
                  <a:pt x="2184400" y="0"/>
                </a:lnTo>
                <a:lnTo>
                  <a:pt x="2184400" y="5207000"/>
                </a:lnTo>
                <a:lnTo>
                  <a:pt x="0" y="5207000"/>
                </a:lnTo>
                <a:close/>
              </a:path>
            </a:pathLst>
          </a:custGeom>
        </p:spPr>
        <p:txBody>
          <a:bodyPr wrap="square" anchor="ctr">
            <a:noAutofit/>
          </a:bodyPr>
          <a:lstStyle>
            <a:lvl1pPr marL="0" indent="0" algn="ctr">
              <a:buNone/>
              <a:defRPr sz="1200"/>
            </a:lvl1pPr>
          </a:lstStyle>
          <a:p>
            <a:endParaRPr lang="en-US" dirty="0"/>
          </a:p>
        </p:txBody>
      </p:sp>
      <p:sp>
        <p:nvSpPr>
          <p:cNvPr id="20" name="Picture Placeholder 12">
            <a:extLst>
              <a:ext uri="{FF2B5EF4-FFF2-40B4-BE49-F238E27FC236}">
                <a16:creationId xmlns:a16="http://schemas.microsoft.com/office/drawing/2014/main" id="{A859BBAC-338E-4065-8CCD-F95E80051DDC}"/>
              </a:ext>
            </a:extLst>
          </p:cNvPr>
          <p:cNvSpPr>
            <a:spLocks noGrp="1"/>
          </p:cNvSpPr>
          <p:nvPr>
            <p:ph type="pic" sz="quarter" idx="17"/>
          </p:nvPr>
        </p:nvSpPr>
        <p:spPr>
          <a:xfrm>
            <a:off x="939800" y="825500"/>
            <a:ext cx="2184400" cy="5207000"/>
          </a:xfrm>
          <a:custGeom>
            <a:avLst/>
            <a:gdLst>
              <a:gd name="connsiteX0" fmla="*/ 0 w 2184400"/>
              <a:gd name="connsiteY0" fmla="*/ 0 h 5207000"/>
              <a:gd name="connsiteX1" fmla="*/ 2184400 w 2184400"/>
              <a:gd name="connsiteY1" fmla="*/ 0 h 5207000"/>
              <a:gd name="connsiteX2" fmla="*/ 2184400 w 2184400"/>
              <a:gd name="connsiteY2" fmla="*/ 5207000 h 5207000"/>
              <a:gd name="connsiteX3" fmla="*/ 0 w 2184400"/>
              <a:gd name="connsiteY3" fmla="*/ 5207000 h 5207000"/>
            </a:gdLst>
            <a:ahLst/>
            <a:cxnLst>
              <a:cxn ang="0">
                <a:pos x="connsiteX0" y="connsiteY0"/>
              </a:cxn>
              <a:cxn ang="0">
                <a:pos x="connsiteX1" y="connsiteY1"/>
              </a:cxn>
              <a:cxn ang="0">
                <a:pos x="connsiteX2" y="connsiteY2"/>
              </a:cxn>
              <a:cxn ang="0">
                <a:pos x="connsiteX3" y="connsiteY3"/>
              </a:cxn>
            </a:cxnLst>
            <a:rect l="l" t="t" r="r" b="b"/>
            <a:pathLst>
              <a:path w="2184400" h="5207000">
                <a:moveTo>
                  <a:pt x="0" y="0"/>
                </a:moveTo>
                <a:lnTo>
                  <a:pt x="2184400" y="0"/>
                </a:lnTo>
                <a:lnTo>
                  <a:pt x="2184400" y="5207000"/>
                </a:lnTo>
                <a:lnTo>
                  <a:pt x="0" y="5207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99666830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0" name="Picture Placeholder 12">
            <a:extLst>
              <a:ext uri="{FF2B5EF4-FFF2-40B4-BE49-F238E27FC236}">
                <a16:creationId xmlns:a16="http://schemas.microsoft.com/office/drawing/2014/main" id="{A859BBAC-338E-4065-8CCD-F95E80051DDC}"/>
              </a:ext>
            </a:extLst>
          </p:cNvPr>
          <p:cNvSpPr>
            <a:spLocks noGrp="1"/>
          </p:cNvSpPr>
          <p:nvPr>
            <p:ph type="pic" sz="quarter" idx="17"/>
          </p:nvPr>
        </p:nvSpPr>
        <p:spPr>
          <a:xfrm>
            <a:off x="0" y="0"/>
            <a:ext cx="7099300" cy="3924300"/>
          </a:xfrm>
          <a:custGeom>
            <a:avLst/>
            <a:gdLst>
              <a:gd name="connsiteX0" fmla="*/ 0 w 2184400"/>
              <a:gd name="connsiteY0" fmla="*/ 0 h 5207000"/>
              <a:gd name="connsiteX1" fmla="*/ 2184400 w 2184400"/>
              <a:gd name="connsiteY1" fmla="*/ 0 h 5207000"/>
              <a:gd name="connsiteX2" fmla="*/ 2184400 w 2184400"/>
              <a:gd name="connsiteY2" fmla="*/ 5207000 h 5207000"/>
              <a:gd name="connsiteX3" fmla="*/ 0 w 2184400"/>
              <a:gd name="connsiteY3" fmla="*/ 5207000 h 5207000"/>
            </a:gdLst>
            <a:ahLst/>
            <a:cxnLst>
              <a:cxn ang="0">
                <a:pos x="connsiteX0" y="connsiteY0"/>
              </a:cxn>
              <a:cxn ang="0">
                <a:pos x="connsiteX1" y="connsiteY1"/>
              </a:cxn>
              <a:cxn ang="0">
                <a:pos x="connsiteX2" y="connsiteY2"/>
              </a:cxn>
              <a:cxn ang="0">
                <a:pos x="connsiteX3" y="connsiteY3"/>
              </a:cxn>
            </a:cxnLst>
            <a:rect l="l" t="t" r="r" b="b"/>
            <a:pathLst>
              <a:path w="2184400" h="5207000">
                <a:moveTo>
                  <a:pt x="0" y="0"/>
                </a:moveTo>
                <a:lnTo>
                  <a:pt x="2184400" y="0"/>
                </a:lnTo>
                <a:lnTo>
                  <a:pt x="2184400" y="5207000"/>
                </a:lnTo>
                <a:lnTo>
                  <a:pt x="0" y="5207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42729660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2" name="Picture Placeholder 12">
            <a:extLst>
              <a:ext uri="{FF2B5EF4-FFF2-40B4-BE49-F238E27FC236}">
                <a16:creationId xmlns:a16="http://schemas.microsoft.com/office/drawing/2014/main" id="{7EE5BB9B-C39C-4F14-8A6B-2EB58B04FD6B}"/>
              </a:ext>
            </a:extLst>
          </p:cNvPr>
          <p:cNvSpPr>
            <a:spLocks noGrp="1"/>
          </p:cNvSpPr>
          <p:nvPr>
            <p:ph type="pic" sz="quarter" idx="11"/>
          </p:nvPr>
        </p:nvSpPr>
        <p:spPr>
          <a:xfrm>
            <a:off x="4609556" y="1920240"/>
            <a:ext cx="2971800" cy="2971800"/>
          </a:xfrm>
          <a:custGeom>
            <a:avLst/>
            <a:gdLst>
              <a:gd name="connsiteX0" fmla="*/ 0 w 2971800"/>
              <a:gd name="connsiteY0" fmla="*/ 0 h 2971800"/>
              <a:gd name="connsiteX1" fmla="*/ 2971800 w 2971800"/>
              <a:gd name="connsiteY1" fmla="*/ 0 h 2971800"/>
              <a:gd name="connsiteX2" fmla="*/ 2971800 w 2971800"/>
              <a:gd name="connsiteY2" fmla="*/ 2971800 h 2971800"/>
              <a:gd name="connsiteX3" fmla="*/ 0 w 2971800"/>
              <a:gd name="connsiteY3" fmla="*/ 2971800 h 2971800"/>
            </a:gdLst>
            <a:ahLst/>
            <a:cxnLst>
              <a:cxn ang="0">
                <a:pos x="connsiteX0" y="connsiteY0"/>
              </a:cxn>
              <a:cxn ang="0">
                <a:pos x="connsiteX1" y="connsiteY1"/>
              </a:cxn>
              <a:cxn ang="0">
                <a:pos x="connsiteX2" y="connsiteY2"/>
              </a:cxn>
              <a:cxn ang="0">
                <a:pos x="connsiteX3" y="connsiteY3"/>
              </a:cxn>
            </a:cxnLst>
            <a:rect l="l" t="t" r="r" b="b"/>
            <a:pathLst>
              <a:path w="2971800" h="2971800">
                <a:moveTo>
                  <a:pt x="0" y="0"/>
                </a:moveTo>
                <a:lnTo>
                  <a:pt x="2971800" y="0"/>
                </a:lnTo>
                <a:lnTo>
                  <a:pt x="2971800" y="2971800"/>
                </a:lnTo>
                <a:lnTo>
                  <a:pt x="0" y="2971800"/>
                </a:lnTo>
                <a:close/>
              </a:path>
            </a:pathLst>
          </a:custGeom>
        </p:spPr>
        <p:txBody>
          <a:bodyPr wrap="square" anchor="ctr">
            <a:noAutofit/>
          </a:bodyPr>
          <a:lstStyle/>
          <a:p>
            <a:endParaRPr lang="en-US"/>
          </a:p>
        </p:txBody>
      </p:sp>
      <p:sp>
        <p:nvSpPr>
          <p:cNvPr id="13" name="Picture Placeholder 7">
            <a:extLst>
              <a:ext uri="{FF2B5EF4-FFF2-40B4-BE49-F238E27FC236}">
                <a16:creationId xmlns:a16="http://schemas.microsoft.com/office/drawing/2014/main" id="{493F081C-DBF9-46F8-89B0-060965BA7488}"/>
              </a:ext>
            </a:extLst>
          </p:cNvPr>
          <p:cNvSpPr>
            <a:spLocks noGrp="1"/>
          </p:cNvSpPr>
          <p:nvPr>
            <p:ph type="pic" sz="quarter" idx="12"/>
          </p:nvPr>
        </p:nvSpPr>
        <p:spPr>
          <a:xfrm>
            <a:off x="8137072" y="1920240"/>
            <a:ext cx="2971800" cy="2971800"/>
          </a:xfrm>
          <a:custGeom>
            <a:avLst/>
            <a:gdLst>
              <a:gd name="connsiteX0" fmla="*/ 0 w 2971800"/>
              <a:gd name="connsiteY0" fmla="*/ 0 h 2971800"/>
              <a:gd name="connsiteX1" fmla="*/ 2971800 w 2971800"/>
              <a:gd name="connsiteY1" fmla="*/ 0 h 2971800"/>
              <a:gd name="connsiteX2" fmla="*/ 2971800 w 2971800"/>
              <a:gd name="connsiteY2" fmla="*/ 2971800 h 2971800"/>
              <a:gd name="connsiteX3" fmla="*/ 0 w 2971800"/>
              <a:gd name="connsiteY3" fmla="*/ 2971800 h 2971800"/>
            </a:gdLst>
            <a:ahLst/>
            <a:cxnLst>
              <a:cxn ang="0">
                <a:pos x="connsiteX0" y="connsiteY0"/>
              </a:cxn>
              <a:cxn ang="0">
                <a:pos x="connsiteX1" y="connsiteY1"/>
              </a:cxn>
              <a:cxn ang="0">
                <a:pos x="connsiteX2" y="connsiteY2"/>
              </a:cxn>
              <a:cxn ang="0">
                <a:pos x="connsiteX3" y="connsiteY3"/>
              </a:cxn>
            </a:cxnLst>
            <a:rect l="l" t="t" r="r" b="b"/>
            <a:pathLst>
              <a:path w="2971800" h="2971800">
                <a:moveTo>
                  <a:pt x="0" y="0"/>
                </a:moveTo>
                <a:lnTo>
                  <a:pt x="2971800" y="0"/>
                </a:lnTo>
                <a:lnTo>
                  <a:pt x="2971800" y="2971800"/>
                </a:lnTo>
                <a:lnTo>
                  <a:pt x="0" y="2971800"/>
                </a:lnTo>
                <a:close/>
              </a:path>
            </a:pathLst>
          </a:custGeom>
        </p:spPr>
        <p:txBody>
          <a:bodyPr wrap="square" anchor="ctr">
            <a:noAutofit/>
          </a:bodyPr>
          <a:lstStyle/>
          <a:p>
            <a:endParaRPr lang="en-US"/>
          </a:p>
        </p:txBody>
      </p:sp>
      <p:sp>
        <p:nvSpPr>
          <p:cNvPr id="14" name="Picture Placeholder 13">
            <a:extLst>
              <a:ext uri="{FF2B5EF4-FFF2-40B4-BE49-F238E27FC236}">
                <a16:creationId xmlns:a16="http://schemas.microsoft.com/office/drawing/2014/main" id="{FE58F551-85B8-45CC-BE72-177AB79B25EC}"/>
              </a:ext>
            </a:extLst>
          </p:cNvPr>
          <p:cNvSpPr>
            <a:spLocks noGrp="1"/>
          </p:cNvSpPr>
          <p:nvPr>
            <p:ph type="pic" sz="quarter" idx="13"/>
          </p:nvPr>
        </p:nvSpPr>
        <p:spPr>
          <a:xfrm>
            <a:off x="1082040" y="1920240"/>
            <a:ext cx="2971800" cy="2971800"/>
          </a:xfrm>
          <a:custGeom>
            <a:avLst/>
            <a:gdLst>
              <a:gd name="connsiteX0" fmla="*/ 0 w 2971800"/>
              <a:gd name="connsiteY0" fmla="*/ 0 h 2971800"/>
              <a:gd name="connsiteX1" fmla="*/ 2971800 w 2971800"/>
              <a:gd name="connsiteY1" fmla="*/ 0 h 2971800"/>
              <a:gd name="connsiteX2" fmla="*/ 2971800 w 2971800"/>
              <a:gd name="connsiteY2" fmla="*/ 2971800 h 2971800"/>
              <a:gd name="connsiteX3" fmla="*/ 0 w 2971800"/>
              <a:gd name="connsiteY3" fmla="*/ 2971800 h 2971800"/>
            </a:gdLst>
            <a:ahLst/>
            <a:cxnLst>
              <a:cxn ang="0">
                <a:pos x="connsiteX0" y="connsiteY0"/>
              </a:cxn>
              <a:cxn ang="0">
                <a:pos x="connsiteX1" y="connsiteY1"/>
              </a:cxn>
              <a:cxn ang="0">
                <a:pos x="connsiteX2" y="connsiteY2"/>
              </a:cxn>
              <a:cxn ang="0">
                <a:pos x="connsiteX3" y="connsiteY3"/>
              </a:cxn>
            </a:cxnLst>
            <a:rect l="l" t="t" r="r" b="b"/>
            <a:pathLst>
              <a:path w="2971800" h="2971800">
                <a:moveTo>
                  <a:pt x="0" y="0"/>
                </a:moveTo>
                <a:lnTo>
                  <a:pt x="2971800" y="0"/>
                </a:lnTo>
                <a:lnTo>
                  <a:pt x="2971800" y="2971800"/>
                </a:lnTo>
                <a:lnTo>
                  <a:pt x="0" y="2971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7613769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Picture Placeholder 2">
            <a:extLst>
              <a:ext uri="{FF2B5EF4-FFF2-40B4-BE49-F238E27FC236}">
                <a16:creationId xmlns:a16="http://schemas.microsoft.com/office/drawing/2014/main" id="{18D61851-DC2D-459F-A552-B0DC2BECB54B}"/>
              </a:ext>
            </a:extLst>
          </p:cNvPr>
          <p:cNvSpPr>
            <a:spLocks noGrp="1"/>
          </p:cNvSpPr>
          <p:nvPr>
            <p:ph type="pic" sz="quarter" idx="16"/>
          </p:nvPr>
        </p:nvSpPr>
        <p:spPr>
          <a:xfrm>
            <a:off x="531876" y="489098"/>
            <a:ext cx="6885432" cy="2939902"/>
          </a:xfrm>
          <a:prstGeom prst="rect">
            <a:avLst/>
          </a:prstGeom>
        </p:spPr>
        <p:txBody>
          <a:bodyPr anchor="ctr">
            <a:normAutofit/>
          </a:bodyPr>
          <a:lstStyle>
            <a:lvl1pPr marL="0" indent="0" algn="ctr">
              <a:buNone/>
              <a:defRPr sz="1200"/>
            </a:lvl1pPr>
          </a:lstStyle>
          <a:p>
            <a:endParaRPr lang="en-US" dirty="0"/>
          </a:p>
        </p:txBody>
      </p:sp>
      <p:sp>
        <p:nvSpPr>
          <p:cNvPr id="16" name="Picture Placeholder 2">
            <a:extLst>
              <a:ext uri="{FF2B5EF4-FFF2-40B4-BE49-F238E27FC236}">
                <a16:creationId xmlns:a16="http://schemas.microsoft.com/office/drawing/2014/main" id="{FFA530EA-CF18-4C30-953B-B52B668774A7}"/>
              </a:ext>
            </a:extLst>
          </p:cNvPr>
          <p:cNvSpPr>
            <a:spLocks noGrp="1"/>
          </p:cNvSpPr>
          <p:nvPr>
            <p:ph type="pic" sz="quarter" idx="17"/>
          </p:nvPr>
        </p:nvSpPr>
        <p:spPr>
          <a:xfrm>
            <a:off x="531876" y="3429000"/>
            <a:ext cx="3442716" cy="2939902"/>
          </a:xfrm>
          <a:prstGeom prst="rect">
            <a:avLst/>
          </a:prstGeom>
        </p:spPr>
        <p:txBody>
          <a:bodyPr anchor="ctr">
            <a:normAutofit/>
          </a:bodyPr>
          <a:lstStyle>
            <a:lvl1pPr marL="0" indent="0" algn="ctr">
              <a:buNone/>
              <a:defRPr sz="1200"/>
            </a:lvl1pPr>
          </a:lstStyle>
          <a:p>
            <a:endParaRPr lang="en-US" dirty="0"/>
          </a:p>
        </p:txBody>
      </p:sp>
      <p:sp>
        <p:nvSpPr>
          <p:cNvPr id="17" name="Picture Placeholder 2">
            <a:extLst>
              <a:ext uri="{FF2B5EF4-FFF2-40B4-BE49-F238E27FC236}">
                <a16:creationId xmlns:a16="http://schemas.microsoft.com/office/drawing/2014/main" id="{D9EA89E1-FBDA-44E0-B03B-7D14C18BB592}"/>
              </a:ext>
            </a:extLst>
          </p:cNvPr>
          <p:cNvSpPr>
            <a:spLocks noGrp="1"/>
          </p:cNvSpPr>
          <p:nvPr>
            <p:ph type="pic" sz="quarter" idx="18"/>
          </p:nvPr>
        </p:nvSpPr>
        <p:spPr>
          <a:xfrm>
            <a:off x="3974592" y="3429000"/>
            <a:ext cx="3442716" cy="2939902"/>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8648172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Title 1">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202A9898-10F5-4E52-AC73-D401B368D719}"/>
              </a:ext>
            </a:extLst>
          </p:cNvPr>
          <p:cNvSpPr>
            <a:spLocks noGrp="1"/>
          </p:cNvSpPr>
          <p:nvPr>
            <p:ph type="pic" sz="quarter" idx="19"/>
          </p:nvPr>
        </p:nvSpPr>
        <p:spPr>
          <a:xfrm>
            <a:off x="3132517" y="1902470"/>
            <a:ext cx="1976800" cy="1980266"/>
          </a:xfrm>
          <a:custGeom>
            <a:avLst/>
            <a:gdLst>
              <a:gd name="connsiteX0" fmla="*/ 0 w 1976800"/>
              <a:gd name="connsiteY0" fmla="*/ 0 h 1980266"/>
              <a:gd name="connsiteX1" fmla="*/ 1976800 w 1976800"/>
              <a:gd name="connsiteY1" fmla="*/ 0 h 1980266"/>
              <a:gd name="connsiteX2" fmla="*/ 1976800 w 1976800"/>
              <a:gd name="connsiteY2" fmla="*/ 1980266 h 1980266"/>
              <a:gd name="connsiteX3" fmla="*/ 0 w 1976800"/>
              <a:gd name="connsiteY3" fmla="*/ 1980266 h 1980266"/>
            </a:gdLst>
            <a:ahLst/>
            <a:cxnLst>
              <a:cxn ang="0">
                <a:pos x="connsiteX0" y="connsiteY0"/>
              </a:cxn>
              <a:cxn ang="0">
                <a:pos x="connsiteX1" y="connsiteY1"/>
              </a:cxn>
              <a:cxn ang="0">
                <a:pos x="connsiteX2" y="connsiteY2"/>
              </a:cxn>
              <a:cxn ang="0">
                <a:pos x="connsiteX3" y="connsiteY3"/>
              </a:cxn>
            </a:cxnLst>
            <a:rect l="l" t="t" r="r" b="b"/>
            <a:pathLst>
              <a:path w="1976800" h="1980266">
                <a:moveTo>
                  <a:pt x="0" y="0"/>
                </a:moveTo>
                <a:lnTo>
                  <a:pt x="1976800" y="0"/>
                </a:lnTo>
                <a:lnTo>
                  <a:pt x="1976800" y="1980266"/>
                </a:lnTo>
                <a:lnTo>
                  <a:pt x="0" y="1980266"/>
                </a:lnTo>
                <a:close/>
              </a:path>
            </a:pathLst>
          </a:custGeom>
        </p:spPr>
        <p:txBody>
          <a:bodyPr wrap="square" anchor="ctr">
            <a:noAutofit/>
          </a:bodyPr>
          <a:lstStyle>
            <a:lvl1pPr marL="0" indent="0" algn="ctr">
              <a:buNone/>
              <a:defRPr sz="1200"/>
            </a:lvl1pPr>
          </a:lstStyle>
          <a:p>
            <a:endParaRPr lang="en-US" dirty="0"/>
          </a:p>
        </p:txBody>
      </p:sp>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sp>
        <p:nvSpPr>
          <p:cNvPr id="24" name="Picture Placeholder 23">
            <a:extLst>
              <a:ext uri="{FF2B5EF4-FFF2-40B4-BE49-F238E27FC236}">
                <a16:creationId xmlns:a16="http://schemas.microsoft.com/office/drawing/2014/main" id="{577430F7-EBBD-4A12-8436-BE5273E6C4CC}"/>
              </a:ext>
            </a:extLst>
          </p:cNvPr>
          <p:cNvSpPr>
            <a:spLocks noGrp="1"/>
          </p:cNvSpPr>
          <p:nvPr>
            <p:ph type="pic" sz="quarter" idx="20"/>
          </p:nvPr>
        </p:nvSpPr>
        <p:spPr>
          <a:xfrm>
            <a:off x="7080754" y="1902470"/>
            <a:ext cx="1976800" cy="1980266"/>
          </a:xfrm>
          <a:custGeom>
            <a:avLst/>
            <a:gdLst>
              <a:gd name="connsiteX0" fmla="*/ 0 w 1976800"/>
              <a:gd name="connsiteY0" fmla="*/ 0 h 1980266"/>
              <a:gd name="connsiteX1" fmla="*/ 1976800 w 1976800"/>
              <a:gd name="connsiteY1" fmla="*/ 0 h 1980266"/>
              <a:gd name="connsiteX2" fmla="*/ 1976800 w 1976800"/>
              <a:gd name="connsiteY2" fmla="*/ 1980266 h 1980266"/>
              <a:gd name="connsiteX3" fmla="*/ 0 w 1976800"/>
              <a:gd name="connsiteY3" fmla="*/ 1980266 h 1980266"/>
            </a:gdLst>
            <a:ahLst/>
            <a:cxnLst>
              <a:cxn ang="0">
                <a:pos x="connsiteX0" y="connsiteY0"/>
              </a:cxn>
              <a:cxn ang="0">
                <a:pos x="connsiteX1" y="connsiteY1"/>
              </a:cxn>
              <a:cxn ang="0">
                <a:pos x="connsiteX2" y="connsiteY2"/>
              </a:cxn>
              <a:cxn ang="0">
                <a:pos x="connsiteX3" y="connsiteY3"/>
              </a:cxn>
            </a:cxnLst>
            <a:rect l="l" t="t" r="r" b="b"/>
            <a:pathLst>
              <a:path w="1976800" h="1980266">
                <a:moveTo>
                  <a:pt x="0" y="0"/>
                </a:moveTo>
                <a:lnTo>
                  <a:pt x="1976800" y="0"/>
                </a:lnTo>
                <a:lnTo>
                  <a:pt x="1976800" y="1980266"/>
                </a:lnTo>
                <a:lnTo>
                  <a:pt x="0" y="1980266"/>
                </a:lnTo>
                <a:close/>
              </a:path>
            </a:pathLst>
          </a:custGeom>
        </p:spPr>
        <p:txBody>
          <a:bodyPr wrap="square" anchor="ctr">
            <a:noAutofit/>
          </a:bodyPr>
          <a:lstStyle>
            <a:lvl1pPr marL="0" indent="0" algn="ctr">
              <a:buNone/>
              <a:defRPr sz="1200"/>
            </a:lvl1pPr>
          </a:lstStyle>
          <a:p>
            <a:endParaRPr lang="en-US" dirty="0"/>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6" name="Picture Placeholder 25">
            <a:extLst>
              <a:ext uri="{FF2B5EF4-FFF2-40B4-BE49-F238E27FC236}">
                <a16:creationId xmlns:a16="http://schemas.microsoft.com/office/drawing/2014/main" id="{7D9B333D-BA3F-4778-A887-6313B4C3B858}"/>
              </a:ext>
            </a:extLst>
          </p:cNvPr>
          <p:cNvSpPr>
            <a:spLocks noGrp="1"/>
          </p:cNvSpPr>
          <p:nvPr>
            <p:ph type="pic" sz="quarter" idx="21"/>
          </p:nvPr>
        </p:nvSpPr>
        <p:spPr>
          <a:xfrm>
            <a:off x="5103954" y="3882123"/>
            <a:ext cx="1976800" cy="1980266"/>
          </a:xfrm>
          <a:custGeom>
            <a:avLst/>
            <a:gdLst>
              <a:gd name="connsiteX0" fmla="*/ 0 w 1976800"/>
              <a:gd name="connsiteY0" fmla="*/ 0 h 1980266"/>
              <a:gd name="connsiteX1" fmla="*/ 1976800 w 1976800"/>
              <a:gd name="connsiteY1" fmla="*/ 0 h 1980266"/>
              <a:gd name="connsiteX2" fmla="*/ 1976800 w 1976800"/>
              <a:gd name="connsiteY2" fmla="*/ 1980266 h 1980266"/>
              <a:gd name="connsiteX3" fmla="*/ 0 w 1976800"/>
              <a:gd name="connsiteY3" fmla="*/ 1980266 h 1980266"/>
            </a:gdLst>
            <a:ahLst/>
            <a:cxnLst>
              <a:cxn ang="0">
                <a:pos x="connsiteX0" y="connsiteY0"/>
              </a:cxn>
              <a:cxn ang="0">
                <a:pos x="connsiteX1" y="connsiteY1"/>
              </a:cxn>
              <a:cxn ang="0">
                <a:pos x="connsiteX2" y="connsiteY2"/>
              </a:cxn>
              <a:cxn ang="0">
                <a:pos x="connsiteX3" y="connsiteY3"/>
              </a:cxn>
            </a:cxnLst>
            <a:rect l="l" t="t" r="r" b="b"/>
            <a:pathLst>
              <a:path w="1976800" h="1980266">
                <a:moveTo>
                  <a:pt x="0" y="0"/>
                </a:moveTo>
                <a:lnTo>
                  <a:pt x="1976800" y="0"/>
                </a:lnTo>
                <a:lnTo>
                  <a:pt x="1976800" y="1980266"/>
                </a:lnTo>
                <a:lnTo>
                  <a:pt x="0" y="1980266"/>
                </a:lnTo>
                <a:close/>
              </a:path>
            </a:pathLst>
          </a:custGeom>
        </p:spPr>
        <p:txBody>
          <a:bodyPr wrap="square" anchor="ctr">
            <a:noAutofit/>
          </a:bodyPr>
          <a:lstStyle>
            <a:lvl1pPr marL="0" indent="0" algn="ctr">
              <a:buNone/>
              <a:defRPr sz="1200"/>
            </a:lvl1pPr>
          </a:lstStyle>
          <a:p>
            <a:endParaRPr lang="en-US" dirty="0"/>
          </a:p>
        </p:txBody>
      </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8" name="Picture Placeholder 17">
            <a:extLst>
              <a:ext uri="{FF2B5EF4-FFF2-40B4-BE49-F238E27FC236}">
                <a16:creationId xmlns:a16="http://schemas.microsoft.com/office/drawing/2014/main" id="{6E445CC0-7E92-45EC-B9F0-7AC80FEE7000}"/>
              </a:ext>
            </a:extLst>
          </p:cNvPr>
          <p:cNvSpPr>
            <a:spLocks noGrp="1"/>
          </p:cNvSpPr>
          <p:nvPr>
            <p:ph type="pic" sz="quarter" idx="18"/>
          </p:nvPr>
        </p:nvSpPr>
        <p:spPr>
          <a:xfrm>
            <a:off x="1155717" y="3882123"/>
            <a:ext cx="1976800" cy="1980266"/>
          </a:xfrm>
          <a:custGeom>
            <a:avLst/>
            <a:gdLst>
              <a:gd name="connsiteX0" fmla="*/ 0 w 1976800"/>
              <a:gd name="connsiteY0" fmla="*/ 0 h 1980266"/>
              <a:gd name="connsiteX1" fmla="*/ 1976800 w 1976800"/>
              <a:gd name="connsiteY1" fmla="*/ 0 h 1980266"/>
              <a:gd name="connsiteX2" fmla="*/ 1976800 w 1976800"/>
              <a:gd name="connsiteY2" fmla="*/ 1980266 h 1980266"/>
              <a:gd name="connsiteX3" fmla="*/ 0 w 1976800"/>
              <a:gd name="connsiteY3" fmla="*/ 1980266 h 1980266"/>
            </a:gdLst>
            <a:ahLst/>
            <a:cxnLst>
              <a:cxn ang="0">
                <a:pos x="connsiteX0" y="connsiteY0"/>
              </a:cxn>
              <a:cxn ang="0">
                <a:pos x="connsiteX1" y="connsiteY1"/>
              </a:cxn>
              <a:cxn ang="0">
                <a:pos x="connsiteX2" y="connsiteY2"/>
              </a:cxn>
              <a:cxn ang="0">
                <a:pos x="connsiteX3" y="connsiteY3"/>
              </a:cxn>
            </a:cxnLst>
            <a:rect l="l" t="t" r="r" b="b"/>
            <a:pathLst>
              <a:path w="1976800" h="1980266">
                <a:moveTo>
                  <a:pt x="0" y="0"/>
                </a:moveTo>
                <a:lnTo>
                  <a:pt x="1976800" y="0"/>
                </a:lnTo>
                <a:lnTo>
                  <a:pt x="1976800" y="1980266"/>
                </a:lnTo>
                <a:lnTo>
                  <a:pt x="0" y="1980266"/>
                </a:lnTo>
                <a:close/>
              </a:path>
            </a:pathLst>
          </a:custGeom>
        </p:spPr>
        <p:txBody>
          <a:bodyPr wrap="square" anchor="ctr">
            <a:noAutofit/>
          </a:bodyPr>
          <a:lstStyle>
            <a:lvl1pPr marL="0" indent="0" algn="ctr">
              <a:buNone/>
              <a:defRPr sz="1200"/>
            </a:lvl1pPr>
          </a:lstStyle>
          <a:p>
            <a:endParaRPr lang="en-US" dirty="0"/>
          </a:p>
        </p:txBody>
      </p:sp>
      <p:sp>
        <p:nvSpPr>
          <p:cNvPr id="28" name="Picture Placeholder 27">
            <a:extLst>
              <a:ext uri="{FF2B5EF4-FFF2-40B4-BE49-F238E27FC236}">
                <a16:creationId xmlns:a16="http://schemas.microsoft.com/office/drawing/2014/main" id="{7B21BE0B-2A34-4259-A2D0-B65DF8540BA7}"/>
              </a:ext>
            </a:extLst>
          </p:cNvPr>
          <p:cNvSpPr>
            <a:spLocks noGrp="1"/>
          </p:cNvSpPr>
          <p:nvPr>
            <p:ph type="pic" sz="quarter" idx="22"/>
          </p:nvPr>
        </p:nvSpPr>
        <p:spPr>
          <a:xfrm>
            <a:off x="9059483" y="3882123"/>
            <a:ext cx="1976800" cy="1980266"/>
          </a:xfrm>
          <a:custGeom>
            <a:avLst/>
            <a:gdLst>
              <a:gd name="connsiteX0" fmla="*/ 0 w 1976800"/>
              <a:gd name="connsiteY0" fmla="*/ 0 h 1980266"/>
              <a:gd name="connsiteX1" fmla="*/ 1976800 w 1976800"/>
              <a:gd name="connsiteY1" fmla="*/ 0 h 1980266"/>
              <a:gd name="connsiteX2" fmla="*/ 1976800 w 1976800"/>
              <a:gd name="connsiteY2" fmla="*/ 1980266 h 1980266"/>
              <a:gd name="connsiteX3" fmla="*/ 0 w 1976800"/>
              <a:gd name="connsiteY3" fmla="*/ 1980266 h 1980266"/>
            </a:gdLst>
            <a:ahLst/>
            <a:cxnLst>
              <a:cxn ang="0">
                <a:pos x="connsiteX0" y="connsiteY0"/>
              </a:cxn>
              <a:cxn ang="0">
                <a:pos x="connsiteX1" y="connsiteY1"/>
              </a:cxn>
              <a:cxn ang="0">
                <a:pos x="connsiteX2" y="connsiteY2"/>
              </a:cxn>
              <a:cxn ang="0">
                <a:pos x="connsiteX3" y="connsiteY3"/>
              </a:cxn>
            </a:cxnLst>
            <a:rect l="l" t="t" r="r" b="b"/>
            <a:pathLst>
              <a:path w="1976800" h="1980266">
                <a:moveTo>
                  <a:pt x="0" y="0"/>
                </a:moveTo>
                <a:lnTo>
                  <a:pt x="1976800" y="0"/>
                </a:lnTo>
                <a:lnTo>
                  <a:pt x="1976800" y="1980266"/>
                </a:lnTo>
                <a:lnTo>
                  <a:pt x="0" y="198026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603701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12">
            <a:extLst>
              <a:ext uri="{FF2B5EF4-FFF2-40B4-BE49-F238E27FC236}">
                <a16:creationId xmlns:a16="http://schemas.microsoft.com/office/drawing/2014/main" id="{7235E430-519D-40E9-9005-486A9E2B4C31}"/>
              </a:ext>
            </a:extLst>
          </p:cNvPr>
          <p:cNvSpPr>
            <a:spLocks noGrp="1"/>
          </p:cNvSpPr>
          <p:nvPr>
            <p:ph type="pic" sz="quarter" idx="12"/>
          </p:nvPr>
        </p:nvSpPr>
        <p:spPr>
          <a:xfrm>
            <a:off x="8559803" y="3225799"/>
            <a:ext cx="3632196" cy="3632196"/>
          </a:xfrm>
          <a:custGeom>
            <a:avLst/>
            <a:gdLst>
              <a:gd name="connsiteX0" fmla="*/ 3632196 w 3632196"/>
              <a:gd name="connsiteY0" fmla="*/ 0 h 3632196"/>
              <a:gd name="connsiteX1" fmla="*/ 3632196 w 3632196"/>
              <a:gd name="connsiteY1" fmla="*/ 3632196 h 3632196"/>
              <a:gd name="connsiteX2" fmla="*/ 0 w 3632196"/>
              <a:gd name="connsiteY2" fmla="*/ 3632196 h 3632196"/>
            </a:gdLst>
            <a:ahLst/>
            <a:cxnLst>
              <a:cxn ang="0">
                <a:pos x="connsiteX0" y="connsiteY0"/>
              </a:cxn>
              <a:cxn ang="0">
                <a:pos x="connsiteX1" y="connsiteY1"/>
              </a:cxn>
              <a:cxn ang="0">
                <a:pos x="connsiteX2" y="connsiteY2"/>
              </a:cxn>
            </a:cxnLst>
            <a:rect l="l" t="t" r="r" b="b"/>
            <a:pathLst>
              <a:path w="3632196" h="3632196">
                <a:moveTo>
                  <a:pt x="3632196" y="0"/>
                </a:moveTo>
                <a:lnTo>
                  <a:pt x="3632196" y="3632196"/>
                </a:lnTo>
                <a:lnTo>
                  <a:pt x="0" y="3632196"/>
                </a:lnTo>
                <a:close/>
              </a:path>
            </a:pathLst>
          </a:custGeom>
        </p:spPr>
        <p:txBody>
          <a:bodyPr wrap="square" anchor="ctr">
            <a:noAutofit/>
          </a:bodyPr>
          <a:lstStyle/>
          <a:p>
            <a:endParaRPr lang="en-US" dirty="0"/>
          </a:p>
        </p:txBody>
      </p:sp>
      <p:sp>
        <p:nvSpPr>
          <p:cNvPr id="14" name="Picture Placeholder 13">
            <a:extLst>
              <a:ext uri="{FF2B5EF4-FFF2-40B4-BE49-F238E27FC236}">
                <a16:creationId xmlns:a16="http://schemas.microsoft.com/office/drawing/2014/main" id="{79C2707D-4692-4756-A5AC-C24D0B159011}"/>
              </a:ext>
            </a:extLst>
          </p:cNvPr>
          <p:cNvSpPr>
            <a:spLocks noGrp="1"/>
          </p:cNvSpPr>
          <p:nvPr>
            <p:ph type="pic" sz="quarter" idx="14"/>
          </p:nvPr>
        </p:nvSpPr>
        <p:spPr>
          <a:xfrm>
            <a:off x="0" y="0"/>
            <a:ext cx="6858000" cy="6858000"/>
          </a:xfrm>
          <a:custGeom>
            <a:avLst/>
            <a:gdLst>
              <a:gd name="connsiteX0" fmla="*/ 0 w 6858000"/>
              <a:gd name="connsiteY0" fmla="*/ 0 h 6858000"/>
              <a:gd name="connsiteX1" fmla="*/ 6858000 w 6858000"/>
              <a:gd name="connsiteY1" fmla="*/ 0 h 6858000"/>
              <a:gd name="connsiteX2" fmla="*/ 0 w 6858000"/>
              <a:gd name="connsiteY2" fmla="*/ 6858000 h 6858000"/>
            </a:gdLst>
            <a:ahLst/>
            <a:cxnLst>
              <a:cxn ang="0">
                <a:pos x="connsiteX0" y="connsiteY0"/>
              </a:cxn>
              <a:cxn ang="0">
                <a:pos x="connsiteX1" y="connsiteY1"/>
              </a:cxn>
              <a:cxn ang="0">
                <a:pos x="connsiteX2" y="connsiteY2"/>
              </a:cxn>
            </a:cxnLst>
            <a:rect l="l" t="t" r="r" b="b"/>
            <a:pathLst>
              <a:path w="6858000" h="6858000">
                <a:moveTo>
                  <a:pt x="0" y="0"/>
                </a:moveTo>
                <a:lnTo>
                  <a:pt x="6858000" y="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1138214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Picture Placeholder 21">
            <a:extLst>
              <a:ext uri="{FF2B5EF4-FFF2-40B4-BE49-F238E27FC236}">
                <a16:creationId xmlns:a16="http://schemas.microsoft.com/office/drawing/2014/main" id="{96DE32BF-056D-4EA9-807C-16194EA7941B}"/>
              </a:ext>
            </a:extLst>
          </p:cNvPr>
          <p:cNvSpPr>
            <a:spLocks noGrp="1"/>
          </p:cNvSpPr>
          <p:nvPr>
            <p:ph type="pic" sz="quarter" idx="16"/>
          </p:nvPr>
        </p:nvSpPr>
        <p:spPr>
          <a:xfrm>
            <a:off x="6700838" y="2263776"/>
            <a:ext cx="2439988" cy="1147763"/>
          </a:xfrm>
          <a:custGeom>
            <a:avLst/>
            <a:gdLst>
              <a:gd name="connsiteX0" fmla="*/ 0 w 2439988"/>
              <a:gd name="connsiteY0" fmla="*/ 0 h 1147763"/>
              <a:gd name="connsiteX1" fmla="*/ 2439988 w 2439988"/>
              <a:gd name="connsiteY1" fmla="*/ 0 h 1147763"/>
              <a:gd name="connsiteX2" fmla="*/ 2439988 w 2439988"/>
              <a:gd name="connsiteY2" fmla="*/ 1147763 h 1147763"/>
              <a:gd name="connsiteX3" fmla="*/ 0 w 2439988"/>
              <a:gd name="connsiteY3" fmla="*/ 1147763 h 1147763"/>
            </a:gdLst>
            <a:ahLst/>
            <a:cxnLst>
              <a:cxn ang="0">
                <a:pos x="connsiteX0" y="connsiteY0"/>
              </a:cxn>
              <a:cxn ang="0">
                <a:pos x="connsiteX1" y="connsiteY1"/>
              </a:cxn>
              <a:cxn ang="0">
                <a:pos x="connsiteX2" y="connsiteY2"/>
              </a:cxn>
              <a:cxn ang="0">
                <a:pos x="connsiteX3" y="connsiteY3"/>
              </a:cxn>
            </a:cxnLst>
            <a:rect l="l" t="t" r="r" b="b"/>
            <a:pathLst>
              <a:path w="2439988" h="1147763">
                <a:moveTo>
                  <a:pt x="0" y="0"/>
                </a:moveTo>
                <a:lnTo>
                  <a:pt x="2439988" y="0"/>
                </a:lnTo>
                <a:lnTo>
                  <a:pt x="2439988" y="1147763"/>
                </a:lnTo>
                <a:lnTo>
                  <a:pt x="0" y="1147763"/>
                </a:lnTo>
                <a:close/>
              </a:path>
            </a:pathLst>
          </a:custGeom>
        </p:spPr>
        <p:txBody>
          <a:bodyPr wrap="square" anchor="ctr">
            <a:noAutofit/>
          </a:bodyPr>
          <a:lstStyle/>
          <a:p>
            <a:endParaRPr lang="en-US" dirty="0"/>
          </a:p>
        </p:txBody>
      </p:sp>
      <p:sp>
        <p:nvSpPr>
          <p:cNvPr id="16" name="Picture Placeholder 19">
            <a:extLst>
              <a:ext uri="{FF2B5EF4-FFF2-40B4-BE49-F238E27FC236}">
                <a16:creationId xmlns:a16="http://schemas.microsoft.com/office/drawing/2014/main" id="{458119CE-2588-47D8-A57E-60806007F92E}"/>
              </a:ext>
            </a:extLst>
          </p:cNvPr>
          <p:cNvSpPr>
            <a:spLocks noGrp="1"/>
          </p:cNvSpPr>
          <p:nvPr>
            <p:ph type="pic" sz="quarter" idx="15"/>
          </p:nvPr>
        </p:nvSpPr>
        <p:spPr>
          <a:xfrm>
            <a:off x="6700838" y="819150"/>
            <a:ext cx="2439988" cy="1233488"/>
          </a:xfrm>
          <a:custGeom>
            <a:avLst/>
            <a:gdLst>
              <a:gd name="connsiteX0" fmla="*/ 0 w 2439988"/>
              <a:gd name="connsiteY0" fmla="*/ 0 h 1233488"/>
              <a:gd name="connsiteX1" fmla="*/ 2439988 w 2439988"/>
              <a:gd name="connsiteY1" fmla="*/ 0 h 1233488"/>
              <a:gd name="connsiteX2" fmla="*/ 2439988 w 2439988"/>
              <a:gd name="connsiteY2" fmla="*/ 1233488 h 1233488"/>
              <a:gd name="connsiteX3" fmla="*/ 0 w 2439988"/>
              <a:gd name="connsiteY3" fmla="*/ 1233488 h 1233488"/>
            </a:gdLst>
            <a:ahLst/>
            <a:cxnLst>
              <a:cxn ang="0">
                <a:pos x="connsiteX0" y="connsiteY0"/>
              </a:cxn>
              <a:cxn ang="0">
                <a:pos x="connsiteX1" y="connsiteY1"/>
              </a:cxn>
              <a:cxn ang="0">
                <a:pos x="connsiteX2" y="connsiteY2"/>
              </a:cxn>
              <a:cxn ang="0">
                <a:pos x="connsiteX3" y="connsiteY3"/>
              </a:cxn>
            </a:cxnLst>
            <a:rect l="l" t="t" r="r" b="b"/>
            <a:pathLst>
              <a:path w="2439988" h="1233488">
                <a:moveTo>
                  <a:pt x="0" y="0"/>
                </a:moveTo>
                <a:lnTo>
                  <a:pt x="2439988" y="0"/>
                </a:lnTo>
                <a:lnTo>
                  <a:pt x="2439988" y="1233488"/>
                </a:lnTo>
                <a:lnTo>
                  <a:pt x="0" y="1233488"/>
                </a:lnTo>
                <a:close/>
              </a:path>
            </a:pathLst>
          </a:custGeom>
        </p:spPr>
        <p:txBody>
          <a:bodyPr wrap="square" anchor="ctr">
            <a:noAutofit/>
          </a:bodyPr>
          <a:lstStyle/>
          <a:p>
            <a:endParaRPr lang="en-US" dirty="0"/>
          </a:p>
        </p:txBody>
      </p:sp>
      <p:sp>
        <p:nvSpPr>
          <p:cNvPr id="17" name="Picture Placeholder 22">
            <a:extLst>
              <a:ext uri="{FF2B5EF4-FFF2-40B4-BE49-F238E27FC236}">
                <a16:creationId xmlns:a16="http://schemas.microsoft.com/office/drawing/2014/main" id="{3957AB84-F78E-4C8E-A011-25F16959742F}"/>
              </a:ext>
            </a:extLst>
          </p:cNvPr>
          <p:cNvSpPr>
            <a:spLocks noGrp="1"/>
          </p:cNvSpPr>
          <p:nvPr>
            <p:ph type="pic" sz="quarter" idx="13"/>
          </p:nvPr>
        </p:nvSpPr>
        <p:spPr>
          <a:xfrm>
            <a:off x="4605338" y="819150"/>
            <a:ext cx="1890713" cy="2592388"/>
          </a:xfrm>
          <a:custGeom>
            <a:avLst/>
            <a:gdLst>
              <a:gd name="connsiteX0" fmla="*/ 0 w 1890713"/>
              <a:gd name="connsiteY0" fmla="*/ 0 h 2592388"/>
              <a:gd name="connsiteX1" fmla="*/ 1890713 w 1890713"/>
              <a:gd name="connsiteY1" fmla="*/ 0 h 2592388"/>
              <a:gd name="connsiteX2" fmla="*/ 1890713 w 1890713"/>
              <a:gd name="connsiteY2" fmla="*/ 2592388 h 2592388"/>
              <a:gd name="connsiteX3" fmla="*/ 0 w 1890713"/>
              <a:gd name="connsiteY3" fmla="*/ 2592388 h 2592388"/>
            </a:gdLst>
            <a:ahLst/>
            <a:cxnLst>
              <a:cxn ang="0">
                <a:pos x="connsiteX0" y="connsiteY0"/>
              </a:cxn>
              <a:cxn ang="0">
                <a:pos x="connsiteX1" y="connsiteY1"/>
              </a:cxn>
              <a:cxn ang="0">
                <a:pos x="connsiteX2" y="connsiteY2"/>
              </a:cxn>
              <a:cxn ang="0">
                <a:pos x="connsiteX3" y="connsiteY3"/>
              </a:cxn>
            </a:cxnLst>
            <a:rect l="l" t="t" r="r" b="b"/>
            <a:pathLst>
              <a:path w="1890713" h="2592388">
                <a:moveTo>
                  <a:pt x="0" y="0"/>
                </a:moveTo>
                <a:lnTo>
                  <a:pt x="1890713" y="0"/>
                </a:lnTo>
                <a:lnTo>
                  <a:pt x="1890713" y="2592388"/>
                </a:lnTo>
                <a:lnTo>
                  <a:pt x="0" y="2592388"/>
                </a:lnTo>
                <a:close/>
              </a:path>
            </a:pathLst>
          </a:custGeom>
        </p:spPr>
        <p:txBody>
          <a:bodyPr wrap="square" anchor="ctr">
            <a:noAutofit/>
          </a:bodyPr>
          <a:lstStyle/>
          <a:p>
            <a:endParaRPr lang="en-US" dirty="0"/>
          </a:p>
        </p:txBody>
      </p:sp>
      <p:sp>
        <p:nvSpPr>
          <p:cNvPr id="18" name="Picture Placeholder 24">
            <a:extLst>
              <a:ext uri="{FF2B5EF4-FFF2-40B4-BE49-F238E27FC236}">
                <a16:creationId xmlns:a16="http://schemas.microsoft.com/office/drawing/2014/main" id="{50B22213-B8FA-46A1-881C-706B83BE826A}"/>
              </a:ext>
            </a:extLst>
          </p:cNvPr>
          <p:cNvSpPr>
            <a:spLocks noGrp="1"/>
          </p:cNvSpPr>
          <p:nvPr>
            <p:ph type="pic" sz="quarter" idx="14"/>
          </p:nvPr>
        </p:nvSpPr>
        <p:spPr>
          <a:xfrm>
            <a:off x="4605338" y="3629025"/>
            <a:ext cx="4535488" cy="2409825"/>
          </a:xfrm>
          <a:custGeom>
            <a:avLst/>
            <a:gdLst>
              <a:gd name="connsiteX0" fmla="*/ 0 w 4535488"/>
              <a:gd name="connsiteY0" fmla="*/ 0 h 2409825"/>
              <a:gd name="connsiteX1" fmla="*/ 4535488 w 4535488"/>
              <a:gd name="connsiteY1" fmla="*/ 0 h 2409825"/>
              <a:gd name="connsiteX2" fmla="*/ 4535488 w 4535488"/>
              <a:gd name="connsiteY2" fmla="*/ 2409825 h 2409825"/>
              <a:gd name="connsiteX3" fmla="*/ 0 w 4535488"/>
              <a:gd name="connsiteY3" fmla="*/ 2409825 h 2409825"/>
            </a:gdLst>
            <a:ahLst/>
            <a:cxnLst>
              <a:cxn ang="0">
                <a:pos x="connsiteX0" y="connsiteY0"/>
              </a:cxn>
              <a:cxn ang="0">
                <a:pos x="connsiteX1" y="connsiteY1"/>
              </a:cxn>
              <a:cxn ang="0">
                <a:pos x="connsiteX2" y="connsiteY2"/>
              </a:cxn>
              <a:cxn ang="0">
                <a:pos x="connsiteX3" y="connsiteY3"/>
              </a:cxn>
            </a:cxnLst>
            <a:rect l="l" t="t" r="r" b="b"/>
            <a:pathLst>
              <a:path w="4535488" h="2409825">
                <a:moveTo>
                  <a:pt x="0" y="0"/>
                </a:moveTo>
                <a:lnTo>
                  <a:pt x="4535488" y="0"/>
                </a:lnTo>
                <a:lnTo>
                  <a:pt x="4535488" y="2409825"/>
                </a:lnTo>
                <a:lnTo>
                  <a:pt x="0" y="2409825"/>
                </a:lnTo>
                <a:close/>
              </a:path>
            </a:pathLst>
          </a:custGeom>
        </p:spPr>
        <p:txBody>
          <a:bodyPr wrap="square" anchor="ctr">
            <a:noAutofit/>
          </a:bodyPr>
          <a:lstStyle/>
          <a:p>
            <a:endParaRPr lang="en-US" dirty="0"/>
          </a:p>
        </p:txBody>
      </p:sp>
      <p:sp>
        <p:nvSpPr>
          <p:cNvPr id="19" name="Picture Placeholder 18">
            <a:extLst>
              <a:ext uri="{FF2B5EF4-FFF2-40B4-BE49-F238E27FC236}">
                <a16:creationId xmlns:a16="http://schemas.microsoft.com/office/drawing/2014/main" id="{11954031-B618-4EA3-B205-C7CBC2636814}"/>
              </a:ext>
            </a:extLst>
          </p:cNvPr>
          <p:cNvSpPr>
            <a:spLocks noGrp="1"/>
          </p:cNvSpPr>
          <p:nvPr>
            <p:ph type="pic" sz="quarter" idx="12"/>
          </p:nvPr>
        </p:nvSpPr>
        <p:spPr>
          <a:xfrm>
            <a:off x="9344026" y="819150"/>
            <a:ext cx="2085975" cy="5219700"/>
          </a:xfrm>
          <a:custGeom>
            <a:avLst/>
            <a:gdLst>
              <a:gd name="connsiteX0" fmla="*/ 0 w 2085975"/>
              <a:gd name="connsiteY0" fmla="*/ 0 h 5219700"/>
              <a:gd name="connsiteX1" fmla="*/ 2085975 w 2085975"/>
              <a:gd name="connsiteY1" fmla="*/ 0 h 5219700"/>
              <a:gd name="connsiteX2" fmla="*/ 2085975 w 2085975"/>
              <a:gd name="connsiteY2" fmla="*/ 5219700 h 5219700"/>
              <a:gd name="connsiteX3" fmla="*/ 0 w 2085975"/>
              <a:gd name="connsiteY3" fmla="*/ 5219700 h 5219700"/>
            </a:gdLst>
            <a:ahLst/>
            <a:cxnLst>
              <a:cxn ang="0">
                <a:pos x="connsiteX0" y="connsiteY0"/>
              </a:cxn>
              <a:cxn ang="0">
                <a:pos x="connsiteX1" y="connsiteY1"/>
              </a:cxn>
              <a:cxn ang="0">
                <a:pos x="connsiteX2" y="connsiteY2"/>
              </a:cxn>
              <a:cxn ang="0">
                <a:pos x="connsiteX3" y="connsiteY3"/>
              </a:cxn>
            </a:cxnLst>
            <a:rect l="l" t="t" r="r" b="b"/>
            <a:pathLst>
              <a:path w="2085975" h="5219700">
                <a:moveTo>
                  <a:pt x="0" y="0"/>
                </a:moveTo>
                <a:lnTo>
                  <a:pt x="2085975" y="0"/>
                </a:lnTo>
                <a:lnTo>
                  <a:pt x="2085975" y="5219700"/>
                </a:lnTo>
                <a:lnTo>
                  <a:pt x="0" y="52197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8937848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0" name="Picture Placeholder 19">
            <a:extLst>
              <a:ext uri="{FF2B5EF4-FFF2-40B4-BE49-F238E27FC236}">
                <a16:creationId xmlns:a16="http://schemas.microsoft.com/office/drawing/2014/main" id="{8293D930-B573-415F-8636-E10916639224}"/>
              </a:ext>
            </a:extLst>
          </p:cNvPr>
          <p:cNvSpPr>
            <a:spLocks noGrp="1"/>
          </p:cNvSpPr>
          <p:nvPr>
            <p:ph type="pic" sz="quarter" idx="14"/>
          </p:nvPr>
        </p:nvSpPr>
        <p:spPr>
          <a:xfrm>
            <a:off x="6438900" y="609600"/>
            <a:ext cx="5016500" cy="5016500"/>
          </a:xfrm>
          <a:custGeom>
            <a:avLst/>
            <a:gdLst>
              <a:gd name="connsiteX0" fmla="*/ 0 w 5016500"/>
              <a:gd name="connsiteY0" fmla="*/ 0 h 5016500"/>
              <a:gd name="connsiteX1" fmla="*/ 5016500 w 5016500"/>
              <a:gd name="connsiteY1" fmla="*/ 0 h 5016500"/>
              <a:gd name="connsiteX2" fmla="*/ 5016500 w 5016500"/>
              <a:gd name="connsiteY2" fmla="*/ 5016500 h 5016500"/>
              <a:gd name="connsiteX3" fmla="*/ 0 w 5016500"/>
              <a:gd name="connsiteY3" fmla="*/ 5016500 h 5016500"/>
            </a:gdLst>
            <a:ahLst/>
            <a:cxnLst>
              <a:cxn ang="0">
                <a:pos x="connsiteX0" y="connsiteY0"/>
              </a:cxn>
              <a:cxn ang="0">
                <a:pos x="connsiteX1" y="connsiteY1"/>
              </a:cxn>
              <a:cxn ang="0">
                <a:pos x="connsiteX2" y="connsiteY2"/>
              </a:cxn>
              <a:cxn ang="0">
                <a:pos x="connsiteX3" y="connsiteY3"/>
              </a:cxn>
            </a:cxnLst>
            <a:rect l="l" t="t" r="r" b="b"/>
            <a:pathLst>
              <a:path w="5016500" h="5016500">
                <a:moveTo>
                  <a:pt x="0" y="0"/>
                </a:moveTo>
                <a:lnTo>
                  <a:pt x="5016500" y="0"/>
                </a:lnTo>
                <a:lnTo>
                  <a:pt x="5016500" y="5016500"/>
                </a:lnTo>
                <a:lnTo>
                  <a:pt x="0" y="50165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396016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7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2" name="Picture Placeholder 11">
            <a:extLst>
              <a:ext uri="{FF2B5EF4-FFF2-40B4-BE49-F238E27FC236}">
                <a16:creationId xmlns:a16="http://schemas.microsoft.com/office/drawing/2014/main" id="{71F9884D-1F53-44F8-A794-D635F572AF45}"/>
              </a:ext>
            </a:extLst>
          </p:cNvPr>
          <p:cNvSpPr>
            <a:spLocks noGrp="1"/>
          </p:cNvSpPr>
          <p:nvPr>
            <p:ph type="pic" sz="quarter" idx="14"/>
          </p:nvPr>
        </p:nvSpPr>
        <p:spPr>
          <a:xfrm>
            <a:off x="4768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13" name="Picture Placeholder 12">
            <a:extLst>
              <a:ext uri="{FF2B5EF4-FFF2-40B4-BE49-F238E27FC236}">
                <a16:creationId xmlns:a16="http://schemas.microsoft.com/office/drawing/2014/main" id="{27D9F038-DC61-49EB-B373-0C5CA780EAB6}"/>
              </a:ext>
            </a:extLst>
          </p:cNvPr>
          <p:cNvSpPr>
            <a:spLocks noGrp="1"/>
          </p:cNvSpPr>
          <p:nvPr>
            <p:ph type="pic" sz="quarter" idx="15"/>
          </p:nvPr>
        </p:nvSpPr>
        <p:spPr>
          <a:xfrm>
            <a:off x="75247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14" name="Picture Placeholder 13">
            <a:extLst>
              <a:ext uri="{FF2B5EF4-FFF2-40B4-BE49-F238E27FC236}">
                <a16:creationId xmlns:a16="http://schemas.microsoft.com/office/drawing/2014/main" id="{849F9B75-AEE6-40DB-AF19-6DB18D76126D}"/>
              </a:ext>
            </a:extLst>
          </p:cNvPr>
          <p:cNvSpPr>
            <a:spLocks noGrp="1"/>
          </p:cNvSpPr>
          <p:nvPr>
            <p:ph type="pic" sz="quarter" idx="16"/>
          </p:nvPr>
        </p:nvSpPr>
        <p:spPr>
          <a:xfrm>
            <a:off x="10229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9734573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298C137-FCAF-42DA-BF93-9D967C64F7F4}"/>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AFC272DD-3DCE-4B40-AF7B-310F1F9FBAC9}"/>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1781EEB3-5873-4B1F-B821-1F5422B614B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A5DDAEA4-852D-4278-90E1-21D023B9F841}"/>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F1A178CA-D0D2-47B6-9D0B-01A61111DB99}"/>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981DB797-3349-4E32-9F0E-06DA565B84EF}"/>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Picture Placeholder 12">
            <a:extLst>
              <a:ext uri="{FF2B5EF4-FFF2-40B4-BE49-F238E27FC236}">
                <a16:creationId xmlns:a16="http://schemas.microsoft.com/office/drawing/2014/main" id="{08C04058-26AC-4759-A895-78AD5C6BEC70}"/>
              </a:ext>
            </a:extLst>
          </p:cNvPr>
          <p:cNvSpPr>
            <a:spLocks noGrp="1"/>
          </p:cNvSpPr>
          <p:nvPr>
            <p:ph type="pic" sz="quarter" idx="17"/>
          </p:nvPr>
        </p:nvSpPr>
        <p:spPr>
          <a:xfrm>
            <a:off x="1143000" y="1752600"/>
            <a:ext cx="9906000" cy="2641600"/>
          </a:xfrm>
          <a:custGeom>
            <a:avLst/>
            <a:gdLst>
              <a:gd name="connsiteX0" fmla="*/ 440275 w 9906000"/>
              <a:gd name="connsiteY0" fmla="*/ 0 h 2641600"/>
              <a:gd name="connsiteX1" fmla="*/ 9465725 w 9906000"/>
              <a:gd name="connsiteY1" fmla="*/ 0 h 2641600"/>
              <a:gd name="connsiteX2" fmla="*/ 9906000 w 9906000"/>
              <a:gd name="connsiteY2" fmla="*/ 440275 h 2641600"/>
              <a:gd name="connsiteX3" fmla="*/ 9906000 w 9906000"/>
              <a:gd name="connsiteY3" fmla="*/ 2201325 h 2641600"/>
              <a:gd name="connsiteX4" fmla="*/ 9465725 w 9906000"/>
              <a:gd name="connsiteY4" fmla="*/ 2641600 h 2641600"/>
              <a:gd name="connsiteX5" fmla="*/ 440275 w 9906000"/>
              <a:gd name="connsiteY5" fmla="*/ 2641600 h 2641600"/>
              <a:gd name="connsiteX6" fmla="*/ 0 w 9906000"/>
              <a:gd name="connsiteY6" fmla="*/ 2201325 h 2641600"/>
              <a:gd name="connsiteX7" fmla="*/ 0 w 9906000"/>
              <a:gd name="connsiteY7" fmla="*/ 440275 h 2641600"/>
              <a:gd name="connsiteX8" fmla="*/ 440275 w 9906000"/>
              <a:gd name="connsiteY8" fmla="*/ 0 h 264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06000" h="2641600">
                <a:moveTo>
                  <a:pt x="440275" y="0"/>
                </a:moveTo>
                <a:lnTo>
                  <a:pt x="9465725" y="0"/>
                </a:lnTo>
                <a:cubicBezTo>
                  <a:pt x="9708882" y="0"/>
                  <a:pt x="9906000" y="197118"/>
                  <a:pt x="9906000" y="440275"/>
                </a:cubicBezTo>
                <a:lnTo>
                  <a:pt x="9906000" y="2201325"/>
                </a:lnTo>
                <a:cubicBezTo>
                  <a:pt x="9906000" y="2444482"/>
                  <a:pt x="9708882" y="2641600"/>
                  <a:pt x="9465725" y="2641600"/>
                </a:cubicBezTo>
                <a:lnTo>
                  <a:pt x="440275" y="2641600"/>
                </a:lnTo>
                <a:cubicBezTo>
                  <a:pt x="197118" y="2641600"/>
                  <a:pt x="0" y="2444482"/>
                  <a:pt x="0" y="2201325"/>
                </a:cubicBezTo>
                <a:lnTo>
                  <a:pt x="0" y="440275"/>
                </a:lnTo>
                <a:cubicBezTo>
                  <a:pt x="0" y="197118"/>
                  <a:pt x="197118" y="0"/>
                  <a:pt x="440275" y="0"/>
                </a:cubicBezTo>
                <a:close/>
              </a:path>
            </a:pathLst>
          </a:custGeom>
        </p:spPr>
      </p:sp>
    </p:spTree>
    <p:extLst>
      <p:ext uri="{BB962C8B-B14F-4D97-AF65-F5344CB8AC3E}">
        <p14:creationId xmlns:p14="http://schemas.microsoft.com/office/powerpoint/2010/main" val="32444767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8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Picture Placeholder 14">
            <a:extLst>
              <a:ext uri="{FF2B5EF4-FFF2-40B4-BE49-F238E27FC236}">
                <a16:creationId xmlns:a16="http://schemas.microsoft.com/office/drawing/2014/main" id="{F7424F44-43AE-45C5-985E-F0C8A15471D3}"/>
              </a:ext>
            </a:extLst>
          </p:cNvPr>
          <p:cNvSpPr>
            <a:spLocks noGrp="1"/>
          </p:cNvSpPr>
          <p:nvPr>
            <p:ph type="pic" sz="quarter" idx="14"/>
          </p:nvPr>
        </p:nvSpPr>
        <p:spPr>
          <a:xfrm>
            <a:off x="1059969" y="771402"/>
            <a:ext cx="2710872" cy="2710872"/>
          </a:xfrm>
          <a:custGeom>
            <a:avLst/>
            <a:gdLst>
              <a:gd name="connsiteX0" fmla="*/ 1355436 w 2710872"/>
              <a:gd name="connsiteY0" fmla="*/ 0 h 2710872"/>
              <a:gd name="connsiteX1" fmla="*/ 2710872 w 2710872"/>
              <a:gd name="connsiteY1" fmla="*/ 1355436 h 2710872"/>
              <a:gd name="connsiteX2" fmla="*/ 1355436 w 2710872"/>
              <a:gd name="connsiteY2" fmla="*/ 2710872 h 2710872"/>
              <a:gd name="connsiteX3" fmla="*/ 0 w 2710872"/>
              <a:gd name="connsiteY3" fmla="*/ 1355436 h 2710872"/>
            </a:gdLst>
            <a:ahLst/>
            <a:cxnLst>
              <a:cxn ang="0">
                <a:pos x="connsiteX0" y="connsiteY0"/>
              </a:cxn>
              <a:cxn ang="0">
                <a:pos x="connsiteX1" y="connsiteY1"/>
              </a:cxn>
              <a:cxn ang="0">
                <a:pos x="connsiteX2" y="connsiteY2"/>
              </a:cxn>
              <a:cxn ang="0">
                <a:pos x="connsiteX3" y="connsiteY3"/>
              </a:cxn>
            </a:cxnLst>
            <a:rect l="l" t="t" r="r" b="b"/>
            <a:pathLst>
              <a:path w="2710872" h="2710872">
                <a:moveTo>
                  <a:pt x="1355436" y="0"/>
                </a:moveTo>
                <a:lnTo>
                  <a:pt x="2710872" y="1355436"/>
                </a:lnTo>
                <a:lnTo>
                  <a:pt x="1355436" y="2710872"/>
                </a:lnTo>
                <a:lnTo>
                  <a:pt x="0" y="1355436"/>
                </a:lnTo>
                <a:close/>
              </a:path>
            </a:pathLst>
          </a:custGeom>
        </p:spPr>
        <p:txBody>
          <a:bodyPr wrap="square" anchor="ctr">
            <a:noAutofit/>
          </a:bodyPr>
          <a:lstStyle/>
          <a:p>
            <a:endParaRPr lang="en-US" dirty="0"/>
          </a:p>
        </p:txBody>
      </p:sp>
      <p:sp>
        <p:nvSpPr>
          <p:cNvPr id="16" name="Picture Placeholder 15">
            <a:extLst>
              <a:ext uri="{FF2B5EF4-FFF2-40B4-BE49-F238E27FC236}">
                <a16:creationId xmlns:a16="http://schemas.microsoft.com/office/drawing/2014/main" id="{D298B469-5802-4FF0-A060-900863D7F69D}"/>
              </a:ext>
            </a:extLst>
          </p:cNvPr>
          <p:cNvSpPr>
            <a:spLocks noGrp="1"/>
          </p:cNvSpPr>
          <p:nvPr>
            <p:ph type="pic" sz="quarter" idx="15"/>
          </p:nvPr>
        </p:nvSpPr>
        <p:spPr>
          <a:xfrm>
            <a:off x="2525817" y="2246850"/>
            <a:ext cx="2710872" cy="2710872"/>
          </a:xfrm>
          <a:custGeom>
            <a:avLst/>
            <a:gdLst>
              <a:gd name="connsiteX0" fmla="*/ 1355436 w 2710872"/>
              <a:gd name="connsiteY0" fmla="*/ 0 h 2710872"/>
              <a:gd name="connsiteX1" fmla="*/ 2710872 w 2710872"/>
              <a:gd name="connsiteY1" fmla="*/ 1355436 h 2710872"/>
              <a:gd name="connsiteX2" fmla="*/ 1355436 w 2710872"/>
              <a:gd name="connsiteY2" fmla="*/ 2710872 h 2710872"/>
              <a:gd name="connsiteX3" fmla="*/ 0 w 2710872"/>
              <a:gd name="connsiteY3" fmla="*/ 1355436 h 2710872"/>
            </a:gdLst>
            <a:ahLst/>
            <a:cxnLst>
              <a:cxn ang="0">
                <a:pos x="connsiteX0" y="connsiteY0"/>
              </a:cxn>
              <a:cxn ang="0">
                <a:pos x="connsiteX1" y="connsiteY1"/>
              </a:cxn>
              <a:cxn ang="0">
                <a:pos x="connsiteX2" y="connsiteY2"/>
              </a:cxn>
              <a:cxn ang="0">
                <a:pos x="connsiteX3" y="connsiteY3"/>
              </a:cxn>
            </a:cxnLst>
            <a:rect l="l" t="t" r="r" b="b"/>
            <a:pathLst>
              <a:path w="2710872" h="2710872">
                <a:moveTo>
                  <a:pt x="1355436" y="0"/>
                </a:moveTo>
                <a:lnTo>
                  <a:pt x="2710872" y="1355436"/>
                </a:lnTo>
                <a:lnTo>
                  <a:pt x="1355436" y="2710872"/>
                </a:lnTo>
                <a:lnTo>
                  <a:pt x="0" y="1355436"/>
                </a:lnTo>
                <a:close/>
              </a:path>
            </a:pathLst>
          </a:custGeom>
        </p:spPr>
        <p:txBody>
          <a:bodyPr wrap="square" anchor="ctr">
            <a:noAutofit/>
          </a:bodyPr>
          <a:lstStyle/>
          <a:p>
            <a:endParaRPr lang="en-US" dirty="0"/>
          </a:p>
        </p:txBody>
      </p:sp>
      <p:sp>
        <p:nvSpPr>
          <p:cNvPr id="17" name="Picture Placeholder 16">
            <a:extLst>
              <a:ext uri="{FF2B5EF4-FFF2-40B4-BE49-F238E27FC236}">
                <a16:creationId xmlns:a16="http://schemas.microsoft.com/office/drawing/2014/main" id="{4EE3C214-54F2-469E-9DE7-983A78B40754}"/>
              </a:ext>
            </a:extLst>
          </p:cNvPr>
          <p:cNvSpPr>
            <a:spLocks noGrp="1"/>
          </p:cNvSpPr>
          <p:nvPr>
            <p:ph type="pic" sz="quarter" idx="16"/>
          </p:nvPr>
        </p:nvSpPr>
        <p:spPr>
          <a:xfrm>
            <a:off x="1059969" y="3722298"/>
            <a:ext cx="2710872" cy="2710872"/>
          </a:xfrm>
          <a:custGeom>
            <a:avLst/>
            <a:gdLst>
              <a:gd name="connsiteX0" fmla="*/ 1355436 w 2710872"/>
              <a:gd name="connsiteY0" fmla="*/ 0 h 2710872"/>
              <a:gd name="connsiteX1" fmla="*/ 2710872 w 2710872"/>
              <a:gd name="connsiteY1" fmla="*/ 1355436 h 2710872"/>
              <a:gd name="connsiteX2" fmla="*/ 1355436 w 2710872"/>
              <a:gd name="connsiteY2" fmla="*/ 2710872 h 2710872"/>
              <a:gd name="connsiteX3" fmla="*/ 0 w 2710872"/>
              <a:gd name="connsiteY3" fmla="*/ 1355436 h 2710872"/>
            </a:gdLst>
            <a:ahLst/>
            <a:cxnLst>
              <a:cxn ang="0">
                <a:pos x="connsiteX0" y="connsiteY0"/>
              </a:cxn>
              <a:cxn ang="0">
                <a:pos x="connsiteX1" y="connsiteY1"/>
              </a:cxn>
              <a:cxn ang="0">
                <a:pos x="connsiteX2" y="connsiteY2"/>
              </a:cxn>
              <a:cxn ang="0">
                <a:pos x="connsiteX3" y="connsiteY3"/>
              </a:cxn>
            </a:cxnLst>
            <a:rect l="l" t="t" r="r" b="b"/>
            <a:pathLst>
              <a:path w="2710872" h="2710872">
                <a:moveTo>
                  <a:pt x="1355436" y="0"/>
                </a:moveTo>
                <a:lnTo>
                  <a:pt x="2710872" y="1355436"/>
                </a:lnTo>
                <a:lnTo>
                  <a:pt x="1355436" y="2710872"/>
                </a:lnTo>
                <a:lnTo>
                  <a:pt x="0" y="1355436"/>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9496828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9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4" name="Picture Placeholder 13">
            <a:extLst>
              <a:ext uri="{FF2B5EF4-FFF2-40B4-BE49-F238E27FC236}">
                <a16:creationId xmlns:a16="http://schemas.microsoft.com/office/drawing/2014/main" id="{0D17009B-84D2-44A1-A7AC-D56C80EDF8AB}"/>
              </a:ext>
            </a:extLst>
          </p:cNvPr>
          <p:cNvSpPr>
            <a:spLocks noGrp="1"/>
          </p:cNvSpPr>
          <p:nvPr>
            <p:ph type="pic" sz="quarter" idx="14"/>
          </p:nvPr>
        </p:nvSpPr>
        <p:spPr>
          <a:xfrm>
            <a:off x="857250" y="0"/>
            <a:ext cx="1955030" cy="4361220"/>
          </a:xfrm>
          <a:custGeom>
            <a:avLst/>
            <a:gdLst>
              <a:gd name="connsiteX0" fmla="*/ 0 w 1955030"/>
              <a:gd name="connsiteY0" fmla="*/ 0 h 4361220"/>
              <a:gd name="connsiteX1" fmla="*/ 1955030 w 1955030"/>
              <a:gd name="connsiteY1" fmla="*/ 0 h 4361220"/>
              <a:gd name="connsiteX2" fmla="*/ 1955030 w 1955030"/>
              <a:gd name="connsiteY2" fmla="*/ 4361220 h 4361220"/>
              <a:gd name="connsiteX3" fmla="*/ 0 w 1955030"/>
              <a:gd name="connsiteY3" fmla="*/ 4361220 h 4361220"/>
            </a:gdLst>
            <a:ahLst/>
            <a:cxnLst>
              <a:cxn ang="0">
                <a:pos x="connsiteX0" y="connsiteY0"/>
              </a:cxn>
              <a:cxn ang="0">
                <a:pos x="connsiteX1" y="connsiteY1"/>
              </a:cxn>
              <a:cxn ang="0">
                <a:pos x="connsiteX2" y="connsiteY2"/>
              </a:cxn>
              <a:cxn ang="0">
                <a:pos x="connsiteX3" y="connsiteY3"/>
              </a:cxn>
            </a:cxnLst>
            <a:rect l="l" t="t" r="r" b="b"/>
            <a:pathLst>
              <a:path w="1955030" h="4361220">
                <a:moveTo>
                  <a:pt x="0" y="0"/>
                </a:moveTo>
                <a:lnTo>
                  <a:pt x="1955030" y="0"/>
                </a:lnTo>
                <a:lnTo>
                  <a:pt x="1955030" y="4361220"/>
                </a:lnTo>
                <a:lnTo>
                  <a:pt x="0" y="4361220"/>
                </a:lnTo>
                <a:close/>
              </a:path>
            </a:pathLst>
          </a:custGeom>
        </p:spPr>
        <p:txBody>
          <a:bodyPr wrap="square" anchor="ctr">
            <a:noAutofit/>
          </a:bodyPr>
          <a:lstStyle/>
          <a:p>
            <a:endParaRPr lang="en-US" dirty="0"/>
          </a:p>
        </p:txBody>
      </p:sp>
      <p:sp>
        <p:nvSpPr>
          <p:cNvPr id="18" name="Picture Placeholder 17">
            <a:extLst>
              <a:ext uri="{FF2B5EF4-FFF2-40B4-BE49-F238E27FC236}">
                <a16:creationId xmlns:a16="http://schemas.microsoft.com/office/drawing/2014/main" id="{CC0A351A-7BBB-42B1-A436-74304513680D}"/>
              </a:ext>
            </a:extLst>
          </p:cNvPr>
          <p:cNvSpPr>
            <a:spLocks noGrp="1"/>
          </p:cNvSpPr>
          <p:nvPr>
            <p:ph type="pic" sz="quarter" idx="16"/>
          </p:nvPr>
        </p:nvSpPr>
        <p:spPr>
          <a:xfrm>
            <a:off x="4997313" y="0"/>
            <a:ext cx="1955030" cy="2768888"/>
          </a:xfrm>
          <a:custGeom>
            <a:avLst/>
            <a:gdLst>
              <a:gd name="connsiteX0" fmla="*/ 0 w 1955030"/>
              <a:gd name="connsiteY0" fmla="*/ 0 h 2768888"/>
              <a:gd name="connsiteX1" fmla="*/ 1955030 w 1955030"/>
              <a:gd name="connsiteY1" fmla="*/ 0 h 2768888"/>
              <a:gd name="connsiteX2" fmla="*/ 1955030 w 1955030"/>
              <a:gd name="connsiteY2" fmla="*/ 2768888 h 2768888"/>
              <a:gd name="connsiteX3" fmla="*/ 0 w 1955030"/>
              <a:gd name="connsiteY3" fmla="*/ 2768888 h 2768888"/>
            </a:gdLst>
            <a:ahLst/>
            <a:cxnLst>
              <a:cxn ang="0">
                <a:pos x="connsiteX0" y="connsiteY0"/>
              </a:cxn>
              <a:cxn ang="0">
                <a:pos x="connsiteX1" y="connsiteY1"/>
              </a:cxn>
              <a:cxn ang="0">
                <a:pos x="connsiteX2" y="connsiteY2"/>
              </a:cxn>
              <a:cxn ang="0">
                <a:pos x="connsiteX3" y="connsiteY3"/>
              </a:cxn>
            </a:cxnLst>
            <a:rect l="l" t="t" r="r" b="b"/>
            <a:pathLst>
              <a:path w="1955030" h="2768888">
                <a:moveTo>
                  <a:pt x="0" y="0"/>
                </a:moveTo>
                <a:lnTo>
                  <a:pt x="1955030" y="0"/>
                </a:lnTo>
                <a:lnTo>
                  <a:pt x="1955030" y="2768888"/>
                </a:lnTo>
                <a:lnTo>
                  <a:pt x="0" y="2768888"/>
                </a:lnTo>
                <a:close/>
              </a:path>
            </a:pathLst>
          </a:custGeom>
        </p:spPr>
        <p:txBody>
          <a:bodyPr wrap="square" anchor="ctr">
            <a:noAutofit/>
          </a:bodyPr>
          <a:lstStyle/>
          <a:p>
            <a:endParaRPr lang="en-US" dirty="0"/>
          </a:p>
        </p:txBody>
      </p:sp>
      <p:sp>
        <p:nvSpPr>
          <p:cNvPr id="19" name="Picture Placeholder 18">
            <a:extLst>
              <a:ext uri="{FF2B5EF4-FFF2-40B4-BE49-F238E27FC236}">
                <a16:creationId xmlns:a16="http://schemas.microsoft.com/office/drawing/2014/main" id="{31D2C875-8C6E-455E-ADF5-E137E934F275}"/>
              </a:ext>
            </a:extLst>
          </p:cNvPr>
          <p:cNvSpPr>
            <a:spLocks noGrp="1"/>
          </p:cNvSpPr>
          <p:nvPr>
            <p:ph type="pic" sz="quarter" idx="15"/>
          </p:nvPr>
        </p:nvSpPr>
        <p:spPr>
          <a:xfrm>
            <a:off x="2927282" y="0"/>
            <a:ext cx="1955030" cy="5307773"/>
          </a:xfrm>
          <a:custGeom>
            <a:avLst/>
            <a:gdLst>
              <a:gd name="connsiteX0" fmla="*/ 0 w 1955030"/>
              <a:gd name="connsiteY0" fmla="*/ 0 h 5307773"/>
              <a:gd name="connsiteX1" fmla="*/ 1955030 w 1955030"/>
              <a:gd name="connsiteY1" fmla="*/ 0 h 5307773"/>
              <a:gd name="connsiteX2" fmla="*/ 1955030 w 1955030"/>
              <a:gd name="connsiteY2" fmla="*/ 5307773 h 5307773"/>
              <a:gd name="connsiteX3" fmla="*/ 0 w 1955030"/>
              <a:gd name="connsiteY3" fmla="*/ 5307773 h 5307773"/>
            </a:gdLst>
            <a:ahLst/>
            <a:cxnLst>
              <a:cxn ang="0">
                <a:pos x="connsiteX0" y="connsiteY0"/>
              </a:cxn>
              <a:cxn ang="0">
                <a:pos x="connsiteX1" y="connsiteY1"/>
              </a:cxn>
              <a:cxn ang="0">
                <a:pos x="connsiteX2" y="connsiteY2"/>
              </a:cxn>
              <a:cxn ang="0">
                <a:pos x="connsiteX3" y="connsiteY3"/>
              </a:cxn>
            </a:cxnLst>
            <a:rect l="l" t="t" r="r" b="b"/>
            <a:pathLst>
              <a:path w="1955030" h="5307773">
                <a:moveTo>
                  <a:pt x="0" y="0"/>
                </a:moveTo>
                <a:lnTo>
                  <a:pt x="1955030" y="0"/>
                </a:lnTo>
                <a:lnTo>
                  <a:pt x="1955030" y="5307773"/>
                </a:lnTo>
                <a:lnTo>
                  <a:pt x="0" y="530777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9985287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0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Picture Placeholder 14">
            <a:extLst>
              <a:ext uri="{FF2B5EF4-FFF2-40B4-BE49-F238E27FC236}">
                <a16:creationId xmlns:a16="http://schemas.microsoft.com/office/drawing/2014/main" id="{D37A3A50-B79C-453F-8EAB-6BB7D77E0E52}"/>
              </a:ext>
            </a:extLst>
          </p:cNvPr>
          <p:cNvSpPr>
            <a:spLocks noGrp="1"/>
          </p:cNvSpPr>
          <p:nvPr>
            <p:ph type="pic" sz="quarter" idx="16"/>
          </p:nvPr>
        </p:nvSpPr>
        <p:spPr>
          <a:xfrm>
            <a:off x="7277100" y="814387"/>
            <a:ext cx="2047875" cy="2408900"/>
          </a:xfrm>
          <a:custGeom>
            <a:avLst/>
            <a:gdLst>
              <a:gd name="connsiteX0" fmla="*/ 0 w 2047875"/>
              <a:gd name="connsiteY0" fmla="*/ 0 h 2408900"/>
              <a:gd name="connsiteX1" fmla="*/ 2047875 w 2047875"/>
              <a:gd name="connsiteY1" fmla="*/ 0 h 2408900"/>
              <a:gd name="connsiteX2" fmla="*/ 2047875 w 2047875"/>
              <a:gd name="connsiteY2" fmla="*/ 2408900 h 2408900"/>
              <a:gd name="connsiteX3" fmla="*/ 0 w 2047875"/>
              <a:gd name="connsiteY3" fmla="*/ 2408900 h 2408900"/>
            </a:gdLst>
            <a:ahLst/>
            <a:cxnLst>
              <a:cxn ang="0">
                <a:pos x="connsiteX0" y="connsiteY0"/>
              </a:cxn>
              <a:cxn ang="0">
                <a:pos x="connsiteX1" y="connsiteY1"/>
              </a:cxn>
              <a:cxn ang="0">
                <a:pos x="connsiteX2" y="connsiteY2"/>
              </a:cxn>
              <a:cxn ang="0">
                <a:pos x="connsiteX3" y="connsiteY3"/>
              </a:cxn>
            </a:cxnLst>
            <a:rect l="l" t="t" r="r" b="b"/>
            <a:pathLst>
              <a:path w="2047875" h="2408900">
                <a:moveTo>
                  <a:pt x="0" y="0"/>
                </a:moveTo>
                <a:lnTo>
                  <a:pt x="2047875" y="0"/>
                </a:lnTo>
                <a:lnTo>
                  <a:pt x="2047875" y="2408900"/>
                </a:lnTo>
                <a:lnTo>
                  <a:pt x="0" y="2408900"/>
                </a:lnTo>
                <a:close/>
              </a:path>
            </a:pathLst>
          </a:custGeom>
        </p:spPr>
        <p:txBody>
          <a:bodyPr wrap="square" anchor="ctr">
            <a:noAutofit/>
          </a:bodyPr>
          <a:lstStyle/>
          <a:p>
            <a:endParaRPr lang="en-US" dirty="0"/>
          </a:p>
        </p:txBody>
      </p:sp>
      <p:sp>
        <p:nvSpPr>
          <p:cNvPr id="16" name="Picture Placeholder 15">
            <a:extLst>
              <a:ext uri="{FF2B5EF4-FFF2-40B4-BE49-F238E27FC236}">
                <a16:creationId xmlns:a16="http://schemas.microsoft.com/office/drawing/2014/main" id="{CF703DB3-0934-47B3-BFEE-FB389E026963}"/>
              </a:ext>
            </a:extLst>
          </p:cNvPr>
          <p:cNvSpPr>
            <a:spLocks noGrp="1"/>
          </p:cNvSpPr>
          <p:nvPr>
            <p:ph type="pic" sz="quarter" idx="17"/>
          </p:nvPr>
        </p:nvSpPr>
        <p:spPr>
          <a:xfrm>
            <a:off x="9467850" y="1553501"/>
            <a:ext cx="1885950" cy="2408900"/>
          </a:xfrm>
          <a:custGeom>
            <a:avLst/>
            <a:gdLst>
              <a:gd name="connsiteX0" fmla="*/ 0 w 1885950"/>
              <a:gd name="connsiteY0" fmla="*/ 0 h 2408900"/>
              <a:gd name="connsiteX1" fmla="*/ 1885950 w 1885950"/>
              <a:gd name="connsiteY1" fmla="*/ 0 h 2408900"/>
              <a:gd name="connsiteX2" fmla="*/ 1885950 w 1885950"/>
              <a:gd name="connsiteY2" fmla="*/ 2408900 h 2408900"/>
              <a:gd name="connsiteX3" fmla="*/ 0 w 1885950"/>
              <a:gd name="connsiteY3" fmla="*/ 2408900 h 2408900"/>
            </a:gdLst>
            <a:ahLst/>
            <a:cxnLst>
              <a:cxn ang="0">
                <a:pos x="connsiteX0" y="connsiteY0"/>
              </a:cxn>
              <a:cxn ang="0">
                <a:pos x="connsiteX1" y="connsiteY1"/>
              </a:cxn>
              <a:cxn ang="0">
                <a:pos x="connsiteX2" y="connsiteY2"/>
              </a:cxn>
              <a:cxn ang="0">
                <a:pos x="connsiteX3" y="connsiteY3"/>
              </a:cxn>
            </a:cxnLst>
            <a:rect l="l" t="t" r="r" b="b"/>
            <a:pathLst>
              <a:path w="1885950" h="2408900">
                <a:moveTo>
                  <a:pt x="0" y="0"/>
                </a:moveTo>
                <a:lnTo>
                  <a:pt x="1885950" y="0"/>
                </a:lnTo>
                <a:lnTo>
                  <a:pt x="1885950" y="2408900"/>
                </a:lnTo>
                <a:lnTo>
                  <a:pt x="0" y="2408900"/>
                </a:lnTo>
                <a:close/>
              </a:path>
            </a:pathLst>
          </a:custGeom>
        </p:spPr>
        <p:txBody>
          <a:bodyPr wrap="square" anchor="ctr">
            <a:noAutofit/>
          </a:bodyPr>
          <a:lstStyle/>
          <a:p>
            <a:endParaRPr lang="en-US" dirty="0"/>
          </a:p>
        </p:txBody>
      </p:sp>
      <p:sp>
        <p:nvSpPr>
          <p:cNvPr id="17" name="Picture Placeholder 16">
            <a:extLst>
              <a:ext uri="{FF2B5EF4-FFF2-40B4-BE49-F238E27FC236}">
                <a16:creationId xmlns:a16="http://schemas.microsoft.com/office/drawing/2014/main" id="{72FDAEC4-ED18-4E50-B850-44A5EA33382C}"/>
              </a:ext>
            </a:extLst>
          </p:cNvPr>
          <p:cNvSpPr>
            <a:spLocks noGrp="1"/>
          </p:cNvSpPr>
          <p:nvPr>
            <p:ph type="pic" sz="quarter" idx="18"/>
          </p:nvPr>
        </p:nvSpPr>
        <p:spPr>
          <a:xfrm>
            <a:off x="9467850" y="4125251"/>
            <a:ext cx="1885950" cy="2043112"/>
          </a:xfrm>
          <a:custGeom>
            <a:avLst/>
            <a:gdLst>
              <a:gd name="connsiteX0" fmla="*/ 0 w 1885950"/>
              <a:gd name="connsiteY0" fmla="*/ 0 h 2043112"/>
              <a:gd name="connsiteX1" fmla="*/ 1885950 w 1885950"/>
              <a:gd name="connsiteY1" fmla="*/ 0 h 2043112"/>
              <a:gd name="connsiteX2" fmla="*/ 1885950 w 1885950"/>
              <a:gd name="connsiteY2" fmla="*/ 2043112 h 2043112"/>
              <a:gd name="connsiteX3" fmla="*/ 0 w 1885950"/>
              <a:gd name="connsiteY3" fmla="*/ 2043112 h 2043112"/>
            </a:gdLst>
            <a:ahLst/>
            <a:cxnLst>
              <a:cxn ang="0">
                <a:pos x="connsiteX0" y="connsiteY0"/>
              </a:cxn>
              <a:cxn ang="0">
                <a:pos x="connsiteX1" y="connsiteY1"/>
              </a:cxn>
              <a:cxn ang="0">
                <a:pos x="connsiteX2" y="connsiteY2"/>
              </a:cxn>
              <a:cxn ang="0">
                <a:pos x="connsiteX3" y="connsiteY3"/>
              </a:cxn>
            </a:cxnLst>
            <a:rect l="l" t="t" r="r" b="b"/>
            <a:pathLst>
              <a:path w="1885950" h="2043112">
                <a:moveTo>
                  <a:pt x="0" y="0"/>
                </a:moveTo>
                <a:lnTo>
                  <a:pt x="1885950" y="0"/>
                </a:lnTo>
                <a:lnTo>
                  <a:pt x="1885950" y="2043112"/>
                </a:lnTo>
                <a:lnTo>
                  <a:pt x="0" y="2043112"/>
                </a:lnTo>
                <a:close/>
              </a:path>
            </a:pathLst>
          </a:custGeom>
        </p:spPr>
        <p:txBody>
          <a:bodyPr wrap="square" anchor="ctr">
            <a:noAutofit/>
          </a:bodyPr>
          <a:lstStyle/>
          <a:p>
            <a:endParaRPr lang="en-US" dirty="0"/>
          </a:p>
        </p:txBody>
      </p:sp>
      <p:sp>
        <p:nvSpPr>
          <p:cNvPr id="20" name="Picture Placeholder 19">
            <a:extLst>
              <a:ext uri="{FF2B5EF4-FFF2-40B4-BE49-F238E27FC236}">
                <a16:creationId xmlns:a16="http://schemas.microsoft.com/office/drawing/2014/main" id="{2CADA599-C9EF-4622-AFDD-AA2357AB3BF5}"/>
              </a:ext>
            </a:extLst>
          </p:cNvPr>
          <p:cNvSpPr>
            <a:spLocks noGrp="1"/>
          </p:cNvSpPr>
          <p:nvPr>
            <p:ph type="pic" sz="quarter" idx="19"/>
          </p:nvPr>
        </p:nvSpPr>
        <p:spPr>
          <a:xfrm>
            <a:off x="7277100" y="3376613"/>
            <a:ext cx="2047875" cy="2043113"/>
          </a:xfrm>
          <a:custGeom>
            <a:avLst/>
            <a:gdLst>
              <a:gd name="connsiteX0" fmla="*/ 0 w 2047875"/>
              <a:gd name="connsiteY0" fmla="*/ 0 h 2043113"/>
              <a:gd name="connsiteX1" fmla="*/ 2047875 w 2047875"/>
              <a:gd name="connsiteY1" fmla="*/ 0 h 2043113"/>
              <a:gd name="connsiteX2" fmla="*/ 2047875 w 2047875"/>
              <a:gd name="connsiteY2" fmla="*/ 2043113 h 2043113"/>
              <a:gd name="connsiteX3" fmla="*/ 0 w 2047875"/>
              <a:gd name="connsiteY3" fmla="*/ 2043113 h 2043113"/>
            </a:gdLst>
            <a:ahLst/>
            <a:cxnLst>
              <a:cxn ang="0">
                <a:pos x="connsiteX0" y="connsiteY0"/>
              </a:cxn>
              <a:cxn ang="0">
                <a:pos x="connsiteX1" y="connsiteY1"/>
              </a:cxn>
              <a:cxn ang="0">
                <a:pos x="connsiteX2" y="connsiteY2"/>
              </a:cxn>
              <a:cxn ang="0">
                <a:pos x="connsiteX3" y="connsiteY3"/>
              </a:cxn>
            </a:cxnLst>
            <a:rect l="l" t="t" r="r" b="b"/>
            <a:pathLst>
              <a:path w="2047875" h="2043113">
                <a:moveTo>
                  <a:pt x="0" y="0"/>
                </a:moveTo>
                <a:lnTo>
                  <a:pt x="2047875" y="0"/>
                </a:lnTo>
                <a:lnTo>
                  <a:pt x="2047875" y="2043113"/>
                </a:lnTo>
                <a:lnTo>
                  <a:pt x="0" y="204311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6235749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1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8" name="Picture Placeholder 17">
            <a:extLst>
              <a:ext uri="{FF2B5EF4-FFF2-40B4-BE49-F238E27FC236}">
                <a16:creationId xmlns:a16="http://schemas.microsoft.com/office/drawing/2014/main" id="{1D311913-B907-48C6-AB34-4244490B006E}"/>
              </a:ext>
            </a:extLst>
          </p:cNvPr>
          <p:cNvSpPr>
            <a:spLocks noGrp="1"/>
          </p:cNvSpPr>
          <p:nvPr>
            <p:ph type="pic" sz="quarter" idx="17"/>
          </p:nvPr>
        </p:nvSpPr>
        <p:spPr>
          <a:xfrm>
            <a:off x="3079750" y="3543301"/>
            <a:ext cx="1798637" cy="2536825"/>
          </a:xfrm>
          <a:custGeom>
            <a:avLst/>
            <a:gdLst>
              <a:gd name="connsiteX0" fmla="*/ 0 w 1798637"/>
              <a:gd name="connsiteY0" fmla="*/ 0 h 2536825"/>
              <a:gd name="connsiteX1" fmla="*/ 1349375 w 1798637"/>
              <a:gd name="connsiteY1" fmla="*/ 0 h 2536825"/>
              <a:gd name="connsiteX2" fmla="*/ 1798637 w 1798637"/>
              <a:gd name="connsiteY2" fmla="*/ 2536825 h 2536825"/>
              <a:gd name="connsiteX3" fmla="*/ 449263 w 1798637"/>
              <a:gd name="connsiteY3" fmla="*/ 2536825 h 2536825"/>
            </a:gdLst>
            <a:ahLst/>
            <a:cxnLst>
              <a:cxn ang="0">
                <a:pos x="connsiteX0" y="connsiteY0"/>
              </a:cxn>
              <a:cxn ang="0">
                <a:pos x="connsiteX1" y="connsiteY1"/>
              </a:cxn>
              <a:cxn ang="0">
                <a:pos x="connsiteX2" y="connsiteY2"/>
              </a:cxn>
              <a:cxn ang="0">
                <a:pos x="connsiteX3" y="connsiteY3"/>
              </a:cxn>
            </a:cxnLst>
            <a:rect l="l" t="t" r="r" b="b"/>
            <a:pathLst>
              <a:path w="1798637" h="2536825">
                <a:moveTo>
                  <a:pt x="0" y="0"/>
                </a:moveTo>
                <a:lnTo>
                  <a:pt x="1349375" y="0"/>
                </a:lnTo>
                <a:lnTo>
                  <a:pt x="1798637" y="2536825"/>
                </a:lnTo>
                <a:lnTo>
                  <a:pt x="449263" y="2536825"/>
                </a:lnTo>
                <a:close/>
              </a:path>
            </a:pathLst>
          </a:custGeom>
        </p:spPr>
        <p:txBody>
          <a:bodyPr wrap="square" anchor="ctr">
            <a:noAutofit/>
          </a:bodyPr>
          <a:lstStyle/>
          <a:p>
            <a:endParaRPr lang="en-US" dirty="0"/>
          </a:p>
        </p:txBody>
      </p:sp>
      <p:sp>
        <p:nvSpPr>
          <p:cNvPr id="19" name="Picture Placeholder 18">
            <a:extLst>
              <a:ext uri="{FF2B5EF4-FFF2-40B4-BE49-F238E27FC236}">
                <a16:creationId xmlns:a16="http://schemas.microsoft.com/office/drawing/2014/main" id="{2E33821C-DBA0-4CD3-B0B7-95CE6941BE14}"/>
              </a:ext>
            </a:extLst>
          </p:cNvPr>
          <p:cNvSpPr>
            <a:spLocks noGrp="1"/>
          </p:cNvSpPr>
          <p:nvPr>
            <p:ph type="pic" sz="quarter" idx="16"/>
          </p:nvPr>
        </p:nvSpPr>
        <p:spPr>
          <a:xfrm>
            <a:off x="3686175" y="1698626"/>
            <a:ext cx="2413000" cy="3376613"/>
          </a:xfrm>
          <a:custGeom>
            <a:avLst/>
            <a:gdLst>
              <a:gd name="connsiteX0" fmla="*/ 0 w 2413000"/>
              <a:gd name="connsiteY0" fmla="*/ 0 h 3376613"/>
              <a:gd name="connsiteX1" fmla="*/ 1812925 w 2413000"/>
              <a:gd name="connsiteY1" fmla="*/ 0 h 3376613"/>
              <a:gd name="connsiteX2" fmla="*/ 2413000 w 2413000"/>
              <a:gd name="connsiteY2" fmla="*/ 3376613 h 3376613"/>
              <a:gd name="connsiteX3" fmla="*/ 600075 w 2413000"/>
              <a:gd name="connsiteY3" fmla="*/ 3376613 h 3376613"/>
            </a:gdLst>
            <a:ahLst/>
            <a:cxnLst>
              <a:cxn ang="0">
                <a:pos x="connsiteX0" y="connsiteY0"/>
              </a:cxn>
              <a:cxn ang="0">
                <a:pos x="connsiteX1" y="connsiteY1"/>
              </a:cxn>
              <a:cxn ang="0">
                <a:pos x="connsiteX2" y="connsiteY2"/>
              </a:cxn>
              <a:cxn ang="0">
                <a:pos x="connsiteX3" y="connsiteY3"/>
              </a:cxn>
            </a:cxnLst>
            <a:rect l="l" t="t" r="r" b="b"/>
            <a:pathLst>
              <a:path w="2413000" h="3376613">
                <a:moveTo>
                  <a:pt x="0" y="0"/>
                </a:moveTo>
                <a:lnTo>
                  <a:pt x="1812925" y="0"/>
                </a:lnTo>
                <a:lnTo>
                  <a:pt x="2413000" y="3376613"/>
                </a:lnTo>
                <a:lnTo>
                  <a:pt x="600075" y="3376613"/>
                </a:lnTo>
                <a:close/>
              </a:path>
            </a:pathLst>
          </a:custGeom>
        </p:spPr>
        <p:txBody>
          <a:bodyPr wrap="square" anchor="ctr">
            <a:noAutofit/>
          </a:bodyPr>
          <a:lstStyle/>
          <a:p>
            <a:endParaRPr lang="en-US" dirty="0"/>
          </a:p>
        </p:txBody>
      </p:sp>
      <p:sp>
        <p:nvSpPr>
          <p:cNvPr id="23" name="Picture Placeholder 22">
            <a:extLst>
              <a:ext uri="{FF2B5EF4-FFF2-40B4-BE49-F238E27FC236}">
                <a16:creationId xmlns:a16="http://schemas.microsoft.com/office/drawing/2014/main" id="{85A650DF-416C-4C0B-A748-A0D533E490EC}"/>
              </a:ext>
            </a:extLst>
          </p:cNvPr>
          <p:cNvSpPr>
            <a:spLocks noGrp="1"/>
          </p:cNvSpPr>
          <p:nvPr>
            <p:ph type="pic" sz="quarter" idx="15"/>
          </p:nvPr>
        </p:nvSpPr>
        <p:spPr>
          <a:xfrm>
            <a:off x="1335089" y="746126"/>
            <a:ext cx="2409825" cy="3375025"/>
          </a:xfrm>
          <a:custGeom>
            <a:avLst/>
            <a:gdLst>
              <a:gd name="connsiteX0" fmla="*/ 0 w 2409825"/>
              <a:gd name="connsiteY0" fmla="*/ 0 h 3375025"/>
              <a:gd name="connsiteX1" fmla="*/ 1809750 w 2409825"/>
              <a:gd name="connsiteY1" fmla="*/ 0 h 3375025"/>
              <a:gd name="connsiteX2" fmla="*/ 2409825 w 2409825"/>
              <a:gd name="connsiteY2" fmla="*/ 3375025 h 3375025"/>
              <a:gd name="connsiteX3" fmla="*/ 600075 w 2409825"/>
              <a:gd name="connsiteY3" fmla="*/ 3375025 h 3375025"/>
            </a:gdLst>
            <a:ahLst/>
            <a:cxnLst>
              <a:cxn ang="0">
                <a:pos x="connsiteX0" y="connsiteY0"/>
              </a:cxn>
              <a:cxn ang="0">
                <a:pos x="connsiteX1" y="connsiteY1"/>
              </a:cxn>
              <a:cxn ang="0">
                <a:pos x="connsiteX2" y="connsiteY2"/>
              </a:cxn>
              <a:cxn ang="0">
                <a:pos x="connsiteX3" y="connsiteY3"/>
              </a:cxn>
            </a:cxnLst>
            <a:rect l="l" t="t" r="r" b="b"/>
            <a:pathLst>
              <a:path w="2409825" h="3375025">
                <a:moveTo>
                  <a:pt x="0" y="0"/>
                </a:moveTo>
                <a:lnTo>
                  <a:pt x="1809750" y="0"/>
                </a:lnTo>
                <a:lnTo>
                  <a:pt x="2409825" y="3375025"/>
                </a:lnTo>
                <a:lnTo>
                  <a:pt x="600075" y="3375025"/>
                </a:lnTo>
                <a:close/>
              </a:path>
            </a:pathLst>
          </a:custGeom>
        </p:spPr>
        <p:txBody>
          <a:bodyPr wrap="square" anchor="ctr">
            <a:noAutofit/>
          </a:bodyPr>
          <a:lstStyle/>
          <a:p>
            <a:endParaRPr lang="en-US" dirty="0"/>
          </a:p>
        </p:txBody>
      </p:sp>
      <p:sp>
        <p:nvSpPr>
          <p:cNvPr id="24" name="Picture Placeholder 23">
            <a:extLst>
              <a:ext uri="{FF2B5EF4-FFF2-40B4-BE49-F238E27FC236}">
                <a16:creationId xmlns:a16="http://schemas.microsoft.com/office/drawing/2014/main" id="{DDA8120D-DC46-4EAB-BFCF-8A9FB8FF02F8}"/>
              </a:ext>
            </a:extLst>
          </p:cNvPr>
          <p:cNvSpPr>
            <a:spLocks noGrp="1"/>
          </p:cNvSpPr>
          <p:nvPr>
            <p:ph type="pic" sz="quarter" idx="14"/>
          </p:nvPr>
        </p:nvSpPr>
        <p:spPr>
          <a:xfrm>
            <a:off x="985838" y="2870201"/>
            <a:ext cx="2124075" cy="3008313"/>
          </a:xfrm>
          <a:custGeom>
            <a:avLst/>
            <a:gdLst>
              <a:gd name="connsiteX0" fmla="*/ 0 w 2124075"/>
              <a:gd name="connsiteY0" fmla="*/ 0 h 3008313"/>
              <a:gd name="connsiteX1" fmla="*/ 1590675 w 2124075"/>
              <a:gd name="connsiteY1" fmla="*/ 0 h 3008313"/>
              <a:gd name="connsiteX2" fmla="*/ 2124075 w 2124075"/>
              <a:gd name="connsiteY2" fmla="*/ 3008313 h 3008313"/>
              <a:gd name="connsiteX3" fmla="*/ 534988 w 2124075"/>
              <a:gd name="connsiteY3" fmla="*/ 3008313 h 3008313"/>
            </a:gdLst>
            <a:ahLst/>
            <a:cxnLst>
              <a:cxn ang="0">
                <a:pos x="connsiteX0" y="connsiteY0"/>
              </a:cxn>
              <a:cxn ang="0">
                <a:pos x="connsiteX1" y="connsiteY1"/>
              </a:cxn>
              <a:cxn ang="0">
                <a:pos x="connsiteX2" y="connsiteY2"/>
              </a:cxn>
              <a:cxn ang="0">
                <a:pos x="connsiteX3" y="connsiteY3"/>
              </a:cxn>
            </a:cxnLst>
            <a:rect l="l" t="t" r="r" b="b"/>
            <a:pathLst>
              <a:path w="2124075" h="3008313">
                <a:moveTo>
                  <a:pt x="0" y="0"/>
                </a:moveTo>
                <a:lnTo>
                  <a:pt x="1590675" y="0"/>
                </a:lnTo>
                <a:lnTo>
                  <a:pt x="2124075" y="3008313"/>
                </a:lnTo>
                <a:lnTo>
                  <a:pt x="534988" y="300831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8606079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2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Picture Placeholder 14">
            <a:extLst>
              <a:ext uri="{FF2B5EF4-FFF2-40B4-BE49-F238E27FC236}">
                <a16:creationId xmlns:a16="http://schemas.microsoft.com/office/drawing/2014/main" id="{6EC613A7-1577-4FF9-BC4F-D09BA578EA23}"/>
              </a:ext>
            </a:extLst>
          </p:cNvPr>
          <p:cNvSpPr>
            <a:spLocks noGrp="1"/>
          </p:cNvSpPr>
          <p:nvPr>
            <p:ph type="pic" sz="quarter" idx="15"/>
          </p:nvPr>
        </p:nvSpPr>
        <p:spPr>
          <a:xfrm>
            <a:off x="3619500" y="0"/>
            <a:ext cx="4838700" cy="6858000"/>
          </a:xfrm>
          <a:custGeom>
            <a:avLst/>
            <a:gdLst>
              <a:gd name="connsiteX0" fmla="*/ 0 w 4838700"/>
              <a:gd name="connsiteY0" fmla="*/ 0 h 6858000"/>
              <a:gd name="connsiteX1" fmla="*/ 4838700 w 4838700"/>
              <a:gd name="connsiteY1" fmla="*/ 0 h 6858000"/>
              <a:gd name="connsiteX2" fmla="*/ 4838700 w 4838700"/>
              <a:gd name="connsiteY2" fmla="*/ 6858000 h 6858000"/>
              <a:gd name="connsiteX3" fmla="*/ 0 w 48387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38700" h="6858000">
                <a:moveTo>
                  <a:pt x="0" y="0"/>
                </a:moveTo>
                <a:lnTo>
                  <a:pt x="4838700" y="0"/>
                </a:lnTo>
                <a:lnTo>
                  <a:pt x="48387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8748143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18">
            <a:extLst>
              <a:ext uri="{FF2B5EF4-FFF2-40B4-BE49-F238E27FC236}">
                <a16:creationId xmlns:a16="http://schemas.microsoft.com/office/drawing/2014/main" id="{35791647-9900-4A05-A80D-DC7D38D052E9}"/>
              </a:ext>
            </a:extLst>
          </p:cNvPr>
          <p:cNvSpPr>
            <a:spLocks noGrp="1"/>
          </p:cNvSpPr>
          <p:nvPr>
            <p:ph type="pic" sz="quarter" idx="16"/>
          </p:nvPr>
        </p:nvSpPr>
        <p:spPr>
          <a:xfrm>
            <a:off x="6464300" y="208286"/>
            <a:ext cx="2362200" cy="6428086"/>
          </a:xfrm>
          <a:custGeom>
            <a:avLst/>
            <a:gdLst>
              <a:gd name="connsiteX0" fmla="*/ 0 w 2362200"/>
              <a:gd name="connsiteY0" fmla="*/ 0 h 6428086"/>
              <a:gd name="connsiteX1" fmla="*/ 2362200 w 2362200"/>
              <a:gd name="connsiteY1" fmla="*/ 0 h 6428086"/>
              <a:gd name="connsiteX2" fmla="*/ 2362200 w 2362200"/>
              <a:gd name="connsiteY2" fmla="*/ 6428086 h 6428086"/>
              <a:gd name="connsiteX3" fmla="*/ 0 w 2362200"/>
              <a:gd name="connsiteY3" fmla="*/ 6428086 h 6428086"/>
            </a:gdLst>
            <a:ahLst/>
            <a:cxnLst>
              <a:cxn ang="0">
                <a:pos x="connsiteX0" y="connsiteY0"/>
              </a:cxn>
              <a:cxn ang="0">
                <a:pos x="connsiteX1" y="connsiteY1"/>
              </a:cxn>
              <a:cxn ang="0">
                <a:pos x="connsiteX2" y="connsiteY2"/>
              </a:cxn>
              <a:cxn ang="0">
                <a:pos x="connsiteX3" y="connsiteY3"/>
              </a:cxn>
            </a:cxnLst>
            <a:rect l="l" t="t" r="r" b="b"/>
            <a:pathLst>
              <a:path w="2362200" h="6428086">
                <a:moveTo>
                  <a:pt x="0" y="0"/>
                </a:moveTo>
                <a:lnTo>
                  <a:pt x="2362200" y="0"/>
                </a:lnTo>
                <a:lnTo>
                  <a:pt x="2362200" y="6428086"/>
                </a:lnTo>
                <a:lnTo>
                  <a:pt x="0" y="6428086"/>
                </a:lnTo>
                <a:close/>
              </a:path>
            </a:pathLst>
          </a:custGeom>
        </p:spPr>
        <p:txBody>
          <a:bodyPr wrap="square" anchor="ctr">
            <a:noAutofit/>
          </a:bodyPr>
          <a:lstStyle/>
          <a:p>
            <a:endParaRPr lang="en-US" dirty="0"/>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3" name="Picture Placeholder 22">
            <a:extLst>
              <a:ext uri="{FF2B5EF4-FFF2-40B4-BE49-F238E27FC236}">
                <a16:creationId xmlns:a16="http://schemas.microsoft.com/office/drawing/2014/main" id="{39299EAF-2038-42A4-9448-9599AF9E71E6}"/>
              </a:ext>
            </a:extLst>
          </p:cNvPr>
          <p:cNvSpPr>
            <a:spLocks noGrp="1"/>
          </p:cNvSpPr>
          <p:nvPr>
            <p:ph type="pic" sz="quarter" idx="17"/>
          </p:nvPr>
        </p:nvSpPr>
        <p:spPr>
          <a:xfrm>
            <a:off x="8951326" y="208286"/>
            <a:ext cx="3017753" cy="2992418"/>
          </a:xfrm>
          <a:custGeom>
            <a:avLst/>
            <a:gdLst>
              <a:gd name="connsiteX0" fmla="*/ 0 w 3017753"/>
              <a:gd name="connsiteY0" fmla="*/ 0 h 2992418"/>
              <a:gd name="connsiteX1" fmla="*/ 3017753 w 3017753"/>
              <a:gd name="connsiteY1" fmla="*/ 0 h 2992418"/>
              <a:gd name="connsiteX2" fmla="*/ 3017753 w 3017753"/>
              <a:gd name="connsiteY2" fmla="*/ 2992418 h 2992418"/>
              <a:gd name="connsiteX3" fmla="*/ 0 w 3017753"/>
              <a:gd name="connsiteY3" fmla="*/ 2992418 h 2992418"/>
            </a:gdLst>
            <a:ahLst/>
            <a:cxnLst>
              <a:cxn ang="0">
                <a:pos x="connsiteX0" y="connsiteY0"/>
              </a:cxn>
              <a:cxn ang="0">
                <a:pos x="connsiteX1" y="connsiteY1"/>
              </a:cxn>
              <a:cxn ang="0">
                <a:pos x="connsiteX2" y="connsiteY2"/>
              </a:cxn>
              <a:cxn ang="0">
                <a:pos x="connsiteX3" y="connsiteY3"/>
              </a:cxn>
            </a:cxnLst>
            <a:rect l="l" t="t" r="r" b="b"/>
            <a:pathLst>
              <a:path w="3017753" h="2992418">
                <a:moveTo>
                  <a:pt x="0" y="0"/>
                </a:moveTo>
                <a:lnTo>
                  <a:pt x="3017753" y="0"/>
                </a:lnTo>
                <a:lnTo>
                  <a:pt x="3017753" y="2992418"/>
                </a:lnTo>
                <a:lnTo>
                  <a:pt x="0" y="2992418"/>
                </a:lnTo>
                <a:close/>
              </a:path>
            </a:pathLst>
          </a:custGeom>
        </p:spPr>
        <p:txBody>
          <a:bodyPr wrap="square" anchor="ctr">
            <a:noAutofit/>
          </a:bodyPr>
          <a:lstStyle/>
          <a:p>
            <a:endParaRPr lang="en-US" dirty="0"/>
          </a:p>
        </p:txBody>
      </p:sp>
      <p:sp>
        <p:nvSpPr>
          <p:cNvPr id="24" name="Picture Placeholder 23">
            <a:extLst>
              <a:ext uri="{FF2B5EF4-FFF2-40B4-BE49-F238E27FC236}">
                <a16:creationId xmlns:a16="http://schemas.microsoft.com/office/drawing/2014/main" id="{92AD6467-EF97-4954-B7E0-7ADB9B5A2A31}"/>
              </a:ext>
            </a:extLst>
          </p:cNvPr>
          <p:cNvSpPr>
            <a:spLocks noGrp="1"/>
          </p:cNvSpPr>
          <p:nvPr>
            <p:ph type="pic" sz="quarter" idx="15"/>
          </p:nvPr>
        </p:nvSpPr>
        <p:spPr>
          <a:xfrm>
            <a:off x="8951326" y="3311513"/>
            <a:ext cx="3024773" cy="3324859"/>
          </a:xfrm>
          <a:custGeom>
            <a:avLst/>
            <a:gdLst>
              <a:gd name="connsiteX0" fmla="*/ 0 w 3024773"/>
              <a:gd name="connsiteY0" fmla="*/ 0 h 3324859"/>
              <a:gd name="connsiteX1" fmla="*/ 3024773 w 3024773"/>
              <a:gd name="connsiteY1" fmla="*/ 0 h 3324859"/>
              <a:gd name="connsiteX2" fmla="*/ 3024773 w 3024773"/>
              <a:gd name="connsiteY2" fmla="*/ 3324859 h 3324859"/>
              <a:gd name="connsiteX3" fmla="*/ 0 w 3024773"/>
              <a:gd name="connsiteY3" fmla="*/ 3324859 h 3324859"/>
            </a:gdLst>
            <a:ahLst/>
            <a:cxnLst>
              <a:cxn ang="0">
                <a:pos x="connsiteX0" y="connsiteY0"/>
              </a:cxn>
              <a:cxn ang="0">
                <a:pos x="connsiteX1" y="connsiteY1"/>
              </a:cxn>
              <a:cxn ang="0">
                <a:pos x="connsiteX2" y="connsiteY2"/>
              </a:cxn>
              <a:cxn ang="0">
                <a:pos x="connsiteX3" y="connsiteY3"/>
              </a:cxn>
            </a:cxnLst>
            <a:rect l="l" t="t" r="r" b="b"/>
            <a:pathLst>
              <a:path w="3024773" h="3324859">
                <a:moveTo>
                  <a:pt x="0" y="0"/>
                </a:moveTo>
                <a:lnTo>
                  <a:pt x="3024773" y="0"/>
                </a:lnTo>
                <a:lnTo>
                  <a:pt x="3024773" y="3324859"/>
                </a:lnTo>
                <a:lnTo>
                  <a:pt x="0" y="3324859"/>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8022375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7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7" name="Picture Placeholder 2">
            <a:extLst>
              <a:ext uri="{FF2B5EF4-FFF2-40B4-BE49-F238E27FC236}">
                <a16:creationId xmlns:a16="http://schemas.microsoft.com/office/drawing/2014/main" id="{654F218C-1AAE-483E-BE15-6229BA9FE4E0}"/>
              </a:ext>
            </a:extLst>
          </p:cNvPr>
          <p:cNvSpPr>
            <a:spLocks noGrp="1"/>
          </p:cNvSpPr>
          <p:nvPr>
            <p:ph type="pic" sz="quarter" idx="11"/>
          </p:nvPr>
        </p:nvSpPr>
        <p:spPr>
          <a:xfrm>
            <a:off x="0" y="0"/>
            <a:ext cx="3048000" cy="3429000"/>
          </a:xfrm>
        </p:spPr>
        <p:txBody>
          <a:bodyPr anchor="ctr">
            <a:normAutofit/>
          </a:bodyPr>
          <a:lstStyle>
            <a:lvl1pPr marL="0" indent="0" algn="ctr">
              <a:buNone/>
              <a:defRPr sz="1200"/>
            </a:lvl1pPr>
          </a:lstStyle>
          <a:p>
            <a:endParaRPr lang="en-US" dirty="0"/>
          </a:p>
        </p:txBody>
      </p:sp>
      <p:sp>
        <p:nvSpPr>
          <p:cNvPr id="18" name="Picture Placeholder 2">
            <a:extLst>
              <a:ext uri="{FF2B5EF4-FFF2-40B4-BE49-F238E27FC236}">
                <a16:creationId xmlns:a16="http://schemas.microsoft.com/office/drawing/2014/main" id="{0CF4246E-E2C2-4D41-84CB-494228E38321}"/>
              </a:ext>
            </a:extLst>
          </p:cNvPr>
          <p:cNvSpPr>
            <a:spLocks noGrp="1"/>
          </p:cNvSpPr>
          <p:nvPr>
            <p:ph type="pic" sz="quarter" idx="13"/>
          </p:nvPr>
        </p:nvSpPr>
        <p:spPr>
          <a:xfrm>
            <a:off x="6096000" y="0"/>
            <a:ext cx="3048000" cy="3429000"/>
          </a:xfrm>
        </p:spPr>
        <p:txBody>
          <a:bodyPr anchor="ctr">
            <a:normAutofit/>
          </a:bodyPr>
          <a:lstStyle>
            <a:lvl1pPr marL="0" indent="0" algn="ctr">
              <a:buNone/>
              <a:defRPr sz="1200"/>
            </a:lvl1pPr>
          </a:lstStyle>
          <a:p>
            <a:endParaRPr lang="en-US" dirty="0"/>
          </a:p>
        </p:txBody>
      </p:sp>
      <p:sp>
        <p:nvSpPr>
          <p:cNvPr id="19" name="Picture Placeholder 2">
            <a:extLst>
              <a:ext uri="{FF2B5EF4-FFF2-40B4-BE49-F238E27FC236}">
                <a16:creationId xmlns:a16="http://schemas.microsoft.com/office/drawing/2014/main" id="{71955A22-1167-4590-8F6F-C8AB2309E252}"/>
              </a:ext>
            </a:extLst>
          </p:cNvPr>
          <p:cNvSpPr>
            <a:spLocks noGrp="1"/>
          </p:cNvSpPr>
          <p:nvPr>
            <p:ph type="pic" sz="quarter" idx="16"/>
          </p:nvPr>
        </p:nvSpPr>
        <p:spPr>
          <a:xfrm>
            <a:off x="3048000" y="3429000"/>
            <a:ext cx="3048000" cy="3429000"/>
          </a:xfrm>
        </p:spPr>
        <p:txBody>
          <a:bodyPr anchor="ctr">
            <a:normAutofit/>
          </a:bodyPr>
          <a:lstStyle>
            <a:lvl1pPr marL="0" indent="0" algn="ctr">
              <a:buNone/>
              <a:defRPr sz="1200"/>
            </a:lvl1pPr>
          </a:lstStyle>
          <a:p>
            <a:endParaRPr lang="en-US" dirty="0"/>
          </a:p>
        </p:txBody>
      </p:sp>
      <p:sp>
        <p:nvSpPr>
          <p:cNvPr id="20" name="Picture Placeholder 2">
            <a:extLst>
              <a:ext uri="{FF2B5EF4-FFF2-40B4-BE49-F238E27FC236}">
                <a16:creationId xmlns:a16="http://schemas.microsoft.com/office/drawing/2014/main" id="{6796821A-C8B6-446C-90D6-B8864ED35A36}"/>
              </a:ext>
            </a:extLst>
          </p:cNvPr>
          <p:cNvSpPr>
            <a:spLocks noGrp="1"/>
          </p:cNvSpPr>
          <p:nvPr>
            <p:ph type="pic" sz="quarter" idx="18"/>
          </p:nvPr>
        </p:nvSpPr>
        <p:spPr>
          <a:xfrm>
            <a:off x="9144000" y="3429000"/>
            <a:ext cx="3048000" cy="342900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6423738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5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icture Placeholder 22">
            <a:extLst>
              <a:ext uri="{FF2B5EF4-FFF2-40B4-BE49-F238E27FC236}">
                <a16:creationId xmlns:a16="http://schemas.microsoft.com/office/drawing/2014/main" id="{659ED0A4-9DAF-4401-A254-841FB2DECE06}"/>
              </a:ext>
            </a:extLst>
          </p:cNvPr>
          <p:cNvSpPr>
            <a:spLocks noGrp="1"/>
          </p:cNvSpPr>
          <p:nvPr>
            <p:ph type="pic" sz="quarter" idx="17"/>
          </p:nvPr>
        </p:nvSpPr>
        <p:spPr>
          <a:xfrm>
            <a:off x="228600" y="190500"/>
            <a:ext cx="3060700" cy="2759981"/>
          </a:xfrm>
          <a:custGeom>
            <a:avLst/>
            <a:gdLst>
              <a:gd name="connsiteX0" fmla="*/ 0 w 3060700"/>
              <a:gd name="connsiteY0" fmla="*/ 0 h 2759981"/>
              <a:gd name="connsiteX1" fmla="*/ 3060700 w 3060700"/>
              <a:gd name="connsiteY1" fmla="*/ 0 h 2759981"/>
              <a:gd name="connsiteX2" fmla="*/ 3060700 w 3060700"/>
              <a:gd name="connsiteY2" fmla="*/ 2759981 h 2759981"/>
              <a:gd name="connsiteX3" fmla="*/ 0 w 3060700"/>
              <a:gd name="connsiteY3" fmla="*/ 2759981 h 2759981"/>
            </a:gdLst>
            <a:ahLst/>
            <a:cxnLst>
              <a:cxn ang="0">
                <a:pos x="connsiteX0" y="connsiteY0"/>
              </a:cxn>
              <a:cxn ang="0">
                <a:pos x="connsiteX1" y="connsiteY1"/>
              </a:cxn>
              <a:cxn ang="0">
                <a:pos x="connsiteX2" y="connsiteY2"/>
              </a:cxn>
              <a:cxn ang="0">
                <a:pos x="connsiteX3" y="connsiteY3"/>
              </a:cxn>
            </a:cxnLst>
            <a:rect l="l" t="t" r="r" b="b"/>
            <a:pathLst>
              <a:path w="3060700" h="2759981">
                <a:moveTo>
                  <a:pt x="0" y="0"/>
                </a:moveTo>
                <a:lnTo>
                  <a:pt x="3060700" y="0"/>
                </a:lnTo>
                <a:lnTo>
                  <a:pt x="3060700" y="2759981"/>
                </a:lnTo>
                <a:lnTo>
                  <a:pt x="0" y="2759981"/>
                </a:lnTo>
                <a:close/>
              </a:path>
            </a:pathLst>
          </a:custGeom>
        </p:spPr>
        <p:txBody>
          <a:bodyPr wrap="square" anchor="ctr">
            <a:noAutofit/>
          </a:bodyPr>
          <a:lstStyle/>
          <a:p>
            <a:endParaRPr lang="en-US" dirty="0"/>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5" name="Picture Placeholder 24">
            <a:extLst>
              <a:ext uri="{FF2B5EF4-FFF2-40B4-BE49-F238E27FC236}">
                <a16:creationId xmlns:a16="http://schemas.microsoft.com/office/drawing/2014/main" id="{7D327DE8-1897-44EE-93C3-06EA854FFE92}"/>
              </a:ext>
            </a:extLst>
          </p:cNvPr>
          <p:cNvSpPr>
            <a:spLocks noGrp="1"/>
          </p:cNvSpPr>
          <p:nvPr>
            <p:ph type="pic" sz="quarter" idx="15"/>
          </p:nvPr>
        </p:nvSpPr>
        <p:spPr>
          <a:xfrm>
            <a:off x="8902700" y="190500"/>
            <a:ext cx="3060700" cy="3529821"/>
          </a:xfrm>
          <a:custGeom>
            <a:avLst/>
            <a:gdLst>
              <a:gd name="connsiteX0" fmla="*/ 0 w 3060700"/>
              <a:gd name="connsiteY0" fmla="*/ 0 h 3529821"/>
              <a:gd name="connsiteX1" fmla="*/ 3060700 w 3060700"/>
              <a:gd name="connsiteY1" fmla="*/ 0 h 3529821"/>
              <a:gd name="connsiteX2" fmla="*/ 3060700 w 3060700"/>
              <a:gd name="connsiteY2" fmla="*/ 3529821 h 3529821"/>
              <a:gd name="connsiteX3" fmla="*/ 0 w 3060700"/>
              <a:gd name="connsiteY3" fmla="*/ 3529821 h 3529821"/>
            </a:gdLst>
            <a:ahLst/>
            <a:cxnLst>
              <a:cxn ang="0">
                <a:pos x="connsiteX0" y="connsiteY0"/>
              </a:cxn>
              <a:cxn ang="0">
                <a:pos x="connsiteX1" y="connsiteY1"/>
              </a:cxn>
              <a:cxn ang="0">
                <a:pos x="connsiteX2" y="connsiteY2"/>
              </a:cxn>
              <a:cxn ang="0">
                <a:pos x="connsiteX3" y="connsiteY3"/>
              </a:cxn>
            </a:cxnLst>
            <a:rect l="l" t="t" r="r" b="b"/>
            <a:pathLst>
              <a:path w="3060700" h="3529821">
                <a:moveTo>
                  <a:pt x="0" y="0"/>
                </a:moveTo>
                <a:lnTo>
                  <a:pt x="3060700" y="0"/>
                </a:lnTo>
                <a:lnTo>
                  <a:pt x="3060700" y="3529821"/>
                </a:lnTo>
                <a:lnTo>
                  <a:pt x="0" y="3529821"/>
                </a:lnTo>
                <a:close/>
              </a:path>
            </a:pathLst>
          </a:custGeom>
        </p:spPr>
        <p:txBody>
          <a:bodyPr wrap="square" anchor="ctr">
            <a:noAutofit/>
          </a:bodyPr>
          <a:lstStyle/>
          <a:p>
            <a:endParaRPr lang="en-US" dirty="0"/>
          </a:p>
        </p:txBody>
      </p:sp>
      <p:sp>
        <p:nvSpPr>
          <p:cNvPr id="19" name="Picture Placeholder 18">
            <a:extLst>
              <a:ext uri="{FF2B5EF4-FFF2-40B4-BE49-F238E27FC236}">
                <a16:creationId xmlns:a16="http://schemas.microsoft.com/office/drawing/2014/main" id="{E49937D8-A57D-40A1-83CC-D55E3ECF6232}"/>
              </a:ext>
            </a:extLst>
          </p:cNvPr>
          <p:cNvSpPr>
            <a:spLocks noGrp="1"/>
          </p:cNvSpPr>
          <p:nvPr>
            <p:ph type="pic" sz="quarter" idx="16"/>
          </p:nvPr>
        </p:nvSpPr>
        <p:spPr>
          <a:xfrm>
            <a:off x="228600" y="3137679"/>
            <a:ext cx="3060700" cy="3529821"/>
          </a:xfrm>
          <a:custGeom>
            <a:avLst/>
            <a:gdLst>
              <a:gd name="connsiteX0" fmla="*/ 0 w 3060700"/>
              <a:gd name="connsiteY0" fmla="*/ 0 h 3529821"/>
              <a:gd name="connsiteX1" fmla="*/ 3060700 w 3060700"/>
              <a:gd name="connsiteY1" fmla="*/ 0 h 3529821"/>
              <a:gd name="connsiteX2" fmla="*/ 3060700 w 3060700"/>
              <a:gd name="connsiteY2" fmla="*/ 3529821 h 3529821"/>
              <a:gd name="connsiteX3" fmla="*/ 0 w 3060700"/>
              <a:gd name="connsiteY3" fmla="*/ 3529821 h 3529821"/>
            </a:gdLst>
            <a:ahLst/>
            <a:cxnLst>
              <a:cxn ang="0">
                <a:pos x="connsiteX0" y="connsiteY0"/>
              </a:cxn>
              <a:cxn ang="0">
                <a:pos x="connsiteX1" y="connsiteY1"/>
              </a:cxn>
              <a:cxn ang="0">
                <a:pos x="connsiteX2" y="connsiteY2"/>
              </a:cxn>
              <a:cxn ang="0">
                <a:pos x="connsiteX3" y="connsiteY3"/>
              </a:cxn>
            </a:cxnLst>
            <a:rect l="l" t="t" r="r" b="b"/>
            <a:pathLst>
              <a:path w="3060700" h="3529821">
                <a:moveTo>
                  <a:pt x="0" y="0"/>
                </a:moveTo>
                <a:lnTo>
                  <a:pt x="3060700" y="0"/>
                </a:lnTo>
                <a:lnTo>
                  <a:pt x="3060700" y="3529821"/>
                </a:lnTo>
                <a:lnTo>
                  <a:pt x="0" y="3529821"/>
                </a:lnTo>
                <a:close/>
              </a:path>
            </a:pathLst>
          </a:custGeom>
        </p:spPr>
        <p:txBody>
          <a:bodyPr wrap="square" anchor="ctr">
            <a:noAutofit/>
          </a:bodyPr>
          <a:lstStyle/>
          <a:p>
            <a:endParaRPr lang="en-US" dirty="0"/>
          </a:p>
        </p:txBody>
      </p:sp>
      <p:sp>
        <p:nvSpPr>
          <p:cNvPr id="26" name="Picture Placeholder 25">
            <a:extLst>
              <a:ext uri="{FF2B5EF4-FFF2-40B4-BE49-F238E27FC236}">
                <a16:creationId xmlns:a16="http://schemas.microsoft.com/office/drawing/2014/main" id="{89825173-457A-4614-8504-4DC116DF5BDC}"/>
              </a:ext>
            </a:extLst>
          </p:cNvPr>
          <p:cNvSpPr>
            <a:spLocks noGrp="1"/>
          </p:cNvSpPr>
          <p:nvPr>
            <p:ph type="pic" sz="quarter" idx="18"/>
          </p:nvPr>
        </p:nvSpPr>
        <p:spPr>
          <a:xfrm>
            <a:off x="8902700" y="3907520"/>
            <a:ext cx="3060700" cy="2759981"/>
          </a:xfrm>
          <a:custGeom>
            <a:avLst/>
            <a:gdLst>
              <a:gd name="connsiteX0" fmla="*/ 0 w 3060700"/>
              <a:gd name="connsiteY0" fmla="*/ 0 h 2759981"/>
              <a:gd name="connsiteX1" fmla="*/ 3060700 w 3060700"/>
              <a:gd name="connsiteY1" fmla="*/ 0 h 2759981"/>
              <a:gd name="connsiteX2" fmla="*/ 3060700 w 3060700"/>
              <a:gd name="connsiteY2" fmla="*/ 2759981 h 2759981"/>
              <a:gd name="connsiteX3" fmla="*/ 0 w 3060700"/>
              <a:gd name="connsiteY3" fmla="*/ 2759981 h 2759981"/>
            </a:gdLst>
            <a:ahLst/>
            <a:cxnLst>
              <a:cxn ang="0">
                <a:pos x="connsiteX0" y="connsiteY0"/>
              </a:cxn>
              <a:cxn ang="0">
                <a:pos x="connsiteX1" y="connsiteY1"/>
              </a:cxn>
              <a:cxn ang="0">
                <a:pos x="connsiteX2" y="connsiteY2"/>
              </a:cxn>
              <a:cxn ang="0">
                <a:pos x="connsiteX3" y="connsiteY3"/>
              </a:cxn>
            </a:cxnLst>
            <a:rect l="l" t="t" r="r" b="b"/>
            <a:pathLst>
              <a:path w="3060700" h="2759981">
                <a:moveTo>
                  <a:pt x="0" y="0"/>
                </a:moveTo>
                <a:lnTo>
                  <a:pt x="3060700" y="0"/>
                </a:lnTo>
                <a:lnTo>
                  <a:pt x="3060700" y="2759981"/>
                </a:lnTo>
                <a:lnTo>
                  <a:pt x="0" y="2759981"/>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3761069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6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7" name="Picture Placeholder 16">
            <a:extLst>
              <a:ext uri="{FF2B5EF4-FFF2-40B4-BE49-F238E27FC236}">
                <a16:creationId xmlns:a16="http://schemas.microsoft.com/office/drawing/2014/main" id="{EF51CCF1-B1A1-4821-8E72-1B8141D87D08}"/>
              </a:ext>
            </a:extLst>
          </p:cNvPr>
          <p:cNvSpPr>
            <a:spLocks noGrp="1"/>
          </p:cNvSpPr>
          <p:nvPr>
            <p:ph type="pic" sz="quarter" idx="15"/>
          </p:nvPr>
        </p:nvSpPr>
        <p:spPr>
          <a:xfrm>
            <a:off x="941890" y="438150"/>
            <a:ext cx="4954856" cy="5980112"/>
          </a:xfrm>
          <a:custGeom>
            <a:avLst/>
            <a:gdLst>
              <a:gd name="connsiteX0" fmla="*/ 351003 w 4954856"/>
              <a:gd name="connsiteY0" fmla="*/ 1655428 h 5980112"/>
              <a:gd name="connsiteX1" fmla="*/ 2697009 w 4954856"/>
              <a:gd name="connsiteY1" fmla="*/ 5980112 h 5980112"/>
              <a:gd name="connsiteX2" fmla="*/ 1541148 w 4954856"/>
              <a:gd name="connsiteY2" fmla="*/ 5722166 h 5980112"/>
              <a:gd name="connsiteX3" fmla="*/ 0 w 4954856"/>
              <a:gd name="connsiteY3" fmla="*/ 2879857 h 5980112"/>
              <a:gd name="connsiteX4" fmla="*/ 58773 w 4954856"/>
              <a:gd name="connsiteY4" fmla="*/ 719965 h 5980112"/>
              <a:gd name="connsiteX5" fmla="*/ 1214634 w 4954856"/>
              <a:gd name="connsiteY5" fmla="*/ 976279 h 5980112"/>
              <a:gd name="connsiteX6" fmla="*/ 2945161 w 4954856"/>
              <a:gd name="connsiteY6" fmla="*/ 4167957 h 5980112"/>
              <a:gd name="connsiteX7" fmla="*/ 2592525 w 4954856"/>
              <a:gd name="connsiteY7" fmla="*/ 5392386 h 5980112"/>
              <a:gd name="connsiteX8" fmla="*/ 2287234 w 4954856"/>
              <a:gd name="connsiteY8" fmla="*/ 690578 h 5980112"/>
              <a:gd name="connsiteX9" fmla="*/ 4690380 w 4954856"/>
              <a:gd name="connsiteY9" fmla="*/ 5119747 h 5980112"/>
              <a:gd name="connsiteX10" fmla="*/ 3534519 w 4954856"/>
              <a:gd name="connsiteY10" fmla="*/ 4863433 h 5980112"/>
              <a:gd name="connsiteX11" fmla="*/ 1936231 w 4954856"/>
              <a:gd name="connsiteY11" fmla="*/ 1915008 h 5980112"/>
              <a:gd name="connsiteX12" fmla="*/ 2127241 w 4954856"/>
              <a:gd name="connsiteY12" fmla="*/ 0 h 5980112"/>
              <a:gd name="connsiteX13" fmla="*/ 3281470 w 4954856"/>
              <a:gd name="connsiteY13" fmla="*/ 254681 h 5980112"/>
              <a:gd name="connsiteX14" fmla="*/ 4954856 w 4954856"/>
              <a:gd name="connsiteY14" fmla="*/ 3340243 h 5980112"/>
              <a:gd name="connsiteX15" fmla="*/ 4603853 w 4954856"/>
              <a:gd name="connsiteY15" fmla="*/ 4564672 h 598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54856" h="5980112">
                <a:moveTo>
                  <a:pt x="351003" y="1655428"/>
                </a:moveTo>
                <a:lnTo>
                  <a:pt x="2697009" y="5980112"/>
                </a:lnTo>
                <a:lnTo>
                  <a:pt x="1541148" y="5722166"/>
                </a:lnTo>
                <a:lnTo>
                  <a:pt x="0" y="2879857"/>
                </a:lnTo>
                <a:close/>
                <a:moveTo>
                  <a:pt x="58773" y="719965"/>
                </a:moveTo>
                <a:lnTo>
                  <a:pt x="1214634" y="976279"/>
                </a:lnTo>
                <a:lnTo>
                  <a:pt x="2945161" y="4167957"/>
                </a:lnTo>
                <a:lnTo>
                  <a:pt x="2592525" y="5392386"/>
                </a:lnTo>
                <a:close/>
                <a:moveTo>
                  <a:pt x="2287234" y="690578"/>
                </a:moveTo>
                <a:lnTo>
                  <a:pt x="4690380" y="5119747"/>
                </a:lnTo>
                <a:lnTo>
                  <a:pt x="3534519" y="4863433"/>
                </a:lnTo>
                <a:lnTo>
                  <a:pt x="1936231" y="1915008"/>
                </a:lnTo>
                <a:close/>
                <a:moveTo>
                  <a:pt x="2127241" y="0"/>
                </a:moveTo>
                <a:lnTo>
                  <a:pt x="3281470" y="254681"/>
                </a:lnTo>
                <a:lnTo>
                  <a:pt x="4954856" y="3340243"/>
                </a:lnTo>
                <a:lnTo>
                  <a:pt x="4603853" y="456467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8428359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8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6" name="Picture Placeholder 19">
            <a:extLst>
              <a:ext uri="{FF2B5EF4-FFF2-40B4-BE49-F238E27FC236}">
                <a16:creationId xmlns:a16="http://schemas.microsoft.com/office/drawing/2014/main" id="{E367036E-0AB3-45CB-9C23-EE07234908BA}"/>
              </a:ext>
            </a:extLst>
          </p:cNvPr>
          <p:cNvSpPr>
            <a:spLocks noGrp="1"/>
          </p:cNvSpPr>
          <p:nvPr>
            <p:ph type="pic" sz="quarter" idx="14"/>
          </p:nvPr>
        </p:nvSpPr>
        <p:spPr>
          <a:xfrm>
            <a:off x="0" y="2019188"/>
            <a:ext cx="5861950" cy="3366628"/>
          </a:xfrm>
          <a:custGeom>
            <a:avLst/>
            <a:gdLst>
              <a:gd name="connsiteX0" fmla="*/ 0 w 5016500"/>
              <a:gd name="connsiteY0" fmla="*/ 0 h 5016500"/>
              <a:gd name="connsiteX1" fmla="*/ 5016500 w 5016500"/>
              <a:gd name="connsiteY1" fmla="*/ 0 h 5016500"/>
              <a:gd name="connsiteX2" fmla="*/ 5016500 w 5016500"/>
              <a:gd name="connsiteY2" fmla="*/ 5016500 h 5016500"/>
              <a:gd name="connsiteX3" fmla="*/ 0 w 5016500"/>
              <a:gd name="connsiteY3" fmla="*/ 5016500 h 5016500"/>
            </a:gdLst>
            <a:ahLst/>
            <a:cxnLst>
              <a:cxn ang="0">
                <a:pos x="connsiteX0" y="connsiteY0"/>
              </a:cxn>
              <a:cxn ang="0">
                <a:pos x="connsiteX1" y="connsiteY1"/>
              </a:cxn>
              <a:cxn ang="0">
                <a:pos x="connsiteX2" y="connsiteY2"/>
              </a:cxn>
              <a:cxn ang="0">
                <a:pos x="connsiteX3" y="connsiteY3"/>
              </a:cxn>
            </a:cxnLst>
            <a:rect l="l" t="t" r="r" b="b"/>
            <a:pathLst>
              <a:path w="5016500" h="5016500">
                <a:moveTo>
                  <a:pt x="0" y="0"/>
                </a:moveTo>
                <a:lnTo>
                  <a:pt x="5016500" y="0"/>
                </a:lnTo>
                <a:lnTo>
                  <a:pt x="5016500" y="5016500"/>
                </a:lnTo>
                <a:lnTo>
                  <a:pt x="0" y="50165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5457218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298C137-FCAF-42DA-BF93-9D967C64F7F4}"/>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AFC272DD-3DCE-4B40-AF7B-310F1F9FBAC9}"/>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1781EEB3-5873-4B1F-B821-1F5422B614B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A5DDAEA4-852D-4278-90E1-21D023B9F841}"/>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F1A178CA-D0D2-47B6-9D0B-01A61111DB99}"/>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981DB797-3349-4E32-9F0E-06DA565B84EF}"/>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2" name="Picture Placeholder 21">
            <a:extLst>
              <a:ext uri="{FF2B5EF4-FFF2-40B4-BE49-F238E27FC236}">
                <a16:creationId xmlns:a16="http://schemas.microsoft.com/office/drawing/2014/main" id="{FE910F2C-0797-42D7-9022-44AA75A411C4}"/>
              </a:ext>
            </a:extLst>
          </p:cNvPr>
          <p:cNvSpPr>
            <a:spLocks noGrp="1"/>
          </p:cNvSpPr>
          <p:nvPr>
            <p:ph type="pic" sz="quarter" idx="18"/>
          </p:nvPr>
        </p:nvSpPr>
        <p:spPr>
          <a:xfrm>
            <a:off x="4813488" y="1902273"/>
            <a:ext cx="2322285" cy="1973942"/>
          </a:xfrm>
          <a:custGeom>
            <a:avLst/>
            <a:gdLst>
              <a:gd name="connsiteX0" fmla="*/ 0 w 2322285"/>
              <a:gd name="connsiteY0" fmla="*/ 0 h 1973942"/>
              <a:gd name="connsiteX1" fmla="*/ 2322285 w 2322285"/>
              <a:gd name="connsiteY1" fmla="*/ 0 h 1973942"/>
              <a:gd name="connsiteX2" fmla="*/ 2322285 w 2322285"/>
              <a:gd name="connsiteY2" fmla="*/ 1973942 h 1973942"/>
              <a:gd name="connsiteX3" fmla="*/ 0 w 2322285"/>
              <a:gd name="connsiteY3" fmla="*/ 1973942 h 1973942"/>
            </a:gdLst>
            <a:ahLst/>
            <a:cxnLst>
              <a:cxn ang="0">
                <a:pos x="connsiteX0" y="connsiteY0"/>
              </a:cxn>
              <a:cxn ang="0">
                <a:pos x="connsiteX1" y="connsiteY1"/>
              </a:cxn>
              <a:cxn ang="0">
                <a:pos x="connsiteX2" y="connsiteY2"/>
              </a:cxn>
              <a:cxn ang="0">
                <a:pos x="connsiteX3" y="connsiteY3"/>
              </a:cxn>
            </a:cxnLst>
            <a:rect l="l" t="t" r="r" b="b"/>
            <a:pathLst>
              <a:path w="2322285" h="1973942">
                <a:moveTo>
                  <a:pt x="0" y="0"/>
                </a:moveTo>
                <a:lnTo>
                  <a:pt x="2322285" y="0"/>
                </a:lnTo>
                <a:lnTo>
                  <a:pt x="2322285" y="1973942"/>
                </a:lnTo>
                <a:lnTo>
                  <a:pt x="0" y="1973942"/>
                </a:lnTo>
                <a:close/>
              </a:path>
            </a:pathLst>
          </a:custGeom>
        </p:spPr>
      </p:sp>
      <p:sp>
        <p:nvSpPr>
          <p:cNvPr id="21" name="Picture Placeholder 20">
            <a:extLst>
              <a:ext uri="{FF2B5EF4-FFF2-40B4-BE49-F238E27FC236}">
                <a16:creationId xmlns:a16="http://schemas.microsoft.com/office/drawing/2014/main" id="{1959D0E0-870C-4B9F-9066-EC14DDF69910}"/>
              </a:ext>
            </a:extLst>
          </p:cNvPr>
          <p:cNvSpPr>
            <a:spLocks noGrp="1"/>
          </p:cNvSpPr>
          <p:nvPr>
            <p:ph type="pic" sz="quarter" idx="17"/>
          </p:nvPr>
        </p:nvSpPr>
        <p:spPr>
          <a:xfrm>
            <a:off x="1592031" y="1902273"/>
            <a:ext cx="2322285" cy="1973942"/>
          </a:xfrm>
          <a:custGeom>
            <a:avLst/>
            <a:gdLst>
              <a:gd name="connsiteX0" fmla="*/ 0 w 2322285"/>
              <a:gd name="connsiteY0" fmla="*/ 0 h 1973942"/>
              <a:gd name="connsiteX1" fmla="*/ 2322285 w 2322285"/>
              <a:gd name="connsiteY1" fmla="*/ 0 h 1973942"/>
              <a:gd name="connsiteX2" fmla="*/ 2322285 w 2322285"/>
              <a:gd name="connsiteY2" fmla="*/ 1973942 h 1973942"/>
              <a:gd name="connsiteX3" fmla="*/ 0 w 2322285"/>
              <a:gd name="connsiteY3" fmla="*/ 1973942 h 1973942"/>
            </a:gdLst>
            <a:ahLst/>
            <a:cxnLst>
              <a:cxn ang="0">
                <a:pos x="connsiteX0" y="connsiteY0"/>
              </a:cxn>
              <a:cxn ang="0">
                <a:pos x="connsiteX1" y="connsiteY1"/>
              </a:cxn>
              <a:cxn ang="0">
                <a:pos x="connsiteX2" y="connsiteY2"/>
              </a:cxn>
              <a:cxn ang="0">
                <a:pos x="connsiteX3" y="connsiteY3"/>
              </a:cxn>
            </a:cxnLst>
            <a:rect l="l" t="t" r="r" b="b"/>
            <a:pathLst>
              <a:path w="2322285" h="1973942">
                <a:moveTo>
                  <a:pt x="0" y="0"/>
                </a:moveTo>
                <a:lnTo>
                  <a:pt x="2322285" y="0"/>
                </a:lnTo>
                <a:lnTo>
                  <a:pt x="2322285" y="1973942"/>
                </a:lnTo>
                <a:lnTo>
                  <a:pt x="0" y="1973942"/>
                </a:lnTo>
                <a:close/>
              </a:path>
            </a:pathLst>
          </a:custGeom>
        </p:spPr>
      </p:sp>
      <p:sp>
        <p:nvSpPr>
          <p:cNvPr id="23" name="Picture Placeholder 22">
            <a:extLst>
              <a:ext uri="{FF2B5EF4-FFF2-40B4-BE49-F238E27FC236}">
                <a16:creationId xmlns:a16="http://schemas.microsoft.com/office/drawing/2014/main" id="{F246A2B7-B308-42BB-8BC9-AA4C6FB5982D}"/>
              </a:ext>
            </a:extLst>
          </p:cNvPr>
          <p:cNvSpPr>
            <a:spLocks noGrp="1"/>
          </p:cNvSpPr>
          <p:nvPr>
            <p:ph type="pic" sz="quarter" idx="19"/>
          </p:nvPr>
        </p:nvSpPr>
        <p:spPr>
          <a:xfrm>
            <a:off x="8034945" y="1902273"/>
            <a:ext cx="2322285" cy="1973942"/>
          </a:xfrm>
          <a:custGeom>
            <a:avLst/>
            <a:gdLst>
              <a:gd name="connsiteX0" fmla="*/ 0 w 2322285"/>
              <a:gd name="connsiteY0" fmla="*/ 0 h 1973942"/>
              <a:gd name="connsiteX1" fmla="*/ 2322285 w 2322285"/>
              <a:gd name="connsiteY1" fmla="*/ 0 h 1973942"/>
              <a:gd name="connsiteX2" fmla="*/ 2322285 w 2322285"/>
              <a:gd name="connsiteY2" fmla="*/ 1973942 h 1973942"/>
              <a:gd name="connsiteX3" fmla="*/ 0 w 2322285"/>
              <a:gd name="connsiteY3" fmla="*/ 1973942 h 1973942"/>
            </a:gdLst>
            <a:ahLst/>
            <a:cxnLst>
              <a:cxn ang="0">
                <a:pos x="connsiteX0" y="connsiteY0"/>
              </a:cxn>
              <a:cxn ang="0">
                <a:pos x="connsiteX1" y="connsiteY1"/>
              </a:cxn>
              <a:cxn ang="0">
                <a:pos x="connsiteX2" y="connsiteY2"/>
              </a:cxn>
              <a:cxn ang="0">
                <a:pos x="connsiteX3" y="connsiteY3"/>
              </a:cxn>
            </a:cxnLst>
            <a:rect l="l" t="t" r="r" b="b"/>
            <a:pathLst>
              <a:path w="2322285" h="1973942">
                <a:moveTo>
                  <a:pt x="0" y="0"/>
                </a:moveTo>
                <a:lnTo>
                  <a:pt x="2322285" y="0"/>
                </a:lnTo>
                <a:lnTo>
                  <a:pt x="2322285" y="1973942"/>
                </a:lnTo>
                <a:lnTo>
                  <a:pt x="0" y="1973942"/>
                </a:lnTo>
                <a:close/>
              </a:path>
            </a:pathLst>
          </a:custGeom>
        </p:spPr>
      </p:sp>
    </p:spTree>
    <p:extLst>
      <p:ext uri="{BB962C8B-B14F-4D97-AF65-F5344CB8AC3E}">
        <p14:creationId xmlns:p14="http://schemas.microsoft.com/office/powerpoint/2010/main" val="1746803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4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16516051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9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0" name="Picture Placeholder 19">
            <a:extLst>
              <a:ext uri="{FF2B5EF4-FFF2-40B4-BE49-F238E27FC236}">
                <a16:creationId xmlns:a16="http://schemas.microsoft.com/office/drawing/2014/main" id="{956D0877-5E90-4D2B-8576-A539AF9EC042}"/>
              </a:ext>
            </a:extLst>
          </p:cNvPr>
          <p:cNvSpPr>
            <a:spLocks noGrp="1"/>
          </p:cNvSpPr>
          <p:nvPr>
            <p:ph type="pic" sz="quarter" idx="15"/>
          </p:nvPr>
        </p:nvSpPr>
        <p:spPr>
          <a:xfrm>
            <a:off x="9416563" y="939036"/>
            <a:ext cx="2775435" cy="4903277"/>
          </a:xfrm>
          <a:custGeom>
            <a:avLst/>
            <a:gdLst>
              <a:gd name="connsiteX0" fmla="*/ 0 w 2775435"/>
              <a:gd name="connsiteY0" fmla="*/ 0 h 4903277"/>
              <a:gd name="connsiteX1" fmla="*/ 2775435 w 2775435"/>
              <a:gd name="connsiteY1" fmla="*/ 0 h 4903277"/>
              <a:gd name="connsiteX2" fmla="*/ 2775435 w 2775435"/>
              <a:gd name="connsiteY2" fmla="*/ 4903277 h 4903277"/>
              <a:gd name="connsiteX3" fmla="*/ 0 w 2775435"/>
              <a:gd name="connsiteY3" fmla="*/ 4903277 h 4903277"/>
            </a:gdLst>
            <a:ahLst/>
            <a:cxnLst>
              <a:cxn ang="0">
                <a:pos x="connsiteX0" y="connsiteY0"/>
              </a:cxn>
              <a:cxn ang="0">
                <a:pos x="connsiteX1" y="connsiteY1"/>
              </a:cxn>
              <a:cxn ang="0">
                <a:pos x="connsiteX2" y="connsiteY2"/>
              </a:cxn>
              <a:cxn ang="0">
                <a:pos x="connsiteX3" y="connsiteY3"/>
              </a:cxn>
            </a:cxnLst>
            <a:rect l="l" t="t" r="r" b="b"/>
            <a:pathLst>
              <a:path w="2775435" h="4903277">
                <a:moveTo>
                  <a:pt x="0" y="0"/>
                </a:moveTo>
                <a:lnTo>
                  <a:pt x="2775435" y="0"/>
                </a:lnTo>
                <a:lnTo>
                  <a:pt x="2775435" y="4903277"/>
                </a:lnTo>
                <a:lnTo>
                  <a:pt x="0" y="4903277"/>
                </a:lnTo>
                <a:close/>
              </a:path>
            </a:pathLst>
          </a:custGeom>
        </p:spPr>
        <p:txBody>
          <a:bodyPr wrap="square" anchor="ctr">
            <a:noAutofit/>
          </a:bodyPr>
          <a:lstStyle/>
          <a:p>
            <a:endParaRPr lang="en-US" dirty="0"/>
          </a:p>
        </p:txBody>
      </p:sp>
      <p:sp>
        <p:nvSpPr>
          <p:cNvPr id="19" name="Picture Placeholder 18">
            <a:extLst>
              <a:ext uri="{FF2B5EF4-FFF2-40B4-BE49-F238E27FC236}">
                <a16:creationId xmlns:a16="http://schemas.microsoft.com/office/drawing/2014/main" id="{0AA6FF4F-2267-4CD7-B1D3-07D702C89331}"/>
              </a:ext>
            </a:extLst>
          </p:cNvPr>
          <p:cNvSpPr>
            <a:spLocks noGrp="1"/>
          </p:cNvSpPr>
          <p:nvPr>
            <p:ph type="pic" sz="quarter" idx="14"/>
          </p:nvPr>
        </p:nvSpPr>
        <p:spPr>
          <a:xfrm>
            <a:off x="6259173" y="939037"/>
            <a:ext cx="2998268" cy="4903277"/>
          </a:xfrm>
          <a:custGeom>
            <a:avLst/>
            <a:gdLst>
              <a:gd name="connsiteX0" fmla="*/ 0 w 2998268"/>
              <a:gd name="connsiteY0" fmla="*/ 0 h 4903277"/>
              <a:gd name="connsiteX1" fmla="*/ 2998268 w 2998268"/>
              <a:gd name="connsiteY1" fmla="*/ 0 h 4903277"/>
              <a:gd name="connsiteX2" fmla="*/ 2998268 w 2998268"/>
              <a:gd name="connsiteY2" fmla="*/ 4903277 h 4903277"/>
              <a:gd name="connsiteX3" fmla="*/ 0 w 2998268"/>
              <a:gd name="connsiteY3" fmla="*/ 4903277 h 4903277"/>
            </a:gdLst>
            <a:ahLst/>
            <a:cxnLst>
              <a:cxn ang="0">
                <a:pos x="connsiteX0" y="connsiteY0"/>
              </a:cxn>
              <a:cxn ang="0">
                <a:pos x="connsiteX1" y="connsiteY1"/>
              </a:cxn>
              <a:cxn ang="0">
                <a:pos x="connsiteX2" y="connsiteY2"/>
              </a:cxn>
              <a:cxn ang="0">
                <a:pos x="connsiteX3" y="connsiteY3"/>
              </a:cxn>
            </a:cxnLst>
            <a:rect l="l" t="t" r="r" b="b"/>
            <a:pathLst>
              <a:path w="2998268" h="4903277">
                <a:moveTo>
                  <a:pt x="0" y="0"/>
                </a:moveTo>
                <a:lnTo>
                  <a:pt x="2998268" y="0"/>
                </a:lnTo>
                <a:lnTo>
                  <a:pt x="2998268" y="4903277"/>
                </a:lnTo>
                <a:lnTo>
                  <a:pt x="0" y="490327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76359815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0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4" name="Picture Placeholder 23">
            <a:extLst>
              <a:ext uri="{FF2B5EF4-FFF2-40B4-BE49-F238E27FC236}">
                <a16:creationId xmlns:a16="http://schemas.microsoft.com/office/drawing/2014/main" id="{116EC70F-D77C-4F01-8AA7-BA95EA5B80FF}"/>
              </a:ext>
            </a:extLst>
          </p:cNvPr>
          <p:cNvSpPr>
            <a:spLocks noGrp="1"/>
          </p:cNvSpPr>
          <p:nvPr>
            <p:ph type="pic" sz="quarter" idx="15"/>
          </p:nvPr>
        </p:nvSpPr>
        <p:spPr>
          <a:xfrm>
            <a:off x="3832680" y="1596568"/>
            <a:ext cx="2204357" cy="2505740"/>
          </a:xfrm>
          <a:custGeom>
            <a:avLst/>
            <a:gdLst>
              <a:gd name="connsiteX0" fmla="*/ 0 w 2204357"/>
              <a:gd name="connsiteY0" fmla="*/ 0 h 2505740"/>
              <a:gd name="connsiteX1" fmla="*/ 2204357 w 2204357"/>
              <a:gd name="connsiteY1" fmla="*/ 0 h 2505740"/>
              <a:gd name="connsiteX2" fmla="*/ 2204357 w 2204357"/>
              <a:gd name="connsiteY2" fmla="*/ 2505740 h 2505740"/>
              <a:gd name="connsiteX3" fmla="*/ 0 w 2204357"/>
              <a:gd name="connsiteY3" fmla="*/ 2505740 h 2505740"/>
            </a:gdLst>
            <a:ahLst/>
            <a:cxnLst>
              <a:cxn ang="0">
                <a:pos x="connsiteX0" y="connsiteY0"/>
              </a:cxn>
              <a:cxn ang="0">
                <a:pos x="connsiteX1" y="connsiteY1"/>
              </a:cxn>
              <a:cxn ang="0">
                <a:pos x="connsiteX2" y="connsiteY2"/>
              </a:cxn>
              <a:cxn ang="0">
                <a:pos x="connsiteX3" y="connsiteY3"/>
              </a:cxn>
            </a:cxnLst>
            <a:rect l="l" t="t" r="r" b="b"/>
            <a:pathLst>
              <a:path w="2204357" h="2505740">
                <a:moveTo>
                  <a:pt x="0" y="0"/>
                </a:moveTo>
                <a:lnTo>
                  <a:pt x="2204357" y="0"/>
                </a:lnTo>
                <a:lnTo>
                  <a:pt x="2204357" y="2505740"/>
                </a:lnTo>
                <a:lnTo>
                  <a:pt x="0" y="2505740"/>
                </a:lnTo>
                <a:close/>
              </a:path>
            </a:pathLst>
          </a:custGeom>
        </p:spPr>
        <p:txBody>
          <a:bodyPr wrap="square" anchor="ctr">
            <a:noAutofit/>
          </a:bodyPr>
          <a:lstStyle/>
          <a:p>
            <a:endParaRPr lang="en-US" dirty="0"/>
          </a:p>
        </p:txBody>
      </p:sp>
      <p:sp>
        <p:nvSpPr>
          <p:cNvPr id="25" name="Picture Placeholder 24">
            <a:extLst>
              <a:ext uri="{FF2B5EF4-FFF2-40B4-BE49-F238E27FC236}">
                <a16:creationId xmlns:a16="http://schemas.microsoft.com/office/drawing/2014/main" id="{44A1997E-6F7A-4A36-AB83-82FC47180347}"/>
              </a:ext>
            </a:extLst>
          </p:cNvPr>
          <p:cNvSpPr>
            <a:spLocks noGrp="1"/>
          </p:cNvSpPr>
          <p:nvPr>
            <p:ph type="pic" sz="quarter" idx="16"/>
          </p:nvPr>
        </p:nvSpPr>
        <p:spPr>
          <a:xfrm>
            <a:off x="6154965" y="2525481"/>
            <a:ext cx="2204357" cy="2496459"/>
          </a:xfrm>
          <a:custGeom>
            <a:avLst/>
            <a:gdLst>
              <a:gd name="connsiteX0" fmla="*/ 0 w 2204357"/>
              <a:gd name="connsiteY0" fmla="*/ 0 h 2496459"/>
              <a:gd name="connsiteX1" fmla="*/ 2204357 w 2204357"/>
              <a:gd name="connsiteY1" fmla="*/ 0 h 2496459"/>
              <a:gd name="connsiteX2" fmla="*/ 2204357 w 2204357"/>
              <a:gd name="connsiteY2" fmla="*/ 2496459 h 2496459"/>
              <a:gd name="connsiteX3" fmla="*/ 0 w 2204357"/>
              <a:gd name="connsiteY3" fmla="*/ 2496459 h 2496459"/>
            </a:gdLst>
            <a:ahLst/>
            <a:cxnLst>
              <a:cxn ang="0">
                <a:pos x="connsiteX0" y="connsiteY0"/>
              </a:cxn>
              <a:cxn ang="0">
                <a:pos x="connsiteX1" y="connsiteY1"/>
              </a:cxn>
              <a:cxn ang="0">
                <a:pos x="connsiteX2" y="connsiteY2"/>
              </a:cxn>
              <a:cxn ang="0">
                <a:pos x="connsiteX3" y="connsiteY3"/>
              </a:cxn>
            </a:cxnLst>
            <a:rect l="l" t="t" r="r" b="b"/>
            <a:pathLst>
              <a:path w="2204357" h="2496459">
                <a:moveTo>
                  <a:pt x="0" y="0"/>
                </a:moveTo>
                <a:lnTo>
                  <a:pt x="2204357" y="0"/>
                </a:lnTo>
                <a:lnTo>
                  <a:pt x="2204357" y="2496459"/>
                </a:lnTo>
                <a:lnTo>
                  <a:pt x="0" y="2496459"/>
                </a:lnTo>
                <a:close/>
              </a:path>
            </a:pathLst>
          </a:custGeom>
        </p:spPr>
        <p:txBody>
          <a:bodyPr wrap="square" anchor="ctr">
            <a:noAutofit/>
          </a:bodyPr>
          <a:lstStyle/>
          <a:p>
            <a:endParaRPr lang="en-US" dirty="0"/>
          </a:p>
        </p:txBody>
      </p:sp>
      <p:sp>
        <p:nvSpPr>
          <p:cNvPr id="27" name="Picture Placeholder 26">
            <a:extLst>
              <a:ext uri="{FF2B5EF4-FFF2-40B4-BE49-F238E27FC236}">
                <a16:creationId xmlns:a16="http://schemas.microsoft.com/office/drawing/2014/main" id="{FC053BA3-A301-40BE-9A84-3C0A3A74496E}"/>
              </a:ext>
            </a:extLst>
          </p:cNvPr>
          <p:cNvSpPr>
            <a:spLocks noGrp="1"/>
          </p:cNvSpPr>
          <p:nvPr>
            <p:ph type="pic" sz="quarter" idx="17"/>
          </p:nvPr>
        </p:nvSpPr>
        <p:spPr>
          <a:xfrm>
            <a:off x="8477249" y="1596568"/>
            <a:ext cx="2204357" cy="3425371"/>
          </a:xfrm>
          <a:custGeom>
            <a:avLst/>
            <a:gdLst>
              <a:gd name="connsiteX0" fmla="*/ 0 w 2204357"/>
              <a:gd name="connsiteY0" fmla="*/ 0 h 3425371"/>
              <a:gd name="connsiteX1" fmla="*/ 2204357 w 2204357"/>
              <a:gd name="connsiteY1" fmla="*/ 0 h 3425371"/>
              <a:gd name="connsiteX2" fmla="*/ 2204357 w 2204357"/>
              <a:gd name="connsiteY2" fmla="*/ 3425371 h 3425371"/>
              <a:gd name="connsiteX3" fmla="*/ 0 w 2204357"/>
              <a:gd name="connsiteY3" fmla="*/ 3425371 h 3425371"/>
            </a:gdLst>
            <a:ahLst/>
            <a:cxnLst>
              <a:cxn ang="0">
                <a:pos x="connsiteX0" y="connsiteY0"/>
              </a:cxn>
              <a:cxn ang="0">
                <a:pos x="connsiteX1" y="connsiteY1"/>
              </a:cxn>
              <a:cxn ang="0">
                <a:pos x="connsiteX2" y="connsiteY2"/>
              </a:cxn>
              <a:cxn ang="0">
                <a:pos x="connsiteX3" y="connsiteY3"/>
              </a:cxn>
            </a:cxnLst>
            <a:rect l="l" t="t" r="r" b="b"/>
            <a:pathLst>
              <a:path w="2204357" h="3425371">
                <a:moveTo>
                  <a:pt x="0" y="0"/>
                </a:moveTo>
                <a:lnTo>
                  <a:pt x="2204357" y="0"/>
                </a:lnTo>
                <a:lnTo>
                  <a:pt x="2204357" y="3425371"/>
                </a:lnTo>
                <a:lnTo>
                  <a:pt x="0" y="3425371"/>
                </a:lnTo>
                <a:close/>
              </a:path>
            </a:pathLst>
          </a:custGeom>
        </p:spPr>
        <p:txBody>
          <a:bodyPr wrap="square" anchor="ctr">
            <a:noAutofit/>
          </a:bodyPr>
          <a:lstStyle/>
          <a:p>
            <a:endParaRPr lang="en-US" dirty="0"/>
          </a:p>
        </p:txBody>
      </p:sp>
      <p:sp>
        <p:nvSpPr>
          <p:cNvPr id="23" name="Picture Placeholder 22">
            <a:extLst>
              <a:ext uri="{FF2B5EF4-FFF2-40B4-BE49-F238E27FC236}">
                <a16:creationId xmlns:a16="http://schemas.microsoft.com/office/drawing/2014/main" id="{73751DE5-2204-4029-83C8-B509B5512290}"/>
              </a:ext>
            </a:extLst>
          </p:cNvPr>
          <p:cNvSpPr>
            <a:spLocks noGrp="1"/>
          </p:cNvSpPr>
          <p:nvPr>
            <p:ph type="pic" sz="quarter" idx="14"/>
          </p:nvPr>
        </p:nvSpPr>
        <p:spPr>
          <a:xfrm>
            <a:off x="1510395" y="1596569"/>
            <a:ext cx="2204357" cy="3425371"/>
          </a:xfrm>
          <a:custGeom>
            <a:avLst/>
            <a:gdLst>
              <a:gd name="connsiteX0" fmla="*/ 0 w 2204357"/>
              <a:gd name="connsiteY0" fmla="*/ 0 h 3425371"/>
              <a:gd name="connsiteX1" fmla="*/ 2204357 w 2204357"/>
              <a:gd name="connsiteY1" fmla="*/ 0 h 3425371"/>
              <a:gd name="connsiteX2" fmla="*/ 2204357 w 2204357"/>
              <a:gd name="connsiteY2" fmla="*/ 3425371 h 3425371"/>
              <a:gd name="connsiteX3" fmla="*/ 0 w 2204357"/>
              <a:gd name="connsiteY3" fmla="*/ 3425371 h 3425371"/>
            </a:gdLst>
            <a:ahLst/>
            <a:cxnLst>
              <a:cxn ang="0">
                <a:pos x="connsiteX0" y="connsiteY0"/>
              </a:cxn>
              <a:cxn ang="0">
                <a:pos x="connsiteX1" y="connsiteY1"/>
              </a:cxn>
              <a:cxn ang="0">
                <a:pos x="connsiteX2" y="connsiteY2"/>
              </a:cxn>
              <a:cxn ang="0">
                <a:pos x="connsiteX3" y="connsiteY3"/>
              </a:cxn>
            </a:cxnLst>
            <a:rect l="l" t="t" r="r" b="b"/>
            <a:pathLst>
              <a:path w="2204357" h="3425371">
                <a:moveTo>
                  <a:pt x="0" y="0"/>
                </a:moveTo>
                <a:lnTo>
                  <a:pt x="2204357" y="0"/>
                </a:lnTo>
                <a:lnTo>
                  <a:pt x="2204357" y="3425371"/>
                </a:lnTo>
                <a:lnTo>
                  <a:pt x="0" y="3425371"/>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596058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1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Picture Placeholder 14">
            <a:extLst>
              <a:ext uri="{FF2B5EF4-FFF2-40B4-BE49-F238E27FC236}">
                <a16:creationId xmlns:a16="http://schemas.microsoft.com/office/drawing/2014/main" id="{6B6121A1-5184-4794-A6DB-8FAB110B37A0}"/>
              </a:ext>
            </a:extLst>
          </p:cNvPr>
          <p:cNvSpPr>
            <a:spLocks noGrp="1"/>
          </p:cNvSpPr>
          <p:nvPr>
            <p:ph type="pic" sz="quarter" idx="14"/>
          </p:nvPr>
        </p:nvSpPr>
        <p:spPr>
          <a:xfrm>
            <a:off x="861332" y="1797957"/>
            <a:ext cx="10561411" cy="2534733"/>
          </a:xfrm>
          <a:custGeom>
            <a:avLst/>
            <a:gdLst>
              <a:gd name="connsiteX0" fmla="*/ 0 w 10561411"/>
              <a:gd name="connsiteY0" fmla="*/ 0 h 2534733"/>
              <a:gd name="connsiteX1" fmla="*/ 10561411 w 10561411"/>
              <a:gd name="connsiteY1" fmla="*/ 0 h 2534733"/>
              <a:gd name="connsiteX2" fmla="*/ 10561411 w 10561411"/>
              <a:gd name="connsiteY2" fmla="*/ 2534733 h 2534733"/>
              <a:gd name="connsiteX3" fmla="*/ 0 w 10561411"/>
              <a:gd name="connsiteY3" fmla="*/ 2534733 h 2534733"/>
            </a:gdLst>
            <a:ahLst/>
            <a:cxnLst>
              <a:cxn ang="0">
                <a:pos x="connsiteX0" y="connsiteY0"/>
              </a:cxn>
              <a:cxn ang="0">
                <a:pos x="connsiteX1" y="connsiteY1"/>
              </a:cxn>
              <a:cxn ang="0">
                <a:pos x="connsiteX2" y="connsiteY2"/>
              </a:cxn>
              <a:cxn ang="0">
                <a:pos x="connsiteX3" y="connsiteY3"/>
              </a:cxn>
            </a:cxnLst>
            <a:rect l="l" t="t" r="r" b="b"/>
            <a:pathLst>
              <a:path w="10561411" h="2534733">
                <a:moveTo>
                  <a:pt x="0" y="0"/>
                </a:moveTo>
                <a:lnTo>
                  <a:pt x="10561411" y="0"/>
                </a:lnTo>
                <a:lnTo>
                  <a:pt x="10561411" y="2534733"/>
                </a:lnTo>
                <a:lnTo>
                  <a:pt x="0" y="253473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2335116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2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9" name="Picture Placeholder 18">
            <a:extLst>
              <a:ext uri="{FF2B5EF4-FFF2-40B4-BE49-F238E27FC236}">
                <a16:creationId xmlns:a16="http://schemas.microsoft.com/office/drawing/2014/main" id="{8C37A412-0B56-4FAC-8D93-81AEA5F7F4D0}"/>
              </a:ext>
            </a:extLst>
          </p:cNvPr>
          <p:cNvSpPr>
            <a:spLocks noGrp="1"/>
          </p:cNvSpPr>
          <p:nvPr>
            <p:ph type="pic" sz="quarter" idx="14"/>
          </p:nvPr>
        </p:nvSpPr>
        <p:spPr>
          <a:xfrm>
            <a:off x="1050275" y="1840752"/>
            <a:ext cx="2008096" cy="2008096"/>
          </a:xfrm>
          <a:custGeom>
            <a:avLst/>
            <a:gdLst>
              <a:gd name="connsiteX0" fmla="*/ 1004048 w 2008096"/>
              <a:gd name="connsiteY0" fmla="*/ 0 h 2008096"/>
              <a:gd name="connsiteX1" fmla="*/ 2008096 w 2008096"/>
              <a:gd name="connsiteY1" fmla="*/ 1004048 h 2008096"/>
              <a:gd name="connsiteX2" fmla="*/ 1004048 w 2008096"/>
              <a:gd name="connsiteY2" fmla="*/ 2008096 h 2008096"/>
              <a:gd name="connsiteX3" fmla="*/ 0 w 2008096"/>
              <a:gd name="connsiteY3" fmla="*/ 1004048 h 2008096"/>
            </a:gdLst>
            <a:ahLst/>
            <a:cxnLst>
              <a:cxn ang="0">
                <a:pos x="connsiteX0" y="connsiteY0"/>
              </a:cxn>
              <a:cxn ang="0">
                <a:pos x="connsiteX1" y="connsiteY1"/>
              </a:cxn>
              <a:cxn ang="0">
                <a:pos x="connsiteX2" y="connsiteY2"/>
              </a:cxn>
              <a:cxn ang="0">
                <a:pos x="connsiteX3" y="connsiteY3"/>
              </a:cxn>
            </a:cxnLst>
            <a:rect l="l" t="t" r="r" b="b"/>
            <a:pathLst>
              <a:path w="2008096" h="2008096">
                <a:moveTo>
                  <a:pt x="1004048" y="0"/>
                </a:moveTo>
                <a:lnTo>
                  <a:pt x="2008096" y="1004048"/>
                </a:lnTo>
                <a:lnTo>
                  <a:pt x="1004048" y="2008096"/>
                </a:lnTo>
                <a:lnTo>
                  <a:pt x="0" y="1004048"/>
                </a:lnTo>
                <a:close/>
              </a:path>
            </a:pathLst>
          </a:custGeom>
        </p:spPr>
        <p:txBody>
          <a:bodyPr wrap="square" anchor="ctr">
            <a:noAutofit/>
          </a:bodyPr>
          <a:lstStyle/>
          <a:p>
            <a:endParaRPr lang="en-US" dirty="0"/>
          </a:p>
        </p:txBody>
      </p:sp>
      <p:sp>
        <p:nvSpPr>
          <p:cNvPr id="25" name="Picture Placeholder 24">
            <a:extLst>
              <a:ext uri="{FF2B5EF4-FFF2-40B4-BE49-F238E27FC236}">
                <a16:creationId xmlns:a16="http://schemas.microsoft.com/office/drawing/2014/main" id="{643D0F82-6BC5-4E4D-8888-2EA1360FD55B}"/>
              </a:ext>
            </a:extLst>
          </p:cNvPr>
          <p:cNvSpPr>
            <a:spLocks noGrp="1"/>
          </p:cNvSpPr>
          <p:nvPr>
            <p:ph type="pic" sz="quarter" idx="17"/>
          </p:nvPr>
        </p:nvSpPr>
        <p:spPr>
          <a:xfrm>
            <a:off x="9133629" y="1840752"/>
            <a:ext cx="2008096" cy="2008096"/>
          </a:xfrm>
          <a:custGeom>
            <a:avLst/>
            <a:gdLst>
              <a:gd name="connsiteX0" fmla="*/ 1004048 w 2008096"/>
              <a:gd name="connsiteY0" fmla="*/ 0 h 2008096"/>
              <a:gd name="connsiteX1" fmla="*/ 2008096 w 2008096"/>
              <a:gd name="connsiteY1" fmla="*/ 1004048 h 2008096"/>
              <a:gd name="connsiteX2" fmla="*/ 1004048 w 2008096"/>
              <a:gd name="connsiteY2" fmla="*/ 2008096 h 2008096"/>
              <a:gd name="connsiteX3" fmla="*/ 0 w 2008096"/>
              <a:gd name="connsiteY3" fmla="*/ 1004048 h 2008096"/>
            </a:gdLst>
            <a:ahLst/>
            <a:cxnLst>
              <a:cxn ang="0">
                <a:pos x="connsiteX0" y="connsiteY0"/>
              </a:cxn>
              <a:cxn ang="0">
                <a:pos x="connsiteX1" y="connsiteY1"/>
              </a:cxn>
              <a:cxn ang="0">
                <a:pos x="connsiteX2" y="connsiteY2"/>
              </a:cxn>
              <a:cxn ang="0">
                <a:pos x="connsiteX3" y="connsiteY3"/>
              </a:cxn>
            </a:cxnLst>
            <a:rect l="l" t="t" r="r" b="b"/>
            <a:pathLst>
              <a:path w="2008096" h="2008096">
                <a:moveTo>
                  <a:pt x="1004048" y="0"/>
                </a:moveTo>
                <a:lnTo>
                  <a:pt x="2008096" y="1004048"/>
                </a:lnTo>
                <a:lnTo>
                  <a:pt x="1004048" y="2008096"/>
                </a:lnTo>
                <a:lnTo>
                  <a:pt x="0" y="1004048"/>
                </a:lnTo>
                <a:close/>
              </a:path>
            </a:pathLst>
          </a:custGeom>
        </p:spPr>
        <p:txBody>
          <a:bodyPr wrap="square" anchor="ctr">
            <a:noAutofit/>
          </a:bodyPr>
          <a:lstStyle/>
          <a:p>
            <a:endParaRPr lang="en-US" dirty="0"/>
          </a:p>
        </p:txBody>
      </p:sp>
      <p:sp>
        <p:nvSpPr>
          <p:cNvPr id="23" name="Picture Placeholder 22">
            <a:extLst>
              <a:ext uri="{FF2B5EF4-FFF2-40B4-BE49-F238E27FC236}">
                <a16:creationId xmlns:a16="http://schemas.microsoft.com/office/drawing/2014/main" id="{C57CF29F-1D65-40E3-AA3F-D4FD05046AC6}"/>
              </a:ext>
            </a:extLst>
          </p:cNvPr>
          <p:cNvSpPr>
            <a:spLocks noGrp="1"/>
          </p:cNvSpPr>
          <p:nvPr>
            <p:ph type="pic" sz="quarter" idx="16"/>
          </p:nvPr>
        </p:nvSpPr>
        <p:spPr>
          <a:xfrm>
            <a:off x="6439177" y="1840752"/>
            <a:ext cx="2008096" cy="2008096"/>
          </a:xfrm>
          <a:custGeom>
            <a:avLst/>
            <a:gdLst>
              <a:gd name="connsiteX0" fmla="*/ 1004048 w 2008096"/>
              <a:gd name="connsiteY0" fmla="*/ 0 h 2008096"/>
              <a:gd name="connsiteX1" fmla="*/ 2008096 w 2008096"/>
              <a:gd name="connsiteY1" fmla="*/ 1004048 h 2008096"/>
              <a:gd name="connsiteX2" fmla="*/ 1004048 w 2008096"/>
              <a:gd name="connsiteY2" fmla="*/ 2008096 h 2008096"/>
              <a:gd name="connsiteX3" fmla="*/ 0 w 2008096"/>
              <a:gd name="connsiteY3" fmla="*/ 1004048 h 2008096"/>
            </a:gdLst>
            <a:ahLst/>
            <a:cxnLst>
              <a:cxn ang="0">
                <a:pos x="connsiteX0" y="connsiteY0"/>
              </a:cxn>
              <a:cxn ang="0">
                <a:pos x="connsiteX1" y="connsiteY1"/>
              </a:cxn>
              <a:cxn ang="0">
                <a:pos x="connsiteX2" y="connsiteY2"/>
              </a:cxn>
              <a:cxn ang="0">
                <a:pos x="connsiteX3" y="connsiteY3"/>
              </a:cxn>
            </a:cxnLst>
            <a:rect l="l" t="t" r="r" b="b"/>
            <a:pathLst>
              <a:path w="2008096" h="2008096">
                <a:moveTo>
                  <a:pt x="1004048" y="0"/>
                </a:moveTo>
                <a:lnTo>
                  <a:pt x="2008096" y="1004048"/>
                </a:lnTo>
                <a:lnTo>
                  <a:pt x="1004048" y="2008096"/>
                </a:lnTo>
                <a:lnTo>
                  <a:pt x="0" y="1004048"/>
                </a:lnTo>
                <a:close/>
              </a:path>
            </a:pathLst>
          </a:custGeom>
        </p:spPr>
        <p:txBody>
          <a:bodyPr wrap="square" anchor="ctr">
            <a:noAutofit/>
          </a:bodyPr>
          <a:lstStyle/>
          <a:p>
            <a:endParaRPr lang="en-US" dirty="0"/>
          </a:p>
        </p:txBody>
      </p:sp>
      <p:sp>
        <p:nvSpPr>
          <p:cNvPr id="20" name="Picture Placeholder 19">
            <a:extLst>
              <a:ext uri="{FF2B5EF4-FFF2-40B4-BE49-F238E27FC236}">
                <a16:creationId xmlns:a16="http://schemas.microsoft.com/office/drawing/2014/main" id="{313045FF-2CD2-43AF-96E0-893A08918583}"/>
              </a:ext>
            </a:extLst>
          </p:cNvPr>
          <p:cNvSpPr>
            <a:spLocks noGrp="1"/>
          </p:cNvSpPr>
          <p:nvPr>
            <p:ph type="pic" sz="quarter" idx="15"/>
          </p:nvPr>
        </p:nvSpPr>
        <p:spPr>
          <a:xfrm>
            <a:off x="3744726" y="1840752"/>
            <a:ext cx="2008096" cy="2008096"/>
          </a:xfrm>
          <a:custGeom>
            <a:avLst/>
            <a:gdLst>
              <a:gd name="connsiteX0" fmla="*/ 1004048 w 2008096"/>
              <a:gd name="connsiteY0" fmla="*/ 0 h 2008096"/>
              <a:gd name="connsiteX1" fmla="*/ 2008096 w 2008096"/>
              <a:gd name="connsiteY1" fmla="*/ 1004048 h 2008096"/>
              <a:gd name="connsiteX2" fmla="*/ 1004048 w 2008096"/>
              <a:gd name="connsiteY2" fmla="*/ 2008096 h 2008096"/>
              <a:gd name="connsiteX3" fmla="*/ 0 w 2008096"/>
              <a:gd name="connsiteY3" fmla="*/ 1004048 h 2008096"/>
            </a:gdLst>
            <a:ahLst/>
            <a:cxnLst>
              <a:cxn ang="0">
                <a:pos x="connsiteX0" y="connsiteY0"/>
              </a:cxn>
              <a:cxn ang="0">
                <a:pos x="connsiteX1" y="connsiteY1"/>
              </a:cxn>
              <a:cxn ang="0">
                <a:pos x="connsiteX2" y="connsiteY2"/>
              </a:cxn>
              <a:cxn ang="0">
                <a:pos x="connsiteX3" y="connsiteY3"/>
              </a:cxn>
            </a:cxnLst>
            <a:rect l="l" t="t" r="r" b="b"/>
            <a:pathLst>
              <a:path w="2008096" h="2008096">
                <a:moveTo>
                  <a:pt x="1004048" y="0"/>
                </a:moveTo>
                <a:lnTo>
                  <a:pt x="2008096" y="1004048"/>
                </a:lnTo>
                <a:lnTo>
                  <a:pt x="1004048" y="2008096"/>
                </a:lnTo>
                <a:lnTo>
                  <a:pt x="0" y="1004048"/>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7745080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3_Title 1">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A2AF0570-80CF-4CF8-A52F-671600EB3D7D}"/>
              </a:ext>
            </a:extLst>
          </p:cNvPr>
          <p:cNvSpPr>
            <a:spLocks noGrp="1"/>
          </p:cNvSpPr>
          <p:nvPr>
            <p:ph type="pic" sz="quarter" idx="15"/>
          </p:nvPr>
        </p:nvSpPr>
        <p:spPr>
          <a:xfrm>
            <a:off x="4039302" y="1556824"/>
            <a:ext cx="1563248" cy="1563248"/>
          </a:xfrm>
          <a:custGeom>
            <a:avLst/>
            <a:gdLst>
              <a:gd name="connsiteX0" fmla="*/ 781624 w 1563248"/>
              <a:gd name="connsiteY0" fmla="*/ 0 h 1563248"/>
              <a:gd name="connsiteX1" fmla="*/ 1563248 w 1563248"/>
              <a:gd name="connsiteY1" fmla="*/ 781624 h 1563248"/>
              <a:gd name="connsiteX2" fmla="*/ 781624 w 1563248"/>
              <a:gd name="connsiteY2" fmla="*/ 1563248 h 1563248"/>
              <a:gd name="connsiteX3" fmla="*/ 0 w 1563248"/>
              <a:gd name="connsiteY3" fmla="*/ 781624 h 1563248"/>
            </a:gdLst>
            <a:ahLst/>
            <a:cxnLst>
              <a:cxn ang="0">
                <a:pos x="connsiteX0" y="connsiteY0"/>
              </a:cxn>
              <a:cxn ang="0">
                <a:pos x="connsiteX1" y="connsiteY1"/>
              </a:cxn>
              <a:cxn ang="0">
                <a:pos x="connsiteX2" y="connsiteY2"/>
              </a:cxn>
              <a:cxn ang="0">
                <a:pos x="connsiteX3" y="connsiteY3"/>
              </a:cxn>
            </a:cxnLst>
            <a:rect l="l" t="t" r="r" b="b"/>
            <a:pathLst>
              <a:path w="1563248" h="1563248">
                <a:moveTo>
                  <a:pt x="781624" y="0"/>
                </a:moveTo>
                <a:lnTo>
                  <a:pt x="1563248" y="781624"/>
                </a:lnTo>
                <a:lnTo>
                  <a:pt x="781624" y="1563248"/>
                </a:lnTo>
                <a:lnTo>
                  <a:pt x="0" y="781624"/>
                </a:lnTo>
                <a:close/>
              </a:path>
            </a:pathLst>
          </a:custGeom>
        </p:spPr>
        <p:txBody>
          <a:bodyPr wrap="square" anchor="ctr">
            <a:noAutofit/>
          </a:bodyPr>
          <a:lstStyle/>
          <a:p>
            <a:endParaRPr lang="en-US" dirty="0"/>
          </a:p>
        </p:txBody>
      </p:sp>
      <p:sp>
        <p:nvSpPr>
          <p:cNvPr id="35" name="Picture Placeholder 34">
            <a:extLst>
              <a:ext uri="{FF2B5EF4-FFF2-40B4-BE49-F238E27FC236}">
                <a16:creationId xmlns:a16="http://schemas.microsoft.com/office/drawing/2014/main" id="{08454EF9-1837-4D8E-9466-96AE846AB853}"/>
              </a:ext>
            </a:extLst>
          </p:cNvPr>
          <p:cNvSpPr>
            <a:spLocks noGrp="1"/>
          </p:cNvSpPr>
          <p:nvPr>
            <p:ph type="pic" sz="quarter" idx="20"/>
          </p:nvPr>
        </p:nvSpPr>
        <p:spPr>
          <a:xfrm>
            <a:off x="6589451" y="4007924"/>
            <a:ext cx="1563248" cy="1563248"/>
          </a:xfrm>
          <a:custGeom>
            <a:avLst/>
            <a:gdLst>
              <a:gd name="connsiteX0" fmla="*/ 781624 w 1563248"/>
              <a:gd name="connsiteY0" fmla="*/ 0 h 1563248"/>
              <a:gd name="connsiteX1" fmla="*/ 1563248 w 1563248"/>
              <a:gd name="connsiteY1" fmla="*/ 781624 h 1563248"/>
              <a:gd name="connsiteX2" fmla="*/ 781624 w 1563248"/>
              <a:gd name="connsiteY2" fmla="*/ 1563248 h 1563248"/>
              <a:gd name="connsiteX3" fmla="*/ 0 w 1563248"/>
              <a:gd name="connsiteY3" fmla="*/ 781624 h 1563248"/>
            </a:gdLst>
            <a:ahLst/>
            <a:cxnLst>
              <a:cxn ang="0">
                <a:pos x="connsiteX0" y="connsiteY0"/>
              </a:cxn>
              <a:cxn ang="0">
                <a:pos x="connsiteX1" y="connsiteY1"/>
              </a:cxn>
              <a:cxn ang="0">
                <a:pos x="connsiteX2" y="connsiteY2"/>
              </a:cxn>
              <a:cxn ang="0">
                <a:pos x="connsiteX3" y="connsiteY3"/>
              </a:cxn>
            </a:cxnLst>
            <a:rect l="l" t="t" r="r" b="b"/>
            <a:pathLst>
              <a:path w="1563248" h="1563248">
                <a:moveTo>
                  <a:pt x="781624" y="0"/>
                </a:moveTo>
                <a:lnTo>
                  <a:pt x="1563248" y="781624"/>
                </a:lnTo>
                <a:lnTo>
                  <a:pt x="781624" y="1563248"/>
                </a:lnTo>
                <a:lnTo>
                  <a:pt x="0" y="781624"/>
                </a:lnTo>
                <a:close/>
              </a:path>
            </a:pathLst>
          </a:custGeom>
        </p:spPr>
        <p:txBody>
          <a:bodyPr wrap="square" anchor="ctr">
            <a:noAutofit/>
          </a:bodyPr>
          <a:lstStyle/>
          <a:p>
            <a:endParaRPr lang="en-US" dirty="0"/>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2" name="Picture Placeholder 31">
            <a:extLst>
              <a:ext uri="{FF2B5EF4-FFF2-40B4-BE49-F238E27FC236}">
                <a16:creationId xmlns:a16="http://schemas.microsoft.com/office/drawing/2014/main" id="{A4F91DE4-DD0E-41A8-BC18-7CDF6207E4E0}"/>
              </a:ext>
            </a:extLst>
          </p:cNvPr>
          <p:cNvSpPr>
            <a:spLocks noGrp="1"/>
          </p:cNvSpPr>
          <p:nvPr>
            <p:ph type="pic" sz="quarter" idx="18"/>
          </p:nvPr>
        </p:nvSpPr>
        <p:spPr>
          <a:xfrm>
            <a:off x="1489153" y="4007924"/>
            <a:ext cx="1563248" cy="1563248"/>
          </a:xfrm>
          <a:custGeom>
            <a:avLst/>
            <a:gdLst>
              <a:gd name="connsiteX0" fmla="*/ 781624 w 1563248"/>
              <a:gd name="connsiteY0" fmla="*/ 0 h 1563248"/>
              <a:gd name="connsiteX1" fmla="*/ 1563248 w 1563248"/>
              <a:gd name="connsiteY1" fmla="*/ 781624 h 1563248"/>
              <a:gd name="connsiteX2" fmla="*/ 781624 w 1563248"/>
              <a:gd name="connsiteY2" fmla="*/ 1563248 h 1563248"/>
              <a:gd name="connsiteX3" fmla="*/ 0 w 1563248"/>
              <a:gd name="connsiteY3" fmla="*/ 781624 h 1563248"/>
            </a:gdLst>
            <a:ahLst/>
            <a:cxnLst>
              <a:cxn ang="0">
                <a:pos x="connsiteX0" y="connsiteY0"/>
              </a:cxn>
              <a:cxn ang="0">
                <a:pos x="connsiteX1" y="connsiteY1"/>
              </a:cxn>
              <a:cxn ang="0">
                <a:pos x="connsiteX2" y="connsiteY2"/>
              </a:cxn>
              <a:cxn ang="0">
                <a:pos x="connsiteX3" y="connsiteY3"/>
              </a:cxn>
            </a:cxnLst>
            <a:rect l="l" t="t" r="r" b="b"/>
            <a:pathLst>
              <a:path w="1563248" h="1563248">
                <a:moveTo>
                  <a:pt x="781624" y="0"/>
                </a:moveTo>
                <a:lnTo>
                  <a:pt x="1563248" y="781624"/>
                </a:lnTo>
                <a:lnTo>
                  <a:pt x="781624" y="1563248"/>
                </a:lnTo>
                <a:lnTo>
                  <a:pt x="0" y="781624"/>
                </a:lnTo>
                <a:close/>
              </a:path>
            </a:pathLst>
          </a:custGeom>
        </p:spPr>
        <p:txBody>
          <a:bodyPr wrap="square" anchor="ctr">
            <a:noAutofit/>
          </a:bodyPr>
          <a:lstStyle/>
          <a:p>
            <a:endParaRPr lang="en-US" dirty="0"/>
          </a:p>
        </p:txBody>
      </p:sp>
      <p:sp>
        <p:nvSpPr>
          <p:cNvPr id="33" name="Picture Placeholder 32">
            <a:extLst>
              <a:ext uri="{FF2B5EF4-FFF2-40B4-BE49-F238E27FC236}">
                <a16:creationId xmlns:a16="http://schemas.microsoft.com/office/drawing/2014/main" id="{DA1A98FE-FADF-4E51-A03E-4D0EFBF8555E}"/>
              </a:ext>
            </a:extLst>
          </p:cNvPr>
          <p:cNvSpPr>
            <a:spLocks noGrp="1"/>
          </p:cNvSpPr>
          <p:nvPr>
            <p:ph type="pic" sz="quarter" idx="19"/>
          </p:nvPr>
        </p:nvSpPr>
        <p:spPr>
          <a:xfrm>
            <a:off x="4039302" y="4007924"/>
            <a:ext cx="1563248" cy="1563248"/>
          </a:xfrm>
          <a:custGeom>
            <a:avLst/>
            <a:gdLst>
              <a:gd name="connsiteX0" fmla="*/ 781624 w 1563248"/>
              <a:gd name="connsiteY0" fmla="*/ 0 h 1563248"/>
              <a:gd name="connsiteX1" fmla="*/ 1563248 w 1563248"/>
              <a:gd name="connsiteY1" fmla="*/ 781624 h 1563248"/>
              <a:gd name="connsiteX2" fmla="*/ 781624 w 1563248"/>
              <a:gd name="connsiteY2" fmla="*/ 1563248 h 1563248"/>
              <a:gd name="connsiteX3" fmla="*/ 0 w 1563248"/>
              <a:gd name="connsiteY3" fmla="*/ 781624 h 1563248"/>
            </a:gdLst>
            <a:ahLst/>
            <a:cxnLst>
              <a:cxn ang="0">
                <a:pos x="connsiteX0" y="connsiteY0"/>
              </a:cxn>
              <a:cxn ang="0">
                <a:pos x="connsiteX1" y="connsiteY1"/>
              </a:cxn>
              <a:cxn ang="0">
                <a:pos x="connsiteX2" y="connsiteY2"/>
              </a:cxn>
              <a:cxn ang="0">
                <a:pos x="connsiteX3" y="connsiteY3"/>
              </a:cxn>
            </a:cxnLst>
            <a:rect l="l" t="t" r="r" b="b"/>
            <a:pathLst>
              <a:path w="1563248" h="1563248">
                <a:moveTo>
                  <a:pt x="781624" y="0"/>
                </a:moveTo>
                <a:lnTo>
                  <a:pt x="1563248" y="781624"/>
                </a:lnTo>
                <a:lnTo>
                  <a:pt x="781624" y="1563248"/>
                </a:lnTo>
                <a:lnTo>
                  <a:pt x="0" y="781624"/>
                </a:lnTo>
                <a:close/>
              </a:path>
            </a:pathLst>
          </a:custGeom>
        </p:spPr>
        <p:txBody>
          <a:bodyPr wrap="square" anchor="ctr">
            <a:noAutofit/>
          </a:bodyPr>
          <a:lstStyle/>
          <a:p>
            <a:endParaRPr lang="en-US" dirty="0"/>
          </a:p>
        </p:txBody>
      </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1" name="Picture Placeholder 30">
            <a:extLst>
              <a:ext uri="{FF2B5EF4-FFF2-40B4-BE49-F238E27FC236}">
                <a16:creationId xmlns:a16="http://schemas.microsoft.com/office/drawing/2014/main" id="{AD9A64E9-CF63-425A-8CC7-23B3D21616AE}"/>
              </a:ext>
            </a:extLst>
          </p:cNvPr>
          <p:cNvSpPr>
            <a:spLocks noGrp="1"/>
          </p:cNvSpPr>
          <p:nvPr>
            <p:ph type="pic" sz="quarter" idx="17"/>
          </p:nvPr>
        </p:nvSpPr>
        <p:spPr>
          <a:xfrm>
            <a:off x="9139599" y="1556824"/>
            <a:ext cx="1563248" cy="1563248"/>
          </a:xfrm>
          <a:custGeom>
            <a:avLst/>
            <a:gdLst>
              <a:gd name="connsiteX0" fmla="*/ 781624 w 1563248"/>
              <a:gd name="connsiteY0" fmla="*/ 0 h 1563248"/>
              <a:gd name="connsiteX1" fmla="*/ 1563248 w 1563248"/>
              <a:gd name="connsiteY1" fmla="*/ 781624 h 1563248"/>
              <a:gd name="connsiteX2" fmla="*/ 781624 w 1563248"/>
              <a:gd name="connsiteY2" fmla="*/ 1563248 h 1563248"/>
              <a:gd name="connsiteX3" fmla="*/ 0 w 1563248"/>
              <a:gd name="connsiteY3" fmla="*/ 781624 h 1563248"/>
            </a:gdLst>
            <a:ahLst/>
            <a:cxnLst>
              <a:cxn ang="0">
                <a:pos x="connsiteX0" y="connsiteY0"/>
              </a:cxn>
              <a:cxn ang="0">
                <a:pos x="connsiteX1" y="connsiteY1"/>
              </a:cxn>
              <a:cxn ang="0">
                <a:pos x="connsiteX2" y="connsiteY2"/>
              </a:cxn>
              <a:cxn ang="0">
                <a:pos x="connsiteX3" y="connsiteY3"/>
              </a:cxn>
            </a:cxnLst>
            <a:rect l="l" t="t" r="r" b="b"/>
            <a:pathLst>
              <a:path w="1563248" h="1563248">
                <a:moveTo>
                  <a:pt x="781624" y="0"/>
                </a:moveTo>
                <a:lnTo>
                  <a:pt x="1563248" y="781624"/>
                </a:lnTo>
                <a:lnTo>
                  <a:pt x="781624" y="1563248"/>
                </a:lnTo>
                <a:lnTo>
                  <a:pt x="0" y="781624"/>
                </a:lnTo>
                <a:close/>
              </a:path>
            </a:pathLst>
          </a:custGeom>
        </p:spPr>
        <p:txBody>
          <a:bodyPr wrap="square" anchor="ctr">
            <a:noAutofit/>
          </a:bodyPr>
          <a:lstStyle/>
          <a:p>
            <a:endParaRPr lang="en-US" dirty="0"/>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9">
            <a:extLst>
              <a:ext uri="{FF2B5EF4-FFF2-40B4-BE49-F238E27FC236}">
                <a16:creationId xmlns:a16="http://schemas.microsoft.com/office/drawing/2014/main" id="{DC876122-C11E-42A8-8B78-FF8B0CDF2D04}"/>
              </a:ext>
            </a:extLst>
          </p:cNvPr>
          <p:cNvSpPr>
            <a:spLocks noGrp="1"/>
          </p:cNvSpPr>
          <p:nvPr>
            <p:ph type="pic" sz="quarter" idx="16"/>
          </p:nvPr>
        </p:nvSpPr>
        <p:spPr>
          <a:xfrm>
            <a:off x="6589451" y="1556824"/>
            <a:ext cx="1563248" cy="1563248"/>
          </a:xfrm>
          <a:custGeom>
            <a:avLst/>
            <a:gdLst>
              <a:gd name="connsiteX0" fmla="*/ 781624 w 1563248"/>
              <a:gd name="connsiteY0" fmla="*/ 0 h 1563248"/>
              <a:gd name="connsiteX1" fmla="*/ 1563248 w 1563248"/>
              <a:gd name="connsiteY1" fmla="*/ 781624 h 1563248"/>
              <a:gd name="connsiteX2" fmla="*/ 781624 w 1563248"/>
              <a:gd name="connsiteY2" fmla="*/ 1563248 h 1563248"/>
              <a:gd name="connsiteX3" fmla="*/ 0 w 1563248"/>
              <a:gd name="connsiteY3" fmla="*/ 781624 h 1563248"/>
            </a:gdLst>
            <a:ahLst/>
            <a:cxnLst>
              <a:cxn ang="0">
                <a:pos x="connsiteX0" y="connsiteY0"/>
              </a:cxn>
              <a:cxn ang="0">
                <a:pos x="connsiteX1" y="connsiteY1"/>
              </a:cxn>
              <a:cxn ang="0">
                <a:pos x="connsiteX2" y="connsiteY2"/>
              </a:cxn>
              <a:cxn ang="0">
                <a:pos x="connsiteX3" y="connsiteY3"/>
              </a:cxn>
            </a:cxnLst>
            <a:rect l="l" t="t" r="r" b="b"/>
            <a:pathLst>
              <a:path w="1563248" h="1563248">
                <a:moveTo>
                  <a:pt x="781624" y="0"/>
                </a:moveTo>
                <a:lnTo>
                  <a:pt x="1563248" y="781624"/>
                </a:lnTo>
                <a:lnTo>
                  <a:pt x="781624" y="1563248"/>
                </a:lnTo>
                <a:lnTo>
                  <a:pt x="0" y="781624"/>
                </a:lnTo>
                <a:close/>
              </a:path>
            </a:pathLst>
          </a:custGeom>
        </p:spPr>
        <p:txBody>
          <a:bodyPr wrap="square" anchor="ctr">
            <a:noAutofit/>
          </a:bodyPr>
          <a:lstStyle/>
          <a:p>
            <a:endParaRPr lang="en-US" dirty="0"/>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8" name="Picture Placeholder 27">
            <a:extLst>
              <a:ext uri="{FF2B5EF4-FFF2-40B4-BE49-F238E27FC236}">
                <a16:creationId xmlns:a16="http://schemas.microsoft.com/office/drawing/2014/main" id="{D4A203F6-E05C-469B-BD83-FC0A3EC72122}"/>
              </a:ext>
            </a:extLst>
          </p:cNvPr>
          <p:cNvSpPr>
            <a:spLocks noGrp="1"/>
          </p:cNvSpPr>
          <p:nvPr>
            <p:ph type="pic" sz="quarter" idx="14"/>
          </p:nvPr>
        </p:nvSpPr>
        <p:spPr>
          <a:xfrm>
            <a:off x="1489153" y="1556824"/>
            <a:ext cx="1563248" cy="1563248"/>
          </a:xfrm>
          <a:custGeom>
            <a:avLst/>
            <a:gdLst>
              <a:gd name="connsiteX0" fmla="*/ 781624 w 1563248"/>
              <a:gd name="connsiteY0" fmla="*/ 0 h 1563248"/>
              <a:gd name="connsiteX1" fmla="*/ 1563248 w 1563248"/>
              <a:gd name="connsiteY1" fmla="*/ 781624 h 1563248"/>
              <a:gd name="connsiteX2" fmla="*/ 781624 w 1563248"/>
              <a:gd name="connsiteY2" fmla="*/ 1563248 h 1563248"/>
              <a:gd name="connsiteX3" fmla="*/ 0 w 1563248"/>
              <a:gd name="connsiteY3" fmla="*/ 781624 h 1563248"/>
            </a:gdLst>
            <a:ahLst/>
            <a:cxnLst>
              <a:cxn ang="0">
                <a:pos x="connsiteX0" y="connsiteY0"/>
              </a:cxn>
              <a:cxn ang="0">
                <a:pos x="connsiteX1" y="connsiteY1"/>
              </a:cxn>
              <a:cxn ang="0">
                <a:pos x="connsiteX2" y="connsiteY2"/>
              </a:cxn>
              <a:cxn ang="0">
                <a:pos x="connsiteX3" y="connsiteY3"/>
              </a:cxn>
            </a:cxnLst>
            <a:rect l="l" t="t" r="r" b="b"/>
            <a:pathLst>
              <a:path w="1563248" h="1563248">
                <a:moveTo>
                  <a:pt x="781624" y="0"/>
                </a:moveTo>
                <a:lnTo>
                  <a:pt x="1563248" y="781624"/>
                </a:lnTo>
                <a:lnTo>
                  <a:pt x="781624" y="1563248"/>
                </a:lnTo>
                <a:lnTo>
                  <a:pt x="0" y="781624"/>
                </a:lnTo>
                <a:close/>
              </a:path>
            </a:pathLst>
          </a:custGeom>
        </p:spPr>
        <p:txBody>
          <a:bodyPr wrap="square" anchor="ctr">
            <a:noAutofit/>
          </a:bodyPr>
          <a:lstStyle/>
          <a:p>
            <a:endParaRPr lang="en-US" dirty="0"/>
          </a:p>
        </p:txBody>
      </p:sp>
      <p:sp>
        <p:nvSpPr>
          <p:cNvPr id="36" name="Picture Placeholder 35">
            <a:extLst>
              <a:ext uri="{FF2B5EF4-FFF2-40B4-BE49-F238E27FC236}">
                <a16:creationId xmlns:a16="http://schemas.microsoft.com/office/drawing/2014/main" id="{79B384A8-0BF4-456C-998B-573F49B1C66C}"/>
              </a:ext>
            </a:extLst>
          </p:cNvPr>
          <p:cNvSpPr>
            <a:spLocks noGrp="1"/>
          </p:cNvSpPr>
          <p:nvPr>
            <p:ph type="pic" sz="quarter" idx="21"/>
          </p:nvPr>
        </p:nvSpPr>
        <p:spPr>
          <a:xfrm>
            <a:off x="9139599" y="4007924"/>
            <a:ext cx="1563248" cy="1563248"/>
          </a:xfrm>
          <a:custGeom>
            <a:avLst/>
            <a:gdLst>
              <a:gd name="connsiteX0" fmla="*/ 781624 w 1563248"/>
              <a:gd name="connsiteY0" fmla="*/ 0 h 1563248"/>
              <a:gd name="connsiteX1" fmla="*/ 1563248 w 1563248"/>
              <a:gd name="connsiteY1" fmla="*/ 781624 h 1563248"/>
              <a:gd name="connsiteX2" fmla="*/ 781624 w 1563248"/>
              <a:gd name="connsiteY2" fmla="*/ 1563248 h 1563248"/>
              <a:gd name="connsiteX3" fmla="*/ 0 w 1563248"/>
              <a:gd name="connsiteY3" fmla="*/ 781624 h 1563248"/>
            </a:gdLst>
            <a:ahLst/>
            <a:cxnLst>
              <a:cxn ang="0">
                <a:pos x="connsiteX0" y="connsiteY0"/>
              </a:cxn>
              <a:cxn ang="0">
                <a:pos x="connsiteX1" y="connsiteY1"/>
              </a:cxn>
              <a:cxn ang="0">
                <a:pos x="connsiteX2" y="connsiteY2"/>
              </a:cxn>
              <a:cxn ang="0">
                <a:pos x="connsiteX3" y="connsiteY3"/>
              </a:cxn>
            </a:cxnLst>
            <a:rect l="l" t="t" r="r" b="b"/>
            <a:pathLst>
              <a:path w="1563248" h="1563248">
                <a:moveTo>
                  <a:pt x="781624" y="0"/>
                </a:moveTo>
                <a:lnTo>
                  <a:pt x="1563248" y="781624"/>
                </a:lnTo>
                <a:lnTo>
                  <a:pt x="781624" y="1563248"/>
                </a:lnTo>
                <a:lnTo>
                  <a:pt x="0" y="78162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0220772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4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icture Placeholder 22">
            <a:extLst>
              <a:ext uri="{FF2B5EF4-FFF2-40B4-BE49-F238E27FC236}">
                <a16:creationId xmlns:a16="http://schemas.microsoft.com/office/drawing/2014/main" id="{A00FCF15-6CD5-42FC-986B-65D2EC14C6D5}"/>
              </a:ext>
            </a:extLst>
          </p:cNvPr>
          <p:cNvSpPr>
            <a:spLocks noGrp="1"/>
          </p:cNvSpPr>
          <p:nvPr>
            <p:ph type="pic" sz="quarter" idx="15"/>
          </p:nvPr>
        </p:nvSpPr>
        <p:spPr>
          <a:xfrm>
            <a:off x="4282587" y="3511732"/>
            <a:ext cx="3626824" cy="2932611"/>
          </a:xfrm>
          <a:custGeom>
            <a:avLst/>
            <a:gdLst>
              <a:gd name="connsiteX0" fmla="*/ 0 w 3626824"/>
              <a:gd name="connsiteY0" fmla="*/ 0 h 2932611"/>
              <a:gd name="connsiteX1" fmla="*/ 3626824 w 3626824"/>
              <a:gd name="connsiteY1" fmla="*/ 0 h 2932611"/>
              <a:gd name="connsiteX2" fmla="*/ 3626824 w 3626824"/>
              <a:gd name="connsiteY2" fmla="*/ 2932611 h 2932611"/>
              <a:gd name="connsiteX3" fmla="*/ 0 w 3626824"/>
              <a:gd name="connsiteY3" fmla="*/ 2932611 h 2932611"/>
            </a:gdLst>
            <a:ahLst/>
            <a:cxnLst>
              <a:cxn ang="0">
                <a:pos x="connsiteX0" y="connsiteY0"/>
              </a:cxn>
              <a:cxn ang="0">
                <a:pos x="connsiteX1" y="connsiteY1"/>
              </a:cxn>
              <a:cxn ang="0">
                <a:pos x="connsiteX2" y="connsiteY2"/>
              </a:cxn>
              <a:cxn ang="0">
                <a:pos x="connsiteX3" y="connsiteY3"/>
              </a:cxn>
            </a:cxnLst>
            <a:rect l="l" t="t" r="r" b="b"/>
            <a:pathLst>
              <a:path w="3626824" h="2932611">
                <a:moveTo>
                  <a:pt x="0" y="0"/>
                </a:moveTo>
                <a:lnTo>
                  <a:pt x="3626824" y="0"/>
                </a:lnTo>
                <a:lnTo>
                  <a:pt x="3626824" y="2932611"/>
                </a:lnTo>
                <a:lnTo>
                  <a:pt x="0" y="2932611"/>
                </a:lnTo>
                <a:close/>
              </a:path>
            </a:pathLst>
          </a:custGeom>
        </p:spPr>
        <p:txBody>
          <a:bodyPr wrap="square" anchor="ctr">
            <a:noAutofit/>
          </a:bodyPr>
          <a:lstStyle/>
          <a:p>
            <a:endParaRPr lang="en-US" dirty="0"/>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6" name="Picture Placeholder 25">
            <a:extLst>
              <a:ext uri="{FF2B5EF4-FFF2-40B4-BE49-F238E27FC236}">
                <a16:creationId xmlns:a16="http://schemas.microsoft.com/office/drawing/2014/main" id="{E6600751-B23B-4D18-89CB-B9439E2AF2D4}"/>
              </a:ext>
            </a:extLst>
          </p:cNvPr>
          <p:cNvSpPr>
            <a:spLocks noGrp="1"/>
          </p:cNvSpPr>
          <p:nvPr>
            <p:ph type="pic" sz="quarter" idx="18"/>
          </p:nvPr>
        </p:nvSpPr>
        <p:spPr>
          <a:xfrm>
            <a:off x="6494419" y="420915"/>
            <a:ext cx="5276666" cy="2932611"/>
          </a:xfrm>
          <a:custGeom>
            <a:avLst/>
            <a:gdLst>
              <a:gd name="connsiteX0" fmla="*/ 0 w 5276666"/>
              <a:gd name="connsiteY0" fmla="*/ 0 h 2932611"/>
              <a:gd name="connsiteX1" fmla="*/ 5276666 w 5276666"/>
              <a:gd name="connsiteY1" fmla="*/ 0 h 2932611"/>
              <a:gd name="connsiteX2" fmla="*/ 5276666 w 5276666"/>
              <a:gd name="connsiteY2" fmla="*/ 2932611 h 2932611"/>
              <a:gd name="connsiteX3" fmla="*/ 0 w 5276666"/>
              <a:gd name="connsiteY3" fmla="*/ 2932611 h 2932611"/>
            </a:gdLst>
            <a:ahLst/>
            <a:cxnLst>
              <a:cxn ang="0">
                <a:pos x="connsiteX0" y="connsiteY0"/>
              </a:cxn>
              <a:cxn ang="0">
                <a:pos x="connsiteX1" y="connsiteY1"/>
              </a:cxn>
              <a:cxn ang="0">
                <a:pos x="connsiteX2" y="connsiteY2"/>
              </a:cxn>
              <a:cxn ang="0">
                <a:pos x="connsiteX3" y="connsiteY3"/>
              </a:cxn>
            </a:cxnLst>
            <a:rect l="l" t="t" r="r" b="b"/>
            <a:pathLst>
              <a:path w="5276666" h="2932611">
                <a:moveTo>
                  <a:pt x="0" y="0"/>
                </a:moveTo>
                <a:lnTo>
                  <a:pt x="5276666" y="0"/>
                </a:lnTo>
                <a:lnTo>
                  <a:pt x="5276666" y="2932611"/>
                </a:lnTo>
                <a:lnTo>
                  <a:pt x="0" y="2932611"/>
                </a:lnTo>
                <a:close/>
              </a:path>
            </a:pathLst>
          </a:custGeom>
        </p:spPr>
        <p:txBody>
          <a:bodyPr wrap="square" anchor="ctr">
            <a:noAutofit/>
          </a:bodyPr>
          <a:lstStyle/>
          <a:p>
            <a:endParaRPr lang="en-US" dirty="0"/>
          </a:p>
        </p:txBody>
      </p:sp>
      <p:sp>
        <p:nvSpPr>
          <p:cNvPr id="24" name="Picture Placeholder 23">
            <a:extLst>
              <a:ext uri="{FF2B5EF4-FFF2-40B4-BE49-F238E27FC236}">
                <a16:creationId xmlns:a16="http://schemas.microsoft.com/office/drawing/2014/main" id="{CB828B1B-A55D-45D9-AF83-F94D89D8D66B}"/>
              </a:ext>
            </a:extLst>
          </p:cNvPr>
          <p:cNvSpPr>
            <a:spLocks noGrp="1"/>
          </p:cNvSpPr>
          <p:nvPr>
            <p:ph type="pic" sz="quarter" idx="17"/>
          </p:nvPr>
        </p:nvSpPr>
        <p:spPr>
          <a:xfrm>
            <a:off x="8144261" y="3511732"/>
            <a:ext cx="3626824" cy="2932611"/>
          </a:xfrm>
          <a:custGeom>
            <a:avLst/>
            <a:gdLst>
              <a:gd name="connsiteX0" fmla="*/ 0 w 3626824"/>
              <a:gd name="connsiteY0" fmla="*/ 0 h 2932611"/>
              <a:gd name="connsiteX1" fmla="*/ 3626824 w 3626824"/>
              <a:gd name="connsiteY1" fmla="*/ 0 h 2932611"/>
              <a:gd name="connsiteX2" fmla="*/ 3626824 w 3626824"/>
              <a:gd name="connsiteY2" fmla="*/ 2932611 h 2932611"/>
              <a:gd name="connsiteX3" fmla="*/ 0 w 3626824"/>
              <a:gd name="connsiteY3" fmla="*/ 2932611 h 2932611"/>
            </a:gdLst>
            <a:ahLst/>
            <a:cxnLst>
              <a:cxn ang="0">
                <a:pos x="connsiteX0" y="connsiteY0"/>
              </a:cxn>
              <a:cxn ang="0">
                <a:pos x="connsiteX1" y="connsiteY1"/>
              </a:cxn>
              <a:cxn ang="0">
                <a:pos x="connsiteX2" y="connsiteY2"/>
              </a:cxn>
              <a:cxn ang="0">
                <a:pos x="connsiteX3" y="connsiteY3"/>
              </a:cxn>
            </a:cxnLst>
            <a:rect l="l" t="t" r="r" b="b"/>
            <a:pathLst>
              <a:path w="3626824" h="2932611">
                <a:moveTo>
                  <a:pt x="0" y="0"/>
                </a:moveTo>
                <a:lnTo>
                  <a:pt x="3626824" y="0"/>
                </a:lnTo>
                <a:lnTo>
                  <a:pt x="3626824" y="2932611"/>
                </a:lnTo>
                <a:lnTo>
                  <a:pt x="0" y="2932611"/>
                </a:lnTo>
                <a:close/>
              </a:path>
            </a:pathLst>
          </a:custGeom>
        </p:spPr>
        <p:txBody>
          <a:bodyPr wrap="square" anchor="ctr">
            <a:noAutofit/>
          </a:bodyPr>
          <a:lstStyle/>
          <a:p>
            <a:endParaRPr lang="en-US" dirty="0"/>
          </a:p>
        </p:txBody>
      </p:sp>
      <p:sp>
        <p:nvSpPr>
          <p:cNvPr id="20" name="Picture Placeholder 19">
            <a:extLst>
              <a:ext uri="{FF2B5EF4-FFF2-40B4-BE49-F238E27FC236}">
                <a16:creationId xmlns:a16="http://schemas.microsoft.com/office/drawing/2014/main" id="{EEF8F2C2-0E4B-4BB2-A175-C80330291C3E}"/>
              </a:ext>
            </a:extLst>
          </p:cNvPr>
          <p:cNvSpPr>
            <a:spLocks noGrp="1"/>
          </p:cNvSpPr>
          <p:nvPr>
            <p:ph type="pic" sz="quarter" idx="14"/>
          </p:nvPr>
        </p:nvSpPr>
        <p:spPr>
          <a:xfrm>
            <a:off x="420915" y="3511731"/>
            <a:ext cx="3626824" cy="2932611"/>
          </a:xfrm>
          <a:custGeom>
            <a:avLst/>
            <a:gdLst>
              <a:gd name="connsiteX0" fmla="*/ 0 w 3626824"/>
              <a:gd name="connsiteY0" fmla="*/ 0 h 2932611"/>
              <a:gd name="connsiteX1" fmla="*/ 3626824 w 3626824"/>
              <a:gd name="connsiteY1" fmla="*/ 0 h 2932611"/>
              <a:gd name="connsiteX2" fmla="*/ 3626824 w 3626824"/>
              <a:gd name="connsiteY2" fmla="*/ 2932611 h 2932611"/>
              <a:gd name="connsiteX3" fmla="*/ 0 w 3626824"/>
              <a:gd name="connsiteY3" fmla="*/ 2932611 h 2932611"/>
            </a:gdLst>
            <a:ahLst/>
            <a:cxnLst>
              <a:cxn ang="0">
                <a:pos x="connsiteX0" y="connsiteY0"/>
              </a:cxn>
              <a:cxn ang="0">
                <a:pos x="connsiteX1" y="connsiteY1"/>
              </a:cxn>
              <a:cxn ang="0">
                <a:pos x="connsiteX2" y="connsiteY2"/>
              </a:cxn>
              <a:cxn ang="0">
                <a:pos x="connsiteX3" y="connsiteY3"/>
              </a:cxn>
            </a:cxnLst>
            <a:rect l="l" t="t" r="r" b="b"/>
            <a:pathLst>
              <a:path w="3626824" h="2932611">
                <a:moveTo>
                  <a:pt x="0" y="0"/>
                </a:moveTo>
                <a:lnTo>
                  <a:pt x="3626824" y="0"/>
                </a:lnTo>
                <a:lnTo>
                  <a:pt x="3626824" y="2932611"/>
                </a:lnTo>
                <a:lnTo>
                  <a:pt x="0" y="2932611"/>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1377850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5_Title 1">
    <p:spTree>
      <p:nvGrpSpPr>
        <p:cNvPr id="1" name=""/>
        <p:cNvGrpSpPr/>
        <p:nvPr/>
      </p:nvGrpSpPr>
      <p:grpSpPr>
        <a:xfrm>
          <a:off x="0" y="0"/>
          <a:ext cx="0" cy="0"/>
          <a:chOff x="0" y="0"/>
          <a:chExt cx="0" cy="0"/>
        </a:xfrm>
      </p:grpSpPr>
      <p:sp>
        <p:nvSpPr>
          <p:cNvPr id="27" name="Picture Placeholder 26">
            <a:extLst>
              <a:ext uri="{FF2B5EF4-FFF2-40B4-BE49-F238E27FC236}">
                <a16:creationId xmlns:a16="http://schemas.microsoft.com/office/drawing/2014/main" id="{0B49376B-76C4-4B94-97A6-0139157BA8C2}"/>
              </a:ext>
            </a:extLst>
          </p:cNvPr>
          <p:cNvSpPr>
            <a:spLocks noGrp="1"/>
          </p:cNvSpPr>
          <p:nvPr>
            <p:ph type="pic" sz="quarter" idx="17"/>
          </p:nvPr>
        </p:nvSpPr>
        <p:spPr>
          <a:xfrm>
            <a:off x="7261648" y="2260600"/>
            <a:ext cx="2094484" cy="1574800"/>
          </a:xfrm>
          <a:custGeom>
            <a:avLst/>
            <a:gdLst>
              <a:gd name="connsiteX0" fmla="*/ 393700 w 2094484"/>
              <a:gd name="connsiteY0" fmla="*/ 0 h 1574800"/>
              <a:gd name="connsiteX1" fmla="*/ 2094484 w 2094484"/>
              <a:gd name="connsiteY1" fmla="*/ 0 h 1574800"/>
              <a:gd name="connsiteX2" fmla="*/ 1700784 w 2094484"/>
              <a:gd name="connsiteY2" fmla="*/ 1574800 h 1574800"/>
              <a:gd name="connsiteX3" fmla="*/ 0 w 2094484"/>
              <a:gd name="connsiteY3" fmla="*/ 1574800 h 1574800"/>
            </a:gdLst>
            <a:ahLst/>
            <a:cxnLst>
              <a:cxn ang="0">
                <a:pos x="connsiteX0" y="connsiteY0"/>
              </a:cxn>
              <a:cxn ang="0">
                <a:pos x="connsiteX1" y="connsiteY1"/>
              </a:cxn>
              <a:cxn ang="0">
                <a:pos x="connsiteX2" y="connsiteY2"/>
              </a:cxn>
              <a:cxn ang="0">
                <a:pos x="connsiteX3" y="connsiteY3"/>
              </a:cxn>
            </a:cxnLst>
            <a:rect l="l" t="t" r="r" b="b"/>
            <a:pathLst>
              <a:path w="2094484" h="1574800">
                <a:moveTo>
                  <a:pt x="393700" y="0"/>
                </a:moveTo>
                <a:lnTo>
                  <a:pt x="2094484" y="0"/>
                </a:lnTo>
                <a:lnTo>
                  <a:pt x="1700784" y="1574800"/>
                </a:lnTo>
                <a:lnTo>
                  <a:pt x="0" y="1574800"/>
                </a:lnTo>
                <a:close/>
              </a:path>
            </a:pathLst>
          </a:custGeom>
        </p:spPr>
        <p:txBody>
          <a:bodyPr wrap="square" anchor="ctr">
            <a:noAutofit/>
          </a:bodyPr>
          <a:lstStyle/>
          <a:p>
            <a:endParaRPr lang="en-US" dirty="0"/>
          </a:p>
        </p:txBody>
      </p:sp>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9" name="Picture Placeholder 28">
            <a:extLst>
              <a:ext uri="{FF2B5EF4-FFF2-40B4-BE49-F238E27FC236}">
                <a16:creationId xmlns:a16="http://schemas.microsoft.com/office/drawing/2014/main" id="{246D94E3-6CD3-49B8-A873-47B062FA1EC6}"/>
              </a:ext>
            </a:extLst>
          </p:cNvPr>
          <p:cNvSpPr>
            <a:spLocks noGrp="1"/>
          </p:cNvSpPr>
          <p:nvPr>
            <p:ph type="pic" sz="quarter" idx="18"/>
          </p:nvPr>
        </p:nvSpPr>
        <p:spPr>
          <a:xfrm>
            <a:off x="9474535" y="2260600"/>
            <a:ext cx="2094484" cy="1574800"/>
          </a:xfrm>
          <a:custGeom>
            <a:avLst/>
            <a:gdLst>
              <a:gd name="connsiteX0" fmla="*/ 393700 w 2094484"/>
              <a:gd name="connsiteY0" fmla="*/ 0 h 1574800"/>
              <a:gd name="connsiteX1" fmla="*/ 2094484 w 2094484"/>
              <a:gd name="connsiteY1" fmla="*/ 0 h 1574800"/>
              <a:gd name="connsiteX2" fmla="*/ 1700784 w 2094484"/>
              <a:gd name="connsiteY2" fmla="*/ 1574800 h 1574800"/>
              <a:gd name="connsiteX3" fmla="*/ 0 w 2094484"/>
              <a:gd name="connsiteY3" fmla="*/ 1574800 h 1574800"/>
            </a:gdLst>
            <a:ahLst/>
            <a:cxnLst>
              <a:cxn ang="0">
                <a:pos x="connsiteX0" y="connsiteY0"/>
              </a:cxn>
              <a:cxn ang="0">
                <a:pos x="connsiteX1" y="connsiteY1"/>
              </a:cxn>
              <a:cxn ang="0">
                <a:pos x="connsiteX2" y="connsiteY2"/>
              </a:cxn>
              <a:cxn ang="0">
                <a:pos x="connsiteX3" y="connsiteY3"/>
              </a:cxn>
            </a:cxnLst>
            <a:rect l="l" t="t" r="r" b="b"/>
            <a:pathLst>
              <a:path w="2094484" h="1574800">
                <a:moveTo>
                  <a:pt x="393700" y="0"/>
                </a:moveTo>
                <a:lnTo>
                  <a:pt x="2094484" y="0"/>
                </a:lnTo>
                <a:lnTo>
                  <a:pt x="1700784" y="1574800"/>
                </a:lnTo>
                <a:lnTo>
                  <a:pt x="0" y="1574800"/>
                </a:lnTo>
                <a:close/>
              </a:path>
            </a:pathLst>
          </a:custGeom>
        </p:spPr>
        <p:txBody>
          <a:bodyPr wrap="square" anchor="ctr">
            <a:noAutofit/>
          </a:bodyPr>
          <a:lstStyle/>
          <a:p>
            <a:endParaRPr lang="en-US" dirty="0"/>
          </a:p>
        </p:txBody>
      </p:sp>
      <p:sp>
        <p:nvSpPr>
          <p:cNvPr id="24" name="Picture Placeholder 23">
            <a:extLst>
              <a:ext uri="{FF2B5EF4-FFF2-40B4-BE49-F238E27FC236}">
                <a16:creationId xmlns:a16="http://schemas.microsoft.com/office/drawing/2014/main" id="{AABC83B2-13D8-40E5-91DC-EC6619737D6B}"/>
              </a:ext>
            </a:extLst>
          </p:cNvPr>
          <p:cNvSpPr>
            <a:spLocks noGrp="1"/>
          </p:cNvSpPr>
          <p:nvPr>
            <p:ph type="pic" sz="quarter" idx="15"/>
          </p:nvPr>
        </p:nvSpPr>
        <p:spPr>
          <a:xfrm>
            <a:off x="2835870" y="2260600"/>
            <a:ext cx="2094484" cy="1574800"/>
          </a:xfrm>
          <a:custGeom>
            <a:avLst/>
            <a:gdLst>
              <a:gd name="connsiteX0" fmla="*/ 393700 w 2094484"/>
              <a:gd name="connsiteY0" fmla="*/ 0 h 1574800"/>
              <a:gd name="connsiteX1" fmla="*/ 2094484 w 2094484"/>
              <a:gd name="connsiteY1" fmla="*/ 0 h 1574800"/>
              <a:gd name="connsiteX2" fmla="*/ 1700784 w 2094484"/>
              <a:gd name="connsiteY2" fmla="*/ 1574800 h 1574800"/>
              <a:gd name="connsiteX3" fmla="*/ 0 w 2094484"/>
              <a:gd name="connsiteY3" fmla="*/ 1574800 h 1574800"/>
            </a:gdLst>
            <a:ahLst/>
            <a:cxnLst>
              <a:cxn ang="0">
                <a:pos x="connsiteX0" y="connsiteY0"/>
              </a:cxn>
              <a:cxn ang="0">
                <a:pos x="connsiteX1" y="connsiteY1"/>
              </a:cxn>
              <a:cxn ang="0">
                <a:pos x="connsiteX2" y="connsiteY2"/>
              </a:cxn>
              <a:cxn ang="0">
                <a:pos x="connsiteX3" y="connsiteY3"/>
              </a:cxn>
            </a:cxnLst>
            <a:rect l="l" t="t" r="r" b="b"/>
            <a:pathLst>
              <a:path w="2094484" h="1574800">
                <a:moveTo>
                  <a:pt x="393700" y="0"/>
                </a:moveTo>
                <a:lnTo>
                  <a:pt x="2094484" y="0"/>
                </a:lnTo>
                <a:lnTo>
                  <a:pt x="1700784" y="1574800"/>
                </a:lnTo>
                <a:lnTo>
                  <a:pt x="0" y="1574800"/>
                </a:lnTo>
                <a:close/>
              </a:path>
            </a:pathLst>
          </a:custGeom>
        </p:spPr>
        <p:txBody>
          <a:bodyPr wrap="square" anchor="ctr">
            <a:noAutofit/>
          </a:bodyPr>
          <a:lstStyle/>
          <a:p>
            <a:endParaRPr lang="en-US" dirty="0"/>
          </a:p>
        </p:txBody>
      </p:sp>
      <p:sp>
        <p:nvSpPr>
          <p:cNvPr id="23" name="Picture Placeholder 22">
            <a:extLst>
              <a:ext uri="{FF2B5EF4-FFF2-40B4-BE49-F238E27FC236}">
                <a16:creationId xmlns:a16="http://schemas.microsoft.com/office/drawing/2014/main" id="{00E06D98-6242-4800-86F0-017F8220ED1B}"/>
              </a:ext>
            </a:extLst>
          </p:cNvPr>
          <p:cNvSpPr>
            <a:spLocks noGrp="1"/>
          </p:cNvSpPr>
          <p:nvPr>
            <p:ph type="pic" sz="quarter" idx="14"/>
          </p:nvPr>
        </p:nvSpPr>
        <p:spPr>
          <a:xfrm>
            <a:off x="622981" y="2260600"/>
            <a:ext cx="2094484" cy="1574800"/>
          </a:xfrm>
          <a:custGeom>
            <a:avLst/>
            <a:gdLst>
              <a:gd name="connsiteX0" fmla="*/ 393700 w 2094484"/>
              <a:gd name="connsiteY0" fmla="*/ 0 h 1574800"/>
              <a:gd name="connsiteX1" fmla="*/ 2094484 w 2094484"/>
              <a:gd name="connsiteY1" fmla="*/ 0 h 1574800"/>
              <a:gd name="connsiteX2" fmla="*/ 1700784 w 2094484"/>
              <a:gd name="connsiteY2" fmla="*/ 1574800 h 1574800"/>
              <a:gd name="connsiteX3" fmla="*/ 0 w 2094484"/>
              <a:gd name="connsiteY3" fmla="*/ 1574800 h 1574800"/>
            </a:gdLst>
            <a:ahLst/>
            <a:cxnLst>
              <a:cxn ang="0">
                <a:pos x="connsiteX0" y="connsiteY0"/>
              </a:cxn>
              <a:cxn ang="0">
                <a:pos x="connsiteX1" y="connsiteY1"/>
              </a:cxn>
              <a:cxn ang="0">
                <a:pos x="connsiteX2" y="connsiteY2"/>
              </a:cxn>
              <a:cxn ang="0">
                <a:pos x="connsiteX3" y="connsiteY3"/>
              </a:cxn>
            </a:cxnLst>
            <a:rect l="l" t="t" r="r" b="b"/>
            <a:pathLst>
              <a:path w="2094484" h="1574800">
                <a:moveTo>
                  <a:pt x="393700" y="0"/>
                </a:moveTo>
                <a:lnTo>
                  <a:pt x="2094484" y="0"/>
                </a:lnTo>
                <a:lnTo>
                  <a:pt x="1700784" y="1574800"/>
                </a:lnTo>
                <a:lnTo>
                  <a:pt x="0" y="1574800"/>
                </a:lnTo>
                <a:close/>
              </a:path>
            </a:pathLst>
          </a:custGeom>
        </p:spPr>
        <p:txBody>
          <a:bodyPr wrap="square" anchor="ctr">
            <a:noAutofit/>
          </a:bodyPr>
          <a:lstStyle/>
          <a:p>
            <a:endParaRPr lang="en-US" dirty="0"/>
          </a:p>
        </p:txBody>
      </p:sp>
      <p:sp>
        <p:nvSpPr>
          <p:cNvPr id="25" name="Picture Placeholder 24">
            <a:extLst>
              <a:ext uri="{FF2B5EF4-FFF2-40B4-BE49-F238E27FC236}">
                <a16:creationId xmlns:a16="http://schemas.microsoft.com/office/drawing/2014/main" id="{3E49CA3B-99C5-4F93-9C01-C62CFE650CFF}"/>
              </a:ext>
            </a:extLst>
          </p:cNvPr>
          <p:cNvSpPr>
            <a:spLocks noGrp="1"/>
          </p:cNvSpPr>
          <p:nvPr>
            <p:ph type="pic" sz="quarter" idx="16"/>
          </p:nvPr>
        </p:nvSpPr>
        <p:spPr>
          <a:xfrm>
            <a:off x="5048759" y="2260600"/>
            <a:ext cx="2094484" cy="1574800"/>
          </a:xfrm>
          <a:custGeom>
            <a:avLst/>
            <a:gdLst>
              <a:gd name="connsiteX0" fmla="*/ 393700 w 2094484"/>
              <a:gd name="connsiteY0" fmla="*/ 0 h 1574800"/>
              <a:gd name="connsiteX1" fmla="*/ 2094484 w 2094484"/>
              <a:gd name="connsiteY1" fmla="*/ 0 h 1574800"/>
              <a:gd name="connsiteX2" fmla="*/ 1700784 w 2094484"/>
              <a:gd name="connsiteY2" fmla="*/ 1574800 h 1574800"/>
              <a:gd name="connsiteX3" fmla="*/ 0 w 2094484"/>
              <a:gd name="connsiteY3" fmla="*/ 1574800 h 1574800"/>
            </a:gdLst>
            <a:ahLst/>
            <a:cxnLst>
              <a:cxn ang="0">
                <a:pos x="connsiteX0" y="connsiteY0"/>
              </a:cxn>
              <a:cxn ang="0">
                <a:pos x="connsiteX1" y="connsiteY1"/>
              </a:cxn>
              <a:cxn ang="0">
                <a:pos x="connsiteX2" y="connsiteY2"/>
              </a:cxn>
              <a:cxn ang="0">
                <a:pos x="connsiteX3" y="connsiteY3"/>
              </a:cxn>
            </a:cxnLst>
            <a:rect l="l" t="t" r="r" b="b"/>
            <a:pathLst>
              <a:path w="2094484" h="1574800">
                <a:moveTo>
                  <a:pt x="393700" y="0"/>
                </a:moveTo>
                <a:lnTo>
                  <a:pt x="2094484" y="0"/>
                </a:lnTo>
                <a:lnTo>
                  <a:pt x="1700784" y="1574800"/>
                </a:lnTo>
                <a:lnTo>
                  <a:pt x="0" y="1574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4844518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8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30" name="Picture Placeholder 29">
            <a:extLst>
              <a:ext uri="{FF2B5EF4-FFF2-40B4-BE49-F238E27FC236}">
                <a16:creationId xmlns:a16="http://schemas.microsoft.com/office/drawing/2014/main" id="{D826A455-98BC-483B-BC80-4B1BEE26CD98}"/>
              </a:ext>
            </a:extLst>
          </p:cNvPr>
          <p:cNvSpPr>
            <a:spLocks noGrp="1"/>
          </p:cNvSpPr>
          <p:nvPr>
            <p:ph type="pic" sz="quarter" idx="18"/>
          </p:nvPr>
        </p:nvSpPr>
        <p:spPr>
          <a:xfrm>
            <a:off x="9296567" y="2380343"/>
            <a:ext cx="2094484" cy="1574800"/>
          </a:xfrm>
          <a:custGeom>
            <a:avLst/>
            <a:gdLst>
              <a:gd name="connsiteX0" fmla="*/ 393700 w 2094484"/>
              <a:gd name="connsiteY0" fmla="*/ 0 h 1574800"/>
              <a:gd name="connsiteX1" fmla="*/ 2094484 w 2094484"/>
              <a:gd name="connsiteY1" fmla="*/ 0 h 1574800"/>
              <a:gd name="connsiteX2" fmla="*/ 1700784 w 2094484"/>
              <a:gd name="connsiteY2" fmla="*/ 1574800 h 1574800"/>
              <a:gd name="connsiteX3" fmla="*/ 0 w 2094484"/>
              <a:gd name="connsiteY3" fmla="*/ 1574800 h 1574800"/>
            </a:gdLst>
            <a:ahLst/>
            <a:cxnLst>
              <a:cxn ang="0">
                <a:pos x="connsiteX0" y="connsiteY0"/>
              </a:cxn>
              <a:cxn ang="0">
                <a:pos x="connsiteX1" y="connsiteY1"/>
              </a:cxn>
              <a:cxn ang="0">
                <a:pos x="connsiteX2" y="connsiteY2"/>
              </a:cxn>
              <a:cxn ang="0">
                <a:pos x="connsiteX3" y="connsiteY3"/>
              </a:cxn>
            </a:cxnLst>
            <a:rect l="l" t="t" r="r" b="b"/>
            <a:pathLst>
              <a:path w="2094484" h="1574800">
                <a:moveTo>
                  <a:pt x="393700" y="0"/>
                </a:moveTo>
                <a:lnTo>
                  <a:pt x="2094484" y="0"/>
                </a:lnTo>
                <a:lnTo>
                  <a:pt x="1700784" y="1574800"/>
                </a:lnTo>
                <a:lnTo>
                  <a:pt x="0" y="1574800"/>
                </a:lnTo>
                <a:close/>
              </a:path>
            </a:pathLst>
          </a:custGeom>
        </p:spPr>
        <p:txBody>
          <a:bodyPr wrap="square" anchor="ctr">
            <a:noAutofit/>
          </a:bodyPr>
          <a:lstStyle/>
          <a:p>
            <a:endParaRPr lang="en-US" dirty="0"/>
          </a:p>
        </p:txBody>
      </p:sp>
      <p:sp>
        <p:nvSpPr>
          <p:cNvPr id="26" name="Picture Placeholder 25">
            <a:extLst>
              <a:ext uri="{FF2B5EF4-FFF2-40B4-BE49-F238E27FC236}">
                <a16:creationId xmlns:a16="http://schemas.microsoft.com/office/drawing/2014/main" id="{1D08CA9C-FE1D-46E7-ABA9-FEE0C2FAD817}"/>
              </a:ext>
            </a:extLst>
          </p:cNvPr>
          <p:cNvSpPr>
            <a:spLocks noGrp="1"/>
          </p:cNvSpPr>
          <p:nvPr>
            <p:ph type="pic" sz="quarter" idx="15"/>
          </p:nvPr>
        </p:nvSpPr>
        <p:spPr>
          <a:xfrm>
            <a:off x="3632822" y="2380343"/>
            <a:ext cx="2094484" cy="1574800"/>
          </a:xfrm>
          <a:custGeom>
            <a:avLst/>
            <a:gdLst>
              <a:gd name="connsiteX0" fmla="*/ 393700 w 2094484"/>
              <a:gd name="connsiteY0" fmla="*/ 0 h 1574800"/>
              <a:gd name="connsiteX1" fmla="*/ 2094484 w 2094484"/>
              <a:gd name="connsiteY1" fmla="*/ 0 h 1574800"/>
              <a:gd name="connsiteX2" fmla="*/ 1700784 w 2094484"/>
              <a:gd name="connsiteY2" fmla="*/ 1574800 h 1574800"/>
              <a:gd name="connsiteX3" fmla="*/ 0 w 2094484"/>
              <a:gd name="connsiteY3" fmla="*/ 1574800 h 1574800"/>
            </a:gdLst>
            <a:ahLst/>
            <a:cxnLst>
              <a:cxn ang="0">
                <a:pos x="connsiteX0" y="connsiteY0"/>
              </a:cxn>
              <a:cxn ang="0">
                <a:pos x="connsiteX1" y="connsiteY1"/>
              </a:cxn>
              <a:cxn ang="0">
                <a:pos x="connsiteX2" y="connsiteY2"/>
              </a:cxn>
              <a:cxn ang="0">
                <a:pos x="connsiteX3" y="connsiteY3"/>
              </a:cxn>
            </a:cxnLst>
            <a:rect l="l" t="t" r="r" b="b"/>
            <a:pathLst>
              <a:path w="2094484" h="1574800">
                <a:moveTo>
                  <a:pt x="393700" y="0"/>
                </a:moveTo>
                <a:lnTo>
                  <a:pt x="2094484" y="0"/>
                </a:lnTo>
                <a:lnTo>
                  <a:pt x="1700784" y="1574800"/>
                </a:lnTo>
                <a:lnTo>
                  <a:pt x="0" y="1574800"/>
                </a:lnTo>
                <a:close/>
              </a:path>
            </a:pathLst>
          </a:custGeom>
        </p:spPr>
        <p:txBody>
          <a:bodyPr wrap="square" anchor="ctr">
            <a:noAutofit/>
          </a:bodyPr>
          <a:lstStyle/>
          <a:p>
            <a:endParaRPr lang="en-US" dirty="0"/>
          </a:p>
        </p:txBody>
      </p:sp>
      <p:sp>
        <p:nvSpPr>
          <p:cNvPr id="20" name="Picture Placeholder 19">
            <a:extLst>
              <a:ext uri="{FF2B5EF4-FFF2-40B4-BE49-F238E27FC236}">
                <a16:creationId xmlns:a16="http://schemas.microsoft.com/office/drawing/2014/main" id="{50ACA5C5-AAE1-424A-8E90-9589D97F8C4A}"/>
              </a:ext>
            </a:extLst>
          </p:cNvPr>
          <p:cNvSpPr>
            <a:spLocks noGrp="1"/>
          </p:cNvSpPr>
          <p:nvPr>
            <p:ph type="pic" sz="quarter" idx="14"/>
          </p:nvPr>
        </p:nvSpPr>
        <p:spPr>
          <a:xfrm>
            <a:off x="800949" y="2380343"/>
            <a:ext cx="2094484" cy="1574800"/>
          </a:xfrm>
          <a:custGeom>
            <a:avLst/>
            <a:gdLst>
              <a:gd name="connsiteX0" fmla="*/ 393700 w 2094484"/>
              <a:gd name="connsiteY0" fmla="*/ 0 h 1574800"/>
              <a:gd name="connsiteX1" fmla="*/ 2094484 w 2094484"/>
              <a:gd name="connsiteY1" fmla="*/ 0 h 1574800"/>
              <a:gd name="connsiteX2" fmla="*/ 1700784 w 2094484"/>
              <a:gd name="connsiteY2" fmla="*/ 1574800 h 1574800"/>
              <a:gd name="connsiteX3" fmla="*/ 0 w 2094484"/>
              <a:gd name="connsiteY3" fmla="*/ 1574800 h 1574800"/>
            </a:gdLst>
            <a:ahLst/>
            <a:cxnLst>
              <a:cxn ang="0">
                <a:pos x="connsiteX0" y="connsiteY0"/>
              </a:cxn>
              <a:cxn ang="0">
                <a:pos x="connsiteX1" y="connsiteY1"/>
              </a:cxn>
              <a:cxn ang="0">
                <a:pos x="connsiteX2" y="connsiteY2"/>
              </a:cxn>
              <a:cxn ang="0">
                <a:pos x="connsiteX3" y="connsiteY3"/>
              </a:cxn>
            </a:cxnLst>
            <a:rect l="l" t="t" r="r" b="b"/>
            <a:pathLst>
              <a:path w="2094484" h="1574800">
                <a:moveTo>
                  <a:pt x="393700" y="0"/>
                </a:moveTo>
                <a:lnTo>
                  <a:pt x="2094484" y="0"/>
                </a:lnTo>
                <a:lnTo>
                  <a:pt x="1700784" y="1574800"/>
                </a:lnTo>
                <a:lnTo>
                  <a:pt x="0" y="1574800"/>
                </a:lnTo>
                <a:close/>
              </a:path>
            </a:pathLst>
          </a:custGeom>
        </p:spPr>
        <p:txBody>
          <a:bodyPr wrap="square" anchor="ctr">
            <a:noAutofit/>
          </a:bodyPr>
          <a:lstStyle/>
          <a:p>
            <a:endParaRPr lang="en-US" dirty="0"/>
          </a:p>
        </p:txBody>
      </p:sp>
      <p:sp>
        <p:nvSpPr>
          <p:cNvPr id="28" name="Picture Placeholder 27">
            <a:extLst>
              <a:ext uri="{FF2B5EF4-FFF2-40B4-BE49-F238E27FC236}">
                <a16:creationId xmlns:a16="http://schemas.microsoft.com/office/drawing/2014/main" id="{1C34F99C-D80F-4F62-B4AB-96508F003EDD}"/>
              </a:ext>
            </a:extLst>
          </p:cNvPr>
          <p:cNvSpPr>
            <a:spLocks noGrp="1"/>
          </p:cNvSpPr>
          <p:nvPr>
            <p:ph type="pic" sz="quarter" idx="16"/>
          </p:nvPr>
        </p:nvSpPr>
        <p:spPr>
          <a:xfrm>
            <a:off x="6464695" y="2380343"/>
            <a:ext cx="2094484" cy="1574800"/>
          </a:xfrm>
          <a:custGeom>
            <a:avLst/>
            <a:gdLst>
              <a:gd name="connsiteX0" fmla="*/ 393700 w 2094484"/>
              <a:gd name="connsiteY0" fmla="*/ 0 h 1574800"/>
              <a:gd name="connsiteX1" fmla="*/ 2094484 w 2094484"/>
              <a:gd name="connsiteY1" fmla="*/ 0 h 1574800"/>
              <a:gd name="connsiteX2" fmla="*/ 1700784 w 2094484"/>
              <a:gd name="connsiteY2" fmla="*/ 1574800 h 1574800"/>
              <a:gd name="connsiteX3" fmla="*/ 0 w 2094484"/>
              <a:gd name="connsiteY3" fmla="*/ 1574800 h 1574800"/>
            </a:gdLst>
            <a:ahLst/>
            <a:cxnLst>
              <a:cxn ang="0">
                <a:pos x="connsiteX0" y="connsiteY0"/>
              </a:cxn>
              <a:cxn ang="0">
                <a:pos x="connsiteX1" y="connsiteY1"/>
              </a:cxn>
              <a:cxn ang="0">
                <a:pos x="connsiteX2" y="connsiteY2"/>
              </a:cxn>
              <a:cxn ang="0">
                <a:pos x="connsiteX3" y="connsiteY3"/>
              </a:cxn>
            </a:cxnLst>
            <a:rect l="l" t="t" r="r" b="b"/>
            <a:pathLst>
              <a:path w="2094484" h="1574800">
                <a:moveTo>
                  <a:pt x="393700" y="0"/>
                </a:moveTo>
                <a:lnTo>
                  <a:pt x="2094484" y="0"/>
                </a:lnTo>
                <a:lnTo>
                  <a:pt x="1700784" y="1574800"/>
                </a:lnTo>
                <a:lnTo>
                  <a:pt x="0" y="1574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8077040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6_Title 1">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71B813E5-DA37-42A0-BB29-0A7EF85E245A}"/>
              </a:ext>
            </a:extLst>
          </p:cNvPr>
          <p:cNvSpPr>
            <a:spLocks noGrp="1"/>
          </p:cNvSpPr>
          <p:nvPr>
            <p:ph type="pic" sz="quarter" idx="18"/>
          </p:nvPr>
        </p:nvSpPr>
        <p:spPr>
          <a:xfrm>
            <a:off x="4826001" y="1943100"/>
            <a:ext cx="2540000" cy="2540000"/>
          </a:xfrm>
          <a:custGeom>
            <a:avLst/>
            <a:gdLst>
              <a:gd name="connsiteX0" fmla="*/ 1270000 w 2540000"/>
              <a:gd name="connsiteY0" fmla="*/ 0 h 2540000"/>
              <a:gd name="connsiteX1" fmla="*/ 2540000 w 2540000"/>
              <a:gd name="connsiteY1" fmla="*/ 1270000 h 2540000"/>
              <a:gd name="connsiteX2" fmla="*/ 1270000 w 2540000"/>
              <a:gd name="connsiteY2" fmla="*/ 2540000 h 2540000"/>
              <a:gd name="connsiteX3" fmla="*/ 0 w 2540000"/>
              <a:gd name="connsiteY3" fmla="*/ 1270000 h 2540000"/>
            </a:gdLst>
            <a:ahLst/>
            <a:cxnLst>
              <a:cxn ang="0">
                <a:pos x="connsiteX0" y="connsiteY0"/>
              </a:cxn>
              <a:cxn ang="0">
                <a:pos x="connsiteX1" y="connsiteY1"/>
              </a:cxn>
              <a:cxn ang="0">
                <a:pos x="connsiteX2" y="connsiteY2"/>
              </a:cxn>
              <a:cxn ang="0">
                <a:pos x="connsiteX3" y="connsiteY3"/>
              </a:cxn>
            </a:cxnLst>
            <a:rect l="l" t="t" r="r" b="b"/>
            <a:pathLst>
              <a:path w="2540000" h="2540000">
                <a:moveTo>
                  <a:pt x="1270000" y="0"/>
                </a:moveTo>
                <a:lnTo>
                  <a:pt x="2540000" y="1270000"/>
                </a:lnTo>
                <a:lnTo>
                  <a:pt x="1270000" y="2540000"/>
                </a:lnTo>
                <a:lnTo>
                  <a:pt x="0" y="1270000"/>
                </a:lnTo>
                <a:close/>
              </a:path>
            </a:pathLst>
          </a:custGeom>
        </p:spPr>
        <p:txBody>
          <a:bodyPr wrap="square" anchor="ctr">
            <a:noAutofit/>
          </a:bodyPr>
          <a:lstStyle/>
          <a:p>
            <a:endParaRPr lang="en-US" dirty="0"/>
          </a:p>
        </p:txBody>
      </p:sp>
      <p:sp>
        <p:nvSpPr>
          <p:cNvPr id="16" name="Picture Placeholder 15">
            <a:extLst>
              <a:ext uri="{FF2B5EF4-FFF2-40B4-BE49-F238E27FC236}">
                <a16:creationId xmlns:a16="http://schemas.microsoft.com/office/drawing/2014/main" id="{235C87C8-EA9B-4998-A89B-01417A813AC3}"/>
              </a:ext>
            </a:extLst>
          </p:cNvPr>
          <p:cNvSpPr>
            <a:spLocks noGrp="1"/>
          </p:cNvSpPr>
          <p:nvPr>
            <p:ph type="pic" sz="quarter" idx="17"/>
          </p:nvPr>
        </p:nvSpPr>
        <p:spPr>
          <a:xfrm>
            <a:off x="1290443" y="1943100"/>
            <a:ext cx="2540000" cy="2540000"/>
          </a:xfrm>
          <a:custGeom>
            <a:avLst/>
            <a:gdLst>
              <a:gd name="connsiteX0" fmla="*/ 1270000 w 2540000"/>
              <a:gd name="connsiteY0" fmla="*/ 0 h 2540000"/>
              <a:gd name="connsiteX1" fmla="*/ 2540000 w 2540000"/>
              <a:gd name="connsiteY1" fmla="*/ 1270000 h 2540000"/>
              <a:gd name="connsiteX2" fmla="*/ 1270000 w 2540000"/>
              <a:gd name="connsiteY2" fmla="*/ 2540000 h 2540000"/>
              <a:gd name="connsiteX3" fmla="*/ 0 w 2540000"/>
              <a:gd name="connsiteY3" fmla="*/ 1270000 h 2540000"/>
            </a:gdLst>
            <a:ahLst/>
            <a:cxnLst>
              <a:cxn ang="0">
                <a:pos x="connsiteX0" y="connsiteY0"/>
              </a:cxn>
              <a:cxn ang="0">
                <a:pos x="connsiteX1" y="connsiteY1"/>
              </a:cxn>
              <a:cxn ang="0">
                <a:pos x="connsiteX2" y="connsiteY2"/>
              </a:cxn>
              <a:cxn ang="0">
                <a:pos x="connsiteX3" y="connsiteY3"/>
              </a:cxn>
            </a:cxnLst>
            <a:rect l="l" t="t" r="r" b="b"/>
            <a:pathLst>
              <a:path w="2540000" h="2540000">
                <a:moveTo>
                  <a:pt x="1270000" y="0"/>
                </a:moveTo>
                <a:lnTo>
                  <a:pt x="2540000" y="1270000"/>
                </a:lnTo>
                <a:lnTo>
                  <a:pt x="1270000" y="2540000"/>
                </a:lnTo>
                <a:lnTo>
                  <a:pt x="0" y="1270000"/>
                </a:lnTo>
                <a:close/>
              </a:path>
            </a:pathLst>
          </a:custGeom>
        </p:spPr>
        <p:txBody>
          <a:bodyPr wrap="square" anchor="ctr">
            <a:noAutofit/>
          </a:bodyPr>
          <a:lstStyle/>
          <a:p>
            <a:endParaRPr lang="en-US" dirty="0"/>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8" name="Picture Placeholder 17">
            <a:extLst>
              <a:ext uri="{FF2B5EF4-FFF2-40B4-BE49-F238E27FC236}">
                <a16:creationId xmlns:a16="http://schemas.microsoft.com/office/drawing/2014/main" id="{1BB73EE9-AB42-4507-804E-015F4E60703C}"/>
              </a:ext>
            </a:extLst>
          </p:cNvPr>
          <p:cNvSpPr>
            <a:spLocks noGrp="1"/>
          </p:cNvSpPr>
          <p:nvPr>
            <p:ph type="pic" sz="quarter" idx="19"/>
          </p:nvPr>
        </p:nvSpPr>
        <p:spPr>
          <a:xfrm>
            <a:off x="8361558" y="1943100"/>
            <a:ext cx="2540000" cy="2540000"/>
          </a:xfrm>
          <a:custGeom>
            <a:avLst/>
            <a:gdLst>
              <a:gd name="connsiteX0" fmla="*/ 1270000 w 2540000"/>
              <a:gd name="connsiteY0" fmla="*/ 0 h 2540000"/>
              <a:gd name="connsiteX1" fmla="*/ 2540000 w 2540000"/>
              <a:gd name="connsiteY1" fmla="*/ 1270000 h 2540000"/>
              <a:gd name="connsiteX2" fmla="*/ 1270000 w 2540000"/>
              <a:gd name="connsiteY2" fmla="*/ 2540000 h 2540000"/>
              <a:gd name="connsiteX3" fmla="*/ 0 w 2540000"/>
              <a:gd name="connsiteY3" fmla="*/ 1270000 h 2540000"/>
            </a:gdLst>
            <a:ahLst/>
            <a:cxnLst>
              <a:cxn ang="0">
                <a:pos x="connsiteX0" y="connsiteY0"/>
              </a:cxn>
              <a:cxn ang="0">
                <a:pos x="connsiteX1" y="connsiteY1"/>
              </a:cxn>
              <a:cxn ang="0">
                <a:pos x="connsiteX2" y="connsiteY2"/>
              </a:cxn>
              <a:cxn ang="0">
                <a:pos x="connsiteX3" y="connsiteY3"/>
              </a:cxn>
            </a:cxnLst>
            <a:rect l="l" t="t" r="r" b="b"/>
            <a:pathLst>
              <a:path w="2540000" h="2540000">
                <a:moveTo>
                  <a:pt x="1270000" y="0"/>
                </a:moveTo>
                <a:lnTo>
                  <a:pt x="2540000" y="1270000"/>
                </a:lnTo>
                <a:lnTo>
                  <a:pt x="1270000" y="2540000"/>
                </a:lnTo>
                <a:lnTo>
                  <a:pt x="0" y="1270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8911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8" name="Picture Placeholder 17">
            <a:extLst>
              <a:ext uri="{FF2B5EF4-FFF2-40B4-BE49-F238E27FC236}">
                <a16:creationId xmlns:a16="http://schemas.microsoft.com/office/drawing/2014/main" id="{17B96618-D891-4377-9336-DE846F7EBB3C}"/>
              </a:ext>
            </a:extLst>
          </p:cNvPr>
          <p:cNvSpPr>
            <a:spLocks noGrp="1"/>
          </p:cNvSpPr>
          <p:nvPr>
            <p:ph type="pic" sz="quarter" idx="19"/>
          </p:nvPr>
        </p:nvSpPr>
        <p:spPr>
          <a:xfrm>
            <a:off x="1144849" y="3902377"/>
            <a:ext cx="2439503" cy="2397468"/>
          </a:xfrm>
          <a:custGeom>
            <a:avLst/>
            <a:gdLst>
              <a:gd name="connsiteX0" fmla="*/ 656782 w 2439503"/>
              <a:gd name="connsiteY0" fmla="*/ 86 h 2397468"/>
              <a:gd name="connsiteX1" fmla="*/ 1222528 w 2439503"/>
              <a:gd name="connsiteY1" fmla="*/ 394207 h 2397468"/>
              <a:gd name="connsiteX2" fmla="*/ 1223500 w 2439503"/>
              <a:gd name="connsiteY2" fmla="*/ 397835 h 2397468"/>
              <a:gd name="connsiteX3" fmla="*/ 1907152 w 2439503"/>
              <a:gd name="connsiteY3" fmla="*/ 90232 h 2397468"/>
              <a:gd name="connsiteX4" fmla="*/ 2438502 w 2439503"/>
              <a:gd name="connsiteY4" fmla="*/ 807122 h 2397468"/>
              <a:gd name="connsiteX5" fmla="*/ 1175626 w 2439503"/>
              <a:gd name="connsiteY5" fmla="*/ 2397468 h 2397468"/>
              <a:gd name="connsiteX6" fmla="*/ 1171250 w 2439503"/>
              <a:gd name="connsiteY6" fmla="*/ 2394752 h 2397468"/>
              <a:gd name="connsiteX7" fmla="*/ 4534 w 2439503"/>
              <a:gd name="connsiteY7" fmla="*/ 654470 h 2397468"/>
              <a:gd name="connsiteX8" fmla="*/ 578825 w 2439503"/>
              <a:gd name="connsiteY8" fmla="*/ 6804 h 2397468"/>
              <a:gd name="connsiteX9" fmla="*/ 656782 w 2439503"/>
              <a:gd name="connsiteY9" fmla="*/ 86 h 239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9503" h="2397468">
                <a:moveTo>
                  <a:pt x="656782" y="86"/>
                </a:moveTo>
                <a:cubicBezTo>
                  <a:pt x="842339" y="-3174"/>
                  <a:pt x="1050687" y="86437"/>
                  <a:pt x="1222528" y="394207"/>
                </a:cubicBezTo>
                <a:cubicBezTo>
                  <a:pt x="1222528" y="394207"/>
                  <a:pt x="1223500" y="397835"/>
                  <a:pt x="1223500" y="397835"/>
                </a:cubicBezTo>
                <a:cubicBezTo>
                  <a:pt x="1442333" y="70921"/>
                  <a:pt x="1701976" y="32455"/>
                  <a:pt x="1907152" y="90232"/>
                </a:cubicBezTo>
                <a:cubicBezTo>
                  <a:pt x="2214429" y="175085"/>
                  <a:pt x="2426384" y="475994"/>
                  <a:pt x="2438502" y="807122"/>
                </a:cubicBezTo>
                <a:cubicBezTo>
                  <a:pt x="2480692" y="1795052"/>
                  <a:pt x="1175626" y="2397468"/>
                  <a:pt x="1175626" y="2397468"/>
                </a:cubicBezTo>
                <a:cubicBezTo>
                  <a:pt x="1175626" y="2397468"/>
                  <a:pt x="1175626" y="2397468"/>
                  <a:pt x="1171250" y="2394752"/>
                </a:cubicBezTo>
                <a:cubicBezTo>
                  <a:pt x="1088114" y="2343155"/>
                  <a:pt x="-81633" y="1599032"/>
                  <a:pt x="4534" y="654470"/>
                </a:cubicBezTo>
                <a:cubicBezTo>
                  <a:pt x="36175" y="323282"/>
                  <a:pt x="266185" y="51695"/>
                  <a:pt x="578825" y="6804"/>
                </a:cubicBezTo>
                <a:cubicBezTo>
                  <a:pt x="604230" y="2913"/>
                  <a:pt x="630273" y="552"/>
                  <a:pt x="656782" y="86"/>
                </a:cubicBezTo>
                <a:close/>
              </a:path>
            </a:pathLst>
          </a:custGeom>
        </p:spPr>
        <p:txBody>
          <a:bodyPr wrap="square" anchor="ctr">
            <a:noAutofit/>
          </a:bodyPr>
          <a:lstStyle>
            <a:lvl1pPr marL="0" indent="0" algn="ctr">
              <a:buNone/>
              <a:defRPr sz="1200"/>
            </a:lvl1pPr>
          </a:lstStyle>
          <a:p>
            <a:endParaRPr lang="en-US" dirty="0"/>
          </a:p>
        </p:txBody>
      </p:sp>
      <p:sp>
        <p:nvSpPr>
          <p:cNvPr id="20" name="Picture Placeholder 19">
            <a:extLst>
              <a:ext uri="{FF2B5EF4-FFF2-40B4-BE49-F238E27FC236}">
                <a16:creationId xmlns:a16="http://schemas.microsoft.com/office/drawing/2014/main" id="{AACB2CB2-73CA-48A7-94EE-40F64D871E2D}"/>
              </a:ext>
            </a:extLst>
          </p:cNvPr>
          <p:cNvSpPr>
            <a:spLocks noGrp="1"/>
          </p:cNvSpPr>
          <p:nvPr>
            <p:ph type="pic" sz="quarter" idx="20"/>
          </p:nvPr>
        </p:nvSpPr>
        <p:spPr>
          <a:xfrm>
            <a:off x="4903342" y="3703275"/>
            <a:ext cx="2439504" cy="2397466"/>
          </a:xfrm>
          <a:custGeom>
            <a:avLst/>
            <a:gdLst>
              <a:gd name="connsiteX0" fmla="*/ 1263878 w 2439504"/>
              <a:gd name="connsiteY0" fmla="*/ 0 h 2397466"/>
              <a:gd name="connsiteX1" fmla="*/ 1268254 w 2439504"/>
              <a:gd name="connsiteY1" fmla="*/ 2715 h 2397466"/>
              <a:gd name="connsiteX2" fmla="*/ 2434971 w 2439504"/>
              <a:gd name="connsiteY2" fmla="*/ 1742997 h 2397466"/>
              <a:gd name="connsiteX3" fmla="*/ 1860679 w 2439504"/>
              <a:gd name="connsiteY3" fmla="*/ 2390663 h 2397466"/>
              <a:gd name="connsiteX4" fmla="*/ 1216976 w 2439504"/>
              <a:gd name="connsiteY4" fmla="*/ 2003260 h 2397466"/>
              <a:gd name="connsiteX5" fmla="*/ 1216004 w 2439504"/>
              <a:gd name="connsiteY5" fmla="*/ 1999633 h 2397466"/>
              <a:gd name="connsiteX6" fmla="*/ 532353 w 2439504"/>
              <a:gd name="connsiteY6" fmla="*/ 2307235 h 2397466"/>
              <a:gd name="connsiteX7" fmla="*/ 1002 w 2439504"/>
              <a:gd name="connsiteY7" fmla="*/ 1590346 h 2397466"/>
              <a:gd name="connsiteX8" fmla="*/ 1263878 w 2439504"/>
              <a:gd name="connsiteY8" fmla="*/ 0 h 239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9504" h="2397466">
                <a:moveTo>
                  <a:pt x="1263878" y="0"/>
                </a:moveTo>
                <a:cubicBezTo>
                  <a:pt x="1263878" y="0"/>
                  <a:pt x="1263878" y="0"/>
                  <a:pt x="1268254" y="2715"/>
                </a:cubicBezTo>
                <a:cubicBezTo>
                  <a:pt x="1351391" y="54312"/>
                  <a:pt x="2521137" y="798435"/>
                  <a:pt x="2434971" y="1742997"/>
                </a:cubicBezTo>
                <a:cubicBezTo>
                  <a:pt x="2403329" y="2074185"/>
                  <a:pt x="2173320" y="2345772"/>
                  <a:pt x="1860679" y="2390663"/>
                </a:cubicBezTo>
                <a:cubicBezTo>
                  <a:pt x="1657438" y="2421793"/>
                  <a:pt x="1413367" y="2354997"/>
                  <a:pt x="1216976" y="2003260"/>
                </a:cubicBezTo>
                <a:cubicBezTo>
                  <a:pt x="1216976" y="2003260"/>
                  <a:pt x="1216004" y="1999633"/>
                  <a:pt x="1216004" y="1999633"/>
                </a:cubicBezTo>
                <a:cubicBezTo>
                  <a:pt x="997171" y="2326546"/>
                  <a:pt x="737529" y="2365012"/>
                  <a:pt x="532353" y="2307235"/>
                </a:cubicBezTo>
                <a:cubicBezTo>
                  <a:pt x="225075" y="2222383"/>
                  <a:pt x="13120" y="1921473"/>
                  <a:pt x="1002" y="1590346"/>
                </a:cubicBezTo>
                <a:cubicBezTo>
                  <a:pt x="-41187" y="602416"/>
                  <a:pt x="1263878" y="0"/>
                  <a:pt x="1263878" y="0"/>
                </a:cubicBezTo>
                <a:close/>
              </a:path>
            </a:pathLst>
          </a:custGeom>
        </p:spPr>
        <p:txBody>
          <a:bodyPr wrap="square" anchor="ctr">
            <a:noAutofit/>
          </a:bodyPr>
          <a:lstStyle>
            <a:lvl1pPr marL="0" indent="0" algn="ctr">
              <a:buNone/>
              <a:defRPr sz="1200"/>
            </a:lvl1pPr>
          </a:lstStyle>
          <a:p>
            <a:endParaRPr lang="en-US" dirty="0"/>
          </a:p>
        </p:txBody>
      </p:sp>
      <p:sp>
        <p:nvSpPr>
          <p:cNvPr id="22" name="Picture Placeholder 21">
            <a:extLst>
              <a:ext uri="{FF2B5EF4-FFF2-40B4-BE49-F238E27FC236}">
                <a16:creationId xmlns:a16="http://schemas.microsoft.com/office/drawing/2014/main" id="{86505EDE-5557-404B-8B60-10660C343D8E}"/>
              </a:ext>
            </a:extLst>
          </p:cNvPr>
          <p:cNvSpPr>
            <a:spLocks noGrp="1"/>
          </p:cNvSpPr>
          <p:nvPr>
            <p:ph type="pic" sz="quarter" idx="21"/>
          </p:nvPr>
        </p:nvSpPr>
        <p:spPr>
          <a:xfrm>
            <a:off x="8785243" y="3902377"/>
            <a:ext cx="2439503" cy="2397468"/>
          </a:xfrm>
          <a:custGeom>
            <a:avLst/>
            <a:gdLst>
              <a:gd name="connsiteX0" fmla="*/ 656782 w 2439503"/>
              <a:gd name="connsiteY0" fmla="*/ 86 h 2397468"/>
              <a:gd name="connsiteX1" fmla="*/ 1222528 w 2439503"/>
              <a:gd name="connsiteY1" fmla="*/ 394207 h 2397468"/>
              <a:gd name="connsiteX2" fmla="*/ 1223500 w 2439503"/>
              <a:gd name="connsiteY2" fmla="*/ 397835 h 2397468"/>
              <a:gd name="connsiteX3" fmla="*/ 1907152 w 2439503"/>
              <a:gd name="connsiteY3" fmla="*/ 90232 h 2397468"/>
              <a:gd name="connsiteX4" fmla="*/ 2438502 w 2439503"/>
              <a:gd name="connsiteY4" fmla="*/ 807122 h 2397468"/>
              <a:gd name="connsiteX5" fmla="*/ 1175626 w 2439503"/>
              <a:gd name="connsiteY5" fmla="*/ 2397468 h 2397468"/>
              <a:gd name="connsiteX6" fmla="*/ 1171250 w 2439503"/>
              <a:gd name="connsiteY6" fmla="*/ 2394752 h 2397468"/>
              <a:gd name="connsiteX7" fmla="*/ 4534 w 2439503"/>
              <a:gd name="connsiteY7" fmla="*/ 654470 h 2397468"/>
              <a:gd name="connsiteX8" fmla="*/ 578825 w 2439503"/>
              <a:gd name="connsiteY8" fmla="*/ 6804 h 2397468"/>
              <a:gd name="connsiteX9" fmla="*/ 656782 w 2439503"/>
              <a:gd name="connsiteY9" fmla="*/ 86 h 239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9503" h="2397468">
                <a:moveTo>
                  <a:pt x="656782" y="86"/>
                </a:moveTo>
                <a:cubicBezTo>
                  <a:pt x="842339" y="-3174"/>
                  <a:pt x="1050687" y="86437"/>
                  <a:pt x="1222528" y="394207"/>
                </a:cubicBezTo>
                <a:cubicBezTo>
                  <a:pt x="1222528" y="394207"/>
                  <a:pt x="1223500" y="397835"/>
                  <a:pt x="1223500" y="397835"/>
                </a:cubicBezTo>
                <a:cubicBezTo>
                  <a:pt x="1442333" y="70921"/>
                  <a:pt x="1701976" y="32455"/>
                  <a:pt x="1907152" y="90232"/>
                </a:cubicBezTo>
                <a:cubicBezTo>
                  <a:pt x="2214429" y="175085"/>
                  <a:pt x="2426384" y="475994"/>
                  <a:pt x="2438502" y="807122"/>
                </a:cubicBezTo>
                <a:cubicBezTo>
                  <a:pt x="2480691" y="1795052"/>
                  <a:pt x="1175626" y="2397468"/>
                  <a:pt x="1175626" y="2397468"/>
                </a:cubicBezTo>
                <a:cubicBezTo>
                  <a:pt x="1175626" y="2397468"/>
                  <a:pt x="1175626" y="2397468"/>
                  <a:pt x="1171250" y="2394752"/>
                </a:cubicBezTo>
                <a:cubicBezTo>
                  <a:pt x="1088113" y="2343155"/>
                  <a:pt x="-81633" y="1599032"/>
                  <a:pt x="4534" y="654470"/>
                </a:cubicBezTo>
                <a:cubicBezTo>
                  <a:pt x="36175" y="323282"/>
                  <a:pt x="266185" y="51695"/>
                  <a:pt x="578825" y="6804"/>
                </a:cubicBezTo>
                <a:cubicBezTo>
                  <a:pt x="604230" y="2913"/>
                  <a:pt x="630273" y="552"/>
                  <a:pt x="656782" y="86"/>
                </a:cubicBezTo>
                <a:close/>
              </a:path>
            </a:pathLst>
          </a:custGeom>
        </p:spPr>
        <p:txBody>
          <a:bodyPr wrap="square" anchor="ctr">
            <a:noAutofit/>
          </a:bodyPr>
          <a:lstStyle>
            <a:lvl1pPr marL="0" indent="0" algn="ctr">
              <a:buNone/>
              <a:defRPr sz="1200"/>
            </a:lvl1pPr>
          </a:lstStyle>
          <a:p>
            <a:endParaRPr lang="en-US" dirty="0"/>
          </a:p>
        </p:txBody>
      </p:sp>
      <p:sp>
        <p:nvSpPr>
          <p:cNvPr id="16" name="Rectangle 15">
            <a:extLst>
              <a:ext uri="{FF2B5EF4-FFF2-40B4-BE49-F238E27FC236}">
                <a16:creationId xmlns:a16="http://schemas.microsoft.com/office/drawing/2014/main" id="{9F79C272-3327-4DFF-8FE0-17C4CF12DBE3}"/>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a:extLst>
              <a:ext uri="{FF2B5EF4-FFF2-40B4-BE49-F238E27FC236}">
                <a16:creationId xmlns:a16="http://schemas.microsoft.com/office/drawing/2014/main" id="{AA6F8F79-D41A-4F9E-A66A-C7C118ED0789}"/>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18509529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7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7" name="Picture Placeholder 16">
            <a:extLst>
              <a:ext uri="{FF2B5EF4-FFF2-40B4-BE49-F238E27FC236}">
                <a16:creationId xmlns:a16="http://schemas.microsoft.com/office/drawing/2014/main" id="{30ACDBF0-D473-46FD-B0C8-ABB76FC07374}"/>
              </a:ext>
            </a:extLst>
          </p:cNvPr>
          <p:cNvSpPr>
            <a:spLocks noGrp="1"/>
          </p:cNvSpPr>
          <p:nvPr>
            <p:ph type="pic" sz="quarter" idx="14"/>
          </p:nvPr>
        </p:nvSpPr>
        <p:spPr>
          <a:xfrm>
            <a:off x="258920" y="876300"/>
            <a:ext cx="6790182" cy="5105400"/>
          </a:xfrm>
          <a:custGeom>
            <a:avLst/>
            <a:gdLst>
              <a:gd name="connsiteX0" fmla="*/ 1276350 w 6790182"/>
              <a:gd name="connsiteY0" fmla="*/ 0 h 5105400"/>
              <a:gd name="connsiteX1" fmla="*/ 6790182 w 6790182"/>
              <a:gd name="connsiteY1" fmla="*/ 0 h 5105400"/>
              <a:gd name="connsiteX2" fmla="*/ 5513832 w 6790182"/>
              <a:gd name="connsiteY2" fmla="*/ 5105400 h 5105400"/>
              <a:gd name="connsiteX3" fmla="*/ 0 w 6790182"/>
              <a:gd name="connsiteY3" fmla="*/ 5105400 h 5105400"/>
            </a:gdLst>
            <a:ahLst/>
            <a:cxnLst>
              <a:cxn ang="0">
                <a:pos x="connsiteX0" y="connsiteY0"/>
              </a:cxn>
              <a:cxn ang="0">
                <a:pos x="connsiteX1" y="connsiteY1"/>
              </a:cxn>
              <a:cxn ang="0">
                <a:pos x="connsiteX2" y="connsiteY2"/>
              </a:cxn>
              <a:cxn ang="0">
                <a:pos x="connsiteX3" y="connsiteY3"/>
              </a:cxn>
            </a:cxnLst>
            <a:rect l="l" t="t" r="r" b="b"/>
            <a:pathLst>
              <a:path w="6790182" h="5105400">
                <a:moveTo>
                  <a:pt x="1276350" y="0"/>
                </a:moveTo>
                <a:lnTo>
                  <a:pt x="6790182" y="0"/>
                </a:lnTo>
                <a:lnTo>
                  <a:pt x="5513832" y="5105400"/>
                </a:lnTo>
                <a:lnTo>
                  <a:pt x="0" y="51054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0322931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8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4" name="Picture Placeholder 13">
            <a:extLst>
              <a:ext uri="{FF2B5EF4-FFF2-40B4-BE49-F238E27FC236}">
                <a16:creationId xmlns:a16="http://schemas.microsoft.com/office/drawing/2014/main" id="{3F9CB7FB-73FA-44F8-9361-865C45514D45}"/>
              </a:ext>
            </a:extLst>
          </p:cNvPr>
          <p:cNvSpPr>
            <a:spLocks noGrp="1"/>
          </p:cNvSpPr>
          <p:nvPr>
            <p:ph type="pic" sz="quarter" idx="14"/>
          </p:nvPr>
        </p:nvSpPr>
        <p:spPr>
          <a:xfrm>
            <a:off x="1993902" y="2047522"/>
            <a:ext cx="8204199" cy="1698096"/>
          </a:xfrm>
          <a:custGeom>
            <a:avLst/>
            <a:gdLst>
              <a:gd name="connsiteX0" fmla="*/ 0 w 8204199"/>
              <a:gd name="connsiteY0" fmla="*/ 0 h 1698096"/>
              <a:gd name="connsiteX1" fmla="*/ 8204199 w 8204199"/>
              <a:gd name="connsiteY1" fmla="*/ 0 h 1698096"/>
              <a:gd name="connsiteX2" fmla="*/ 8204199 w 8204199"/>
              <a:gd name="connsiteY2" fmla="*/ 1698096 h 1698096"/>
              <a:gd name="connsiteX3" fmla="*/ 0 w 8204199"/>
              <a:gd name="connsiteY3" fmla="*/ 1698096 h 1698096"/>
            </a:gdLst>
            <a:ahLst/>
            <a:cxnLst>
              <a:cxn ang="0">
                <a:pos x="connsiteX0" y="connsiteY0"/>
              </a:cxn>
              <a:cxn ang="0">
                <a:pos x="connsiteX1" y="connsiteY1"/>
              </a:cxn>
              <a:cxn ang="0">
                <a:pos x="connsiteX2" y="connsiteY2"/>
              </a:cxn>
              <a:cxn ang="0">
                <a:pos x="connsiteX3" y="connsiteY3"/>
              </a:cxn>
            </a:cxnLst>
            <a:rect l="l" t="t" r="r" b="b"/>
            <a:pathLst>
              <a:path w="8204199" h="1698096">
                <a:moveTo>
                  <a:pt x="0" y="0"/>
                </a:moveTo>
                <a:lnTo>
                  <a:pt x="8204199" y="0"/>
                </a:lnTo>
                <a:lnTo>
                  <a:pt x="8204199" y="1698096"/>
                </a:lnTo>
                <a:lnTo>
                  <a:pt x="0" y="1698096"/>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813945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49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4" name="Picture Placeholder 13">
            <a:extLst>
              <a:ext uri="{FF2B5EF4-FFF2-40B4-BE49-F238E27FC236}">
                <a16:creationId xmlns:a16="http://schemas.microsoft.com/office/drawing/2014/main" id="{4F38F5D2-7D37-4B35-8D20-6DA058307347}"/>
              </a:ext>
            </a:extLst>
          </p:cNvPr>
          <p:cNvSpPr>
            <a:spLocks noGrp="1"/>
          </p:cNvSpPr>
          <p:nvPr>
            <p:ph type="pic" sz="quarter" idx="14"/>
          </p:nvPr>
        </p:nvSpPr>
        <p:spPr>
          <a:xfrm>
            <a:off x="1867767" y="2158452"/>
            <a:ext cx="8456466" cy="2121157"/>
          </a:xfrm>
          <a:custGeom>
            <a:avLst/>
            <a:gdLst>
              <a:gd name="connsiteX0" fmla="*/ 0 w 8456466"/>
              <a:gd name="connsiteY0" fmla="*/ 0 h 2121157"/>
              <a:gd name="connsiteX1" fmla="*/ 8456466 w 8456466"/>
              <a:gd name="connsiteY1" fmla="*/ 0 h 2121157"/>
              <a:gd name="connsiteX2" fmla="*/ 8456466 w 8456466"/>
              <a:gd name="connsiteY2" fmla="*/ 2121157 h 2121157"/>
              <a:gd name="connsiteX3" fmla="*/ 0 w 8456466"/>
              <a:gd name="connsiteY3" fmla="*/ 2121157 h 2121157"/>
            </a:gdLst>
            <a:ahLst/>
            <a:cxnLst>
              <a:cxn ang="0">
                <a:pos x="connsiteX0" y="connsiteY0"/>
              </a:cxn>
              <a:cxn ang="0">
                <a:pos x="connsiteX1" y="connsiteY1"/>
              </a:cxn>
              <a:cxn ang="0">
                <a:pos x="connsiteX2" y="connsiteY2"/>
              </a:cxn>
              <a:cxn ang="0">
                <a:pos x="connsiteX3" y="connsiteY3"/>
              </a:cxn>
            </a:cxnLst>
            <a:rect l="l" t="t" r="r" b="b"/>
            <a:pathLst>
              <a:path w="8456466" h="2121157">
                <a:moveTo>
                  <a:pt x="0" y="0"/>
                </a:moveTo>
                <a:lnTo>
                  <a:pt x="8456466" y="0"/>
                </a:lnTo>
                <a:lnTo>
                  <a:pt x="8456466" y="2121157"/>
                </a:lnTo>
                <a:lnTo>
                  <a:pt x="0" y="212115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231010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0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6">
            <a:extLst>
              <a:ext uri="{FF2B5EF4-FFF2-40B4-BE49-F238E27FC236}">
                <a16:creationId xmlns:a16="http://schemas.microsoft.com/office/drawing/2014/main" id="{07945D77-210E-4FA7-8872-37234DE3B464}"/>
              </a:ext>
            </a:extLst>
          </p:cNvPr>
          <p:cNvSpPr>
            <a:spLocks noGrp="1"/>
          </p:cNvSpPr>
          <p:nvPr>
            <p:ph type="pic" sz="quarter" idx="15"/>
          </p:nvPr>
        </p:nvSpPr>
        <p:spPr>
          <a:xfrm>
            <a:off x="5051170" y="3759198"/>
            <a:ext cx="6093389" cy="2179555"/>
          </a:xfrm>
          <a:custGeom>
            <a:avLst/>
            <a:gdLst>
              <a:gd name="connsiteX0" fmla="*/ 0 w 6093389"/>
              <a:gd name="connsiteY0" fmla="*/ 0 h 2179555"/>
              <a:gd name="connsiteX1" fmla="*/ 6093389 w 6093389"/>
              <a:gd name="connsiteY1" fmla="*/ 0 h 2179555"/>
              <a:gd name="connsiteX2" fmla="*/ 6093389 w 6093389"/>
              <a:gd name="connsiteY2" fmla="*/ 2179555 h 2179555"/>
              <a:gd name="connsiteX3" fmla="*/ 0 w 6093389"/>
              <a:gd name="connsiteY3" fmla="*/ 2179555 h 2179555"/>
            </a:gdLst>
            <a:ahLst/>
            <a:cxnLst>
              <a:cxn ang="0">
                <a:pos x="connsiteX0" y="connsiteY0"/>
              </a:cxn>
              <a:cxn ang="0">
                <a:pos x="connsiteX1" y="connsiteY1"/>
              </a:cxn>
              <a:cxn ang="0">
                <a:pos x="connsiteX2" y="connsiteY2"/>
              </a:cxn>
              <a:cxn ang="0">
                <a:pos x="connsiteX3" y="connsiteY3"/>
              </a:cxn>
            </a:cxnLst>
            <a:rect l="l" t="t" r="r" b="b"/>
            <a:pathLst>
              <a:path w="6093389" h="2179555">
                <a:moveTo>
                  <a:pt x="0" y="0"/>
                </a:moveTo>
                <a:lnTo>
                  <a:pt x="6093389" y="0"/>
                </a:lnTo>
                <a:lnTo>
                  <a:pt x="6093389" y="2179555"/>
                </a:lnTo>
                <a:lnTo>
                  <a:pt x="0" y="2179555"/>
                </a:lnTo>
                <a:close/>
              </a:path>
            </a:pathLst>
          </a:custGeom>
        </p:spPr>
        <p:txBody>
          <a:bodyPr wrap="square" anchor="ctr">
            <a:noAutofit/>
          </a:bodyPr>
          <a:lstStyle/>
          <a:p>
            <a:endParaRPr lang="en-US" dirty="0"/>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Picture Placeholder 14">
            <a:extLst>
              <a:ext uri="{FF2B5EF4-FFF2-40B4-BE49-F238E27FC236}">
                <a16:creationId xmlns:a16="http://schemas.microsoft.com/office/drawing/2014/main" id="{C3FED415-1E67-4181-A97F-BA7D98EF4425}"/>
              </a:ext>
            </a:extLst>
          </p:cNvPr>
          <p:cNvSpPr>
            <a:spLocks noGrp="1"/>
          </p:cNvSpPr>
          <p:nvPr>
            <p:ph type="pic" sz="quarter" idx="14"/>
          </p:nvPr>
        </p:nvSpPr>
        <p:spPr>
          <a:xfrm>
            <a:off x="1047442" y="3759200"/>
            <a:ext cx="3880158" cy="2179555"/>
          </a:xfrm>
          <a:custGeom>
            <a:avLst/>
            <a:gdLst>
              <a:gd name="connsiteX0" fmla="*/ 0 w 3880158"/>
              <a:gd name="connsiteY0" fmla="*/ 0 h 2179555"/>
              <a:gd name="connsiteX1" fmla="*/ 3880158 w 3880158"/>
              <a:gd name="connsiteY1" fmla="*/ 0 h 2179555"/>
              <a:gd name="connsiteX2" fmla="*/ 3880158 w 3880158"/>
              <a:gd name="connsiteY2" fmla="*/ 2179555 h 2179555"/>
              <a:gd name="connsiteX3" fmla="*/ 0 w 3880158"/>
              <a:gd name="connsiteY3" fmla="*/ 2179555 h 2179555"/>
            </a:gdLst>
            <a:ahLst/>
            <a:cxnLst>
              <a:cxn ang="0">
                <a:pos x="connsiteX0" y="connsiteY0"/>
              </a:cxn>
              <a:cxn ang="0">
                <a:pos x="connsiteX1" y="connsiteY1"/>
              </a:cxn>
              <a:cxn ang="0">
                <a:pos x="connsiteX2" y="connsiteY2"/>
              </a:cxn>
              <a:cxn ang="0">
                <a:pos x="connsiteX3" y="connsiteY3"/>
              </a:cxn>
            </a:cxnLst>
            <a:rect l="l" t="t" r="r" b="b"/>
            <a:pathLst>
              <a:path w="3880158" h="2179555">
                <a:moveTo>
                  <a:pt x="0" y="0"/>
                </a:moveTo>
                <a:lnTo>
                  <a:pt x="3880158" y="0"/>
                </a:lnTo>
                <a:lnTo>
                  <a:pt x="3880158" y="2179555"/>
                </a:lnTo>
                <a:lnTo>
                  <a:pt x="0" y="217955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0700112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1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1" name="Picture Placeholder 30">
            <a:extLst>
              <a:ext uri="{FF2B5EF4-FFF2-40B4-BE49-F238E27FC236}">
                <a16:creationId xmlns:a16="http://schemas.microsoft.com/office/drawing/2014/main" id="{AAF5C659-A5A3-4E09-B21C-4C8CCC738317}"/>
              </a:ext>
            </a:extLst>
          </p:cNvPr>
          <p:cNvSpPr>
            <a:spLocks noGrp="1"/>
          </p:cNvSpPr>
          <p:nvPr>
            <p:ph type="pic" sz="quarter" idx="19"/>
          </p:nvPr>
        </p:nvSpPr>
        <p:spPr>
          <a:xfrm>
            <a:off x="3485327" y="4903580"/>
            <a:ext cx="3028342" cy="1052906"/>
          </a:xfrm>
          <a:custGeom>
            <a:avLst/>
            <a:gdLst>
              <a:gd name="connsiteX0" fmla="*/ 0 w 3028342"/>
              <a:gd name="connsiteY0" fmla="*/ 0 h 1052906"/>
              <a:gd name="connsiteX1" fmla="*/ 3028342 w 3028342"/>
              <a:gd name="connsiteY1" fmla="*/ 0 h 1052906"/>
              <a:gd name="connsiteX2" fmla="*/ 3028342 w 3028342"/>
              <a:gd name="connsiteY2" fmla="*/ 1052906 h 1052906"/>
              <a:gd name="connsiteX3" fmla="*/ 0 w 3028342"/>
              <a:gd name="connsiteY3" fmla="*/ 1052906 h 1052906"/>
            </a:gdLst>
            <a:ahLst/>
            <a:cxnLst>
              <a:cxn ang="0">
                <a:pos x="connsiteX0" y="connsiteY0"/>
              </a:cxn>
              <a:cxn ang="0">
                <a:pos x="connsiteX1" y="connsiteY1"/>
              </a:cxn>
              <a:cxn ang="0">
                <a:pos x="connsiteX2" y="connsiteY2"/>
              </a:cxn>
              <a:cxn ang="0">
                <a:pos x="connsiteX3" y="connsiteY3"/>
              </a:cxn>
            </a:cxnLst>
            <a:rect l="l" t="t" r="r" b="b"/>
            <a:pathLst>
              <a:path w="3028342" h="1052906">
                <a:moveTo>
                  <a:pt x="0" y="0"/>
                </a:moveTo>
                <a:lnTo>
                  <a:pt x="3028342" y="0"/>
                </a:lnTo>
                <a:lnTo>
                  <a:pt x="3028342" y="1052906"/>
                </a:lnTo>
                <a:lnTo>
                  <a:pt x="0" y="1052906"/>
                </a:lnTo>
                <a:close/>
              </a:path>
            </a:pathLst>
          </a:custGeom>
        </p:spPr>
        <p:txBody>
          <a:bodyPr wrap="square" anchor="ctr">
            <a:noAutofit/>
          </a:bodyPr>
          <a:lstStyle/>
          <a:p>
            <a:endParaRPr lang="en-US" dirty="0"/>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Picture Placeholder 32">
            <a:extLst>
              <a:ext uri="{FF2B5EF4-FFF2-40B4-BE49-F238E27FC236}">
                <a16:creationId xmlns:a16="http://schemas.microsoft.com/office/drawing/2014/main" id="{76C3EACD-ABD5-4D6D-8E7D-EA804DAD2A68}"/>
              </a:ext>
            </a:extLst>
          </p:cNvPr>
          <p:cNvSpPr>
            <a:spLocks noGrp="1"/>
          </p:cNvSpPr>
          <p:nvPr>
            <p:ph type="pic" sz="quarter" idx="20"/>
          </p:nvPr>
        </p:nvSpPr>
        <p:spPr>
          <a:xfrm>
            <a:off x="6607245" y="4903580"/>
            <a:ext cx="3840857" cy="1052906"/>
          </a:xfrm>
          <a:custGeom>
            <a:avLst/>
            <a:gdLst>
              <a:gd name="connsiteX0" fmla="*/ 0 w 3840857"/>
              <a:gd name="connsiteY0" fmla="*/ 0 h 1052906"/>
              <a:gd name="connsiteX1" fmla="*/ 3840857 w 3840857"/>
              <a:gd name="connsiteY1" fmla="*/ 0 h 1052906"/>
              <a:gd name="connsiteX2" fmla="*/ 3840857 w 3840857"/>
              <a:gd name="connsiteY2" fmla="*/ 1052906 h 1052906"/>
              <a:gd name="connsiteX3" fmla="*/ 0 w 3840857"/>
              <a:gd name="connsiteY3" fmla="*/ 1052906 h 1052906"/>
            </a:gdLst>
            <a:ahLst/>
            <a:cxnLst>
              <a:cxn ang="0">
                <a:pos x="connsiteX0" y="connsiteY0"/>
              </a:cxn>
              <a:cxn ang="0">
                <a:pos x="connsiteX1" y="connsiteY1"/>
              </a:cxn>
              <a:cxn ang="0">
                <a:pos x="connsiteX2" y="connsiteY2"/>
              </a:cxn>
              <a:cxn ang="0">
                <a:pos x="connsiteX3" y="connsiteY3"/>
              </a:cxn>
            </a:cxnLst>
            <a:rect l="l" t="t" r="r" b="b"/>
            <a:pathLst>
              <a:path w="3840857" h="1052906">
                <a:moveTo>
                  <a:pt x="0" y="0"/>
                </a:moveTo>
                <a:lnTo>
                  <a:pt x="3840857" y="0"/>
                </a:lnTo>
                <a:lnTo>
                  <a:pt x="3840857" y="1052906"/>
                </a:lnTo>
                <a:lnTo>
                  <a:pt x="0" y="1052906"/>
                </a:lnTo>
                <a:close/>
              </a:path>
            </a:pathLst>
          </a:custGeom>
        </p:spPr>
        <p:txBody>
          <a:bodyPr wrap="square" anchor="ctr">
            <a:noAutofit/>
          </a:bodyPr>
          <a:lstStyle/>
          <a:p>
            <a:endParaRPr lang="en-US" dirty="0"/>
          </a:p>
        </p:txBody>
      </p:sp>
      <p:sp>
        <p:nvSpPr>
          <p:cNvPr id="24" name="Picture Placeholder 23">
            <a:extLst>
              <a:ext uri="{FF2B5EF4-FFF2-40B4-BE49-F238E27FC236}">
                <a16:creationId xmlns:a16="http://schemas.microsoft.com/office/drawing/2014/main" id="{8D7B44C5-FF6E-4201-9F14-A9364A1E79B7}"/>
              </a:ext>
            </a:extLst>
          </p:cNvPr>
          <p:cNvSpPr>
            <a:spLocks noGrp="1"/>
          </p:cNvSpPr>
          <p:nvPr>
            <p:ph type="pic" sz="quarter" idx="15"/>
          </p:nvPr>
        </p:nvSpPr>
        <p:spPr>
          <a:xfrm>
            <a:off x="3580577" y="1807628"/>
            <a:ext cx="2986915" cy="1052906"/>
          </a:xfrm>
          <a:custGeom>
            <a:avLst/>
            <a:gdLst>
              <a:gd name="connsiteX0" fmla="*/ 0 w 2986915"/>
              <a:gd name="connsiteY0" fmla="*/ 0 h 1052906"/>
              <a:gd name="connsiteX1" fmla="*/ 2986915 w 2986915"/>
              <a:gd name="connsiteY1" fmla="*/ 0 h 1052906"/>
              <a:gd name="connsiteX2" fmla="*/ 2986915 w 2986915"/>
              <a:gd name="connsiteY2" fmla="*/ 1052906 h 1052906"/>
              <a:gd name="connsiteX3" fmla="*/ 0 w 2986915"/>
              <a:gd name="connsiteY3" fmla="*/ 1052906 h 1052906"/>
            </a:gdLst>
            <a:ahLst/>
            <a:cxnLst>
              <a:cxn ang="0">
                <a:pos x="connsiteX0" y="connsiteY0"/>
              </a:cxn>
              <a:cxn ang="0">
                <a:pos x="connsiteX1" y="connsiteY1"/>
              </a:cxn>
              <a:cxn ang="0">
                <a:pos x="connsiteX2" y="connsiteY2"/>
              </a:cxn>
              <a:cxn ang="0">
                <a:pos x="connsiteX3" y="connsiteY3"/>
              </a:cxn>
            </a:cxnLst>
            <a:rect l="l" t="t" r="r" b="b"/>
            <a:pathLst>
              <a:path w="2986915" h="1052906">
                <a:moveTo>
                  <a:pt x="0" y="0"/>
                </a:moveTo>
                <a:lnTo>
                  <a:pt x="2986915" y="0"/>
                </a:lnTo>
                <a:lnTo>
                  <a:pt x="2986915" y="1052906"/>
                </a:lnTo>
                <a:lnTo>
                  <a:pt x="0" y="1052906"/>
                </a:lnTo>
                <a:close/>
              </a:path>
            </a:pathLst>
          </a:custGeom>
        </p:spPr>
        <p:txBody>
          <a:bodyPr wrap="square" anchor="ctr">
            <a:noAutofit/>
          </a:bodyPr>
          <a:lstStyle/>
          <a:p>
            <a:endParaRPr lang="en-US" dirty="0"/>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7" name="Picture Placeholder 26">
            <a:extLst>
              <a:ext uri="{FF2B5EF4-FFF2-40B4-BE49-F238E27FC236}">
                <a16:creationId xmlns:a16="http://schemas.microsoft.com/office/drawing/2014/main" id="{BEE6FFC9-8A23-4C79-A3D8-29BAD86866D9}"/>
              </a:ext>
            </a:extLst>
          </p:cNvPr>
          <p:cNvSpPr>
            <a:spLocks noGrp="1"/>
          </p:cNvSpPr>
          <p:nvPr>
            <p:ph type="pic" sz="quarter" idx="17"/>
          </p:nvPr>
        </p:nvSpPr>
        <p:spPr>
          <a:xfrm>
            <a:off x="1670853" y="3358779"/>
            <a:ext cx="3017968" cy="1052906"/>
          </a:xfrm>
          <a:custGeom>
            <a:avLst/>
            <a:gdLst>
              <a:gd name="connsiteX0" fmla="*/ 0 w 3017968"/>
              <a:gd name="connsiteY0" fmla="*/ 0 h 1052906"/>
              <a:gd name="connsiteX1" fmla="*/ 3017968 w 3017968"/>
              <a:gd name="connsiteY1" fmla="*/ 0 h 1052906"/>
              <a:gd name="connsiteX2" fmla="*/ 3017968 w 3017968"/>
              <a:gd name="connsiteY2" fmla="*/ 1052906 h 1052906"/>
              <a:gd name="connsiteX3" fmla="*/ 0 w 3017968"/>
              <a:gd name="connsiteY3" fmla="*/ 1052906 h 1052906"/>
            </a:gdLst>
            <a:ahLst/>
            <a:cxnLst>
              <a:cxn ang="0">
                <a:pos x="connsiteX0" y="connsiteY0"/>
              </a:cxn>
              <a:cxn ang="0">
                <a:pos x="connsiteX1" y="connsiteY1"/>
              </a:cxn>
              <a:cxn ang="0">
                <a:pos x="connsiteX2" y="connsiteY2"/>
              </a:cxn>
              <a:cxn ang="0">
                <a:pos x="connsiteX3" y="connsiteY3"/>
              </a:cxn>
            </a:cxnLst>
            <a:rect l="l" t="t" r="r" b="b"/>
            <a:pathLst>
              <a:path w="3017968" h="1052906">
                <a:moveTo>
                  <a:pt x="0" y="0"/>
                </a:moveTo>
                <a:lnTo>
                  <a:pt x="3017968" y="0"/>
                </a:lnTo>
                <a:lnTo>
                  <a:pt x="3017968" y="1052906"/>
                </a:lnTo>
                <a:lnTo>
                  <a:pt x="0" y="1052906"/>
                </a:lnTo>
                <a:close/>
              </a:path>
            </a:pathLst>
          </a:custGeom>
        </p:spPr>
        <p:txBody>
          <a:bodyPr wrap="square" anchor="ctr">
            <a:noAutofit/>
          </a:bodyPr>
          <a:lstStyle/>
          <a:p>
            <a:endParaRPr lang="en-US" dirty="0"/>
          </a:p>
        </p:txBody>
      </p:sp>
      <p:sp>
        <p:nvSpPr>
          <p:cNvPr id="26" name="Picture Placeholder 25">
            <a:extLst>
              <a:ext uri="{FF2B5EF4-FFF2-40B4-BE49-F238E27FC236}">
                <a16:creationId xmlns:a16="http://schemas.microsoft.com/office/drawing/2014/main" id="{48678236-85C9-4E4A-B052-EAE8856BB20B}"/>
              </a:ext>
            </a:extLst>
          </p:cNvPr>
          <p:cNvSpPr>
            <a:spLocks noGrp="1"/>
          </p:cNvSpPr>
          <p:nvPr>
            <p:ph type="pic" sz="quarter" idx="16"/>
          </p:nvPr>
        </p:nvSpPr>
        <p:spPr>
          <a:xfrm>
            <a:off x="6659787" y="1807628"/>
            <a:ext cx="3788315" cy="1052906"/>
          </a:xfrm>
          <a:custGeom>
            <a:avLst/>
            <a:gdLst>
              <a:gd name="connsiteX0" fmla="*/ 0 w 3788315"/>
              <a:gd name="connsiteY0" fmla="*/ 0 h 1052906"/>
              <a:gd name="connsiteX1" fmla="*/ 3788315 w 3788315"/>
              <a:gd name="connsiteY1" fmla="*/ 0 h 1052906"/>
              <a:gd name="connsiteX2" fmla="*/ 3788315 w 3788315"/>
              <a:gd name="connsiteY2" fmla="*/ 1052906 h 1052906"/>
              <a:gd name="connsiteX3" fmla="*/ 0 w 3788315"/>
              <a:gd name="connsiteY3" fmla="*/ 1052906 h 1052906"/>
            </a:gdLst>
            <a:ahLst/>
            <a:cxnLst>
              <a:cxn ang="0">
                <a:pos x="connsiteX0" y="connsiteY0"/>
              </a:cxn>
              <a:cxn ang="0">
                <a:pos x="connsiteX1" y="connsiteY1"/>
              </a:cxn>
              <a:cxn ang="0">
                <a:pos x="connsiteX2" y="connsiteY2"/>
              </a:cxn>
              <a:cxn ang="0">
                <a:pos x="connsiteX3" y="connsiteY3"/>
              </a:cxn>
            </a:cxnLst>
            <a:rect l="l" t="t" r="r" b="b"/>
            <a:pathLst>
              <a:path w="3788315" h="1052906">
                <a:moveTo>
                  <a:pt x="0" y="0"/>
                </a:moveTo>
                <a:lnTo>
                  <a:pt x="3788315" y="0"/>
                </a:lnTo>
                <a:lnTo>
                  <a:pt x="3788315" y="1052906"/>
                </a:lnTo>
                <a:lnTo>
                  <a:pt x="0" y="1052906"/>
                </a:lnTo>
                <a:close/>
              </a:path>
            </a:pathLst>
          </a:custGeom>
        </p:spPr>
        <p:txBody>
          <a:bodyPr wrap="square" anchor="ctr">
            <a:noAutofit/>
          </a:bodyPr>
          <a:lstStyle/>
          <a:p>
            <a:endParaRPr lang="en-US" dirty="0"/>
          </a:p>
        </p:txBody>
      </p:sp>
      <p:sp>
        <p:nvSpPr>
          <p:cNvPr id="29" name="Picture Placeholder 28">
            <a:extLst>
              <a:ext uri="{FF2B5EF4-FFF2-40B4-BE49-F238E27FC236}">
                <a16:creationId xmlns:a16="http://schemas.microsoft.com/office/drawing/2014/main" id="{D64C3BCA-3178-4119-B572-E2801B8F8A80}"/>
              </a:ext>
            </a:extLst>
          </p:cNvPr>
          <p:cNvSpPr>
            <a:spLocks noGrp="1"/>
          </p:cNvSpPr>
          <p:nvPr>
            <p:ph type="pic" sz="quarter" idx="18"/>
          </p:nvPr>
        </p:nvSpPr>
        <p:spPr>
          <a:xfrm>
            <a:off x="4782076" y="3358779"/>
            <a:ext cx="3827700" cy="1052906"/>
          </a:xfrm>
          <a:custGeom>
            <a:avLst/>
            <a:gdLst>
              <a:gd name="connsiteX0" fmla="*/ 0 w 3827700"/>
              <a:gd name="connsiteY0" fmla="*/ 0 h 1052906"/>
              <a:gd name="connsiteX1" fmla="*/ 3827700 w 3827700"/>
              <a:gd name="connsiteY1" fmla="*/ 0 h 1052906"/>
              <a:gd name="connsiteX2" fmla="*/ 3827700 w 3827700"/>
              <a:gd name="connsiteY2" fmla="*/ 1052906 h 1052906"/>
              <a:gd name="connsiteX3" fmla="*/ 0 w 3827700"/>
              <a:gd name="connsiteY3" fmla="*/ 1052906 h 1052906"/>
            </a:gdLst>
            <a:ahLst/>
            <a:cxnLst>
              <a:cxn ang="0">
                <a:pos x="connsiteX0" y="connsiteY0"/>
              </a:cxn>
              <a:cxn ang="0">
                <a:pos x="connsiteX1" y="connsiteY1"/>
              </a:cxn>
              <a:cxn ang="0">
                <a:pos x="connsiteX2" y="connsiteY2"/>
              </a:cxn>
              <a:cxn ang="0">
                <a:pos x="connsiteX3" y="connsiteY3"/>
              </a:cxn>
            </a:cxnLst>
            <a:rect l="l" t="t" r="r" b="b"/>
            <a:pathLst>
              <a:path w="3827700" h="1052906">
                <a:moveTo>
                  <a:pt x="0" y="0"/>
                </a:moveTo>
                <a:lnTo>
                  <a:pt x="3827700" y="0"/>
                </a:lnTo>
                <a:lnTo>
                  <a:pt x="3827700" y="1052906"/>
                </a:lnTo>
                <a:lnTo>
                  <a:pt x="0" y="1052906"/>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2430573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Picture Placeholder 22">
            <a:extLst>
              <a:ext uri="{FF2B5EF4-FFF2-40B4-BE49-F238E27FC236}">
                <a16:creationId xmlns:a16="http://schemas.microsoft.com/office/drawing/2014/main" id="{E7A273C4-8C10-4AEF-9F5D-FF446C095326}"/>
              </a:ext>
            </a:extLst>
          </p:cNvPr>
          <p:cNvSpPr>
            <a:spLocks noGrp="1"/>
          </p:cNvSpPr>
          <p:nvPr>
            <p:ph type="pic" sz="quarter" idx="18"/>
          </p:nvPr>
        </p:nvSpPr>
        <p:spPr>
          <a:xfrm>
            <a:off x="1066800" y="2784496"/>
            <a:ext cx="1886857" cy="1840553"/>
          </a:xfrm>
          <a:custGeom>
            <a:avLst/>
            <a:gdLst>
              <a:gd name="connsiteX0" fmla="*/ 0 w 1886857"/>
              <a:gd name="connsiteY0" fmla="*/ 0 h 1840553"/>
              <a:gd name="connsiteX1" fmla="*/ 1886857 w 1886857"/>
              <a:gd name="connsiteY1" fmla="*/ 0 h 1840553"/>
              <a:gd name="connsiteX2" fmla="*/ 1886857 w 1886857"/>
              <a:gd name="connsiteY2" fmla="*/ 1840553 h 1840553"/>
              <a:gd name="connsiteX3" fmla="*/ 0 w 1886857"/>
              <a:gd name="connsiteY3" fmla="*/ 1840553 h 1840553"/>
            </a:gdLst>
            <a:ahLst/>
            <a:cxnLst>
              <a:cxn ang="0">
                <a:pos x="connsiteX0" y="connsiteY0"/>
              </a:cxn>
              <a:cxn ang="0">
                <a:pos x="connsiteX1" y="connsiteY1"/>
              </a:cxn>
              <a:cxn ang="0">
                <a:pos x="connsiteX2" y="connsiteY2"/>
              </a:cxn>
              <a:cxn ang="0">
                <a:pos x="connsiteX3" y="connsiteY3"/>
              </a:cxn>
            </a:cxnLst>
            <a:rect l="l" t="t" r="r" b="b"/>
            <a:pathLst>
              <a:path w="1886857" h="1840553">
                <a:moveTo>
                  <a:pt x="0" y="0"/>
                </a:moveTo>
                <a:lnTo>
                  <a:pt x="1886857" y="0"/>
                </a:lnTo>
                <a:lnTo>
                  <a:pt x="1886857" y="1840553"/>
                </a:lnTo>
                <a:lnTo>
                  <a:pt x="0" y="1840553"/>
                </a:lnTo>
                <a:close/>
              </a:path>
            </a:pathLst>
          </a:custGeom>
        </p:spPr>
      </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Picture Placeholder 20">
            <a:extLst>
              <a:ext uri="{FF2B5EF4-FFF2-40B4-BE49-F238E27FC236}">
                <a16:creationId xmlns:a16="http://schemas.microsoft.com/office/drawing/2014/main" id="{98C6AD9D-188C-4476-8603-AA9AD300B810}"/>
              </a:ext>
            </a:extLst>
          </p:cNvPr>
          <p:cNvSpPr>
            <a:spLocks noGrp="1"/>
          </p:cNvSpPr>
          <p:nvPr>
            <p:ph type="pic" sz="quarter" idx="17"/>
          </p:nvPr>
        </p:nvSpPr>
        <p:spPr>
          <a:xfrm>
            <a:off x="0" y="1596573"/>
            <a:ext cx="12192000" cy="2307771"/>
          </a:xfrm>
          <a:custGeom>
            <a:avLst/>
            <a:gdLst>
              <a:gd name="connsiteX0" fmla="*/ 0 w 12192000"/>
              <a:gd name="connsiteY0" fmla="*/ 0 h 2307771"/>
              <a:gd name="connsiteX1" fmla="*/ 12192000 w 12192000"/>
              <a:gd name="connsiteY1" fmla="*/ 0 h 2307771"/>
              <a:gd name="connsiteX2" fmla="*/ 12192000 w 12192000"/>
              <a:gd name="connsiteY2" fmla="*/ 2307771 h 2307771"/>
              <a:gd name="connsiteX3" fmla="*/ 0 w 12192000"/>
              <a:gd name="connsiteY3" fmla="*/ 2307771 h 2307771"/>
            </a:gdLst>
            <a:ahLst/>
            <a:cxnLst>
              <a:cxn ang="0">
                <a:pos x="connsiteX0" y="connsiteY0"/>
              </a:cxn>
              <a:cxn ang="0">
                <a:pos x="connsiteX1" y="connsiteY1"/>
              </a:cxn>
              <a:cxn ang="0">
                <a:pos x="connsiteX2" y="connsiteY2"/>
              </a:cxn>
              <a:cxn ang="0">
                <a:pos x="connsiteX3" y="connsiteY3"/>
              </a:cxn>
            </a:cxnLst>
            <a:rect l="l" t="t" r="r" b="b"/>
            <a:pathLst>
              <a:path w="12192000" h="2307771">
                <a:moveTo>
                  <a:pt x="0" y="0"/>
                </a:moveTo>
                <a:lnTo>
                  <a:pt x="12192000" y="0"/>
                </a:lnTo>
                <a:lnTo>
                  <a:pt x="12192000" y="2307771"/>
                </a:lnTo>
                <a:lnTo>
                  <a:pt x="0" y="2307771"/>
                </a:lnTo>
                <a:close/>
              </a:path>
            </a:pathLst>
          </a:custGeom>
        </p:spPr>
      </p:sp>
      <p:sp>
        <p:nvSpPr>
          <p:cNvPr id="17" name="Rectangle 16">
            <a:extLst>
              <a:ext uri="{FF2B5EF4-FFF2-40B4-BE49-F238E27FC236}">
                <a16:creationId xmlns:a16="http://schemas.microsoft.com/office/drawing/2014/main" id="{16295083-4DE8-4159-A4C2-ABCEF99F05CA}"/>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1854A7FE-2FD4-471C-BF5C-6719CFEE0BBA}"/>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4" name="Picture Placeholder 23">
            <a:extLst>
              <a:ext uri="{FF2B5EF4-FFF2-40B4-BE49-F238E27FC236}">
                <a16:creationId xmlns:a16="http://schemas.microsoft.com/office/drawing/2014/main" id="{D5C38FD6-2311-4A7D-AE48-C7897E4137BB}"/>
              </a:ext>
            </a:extLst>
          </p:cNvPr>
          <p:cNvSpPr>
            <a:spLocks noGrp="1"/>
          </p:cNvSpPr>
          <p:nvPr>
            <p:ph type="pic" sz="quarter" idx="19"/>
          </p:nvPr>
        </p:nvSpPr>
        <p:spPr>
          <a:xfrm>
            <a:off x="5152571" y="2784496"/>
            <a:ext cx="1886857" cy="1840553"/>
          </a:xfrm>
          <a:custGeom>
            <a:avLst/>
            <a:gdLst>
              <a:gd name="connsiteX0" fmla="*/ 0 w 1886857"/>
              <a:gd name="connsiteY0" fmla="*/ 0 h 1840553"/>
              <a:gd name="connsiteX1" fmla="*/ 1886857 w 1886857"/>
              <a:gd name="connsiteY1" fmla="*/ 0 h 1840553"/>
              <a:gd name="connsiteX2" fmla="*/ 1886857 w 1886857"/>
              <a:gd name="connsiteY2" fmla="*/ 1840553 h 1840553"/>
              <a:gd name="connsiteX3" fmla="*/ 0 w 1886857"/>
              <a:gd name="connsiteY3" fmla="*/ 1840553 h 1840553"/>
            </a:gdLst>
            <a:ahLst/>
            <a:cxnLst>
              <a:cxn ang="0">
                <a:pos x="connsiteX0" y="connsiteY0"/>
              </a:cxn>
              <a:cxn ang="0">
                <a:pos x="connsiteX1" y="connsiteY1"/>
              </a:cxn>
              <a:cxn ang="0">
                <a:pos x="connsiteX2" y="connsiteY2"/>
              </a:cxn>
              <a:cxn ang="0">
                <a:pos x="connsiteX3" y="connsiteY3"/>
              </a:cxn>
            </a:cxnLst>
            <a:rect l="l" t="t" r="r" b="b"/>
            <a:pathLst>
              <a:path w="1886857" h="1840553">
                <a:moveTo>
                  <a:pt x="0" y="0"/>
                </a:moveTo>
                <a:lnTo>
                  <a:pt x="1886857" y="0"/>
                </a:lnTo>
                <a:lnTo>
                  <a:pt x="1886857" y="1840553"/>
                </a:lnTo>
                <a:lnTo>
                  <a:pt x="0" y="1840553"/>
                </a:lnTo>
                <a:close/>
              </a:path>
            </a:pathLst>
          </a:custGeom>
        </p:spPr>
      </p:sp>
      <p:sp>
        <p:nvSpPr>
          <p:cNvPr id="26" name="Picture Placeholder 25">
            <a:extLst>
              <a:ext uri="{FF2B5EF4-FFF2-40B4-BE49-F238E27FC236}">
                <a16:creationId xmlns:a16="http://schemas.microsoft.com/office/drawing/2014/main" id="{15710923-D085-4132-97A4-AF92D38DD598}"/>
              </a:ext>
            </a:extLst>
          </p:cNvPr>
          <p:cNvSpPr>
            <a:spLocks noGrp="1"/>
          </p:cNvSpPr>
          <p:nvPr>
            <p:ph type="pic" sz="quarter" idx="20"/>
          </p:nvPr>
        </p:nvSpPr>
        <p:spPr>
          <a:xfrm>
            <a:off x="9238344" y="2784497"/>
            <a:ext cx="1886857" cy="1840553"/>
          </a:xfrm>
          <a:custGeom>
            <a:avLst/>
            <a:gdLst>
              <a:gd name="connsiteX0" fmla="*/ 0 w 1886857"/>
              <a:gd name="connsiteY0" fmla="*/ 0 h 1840553"/>
              <a:gd name="connsiteX1" fmla="*/ 1886857 w 1886857"/>
              <a:gd name="connsiteY1" fmla="*/ 0 h 1840553"/>
              <a:gd name="connsiteX2" fmla="*/ 1886857 w 1886857"/>
              <a:gd name="connsiteY2" fmla="*/ 1840553 h 1840553"/>
              <a:gd name="connsiteX3" fmla="*/ 0 w 1886857"/>
              <a:gd name="connsiteY3" fmla="*/ 1840553 h 1840553"/>
            </a:gdLst>
            <a:ahLst/>
            <a:cxnLst>
              <a:cxn ang="0">
                <a:pos x="connsiteX0" y="connsiteY0"/>
              </a:cxn>
              <a:cxn ang="0">
                <a:pos x="connsiteX1" y="connsiteY1"/>
              </a:cxn>
              <a:cxn ang="0">
                <a:pos x="connsiteX2" y="connsiteY2"/>
              </a:cxn>
              <a:cxn ang="0">
                <a:pos x="connsiteX3" y="connsiteY3"/>
              </a:cxn>
            </a:cxnLst>
            <a:rect l="l" t="t" r="r" b="b"/>
            <a:pathLst>
              <a:path w="1886857" h="1840553">
                <a:moveTo>
                  <a:pt x="0" y="0"/>
                </a:moveTo>
                <a:lnTo>
                  <a:pt x="1886857" y="0"/>
                </a:lnTo>
                <a:lnTo>
                  <a:pt x="1886857" y="1840553"/>
                </a:lnTo>
                <a:lnTo>
                  <a:pt x="0" y="1840553"/>
                </a:lnTo>
                <a:close/>
              </a:path>
            </a:pathLst>
          </a:custGeom>
        </p:spPr>
      </p:sp>
    </p:spTree>
    <p:extLst>
      <p:ext uri="{BB962C8B-B14F-4D97-AF65-F5344CB8AC3E}">
        <p14:creationId xmlns:p14="http://schemas.microsoft.com/office/powerpoint/2010/main" val="19483318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17" name="Picture Placeholder 2">
            <a:extLst>
              <a:ext uri="{FF2B5EF4-FFF2-40B4-BE49-F238E27FC236}">
                <a16:creationId xmlns:a16="http://schemas.microsoft.com/office/drawing/2014/main" id="{9F3E3FFD-42FA-48E4-B20D-09FEE7193D5B}"/>
              </a:ext>
            </a:extLst>
          </p:cNvPr>
          <p:cNvSpPr>
            <a:spLocks noGrp="1"/>
          </p:cNvSpPr>
          <p:nvPr>
            <p:ph type="pic" sz="quarter" idx="18"/>
          </p:nvPr>
        </p:nvSpPr>
        <p:spPr>
          <a:xfrm>
            <a:off x="0" y="1377386"/>
            <a:ext cx="12192000" cy="4631527"/>
          </a:xfrm>
        </p:spPr>
        <p:txBody>
          <a:bodyPr anchor="ctr">
            <a:normAutofit/>
          </a:bodyPr>
          <a:lstStyle>
            <a:lvl1pPr marL="0" indent="0" algn="ctr">
              <a:buNone/>
              <a:defRPr sz="1200"/>
            </a:lvl1pPr>
          </a:lstStyle>
          <a:p>
            <a:endParaRPr lang="en-US" dirty="0"/>
          </a:p>
        </p:txBody>
      </p:sp>
      <p:sp>
        <p:nvSpPr>
          <p:cNvPr id="16" name="Rectangle 15">
            <a:extLst>
              <a:ext uri="{FF2B5EF4-FFF2-40B4-BE49-F238E27FC236}">
                <a16:creationId xmlns:a16="http://schemas.microsoft.com/office/drawing/2014/main" id="{AC96F19E-3AED-4527-943E-1DB9DF2FA670}"/>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B1F7FB44-0A55-4AA5-8C52-93BDAE11CB18}"/>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31204394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Picture Placeholder 20">
            <a:extLst>
              <a:ext uri="{FF2B5EF4-FFF2-40B4-BE49-F238E27FC236}">
                <a16:creationId xmlns:a16="http://schemas.microsoft.com/office/drawing/2014/main" id="{CA6A8652-57B9-4DB7-A112-39CB18148BF8}"/>
              </a:ext>
            </a:extLst>
          </p:cNvPr>
          <p:cNvSpPr>
            <a:spLocks noGrp="1"/>
          </p:cNvSpPr>
          <p:nvPr>
            <p:ph type="pic" sz="quarter" idx="11"/>
          </p:nvPr>
        </p:nvSpPr>
        <p:spPr>
          <a:xfrm>
            <a:off x="1327150" y="2307367"/>
            <a:ext cx="2692400" cy="2692400"/>
          </a:xfrm>
          <a:custGeom>
            <a:avLst/>
            <a:gdLst>
              <a:gd name="connsiteX0" fmla="*/ 1346200 w 2692400"/>
              <a:gd name="connsiteY0" fmla="*/ 0 h 2692400"/>
              <a:gd name="connsiteX1" fmla="*/ 2692400 w 2692400"/>
              <a:gd name="connsiteY1" fmla="*/ 1346200 h 2692400"/>
              <a:gd name="connsiteX2" fmla="*/ 1346200 w 2692400"/>
              <a:gd name="connsiteY2" fmla="*/ 2692400 h 2692400"/>
              <a:gd name="connsiteX3" fmla="*/ 0 w 2692400"/>
              <a:gd name="connsiteY3" fmla="*/ 1346200 h 2692400"/>
            </a:gdLst>
            <a:ahLst/>
            <a:cxnLst>
              <a:cxn ang="0">
                <a:pos x="connsiteX0" y="connsiteY0"/>
              </a:cxn>
              <a:cxn ang="0">
                <a:pos x="connsiteX1" y="connsiteY1"/>
              </a:cxn>
              <a:cxn ang="0">
                <a:pos x="connsiteX2" y="connsiteY2"/>
              </a:cxn>
              <a:cxn ang="0">
                <a:pos x="connsiteX3" y="connsiteY3"/>
              </a:cxn>
            </a:cxnLst>
            <a:rect l="l" t="t" r="r" b="b"/>
            <a:pathLst>
              <a:path w="2692400" h="2692400">
                <a:moveTo>
                  <a:pt x="1346200" y="0"/>
                </a:moveTo>
                <a:lnTo>
                  <a:pt x="2692400" y="1346200"/>
                </a:lnTo>
                <a:lnTo>
                  <a:pt x="1346200" y="2692400"/>
                </a:lnTo>
                <a:lnTo>
                  <a:pt x="0" y="1346200"/>
                </a:lnTo>
                <a:close/>
              </a:path>
            </a:pathLst>
          </a:custGeom>
        </p:spPr>
        <p:txBody>
          <a:bodyPr wrap="square" anchor="ctr">
            <a:noAutofit/>
          </a:bodyPr>
          <a:lstStyle>
            <a:lvl1pPr marL="0" indent="0" algn="ctr">
              <a:buNone/>
              <a:defRPr sz="1200"/>
            </a:lvl1pPr>
          </a:lstStyle>
          <a:p>
            <a:endParaRPr lang="en-US" dirty="0"/>
          </a:p>
        </p:txBody>
      </p:sp>
      <p:sp>
        <p:nvSpPr>
          <p:cNvPr id="22" name="Picture Placeholder 21">
            <a:extLst>
              <a:ext uri="{FF2B5EF4-FFF2-40B4-BE49-F238E27FC236}">
                <a16:creationId xmlns:a16="http://schemas.microsoft.com/office/drawing/2014/main" id="{F22AFC66-2FAC-4B2E-9D8D-0FBE09B3ED0D}"/>
              </a:ext>
            </a:extLst>
          </p:cNvPr>
          <p:cNvSpPr>
            <a:spLocks noGrp="1"/>
          </p:cNvSpPr>
          <p:nvPr>
            <p:ph type="pic" sz="quarter" idx="12"/>
          </p:nvPr>
        </p:nvSpPr>
        <p:spPr>
          <a:xfrm>
            <a:off x="3608917" y="1566133"/>
            <a:ext cx="2692400" cy="2692400"/>
          </a:xfrm>
          <a:custGeom>
            <a:avLst/>
            <a:gdLst>
              <a:gd name="connsiteX0" fmla="*/ 1346200 w 2692400"/>
              <a:gd name="connsiteY0" fmla="*/ 0 h 2692400"/>
              <a:gd name="connsiteX1" fmla="*/ 2692400 w 2692400"/>
              <a:gd name="connsiteY1" fmla="*/ 1346200 h 2692400"/>
              <a:gd name="connsiteX2" fmla="*/ 1346200 w 2692400"/>
              <a:gd name="connsiteY2" fmla="*/ 2692400 h 2692400"/>
              <a:gd name="connsiteX3" fmla="*/ 0 w 2692400"/>
              <a:gd name="connsiteY3" fmla="*/ 1346200 h 2692400"/>
            </a:gdLst>
            <a:ahLst/>
            <a:cxnLst>
              <a:cxn ang="0">
                <a:pos x="connsiteX0" y="connsiteY0"/>
              </a:cxn>
              <a:cxn ang="0">
                <a:pos x="connsiteX1" y="connsiteY1"/>
              </a:cxn>
              <a:cxn ang="0">
                <a:pos x="connsiteX2" y="connsiteY2"/>
              </a:cxn>
              <a:cxn ang="0">
                <a:pos x="connsiteX3" y="connsiteY3"/>
              </a:cxn>
            </a:cxnLst>
            <a:rect l="l" t="t" r="r" b="b"/>
            <a:pathLst>
              <a:path w="2692400" h="2692400">
                <a:moveTo>
                  <a:pt x="1346200" y="0"/>
                </a:moveTo>
                <a:lnTo>
                  <a:pt x="2692400" y="1346200"/>
                </a:lnTo>
                <a:lnTo>
                  <a:pt x="1346200" y="2692400"/>
                </a:lnTo>
                <a:lnTo>
                  <a:pt x="0" y="1346200"/>
                </a:lnTo>
                <a:close/>
              </a:path>
            </a:pathLst>
          </a:custGeom>
        </p:spPr>
        <p:txBody>
          <a:bodyPr wrap="square" anchor="ctr">
            <a:noAutofit/>
          </a:bodyPr>
          <a:lstStyle>
            <a:lvl1pPr marL="0" indent="0" algn="ctr">
              <a:buNone/>
              <a:defRPr sz="1200"/>
            </a:lvl1pPr>
          </a:lstStyle>
          <a:p>
            <a:endParaRPr lang="en-US" dirty="0"/>
          </a:p>
        </p:txBody>
      </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Picture Placeholder 22">
            <a:extLst>
              <a:ext uri="{FF2B5EF4-FFF2-40B4-BE49-F238E27FC236}">
                <a16:creationId xmlns:a16="http://schemas.microsoft.com/office/drawing/2014/main" id="{5940A883-FB3B-4048-A537-9E86758FEB37}"/>
              </a:ext>
            </a:extLst>
          </p:cNvPr>
          <p:cNvSpPr>
            <a:spLocks noGrp="1"/>
          </p:cNvSpPr>
          <p:nvPr>
            <p:ph type="pic" sz="quarter" idx="13"/>
          </p:nvPr>
        </p:nvSpPr>
        <p:spPr>
          <a:xfrm>
            <a:off x="5890684" y="2307367"/>
            <a:ext cx="2692400" cy="2692400"/>
          </a:xfrm>
          <a:custGeom>
            <a:avLst/>
            <a:gdLst>
              <a:gd name="connsiteX0" fmla="*/ 1346200 w 2692400"/>
              <a:gd name="connsiteY0" fmla="*/ 0 h 2692400"/>
              <a:gd name="connsiteX1" fmla="*/ 2692400 w 2692400"/>
              <a:gd name="connsiteY1" fmla="*/ 1346200 h 2692400"/>
              <a:gd name="connsiteX2" fmla="*/ 1346200 w 2692400"/>
              <a:gd name="connsiteY2" fmla="*/ 2692400 h 2692400"/>
              <a:gd name="connsiteX3" fmla="*/ 0 w 2692400"/>
              <a:gd name="connsiteY3" fmla="*/ 1346200 h 2692400"/>
            </a:gdLst>
            <a:ahLst/>
            <a:cxnLst>
              <a:cxn ang="0">
                <a:pos x="connsiteX0" y="connsiteY0"/>
              </a:cxn>
              <a:cxn ang="0">
                <a:pos x="connsiteX1" y="connsiteY1"/>
              </a:cxn>
              <a:cxn ang="0">
                <a:pos x="connsiteX2" y="connsiteY2"/>
              </a:cxn>
              <a:cxn ang="0">
                <a:pos x="connsiteX3" y="connsiteY3"/>
              </a:cxn>
            </a:cxnLst>
            <a:rect l="l" t="t" r="r" b="b"/>
            <a:pathLst>
              <a:path w="2692400" h="2692400">
                <a:moveTo>
                  <a:pt x="1346200" y="0"/>
                </a:moveTo>
                <a:lnTo>
                  <a:pt x="2692400" y="1346200"/>
                </a:lnTo>
                <a:lnTo>
                  <a:pt x="1346200" y="2692400"/>
                </a:lnTo>
                <a:lnTo>
                  <a:pt x="0" y="1346200"/>
                </a:lnTo>
                <a:close/>
              </a:path>
            </a:pathLst>
          </a:custGeom>
        </p:spPr>
        <p:txBody>
          <a:bodyPr wrap="square" anchor="ctr">
            <a:noAutofit/>
          </a:bodyPr>
          <a:lstStyle>
            <a:lvl1pPr marL="0" indent="0" algn="ctr">
              <a:buNone/>
              <a:defRPr sz="1200"/>
            </a:lvl1pPr>
          </a:lstStyle>
          <a:p>
            <a:endParaRPr lang="en-US" dirty="0"/>
          </a:p>
        </p:txBody>
      </p:sp>
      <p:sp>
        <p:nvSpPr>
          <p:cNvPr id="25" name="Picture Placeholder 24">
            <a:extLst>
              <a:ext uri="{FF2B5EF4-FFF2-40B4-BE49-F238E27FC236}">
                <a16:creationId xmlns:a16="http://schemas.microsoft.com/office/drawing/2014/main" id="{1C583A2F-6F1F-4851-B84E-81E6F6073D97}"/>
              </a:ext>
            </a:extLst>
          </p:cNvPr>
          <p:cNvSpPr>
            <a:spLocks noGrp="1"/>
          </p:cNvSpPr>
          <p:nvPr>
            <p:ph type="pic" sz="quarter" idx="14"/>
          </p:nvPr>
        </p:nvSpPr>
        <p:spPr>
          <a:xfrm>
            <a:off x="8172450" y="1566133"/>
            <a:ext cx="2692400" cy="2692400"/>
          </a:xfrm>
          <a:custGeom>
            <a:avLst/>
            <a:gdLst>
              <a:gd name="connsiteX0" fmla="*/ 1346200 w 2692400"/>
              <a:gd name="connsiteY0" fmla="*/ 0 h 2692400"/>
              <a:gd name="connsiteX1" fmla="*/ 2692400 w 2692400"/>
              <a:gd name="connsiteY1" fmla="*/ 1346200 h 2692400"/>
              <a:gd name="connsiteX2" fmla="*/ 1346200 w 2692400"/>
              <a:gd name="connsiteY2" fmla="*/ 2692400 h 2692400"/>
              <a:gd name="connsiteX3" fmla="*/ 0 w 2692400"/>
              <a:gd name="connsiteY3" fmla="*/ 1346200 h 2692400"/>
            </a:gdLst>
            <a:ahLst/>
            <a:cxnLst>
              <a:cxn ang="0">
                <a:pos x="connsiteX0" y="connsiteY0"/>
              </a:cxn>
              <a:cxn ang="0">
                <a:pos x="connsiteX1" y="connsiteY1"/>
              </a:cxn>
              <a:cxn ang="0">
                <a:pos x="connsiteX2" y="connsiteY2"/>
              </a:cxn>
              <a:cxn ang="0">
                <a:pos x="connsiteX3" y="connsiteY3"/>
              </a:cxn>
            </a:cxnLst>
            <a:rect l="l" t="t" r="r" b="b"/>
            <a:pathLst>
              <a:path w="2692400" h="2692400">
                <a:moveTo>
                  <a:pt x="1346200" y="0"/>
                </a:moveTo>
                <a:lnTo>
                  <a:pt x="2692400" y="1346200"/>
                </a:lnTo>
                <a:lnTo>
                  <a:pt x="1346200" y="2692400"/>
                </a:lnTo>
                <a:lnTo>
                  <a:pt x="0" y="1346200"/>
                </a:lnTo>
                <a:close/>
              </a:path>
            </a:pathLst>
          </a:custGeom>
        </p:spPr>
        <p:txBody>
          <a:bodyPr wrap="square" anchor="ctr">
            <a:noAutofit/>
          </a:bodyPr>
          <a:lstStyle>
            <a:lvl1pPr marL="0" indent="0" algn="ctr">
              <a:buNone/>
              <a:defRPr sz="1200"/>
            </a:lvl1pPr>
          </a:lstStyle>
          <a:p>
            <a:endParaRPr lang="en-US" dirty="0"/>
          </a:p>
        </p:txBody>
      </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40908466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93274"/>
            <a:ext cx="10515600" cy="4994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245521"/>
            <a:ext cx="10515600" cy="4830813"/>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2"/>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2"/>
                </a:solidFill>
              </a:defRPr>
            </a:lvl1pPr>
          </a:lstStyle>
          <a:p>
            <a:fld id="{DF774B5E-3D86-D744-9739-9A55B86C5C92}" type="slidenum">
              <a:rPr lang="en-US" smtClean="0"/>
              <a:pPr/>
              <a:t>‹#›</a:t>
            </a:fld>
            <a:endParaRPr lang="en-US"/>
          </a:p>
        </p:txBody>
      </p:sp>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70" r:id="rId1"/>
    <p:sldLayoutId id="2147483649" r:id="rId2"/>
    <p:sldLayoutId id="2147483668" r:id="rId3"/>
    <p:sldLayoutId id="2147483727" r:id="rId4"/>
    <p:sldLayoutId id="2147483726" r:id="rId5"/>
    <p:sldLayoutId id="2147483669" r:id="rId6"/>
    <p:sldLayoutId id="2147483671" r:id="rId7"/>
    <p:sldLayoutId id="2147483672" r:id="rId8"/>
    <p:sldLayoutId id="2147483675" r:id="rId9"/>
    <p:sldLayoutId id="2147483728" r:id="rId10"/>
    <p:sldLayoutId id="2147483673" r:id="rId11"/>
    <p:sldLayoutId id="2147483676" r:id="rId12"/>
    <p:sldLayoutId id="2147483724" r:id="rId13"/>
    <p:sldLayoutId id="2147483677" r:id="rId14"/>
    <p:sldLayoutId id="2147483678" r:id="rId15"/>
    <p:sldLayoutId id="2147483723" r:id="rId16"/>
    <p:sldLayoutId id="2147483679" r:id="rId17"/>
    <p:sldLayoutId id="2147483683" r:id="rId18"/>
    <p:sldLayoutId id="2147483680" r:id="rId19"/>
    <p:sldLayoutId id="2147483722" r:id="rId20"/>
    <p:sldLayoutId id="2147483682" r:id="rId21"/>
    <p:sldLayoutId id="2147483684" r:id="rId22"/>
    <p:sldLayoutId id="2147483681" r:id="rId23"/>
    <p:sldLayoutId id="2147483674" r:id="rId24"/>
    <p:sldLayoutId id="2147483685" r:id="rId25"/>
    <p:sldLayoutId id="2147483686" r:id="rId26"/>
    <p:sldLayoutId id="2147483687" r:id="rId27"/>
    <p:sldLayoutId id="2147483725" r:id="rId28"/>
    <p:sldLayoutId id="2147483729"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 id="2147483702" r:id="rId44"/>
    <p:sldLayoutId id="2147483703" r:id="rId45"/>
    <p:sldLayoutId id="2147483707" r:id="rId46"/>
    <p:sldLayoutId id="2147483705" r:id="rId47"/>
    <p:sldLayoutId id="2147483706" r:id="rId48"/>
    <p:sldLayoutId id="2147483708" r:id="rId49"/>
    <p:sldLayoutId id="2147483704" r:id="rId50"/>
    <p:sldLayoutId id="2147483709" r:id="rId51"/>
    <p:sldLayoutId id="2147483710" r:id="rId52"/>
    <p:sldLayoutId id="2147483711" r:id="rId53"/>
    <p:sldLayoutId id="2147483712" r:id="rId54"/>
    <p:sldLayoutId id="2147483713" r:id="rId55"/>
    <p:sldLayoutId id="2147483714" r:id="rId56"/>
    <p:sldLayoutId id="2147483715" r:id="rId57"/>
    <p:sldLayoutId id="2147483730" r:id="rId58"/>
    <p:sldLayoutId id="2147483716" r:id="rId59"/>
    <p:sldLayoutId id="2147483717" r:id="rId60"/>
    <p:sldLayoutId id="2147483718" r:id="rId61"/>
    <p:sldLayoutId id="2147483719" r:id="rId62"/>
    <p:sldLayoutId id="2147483720" r:id="rId63"/>
    <p:sldLayoutId id="2147483721" r:id="rId64"/>
  </p:sldLayoutIdLst>
  <p:hf hdr="0"/>
  <p:txStyles>
    <p:titleStyle>
      <a:lvl1pPr algn="ctr" defTabSz="914400" rtl="0" eaLnBrk="1" latinLnBrk="0" hangingPunct="1">
        <a:lnSpc>
          <a:spcPct val="90000"/>
        </a:lnSpc>
        <a:spcBef>
          <a:spcPct val="0"/>
        </a:spcBef>
        <a:buNone/>
        <a:defRPr sz="25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8.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3.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9.xml"/><Relationship Id="rId5" Type="http://schemas.openxmlformats.org/officeDocument/2006/relationships/image" Target="../media/image22.jpe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jpg"/><Relationship Id="rId1" Type="http://schemas.openxmlformats.org/officeDocument/2006/relationships/slideLayout" Target="../slideLayouts/slideLayout10.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9.jpeg"/><Relationship Id="rId1" Type="http://schemas.openxmlformats.org/officeDocument/2006/relationships/slideLayout" Target="../slideLayouts/slideLayout54.xml"/><Relationship Id="rId5" Type="http://schemas.openxmlformats.org/officeDocument/2006/relationships/image" Target="../media/image31.jpe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20.jpeg"/><Relationship Id="rId7" Type="http://schemas.openxmlformats.org/officeDocument/2006/relationships/image" Target="../media/image22.jpeg"/><Relationship Id="rId2" Type="http://schemas.openxmlformats.org/officeDocument/2006/relationships/image" Target="../media/image29.jpeg"/><Relationship Id="rId1" Type="http://schemas.openxmlformats.org/officeDocument/2006/relationships/slideLayout" Target="../slideLayouts/slideLayout55.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 Id="rId9"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5.xml"/><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8.jpeg"/><Relationship Id="rId1" Type="http://schemas.openxmlformats.org/officeDocument/2006/relationships/slideLayout" Target="../slideLayouts/slideLayout56.xml"/><Relationship Id="rId5" Type="http://schemas.openxmlformats.org/officeDocument/2006/relationships/image" Target="../media/image7.jpeg"/><Relationship Id="rId4" Type="http://schemas.openxmlformats.org/officeDocument/2006/relationships/image" Target="../media/image39.jpe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2.jpeg"/><Relationship Id="rId1" Type="http://schemas.openxmlformats.org/officeDocument/2006/relationships/slideLayout" Target="../slideLayouts/slideLayout58.xml"/><Relationship Id="rId5" Type="http://schemas.openxmlformats.org/officeDocument/2006/relationships/image" Target="../media/image38.jpeg"/><Relationship Id="rId4" Type="http://schemas.openxmlformats.org/officeDocument/2006/relationships/image" Target="../media/image23.jpg"/></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0.jpeg"/><Relationship Id="rId1" Type="http://schemas.openxmlformats.org/officeDocument/2006/relationships/slideLayout" Target="../slideLayouts/slideLayout57.xml"/><Relationship Id="rId6" Type="http://schemas.openxmlformats.org/officeDocument/2006/relationships/image" Target="../media/image21.jpeg"/><Relationship Id="rId5" Type="http://schemas.openxmlformats.org/officeDocument/2006/relationships/image" Target="../media/image40.jpeg"/><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59.xml"/><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0.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Layout" Target="../slideLayouts/slideLayout28.xml"/><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2.xml"/><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A9AD060B-0534-4B3D-9777-694C914303D6}"/>
              </a:ext>
            </a:extLst>
          </p:cNvPr>
          <p:cNvPicPr>
            <a:picLocks noGrp="1" noChangeAspect="1"/>
          </p:cNvPicPr>
          <p:nvPr>
            <p:ph type="pic" sz="quarter" idx="14"/>
          </p:nvPr>
        </p:nvPicPr>
        <p:blipFill>
          <a:blip r:embed="rId2"/>
          <a:srcRect t="7756" b="7756"/>
          <a:stretch>
            <a:fillRect/>
          </a:stretch>
        </p:blipFill>
        <p:spPr>
          <a:xfrm>
            <a:off x="-1" y="0"/>
            <a:ext cx="12191999" cy="6858000"/>
          </a:xfrm>
        </p:spPr>
      </p:pic>
      <p:grpSp>
        <p:nvGrpSpPr>
          <p:cNvPr id="11" name="Group 10">
            <a:extLst>
              <a:ext uri="{FF2B5EF4-FFF2-40B4-BE49-F238E27FC236}">
                <a16:creationId xmlns:a16="http://schemas.microsoft.com/office/drawing/2014/main" id="{E9415FEC-A787-4E1B-9C9D-41EC7D47082F}"/>
              </a:ext>
            </a:extLst>
          </p:cNvPr>
          <p:cNvGrpSpPr/>
          <p:nvPr/>
        </p:nvGrpSpPr>
        <p:grpSpPr>
          <a:xfrm>
            <a:off x="4128152" y="2092382"/>
            <a:ext cx="3935693" cy="2673237"/>
            <a:chOff x="4128152" y="2046535"/>
            <a:chExt cx="3935693" cy="2673237"/>
          </a:xfrm>
        </p:grpSpPr>
        <p:sp>
          <p:nvSpPr>
            <p:cNvPr id="4" name="TextBox 3">
              <a:extLst>
                <a:ext uri="{FF2B5EF4-FFF2-40B4-BE49-F238E27FC236}">
                  <a16:creationId xmlns:a16="http://schemas.microsoft.com/office/drawing/2014/main" id="{0AAEAA6D-B9D0-4E7F-8CBE-290783FAE96A}"/>
                </a:ext>
              </a:extLst>
            </p:cNvPr>
            <p:cNvSpPr txBox="1"/>
            <p:nvPr/>
          </p:nvSpPr>
          <p:spPr>
            <a:xfrm>
              <a:off x="4128152" y="4004833"/>
              <a:ext cx="3935693" cy="714939"/>
            </a:xfrm>
            <a:prstGeom prst="rect">
              <a:avLst/>
            </a:prstGeom>
            <a:noFill/>
          </p:spPr>
          <p:txBody>
            <a:bodyPr wrap="none" rtlCol="0">
              <a:spAutoFit/>
            </a:bodyPr>
            <a:lstStyle/>
            <a:p>
              <a:pPr algn="ctr">
                <a:lnSpc>
                  <a:spcPts val="2500"/>
                </a:lnSpc>
              </a:pPr>
              <a:r>
                <a:rPr lang="en-US" sz="5000" b="1" dirty="0">
                  <a:solidFill>
                    <a:schemeClr val="accent2"/>
                  </a:solidFill>
                  <a:latin typeface="Bebas Neue" panose="020B0606020202050201" pitchFamily="34" charset="0"/>
                  <a:ea typeface="Roboto Slab" pitchFamily="2" charset="0"/>
                </a:rPr>
                <a:t>SWEET VALENTINE</a:t>
              </a:r>
            </a:p>
            <a:p>
              <a:pPr algn="ctr">
                <a:lnSpc>
                  <a:spcPts val="2500"/>
                </a:lnSpc>
              </a:pPr>
              <a:r>
                <a:rPr lang="en-US" sz="1600" i="1" dirty="0">
                  <a:solidFill>
                    <a:schemeClr val="accent2"/>
                  </a:solidFill>
                  <a:latin typeface="Bebas Neue" panose="020B0606020202050201" pitchFamily="34" charset="0"/>
                  <a:ea typeface="Roboto Slab" pitchFamily="2" charset="0"/>
                </a:rPr>
                <a:t>MAKE PEOPLE IN LOVE WITH YOUR PRESENTATION</a:t>
              </a:r>
            </a:p>
          </p:txBody>
        </p:sp>
        <p:pic>
          <p:nvPicPr>
            <p:cNvPr id="5" name="Graphic 4">
              <a:extLst>
                <a:ext uri="{FF2B5EF4-FFF2-40B4-BE49-F238E27FC236}">
                  <a16:creationId xmlns:a16="http://schemas.microsoft.com/office/drawing/2014/main" id="{3D3AB01F-3596-4984-9DD6-32A02F2CE7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80721" y="2046535"/>
              <a:ext cx="1630554" cy="1563806"/>
            </a:xfrm>
            <a:prstGeom prst="rect">
              <a:avLst/>
            </a:prstGeom>
          </p:spPr>
        </p:pic>
      </p:grpSp>
    </p:spTree>
    <p:extLst>
      <p:ext uri="{BB962C8B-B14F-4D97-AF65-F5344CB8AC3E}">
        <p14:creationId xmlns:p14="http://schemas.microsoft.com/office/powerpoint/2010/main" val="16816927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F909FF7B-B14E-413F-9DB3-C4B1B74EB668}"/>
              </a:ext>
            </a:extLst>
          </p:cNvPr>
          <p:cNvPicPr>
            <a:picLocks noGrp="1" noChangeAspect="1"/>
          </p:cNvPicPr>
          <p:nvPr>
            <p:ph type="pic" sz="quarter" idx="14"/>
          </p:nvPr>
        </p:nvPicPr>
        <p:blipFill>
          <a:blip r:embed="rId2"/>
          <a:srcRect t="6050" b="6050"/>
          <a:stretch>
            <a:fillRect/>
          </a:stretch>
        </p:blipFill>
        <p:spPr>
          <a:xfrm>
            <a:off x="-1" y="0"/>
            <a:ext cx="12191999" cy="6858000"/>
          </a:xfrm>
        </p:spPr>
      </p:pic>
      <p:grpSp>
        <p:nvGrpSpPr>
          <p:cNvPr id="9" name="Group 8">
            <a:extLst>
              <a:ext uri="{FF2B5EF4-FFF2-40B4-BE49-F238E27FC236}">
                <a16:creationId xmlns:a16="http://schemas.microsoft.com/office/drawing/2014/main" id="{59323E73-024F-4D17-B2D7-A283416488DA}"/>
              </a:ext>
            </a:extLst>
          </p:cNvPr>
          <p:cNvGrpSpPr/>
          <p:nvPr/>
        </p:nvGrpSpPr>
        <p:grpSpPr>
          <a:xfrm>
            <a:off x="2598850" y="-172712"/>
            <a:ext cx="6994296" cy="6663780"/>
            <a:chOff x="-608009" y="-172712"/>
            <a:chExt cx="6994296" cy="6663780"/>
          </a:xfrm>
        </p:grpSpPr>
        <p:grpSp>
          <p:nvGrpSpPr>
            <p:cNvPr id="8" name="Group 7">
              <a:extLst>
                <a:ext uri="{FF2B5EF4-FFF2-40B4-BE49-F238E27FC236}">
                  <a16:creationId xmlns:a16="http://schemas.microsoft.com/office/drawing/2014/main" id="{7FFA6A30-5206-4F38-992F-AD73095D79E5}"/>
                </a:ext>
              </a:extLst>
            </p:cNvPr>
            <p:cNvGrpSpPr/>
            <p:nvPr/>
          </p:nvGrpSpPr>
          <p:grpSpPr>
            <a:xfrm>
              <a:off x="-608009" y="-172712"/>
              <a:ext cx="6994296" cy="6663780"/>
              <a:chOff x="-1374879" y="-889515"/>
              <a:chExt cx="8499007" cy="8097386"/>
            </a:xfrm>
          </p:grpSpPr>
          <p:sp>
            <p:nvSpPr>
              <p:cNvPr id="11" name="Freeform 5">
                <a:extLst>
                  <a:ext uri="{FF2B5EF4-FFF2-40B4-BE49-F238E27FC236}">
                    <a16:creationId xmlns:a16="http://schemas.microsoft.com/office/drawing/2014/main" id="{418CF115-6579-4CFF-B126-4EF4475D1855}"/>
                  </a:ext>
                </a:extLst>
              </p:cNvPr>
              <p:cNvSpPr>
                <a:spLocks/>
              </p:cNvSpPr>
              <p:nvPr/>
            </p:nvSpPr>
            <p:spPr bwMode="auto">
              <a:xfrm rot="20700000">
                <a:off x="-1298678" y="-889515"/>
                <a:ext cx="8422806" cy="7764684"/>
              </a:xfrm>
              <a:custGeom>
                <a:avLst/>
                <a:gdLst>
                  <a:gd name="T0" fmla="*/ 656 w 770"/>
                  <a:gd name="T1" fmla="*/ 123 h 666"/>
                  <a:gd name="T2" fmla="*/ 446 w 770"/>
                  <a:gd name="T3" fmla="*/ 155 h 666"/>
                  <a:gd name="T4" fmla="*/ 446 w 770"/>
                  <a:gd name="T5" fmla="*/ 154 h 666"/>
                  <a:gd name="T6" fmla="*/ 298 w 770"/>
                  <a:gd name="T7" fmla="*/ 10 h 666"/>
                  <a:gd name="T8" fmla="*/ 93 w 770"/>
                  <a:gd name="T9" fmla="*/ 137 h 666"/>
                  <a:gd name="T10" fmla="*/ 285 w 770"/>
                  <a:gd name="T11" fmla="*/ 665 h 666"/>
                  <a:gd name="T12" fmla="*/ 286 w 770"/>
                  <a:gd name="T13" fmla="*/ 666 h 666"/>
                  <a:gd name="T14" fmla="*/ 749 w 770"/>
                  <a:gd name="T15" fmla="*/ 344 h 666"/>
                  <a:gd name="T16" fmla="*/ 656 w 770"/>
                  <a:gd name="T17" fmla="*/ 123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66">
                    <a:moveTo>
                      <a:pt x="656" y="123"/>
                    </a:moveTo>
                    <a:cubicBezTo>
                      <a:pt x="604" y="94"/>
                      <a:pt x="530" y="86"/>
                      <a:pt x="446" y="155"/>
                    </a:cubicBezTo>
                    <a:cubicBezTo>
                      <a:pt x="446" y="155"/>
                      <a:pt x="446" y="154"/>
                      <a:pt x="446" y="154"/>
                    </a:cubicBezTo>
                    <a:cubicBezTo>
                      <a:pt x="418" y="50"/>
                      <a:pt x="356" y="16"/>
                      <a:pt x="298" y="10"/>
                    </a:cubicBezTo>
                    <a:cubicBezTo>
                      <a:pt x="209" y="0"/>
                      <a:pt x="126" y="54"/>
                      <a:pt x="93" y="137"/>
                    </a:cubicBezTo>
                    <a:cubicBezTo>
                      <a:pt x="0" y="374"/>
                      <a:pt x="266" y="646"/>
                      <a:pt x="285" y="665"/>
                    </a:cubicBezTo>
                    <a:cubicBezTo>
                      <a:pt x="286" y="666"/>
                      <a:pt x="286" y="666"/>
                      <a:pt x="286" y="666"/>
                    </a:cubicBezTo>
                    <a:cubicBezTo>
                      <a:pt x="286" y="666"/>
                      <a:pt x="688" y="601"/>
                      <a:pt x="749" y="344"/>
                    </a:cubicBezTo>
                    <a:cubicBezTo>
                      <a:pt x="770" y="258"/>
                      <a:pt x="734" y="166"/>
                      <a:pt x="656" y="123"/>
                    </a:cubicBezTo>
                  </a:path>
                </a:pathLst>
              </a:custGeom>
              <a:solidFill>
                <a:srgbClr val="C12035">
                  <a:alpha val="68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5">
                <a:extLst>
                  <a:ext uri="{FF2B5EF4-FFF2-40B4-BE49-F238E27FC236}">
                    <a16:creationId xmlns:a16="http://schemas.microsoft.com/office/drawing/2014/main" id="{E829F7C2-A605-4154-84DC-92E1023C7B11}"/>
                  </a:ext>
                </a:extLst>
              </p:cNvPr>
              <p:cNvSpPr>
                <a:spLocks/>
              </p:cNvSpPr>
              <p:nvPr/>
            </p:nvSpPr>
            <p:spPr bwMode="auto">
              <a:xfrm rot="20700000">
                <a:off x="-1374879" y="-556813"/>
                <a:ext cx="8422806" cy="7764684"/>
              </a:xfrm>
              <a:custGeom>
                <a:avLst/>
                <a:gdLst>
                  <a:gd name="T0" fmla="*/ 656 w 770"/>
                  <a:gd name="T1" fmla="*/ 123 h 666"/>
                  <a:gd name="T2" fmla="*/ 446 w 770"/>
                  <a:gd name="T3" fmla="*/ 155 h 666"/>
                  <a:gd name="T4" fmla="*/ 446 w 770"/>
                  <a:gd name="T5" fmla="*/ 154 h 666"/>
                  <a:gd name="T6" fmla="*/ 298 w 770"/>
                  <a:gd name="T7" fmla="*/ 10 h 666"/>
                  <a:gd name="T8" fmla="*/ 93 w 770"/>
                  <a:gd name="T9" fmla="*/ 137 h 666"/>
                  <a:gd name="T10" fmla="*/ 285 w 770"/>
                  <a:gd name="T11" fmla="*/ 665 h 666"/>
                  <a:gd name="T12" fmla="*/ 286 w 770"/>
                  <a:gd name="T13" fmla="*/ 666 h 666"/>
                  <a:gd name="T14" fmla="*/ 749 w 770"/>
                  <a:gd name="T15" fmla="*/ 344 h 666"/>
                  <a:gd name="T16" fmla="*/ 656 w 770"/>
                  <a:gd name="T17" fmla="*/ 123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66">
                    <a:moveTo>
                      <a:pt x="656" y="123"/>
                    </a:moveTo>
                    <a:cubicBezTo>
                      <a:pt x="604" y="94"/>
                      <a:pt x="530" y="86"/>
                      <a:pt x="446" y="155"/>
                    </a:cubicBezTo>
                    <a:cubicBezTo>
                      <a:pt x="446" y="155"/>
                      <a:pt x="446" y="154"/>
                      <a:pt x="446" y="154"/>
                    </a:cubicBezTo>
                    <a:cubicBezTo>
                      <a:pt x="418" y="50"/>
                      <a:pt x="356" y="16"/>
                      <a:pt x="298" y="10"/>
                    </a:cubicBezTo>
                    <a:cubicBezTo>
                      <a:pt x="209" y="0"/>
                      <a:pt x="126" y="54"/>
                      <a:pt x="93" y="137"/>
                    </a:cubicBezTo>
                    <a:cubicBezTo>
                      <a:pt x="0" y="374"/>
                      <a:pt x="266" y="646"/>
                      <a:pt x="285" y="665"/>
                    </a:cubicBezTo>
                    <a:cubicBezTo>
                      <a:pt x="286" y="666"/>
                      <a:pt x="286" y="666"/>
                      <a:pt x="286" y="666"/>
                    </a:cubicBezTo>
                    <a:cubicBezTo>
                      <a:pt x="286" y="666"/>
                      <a:pt x="688" y="601"/>
                      <a:pt x="749" y="344"/>
                    </a:cubicBezTo>
                    <a:cubicBezTo>
                      <a:pt x="770" y="258"/>
                      <a:pt x="734" y="166"/>
                      <a:pt x="656" y="123"/>
                    </a:cubicBezTo>
                  </a:path>
                </a:pathLst>
              </a:custGeom>
              <a:noFill/>
              <a:ln w="38100">
                <a:solidFill>
                  <a:schemeClr val="bg1"/>
                </a:solidFill>
              </a:ln>
            </p:spPr>
            <p:txBody>
              <a:bodyPr vert="horz" wrap="square" lIns="91440" tIns="45720" rIns="91440" bIns="45720" numCol="1" anchor="t" anchorCtr="0" compatLnSpc="1">
                <a:prstTxWarp prst="textNoShape">
                  <a:avLst/>
                </a:prstTxWarp>
              </a:bodyPr>
              <a:lstStyle/>
              <a:p>
                <a:endParaRPr lang="en-US"/>
              </a:p>
            </p:txBody>
          </p:sp>
        </p:grpSp>
        <p:sp>
          <p:nvSpPr>
            <p:cNvPr id="2" name="TextBox 1">
              <a:extLst>
                <a:ext uri="{FF2B5EF4-FFF2-40B4-BE49-F238E27FC236}">
                  <a16:creationId xmlns:a16="http://schemas.microsoft.com/office/drawing/2014/main" id="{D7FD137D-7EBE-4451-AEC1-5A1DA7F03F8B}"/>
                </a:ext>
              </a:extLst>
            </p:cNvPr>
            <p:cNvSpPr txBox="1"/>
            <p:nvPr/>
          </p:nvSpPr>
          <p:spPr>
            <a:xfrm>
              <a:off x="562206" y="2189682"/>
              <a:ext cx="4653864" cy="1938992"/>
            </a:xfrm>
            <a:prstGeom prst="rect">
              <a:avLst/>
            </a:prstGeom>
            <a:noFill/>
          </p:spPr>
          <p:txBody>
            <a:bodyPr wrap="square" rtlCol="0">
              <a:spAutoFit/>
            </a:bodyPr>
            <a:lstStyle/>
            <a:p>
              <a:pPr algn="ctr"/>
              <a:r>
                <a:rPr lang="en-US" sz="3000" dirty="0">
                  <a:solidFill>
                    <a:schemeClr val="bg1"/>
                  </a:solidFill>
                  <a:latin typeface="Roboto Slab" pitchFamily="2" charset="0"/>
                  <a:ea typeface="Roboto Slab" pitchFamily="2" charset="0"/>
                </a:rPr>
                <a:t>FOR YOU SEE</a:t>
              </a:r>
            </a:p>
            <a:p>
              <a:pPr algn="ctr"/>
              <a:r>
                <a:rPr lang="en-US" sz="6000" b="1" dirty="0">
                  <a:solidFill>
                    <a:schemeClr val="bg1"/>
                  </a:solidFill>
                  <a:latin typeface="Roboto Slab" pitchFamily="2" charset="0"/>
                  <a:ea typeface="Roboto Slab" pitchFamily="2" charset="0"/>
                </a:rPr>
                <a:t>EACH DAY</a:t>
              </a:r>
            </a:p>
            <a:p>
              <a:pPr algn="ctr"/>
              <a:r>
                <a:rPr lang="en-US" sz="3000" dirty="0">
                  <a:solidFill>
                    <a:schemeClr val="bg1"/>
                  </a:solidFill>
                  <a:latin typeface="Roboto Slab" pitchFamily="2" charset="0"/>
                  <a:ea typeface="Roboto Slab" pitchFamily="2" charset="0"/>
                </a:rPr>
                <a:t>I LOVE YOU MORE</a:t>
              </a:r>
            </a:p>
          </p:txBody>
        </p:sp>
      </p:grpSp>
    </p:spTree>
    <p:extLst>
      <p:ext uri="{BB962C8B-B14F-4D97-AF65-F5344CB8AC3E}">
        <p14:creationId xmlns:p14="http://schemas.microsoft.com/office/powerpoint/2010/main" val="2917898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891922E-6C61-41DC-BCE0-25EBAEC5C2A3}"/>
              </a:ext>
            </a:extLst>
          </p:cNvPr>
          <p:cNvSpPr txBox="1"/>
          <p:nvPr/>
        </p:nvSpPr>
        <p:spPr>
          <a:xfrm>
            <a:off x="861332" y="689533"/>
            <a:ext cx="2787943" cy="861774"/>
          </a:xfrm>
          <a:prstGeom prst="rect">
            <a:avLst/>
          </a:prstGeom>
          <a:noFill/>
        </p:spPr>
        <p:txBody>
          <a:bodyPr wrap="none" rtlCol="0">
            <a:spAutoFit/>
          </a:bodyPr>
          <a:lstStyle/>
          <a:p>
            <a:pPr>
              <a:lnSpc>
                <a:spcPts val="3000"/>
              </a:lnSpc>
            </a:pPr>
            <a:r>
              <a:rPr lang="en-US" sz="2800" b="1" dirty="0">
                <a:solidFill>
                  <a:schemeClr val="accent2"/>
                </a:solidFill>
                <a:latin typeface="Roboto Slab" pitchFamily="2" charset="0"/>
                <a:ea typeface="Roboto Slab" pitchFamily="2" charset="0"/>
              </a:rPr>
              <a:t>MASONRY &amp;</a:t>
            </a:r>
          </a:p>
          <a:p>
            <a:pPr>
              <a:lnSpc>
                <a:spcPts val="3000"/>
              </a:lnSpc>
            </a:pPr>
            <a:r>
              <a:rPr lang="en-US" sz="3000" b="1" dirty="0">
                <a:solidFill>
                  <a:schemeClr val="accent2"/>
                </a:solidFill>
                <a:latin typeface="Roboto Slab" pitchFamily="2" charset="0"/>
                <a:ea typeface="Roboto Slab" pitchFamily="2" charset="0"/>
              </a:rPr>
              <a:t>DESCRIPTION</a:t>
            </a:r>
          </a:p>
        </p:txBody>
      </p:sp>
      <p:grpSp>
        <p:nvGrpSpPr>
          <p:cNvPr id="11" name="Group 10">
            <a:extLst>
              <a:ext uri="{FF2B5EF4-FFF2-40B4-BE49-F238E27FC236}">
                <a16:creationId xmlns:a16="http://schemas.microsoft.com/office/drawing/2014/main" id="{DFB93520-C643-4438-9934-2CF741CD90B1}"/>
              </a:ext>
            </a:extLst>
          </p:cNvPr>
          <p:cNvGrpSpPr/>
          <p:nvPr/>
        </p:nvGrpSpPr>
        <p:grpSpPr>
          <a:xfrm>
            <a:off x="861332" y="4680772"/>
            <a:ext cx="3267075" cy="1184527"/>
            <a:chOff x="6096000" y="978039"/>
            <a:chExt cx="3267075" cy="1184527"/>
          </a:xfrm>
        </p:grpSpPr>
        <p:sp>
          <p:nvSpPr>
            <p:cNvPr id="8" name="TextBox 7">
              <a:extLst>
                <a:ext uri="{FF2B5EF4-FFF2-40B4-BE49-F238E27FC236}">
                  <a16:creationId xmlns:a16="http://schemas.microsoft.com/office/drawing/2014/main" id="{EA8681F4-58E9-45E0-9A6D-B2CBE1887204}"/>
                </a:ext>
              </a:extLst>
            </p:cNvPr>
            <p:cNvSpPr txBox="1"/>
            <p:nvPr/>
          </p:nvSpPr>
          <p:spPr>
            <a:xfrm>
              <a:off x="6096000" y="978039"/>
              <a:ext cx="2074607" cy="553998"/>
            </a:xfrm>
            <a:prstGeom prst="rect">
              <a:avLst/>
            </a:prstGeom>
            <a:noFill/>
          </p:spPr>
          <p:txBody>
            <a:bodyPr wrap="none" rtlCol="0">
              <a:spAutoFit/>
            </a:bodyPr>
            <a:lstStyle/>
            <a:p>
              <a:r>
                <a:rPr lang="en-US" sz="3000" b="1" dirty="0">
                  <a:solidFill>
                    <a:schemeClr val="accent2"/>
                  </a:solidFill>
                  <a:latin typeface="Roboto Slab" pitchFamily="2" charset="0"/>
                  <a:ea typeface="Roboto Slab" pitchFamily="2" charset="0"/>
                </a:rPr>
                <a:t>Feature 01</a:t>
              </a:r>
            </a:p>
          </p:txBody>
        </p:sp>
        <p:sp>
          <p:nvSpPr>
            <p:cNvPr id="21" name="Rectangle 20">
              <a:extLst>
                <a:ext uri="{FF2B5EF4-FFF2-40B4-BE49-F238E27FC236}">
                  <a16:creationId xmlns:a16="http://schemas.microsoft.com/office/drawing/2014/main" id="{EC3C37B1-2BF0-4044-AF90-4F0F3DB1277F}"/>
                </a:ext>
              </a:extLst>
            </p:cNvPr>
            <p:cNvSpPr/>
            <p:nvPr/>
          </p:nvSpPr>
          <p:spPr>
            <a:xfrm>
              <a:off x="6096000" y="1583497"/>
              <a:ext cx="3267075" cy="579069"/>
            </a:xfrm>
            <a:prstGeom prst="rect">
              <a:avLst/>
            </a:prstGeom>
          </p:spPr>
          <p:txBody>
            <a:bodyPr wrap="square">
              <a:spAutoFit/>
            </a:bodyPr>
            <a:lstStyle/>
            <a:p>
              <a:pPr>
                <a:lnSpc>
                  <a:spcPts val="2000"/>
                </a:lnSpc>
              </a:pPr>
              <a:r>
                <a:rPr lang="en-US" sz="1200" dirty="0">
                  <a:solidFill>
                    <a:srgbClr val="000000"/>
                  </a:solidFill>
                  <a:latin typeface="Roboto Slab" pitchFamily="2" charset="0"/>
                  <a:ea typeface="Roboto Slab" pitchFamily="2" charset="0"/>
                </a:rPr>
                <a:t>There are many variations of passages of Lorem Ipsum, you need</a:t>
              </a:r>
              <a:endParaRPr lang="en-US" sz="1200" dirty="0">
                <a:latin typeface="Roboto Slab" pitchFamily="2" charset="0"/>
                <a:ea typeface="Roboto Slab" pitchFamily="2" charset="0"/>
              </a:endParaRPr>
            </a:p>
          </p:txBody>
        </p:sp>
      </p:grpSp>
      <p:pic>
        <p:nvPicPr>
          <p:cNvPr id="16" name="Picture Placeholder 15">
            <a:extLst>
              <a:ext uri="{FF2B5EF4-FFF2-40B4-BE49-F238E27FC236}">
                <a16:creationId xmlns:a16="http://schemas.microsoft.com/office/drawing/2014/main" id="{544561B8-B0F7-4995-9C1C-C3DF41A693B3}"/>
              </a:ext>
            </a:extLst>
          </p:cNvPr>
          <p:cNvPicPr>
            <a:picLocks noGrp="1" noChangeAspect="1"/>
          </p:cNvPicPr>
          <p:nvPr>
            <p:ph type="pic" sz="quarter" idx="14"/>
          </p:nvPr>
        </p:nvPicPr>
        <p:blipFill>
          <a:blip r:embed="rId2"/>
          <a:srcRect t="32005" b="32005"/>
          <a:stretch>
            <a:fillRect/>
          </a:stretch>
        </p:blipFill>
        <p:spPr/>
      </p:pic>
      <p:grpSp>
        <p:nvGrpSpPr>
          <p:cNvPr id="23" name="Group 22">
            <a:extLst>
              <a:ext uri="{FF2B5EF4-FFF2-40B4-BE49-F238E27FC236}">
                <a16:creationId xmlns:a16="http://schemas.microsoft.com/office/drawing/2014/main" id="{855D6984-F8FF-4D79-9667-A91F247F9A28}"/>
              </a:ext>
            </a:extLst>
          </p:cNvPr>
          <p:cNvGrpSpPr/>
          <p:nvPr/>
        </p:nvGrpSpPr>
        <p:grpSpPr>
          <a:xfrm>
            <a:off x="4561794" y="4680772"/>
            <a:ext cx="3167743" cy="1184527"/>
            <a:chOff x="6096000" y="978039"/>
            <a:chExt cx="3167743" cy="1184527"/>
          </a:xfrm>
        </p:grpSpPr>
        <p:sp>
          <p:nvSpPr>
            <p:cNvPr id="26" name="TextBox 25">
              <a:extLst>
                <a:ext uri="{FF2B5EF4-FFF2-40B4-BE49-F238E27FC236}">
                  <a16:creationId xmlns:a16="http://schemas.microsoft.com/office/drawing/2014/main" id="{FC3B357B-59DC-4D88-8B97-68E75B22D37B}"/>
                </a:ext>
              </a:extLst>
            </p:cNvPr>
            <p:cNvSpPr txBox="1"/>
            <p:nvPr/>
          </p:nvSpPr>
          <p:spPr>
            <a:xfrm>
              <a:off x="6096000" y="978039"/>
              <a:ext cx="2117887" cy="553998"/>
            </a:xfrm>
            <a:prstGeom prst="rect">
              <a:avLst/>
            </a:prstGeom>
            <a:noFill/>
          </p:spPr>
          <p:txBody>
            <a:bodyPr wrap="none" rtlCol="0">
              <a:spAutoFit/>
            </a:bodyPr>
            <a:lstStyle/>
            <a:p>
              <a:r>
                <a:rPr lang="en-US" sz="3000" b="1" dirty="0">
                  <a:solidFill>
                    <a:schemeClr val="accent2"/>
                  </a:solidFill>
                  <a:latin typeface="Roboto Slab" pitchFamily="2" charset="0"/>
                  <a:ea typeface="Roboto Slab" pitchFamily="2" charset="0"/>
                </a:rPr>
                <a:t>Feature 02</a:t>
              </a:r>
            </a:p>
          </p:txBody>
        </p:sp>
        <p:sp>
          <p:nvSpPr>
            <p:cNvPr id="28" name="Rectangle 27">
              <a:extLst>
                <a:ext uri="{FF2B5EF4-FFF2-40B4-BE49-F238E27FC236}">
                  <a16:creationId xmlns:a16="http://schemas.microsoft.com/office/drawing/2014/main" id="{457519CF-3733-4F11-B0B8-0CD45F6BBC12}"/>
                </a:ext>
              </a:extLst>
            </p:cNvPr>
            <p:cNvSpPr/>
            <p:nvPr/>
          </p:nvSpPr>
          <p:spPr>
            <a:xfrm>
              <a:off x="6096000" y="1583497"/>
              <a:ext cx="3167743" cy="579069"/>
            </a:xfrm>
            <a:prstGeom prst="rect">
              <a:avLst/>
            </a:prstGeom>
          </p:spPr>
          <p:txBody>
            <a:bodyPr wrap="square">
              <a:spAutoFit/>
            </a:bodyPr>
            <a:lstStyle/>
            <a:p>
              <a:pPr>
                <a:lnSpc>
                  <a:spcPts val="2000"/>
                </a:lnSpc>
              </a:pPr>
              <a:r>
                <a:rPr lang="en-US" sz="1200" dirty="0">
                  <a:solidFill>
                    <a:srgbClr val="000000"/>
                  </a:solidFill>
                  <a:latin typeface="Roboto Slab" pitchFamily="2" charset="0"/>
                  <a:ea typeface="Roboto Slab" pitchFamily="2" charset="0"/>
                </a:rPr>
                <a:t>There are many variations of passages of Lorem Ipsum, you need</a:t>
              </a:r>
              <a:endParaRPr lang="en-US" sz="1200" dirty="0">
                <a:latin typeface="Roboto Slab" pitchFamily="2" charset="0"/>
                <a:ea typeface="Roboto Slab" pitchFamily="2" charset="0"/>
              </a:endParaRPr>
            </a:p>
          </p:txBody>
        </p:sp>
      </p:grpSp>
      <p:grpSp>
        <p:nvGrpSpPr>
          <p:cNvPr id="29" name="Group 28">
            <a:extLst>
              <a:ext uri="{FF2B5EF4-FFF2-40B4-BE49-F238E27FC236}">
                <a16:creationId xmlns:a16="http://schemas.microsoft.com/office/drawing/2014/main" id="{2F36A284-C36F-47F2-A833-168660D4098C}"/>
              </a:ext>
            </a:extLst>
          </p:cNvPr>
          <p:cNvGrpSpPr/>
          <p:nvPr/>
        </p:nvGrpSpPr>
        <p:grpSpPr>
          <a:xfrm>
            <a:off x="8162923" y="4680772"/>
            <a:ext cx="3167745" cy="1184527"/>
            <a:chOff x="6096000" y="978039"/>
            <a:chExt cx="3167745" cy="1184527"/>
          </a:xfrm>
        </p:grpSpPr>
        <p:sp>
          <p:nvSpPr>
            <p:cNvPr id="30" name="TextBox 29">
              <a:extLst>
                <a:ext uri="{FF2B5EF4-FFF2-40B4-BE49-F238E27FC236}">
                  <a16:creationId xmlns:a16="http://schemas.microsoft.com/office/drawing/2014/main" id="{422FD541-8A23-4443-A74D-6823C6299D99}"/>
                </a:ext>
              </a:extLst>
            </p:cNvPr>
            <p:cNvSpPr txBox="1"/>
            <p:nvPr/>
          </p:nvSpPr>
          <p:spPr>
            <a:xfrm>
              <a:off x="6096000" y="978039"/>
              <a:ext cx="2113079" cy="553998"/>
            </a:xfrm>
            <a:prstGeom prst="rect">
              <a:avLst/>
            </a:prstGeom>
            <a:noFill/>
          </p:spPr>
          <p:txBody>
            <a:bodyPr wrap="none" rtlCol="0">
              <a:spAutoFit/>
            </a:bodyPr>
            <a:lstStyle/>
            <a:p>
              <a:r>
                <a:rPr lang="en-US" sz="3000" b="1" dirty="0">
                  <a:solidFill>
                    <a:schemeClr val="accent2"/>
                  </a:solidFill>
                  <a:latin typeface="Roboto Slab" pitchFamily="2" charset="0"/>
                  <a:ea typeface="Roboto Slab" pitchFamily="2" charset="0"/>
                </a:rPr>
                <a:t>Feature 03</a:t>
              </a:r>
            </a:p>
          </p:txBody>
        </p:sp>
        <p:sp>
          <p:nvSpPr>
            <p:cNvPr id="31" name="Rectangle 30">
              <a:extLst>
                <a:ext uri="{FF2B5EF4-FFF2-40B4-BE49-F238E27FC236}">
                  <a16:creationId xmlns:a16="http://schemas.microsoft.com/office/drawing/2014/main" id="{33A18557-E474-40A6-878A-E98157A0D55A}"/>
                </a:ext>
              </a:extLst>
            </p:cNvPr>
            <p:cNvSpPr/>
            <p:nvPr/>
          </p:nvSpPr>
          <p:spPr>
            <a:xfrm>
              <a:off x="6096001" y="1583497"/>
              <a:ext cx="3167744" cy="579069"/>
            </a:xfrm>
            <a:prstGeom prst="rect">
              <a:avLst/>
            </a:prstGeom>
          </p:spPr>
          <p:txBody>
            <a:bodyPr wrap="square">
              <a:spAutoFit/>
            </a:bodyPr>
            <a:lstStyle/>
            <a:p>
              <a:pPr>
                <a:lnSpc>
                  <a:spcPts val="2000"/>
                </a:lnSpc>
              </a:pPr>
              <a:r>
                <a:rPr lang="en-US" sz="1200" dirty="0">
                  <a:solidFill>
                    <a:srgbClr val="000000"/>
                  </a:solidFill>
                  <a:latin typeface="Roboto Slab" pitchFamily="2" charset="0"/>
                  <a:ea typeface="Roboto Slab" pitchFamily="2" charset="0"/>
                </a:rPr>
                <a:t>There are many variations of passages of Lorem Ipsum, you need</a:t>
              </a:r>
              <a:endParaRPr lang="en-US" sz="1200" dirty="0">
                <a:latin typeface="Roboto Slab" pitchFamily="2" charset="0"/>
                <a:ea typeface="Roboto Slab" pitchFamily="2" charset="0"/>
              </a:endParaRPr>
            </a:p>
          </p:txBody>
        </p:sp>
      </p:grpSp>
    </p:spTree>
    <p:extLst>
      <p:ext uri="{BB962C8B-B14F-4D97-AF65-F5344CB8AC3E}">
        <p14:creationId xmlns:p14="http://schemas.microsoft.com/office/powerpoint/2010/main" val="33967773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2DD4887-EAA7-48F5-914E-E885A8EFCA48}"/>
              </a:ext>
            </a:extLst>
          </p:cNvPr>
          <p:cNvSpPr txBox="1"/>
          <p:nvPr/>
        </p:nvSpPr>
        <p:spPr>
          <a:xfrm>
            <a:off x="3607178" y="686092"/>
            <a:ext cx="4977645" cy="541174"/>
          </a:xfrm>
          <a:prstGeom prst="rect">
            <a:avLst/>
          </a:prstGeom>
          <a:noFill/>
        </p:spPr>
        <p:txBody>
          <a:bodyPr wrap="none" rtlCol="0">
            <a:spAutoFit/>
          </a:bodyPr>
          <a:lstStyle/>
          <a:p>
            <a:pPr algn="ctr">
              <a:lnSpc>
                <a:spcPts val="3500"/>
              </a:lnSpc>
            </a:pPr>
            <a:r>
              <a:rPr lang="en-US" sz="3500" b="1" dirty="0">
                <a:solidFill>
                  <a:schemeClr val="accent2"/>
                </a:solidFill>
                <a:latin typeface="Roboto Slab" pitchFamily="2" charset="0"/>
                <a:ea typeface="Roboto Slab" pitchFamily="2" charset="0"/>
              </a:rPr>
              <a:t>THE BEST MEMORIES</a:t>
            </a:r>
          </a:p>
        </p:txBody>
      </p:sp>
      <p:pic>
        <p:nvPicPr>
          <p:cNvPr id="25" name="Picture Placeholder 24">
            <a:extLst>
              <a:ext uri="{FF2B5EF4-FFF2-40B4-BE49-F238E27FC236}">
                <a16:creationId xmlns:a16="http://schemas.microsoft.com/office/drawing/2014/main" id="{B8CEF77F-D507-44EA-80CE-99EE452E334F}"/>
              </a:ext>
            </a:extLst>
          </p:cNvPr>
          <p:cNvPicPr>
            <a:picLocks noGrp="1" noChangeAspect="1"/>
          </p:cNvPicPr>
          <p:nvPr>
            <p:ph type="pic" sz="quarter" idx="11"/>
          </p:nvPr>
        </p:nvPicPr>
        <p:blipFill rotWithShape="1">
          <a:blip r:embed="rId2"/>
          <a:srcRect l="28302" r="5032"/>
          <a:stretch/>
        </p:blipFill>
        <p:spPr>
          <a:xfrm>
            <a:off x="1327150" y="2307367"/>
            <a:ext cx="2692400" cy="2692400"/>
          </a:xfrm>
        </p:spPr>
      </p:pic>
      <p:pic>
        <p:nvPicPr>
          <p:cNvPr id="29" name="Picture Placeholder 28">
            <a:extLst>
              <a:ext uri="{FF2B5EF4-FFF2-40B4-BE49-F238E27FC236}">
                <a16:creationId xmlns:a16="http://schemas.microsoft.com/office/drawing/2014/main" id="{617F092F-B1F6-4F8E-B6AC-34B89DC34F4C}"/>
              </a:ext>
            </a:extLst>
          </p:cNvPr>
          <p:cNvPicPr>
            <a:picLocks noGrp="1" noChangeAspect="1"/>
          </p:cNvPicPr>
          <p:nvPr>
            <p:ph type="pic" sz="quarter" idx="12"/>
          </p:nvPr>
        </p:nvPicPr>
        <p:blipFill>
          <a:blip r:embed="rId3"/>
          <a:srcRect t="13333" b="13333"/>
          <a:stretch>
            <a:fillRect/>
          </a:stretch>
        </p:blipFill>
        <p:spPr/>
      </p:pic>
      <p:pic>
        <p:nvPicPr>
          <p:cNvPr id="32" name="Picture Placeholder 31">
            <a:extLst>
              <a:ext uri="{FF2B5EF4-FFF2-40B4-BE49-F238E27FC236}">
                <a16:creationId xmlns:a16="http://schemas.microsoft.com/office/drawing/2014/main" id="{3BE0F9BB-89D3-481E-AEBF-DA28A30B029A}"/>
              </a:ext>
            </a:extLst>
          </p:cNvPr>
          <p:cNvPicPr>
            <a:picLocks noGrp="1" noChangeAspect="1"/>
          </p:cNvPicPr>
          <p:nvPr>
            <p:ph type="pic" sz="quarter" idx="13"/>
          </p:nvPr>
        </p:nvPicPr>
        <p:blipFill>
          <a:blip r:embed="rId4"/>
          <a:srcRect l="2502" r="2502"/>
          <a:stretch>
            <a:fillRect/>
          </a:stretch>
        </p:blipFill>
        <p:spPr/>
      </p:pic>
      <p:pic>
        <p:nvPicPr>
          <p:cNvPr id="34" name="Picture Placeholder 33">
            <a:extLst>
              <a:ext uri="{FF2B5EF4-FFF2-40B4-BE49-F238E27FC236}">
                <a16:creationId xmlns:a16="http://schemas.microsoft.com/office/drawing/2014/main" id="{16F877D6-1701-4793-9CD0-6D2B0CF55370}"/>
              </a:ext>
            </a:extLst>
          </p:cNvPr>
          <p:cNvPicPr>
            <a:picLocks noGrp="1" noChangeAspect="1"/>
          </p:cNvPicPr>
          <p:nvPr>
            <p:ph type="pic" sz="quarter" idx="14"/>
          </p:nvPr>
        </p:nvPicPr>
        <p:blipFill>
          <a:blip r:embed="rId5"/>
          <a:srcRect t="18767" b="18767"/>
          <a:stretch>
            <a:fillRect/>
          </a:stretch>
        </p:blipFill>
        <p:spPr/>
      </p:pic>
      <p:sp>
        <p:nvSpPr>
          <p:cNvPr id="20" name="Rectangle 19">
            <a:extLst>
              <a:ext uri="{FF2B5EF4-FFF2-40B4-BE49-F238E27FC236}">
                <a16:creationId xmlns:a16="http://schemas.microsoft.com/office/drawing/2014/main" id="{E2E1C621-88EB-467C-8C43-80B9C04ACCE9}"/>
              </a:ext>
            </a:extLst>
          </p:cNvPr>
          <p:cNvSpPr/>
          <p:nvPr/>
        </p:nvSpPr>
        <p:spPr>
          <a:xfrm>
            <a:off x="1003300" y="5160834"/>
            <a:ext cx="10185400" cy="835550"/>
          </a:xfrm>
          <a:prstGeom prst="rect">
            <a:avLst/>
          </a:prstGeom>
        </p:spPr>
        <p:txBody>
          <a:bodyPr wrap="square">
            <a:spAutoFit/>
          </a:bodyPr>
          <a:lstStyle/>
          <a:p>
            <a:pPr algn="ctr">
              <a:lnSpc>
                <a:spcPts val="2000"/>
              </a:lnSpc>
            </a:pPr>
            <a:r>
              <a:rPr lang="en-US" sz="1200" dirty="0">
                <a:solidFill>
                  <a:srgbClr val="000000"/>
                </a:solidFill>
                <a:latin typeface="Roboto Slab" pitchFamily="2" charset="0"/>
                <a:ea typeface="Roboto Slab" pitchFamily="2" charset="0"/>
              </a:rPr>
              <a:t>There are many variations of passages of Lorem Ipsum available, but the majority have suffered alteration in some form, by injected </a:t>
            </a:r>
            <a:r>
              <a:rPr lang="en-US" sz="1200" dirty="0" err="1">
                <a:solidFill>
                  <a:srgbClr val="000000"/>
                </a:solidFill>
                <a:latin typeface="Roboto Slab" pitchFamily="2" charset="0"/>
                <a:ea typeface="Roboto Slab" pitchFamily="2" charset="0"/>
              </a:rPr>
              <a:t>humour</a:t>
            </a:r>
            <a:r>
              <a:rPr lang="en-US" sz="1200" dirty="0">
                <a:solidFill>
                  <a:srgbClr val="000000"/>
                </a:solidFill>
                <a:latin typeface="Roboto Slab" pitchFamily="2" charset="0"/>
                <a:ea typeface="Roboto Slab" pitchFamily="2" charset="0"/>
              </a:rPr>
              <a:t>, or </a:t>
            </a:r>
            <a:r>
              <a:rPr lang="en-US" sz="1200" dirty="0" err="1">
                <a:solidFill>
                  <a:srgbClr val="000000"/>
                </a:solidFill>
                <a:latin typeface="Roboto Slab" pitchFamily="2" charset="0"/>
                <a:ea typeface="Roboto Slab" pitchFamily="2" charset="0"/>
              </a:rPr>
              <a:t>randomised</a:t>
            </a:r>
            <a:r>
              <a:rPr lang="en-US" sz="1200" dirty="0">
                <a:solidFill>
                  <a:srgbClr val="000000"/>
                </a:solidFill>
                <a:latin typeface="Roboto Slab" pitchFamily="2" charset="0"/>
                <a:ea typeface="Roboto Slab" pitchFamily="2" charset="0"/>
              </a:rPr>
              <a:t> words which don't look even slightly believable. If you are going to use a passage of Lorem Ipsum, you need to be predefined chunks as necessary, making this the first true generator on the Internet.</a:t>
            </a:r>
            <a:endParaRPr lang="en-US" sz="1200" dirty="0">
              <a:latin typeface="Roboto Slab" pitchFamily="2" charset="0"/>
              <a:ea typeface="Roboto Slab" pitchFamily="2" charset="0"/>
            </a:endParaRPr>
          </a:p>
        </p:txBody>
      </p:sp>
    </p:spTree>
    <p:extLst>
      <p:ext uri="{BB962C8B-B14F-4D97-AF65-F5344CB8AC3E}">
        <p14:creationId xmlns:p14="http://schemas.microsoft.com/office/powerpoint/2010/main" val="17754667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Placeholder 51">
            <a:extLst>
              <a:ext uri="{FF2B5EF4-FFF2-40B4-BE49-F238E27FC236}">
                <a16:creationId xmlns:a16="http://schemas.microsoft.com/office/drawing/2014/main" id="{7B75F446-5BF1-46F9-AC4B-BA6752BA3F5E}"/>
              </a:ext>
            </a:extLst>
          </p:cNvPr>
          <p:cNvPicPr>
            <a:picLocks noGrp="1" noChangeAspect="1"/>
          </p:cNvPicPr>
          <p:nvPr>
            <p:ph type="pic" sz="quarter" idx="11"/>
          </p:nvPr>
        </p:nvPicPr>
        <p:blipFill>
          <a:blip r:embed="rId2"/>
          <a:srcRect t="11911" b="11911"/>
          <a:stretch>
            <a:fillRect/>
          </a:stretch>
        </p:blipFill>
        <p:spPr/>
      </p:pic>
      <p:pic>
        <p:nvPicPr>
          <p:cNvPr id="54" name="Picture Placeholder 53">
            <a:extLst>
              <a:ext uri="{FF2B5EF4-FFF2-40B4-BE49-F238E27FC236}">
                <a16:creationId xmlns:a16="http://schemas.microsoft.com/office/drawing/2014/main" id="{770669D0-9EDA-48C0-A3F2-C178279DF87F}"/>
              </a:ext>
            </a:extLst>
          </p:cNvPr>
          <p:cNvPicPr>
            <a:picLocks noGrp="1" noChangeAspect="1"/>
          </p:cNvPicPr>
          <p:nvPr>
            <p:ph type="pic" sz="quarter" idx="12"/>
          </p:nvPr>
        </p:nvPicPr>
        <p:blipFill>
          <a:blip r:embed="rId3"/>
          <a:srcRect t="9036" b="9036"/>
          <a:stretch>
            <a:fillRect/>
          </a:stretch>
        </p:blipFill>
        <p:spPr/>
      </p:pic>
      <p:pic>
        <p:nvPicPr>
          <p:cNvPr id="56" name="Picture Placeholder 55">
            <a:extLst>
              <a:ext uri="{FF2B5EF4-FFF2-40B4-BE49-F238E27FC236}">
                <a16:creationId xmlns:a16="http://schemas.microsoft.com/office/drawing/2014/main" id="{385FCB4D-E617-4471-B0BA-00332B77FDCF}"/>
              </a:ext>
            </a:extLst>
          </p:cNvPr>
          <p:cNvPicPr>
            <a:picLocks noGrp="1" noChangeAspect="1"/>
          </p:cNvPicPr>
          <p:nvPr>
            <p:ph type="pic" sz="quarter" idx="13"/>
          </p:nvPr>
        </p:nvPicPr>
        <p:blipFill>
          <a:blip r:embed="rId4"/>
          <a:srcRect t="9036" b="9036"/>
          <a:stretch>
            <a:fillRect/>
          </a:stretch>
        </p:blipFill>
        <p:spPr/>
      </p:pic>
      <p:pic>
        <p:nvPicPr>
          <p:cNvPr id="58" name="Picture Placeholder 57">
            <a:extLst>
              <a:ext uri="{FF2B5EF4-FFF2-40B4-BE49-F238E27FC236}">
                <a16:creationId xmlns:a16="http://schemas.microsoft.com/office/drawing/2014/main" id="{203400E6-668C-4AF7-A4D3-E8123F04C293}"/>
              </a:ext>
            </a:extLst>
          </p:cNvPr>
          <p:cNvPicPr>
            <a:picLocks noGrp="1" noChangeAspect="1"/>
          </p:cNvPicPr>
          <p:nvPr>
            <p:ph type="pic" sz="quarter" idx="14"/>
          </p:nvPr>
        </p:nvPicPr>
        <p:blipFill>
          <a:blip r:embed="rId5"/>
          <a:srcRect t="31794" b="31794"/>
          <a:stretch>
            <a:fillRect/>
          </a:stretch>
        </p:blipFill>
        <p:spPr/>
      </p:pic>
      <p:pic>
        <p:nvPicPr>
          <p:cNvPr id="60" name="Picture Placeholder 59">
            <a:extLst>
              <a:ext uri="{FF2B5EF4-FFF2-40B4-BE49-F238E27FC236}">
                <a16:creationId xmlns:a16="http://schemas.microsoft.com/office/drawing/2014/main" id="{DDAB88D2-5510-45DD-ABC3-1AFDAADEC4BF}"/>
              </a:ext>
            </a:extLst>
          </p:cNvPr>
          <p:cNvPicPr>
            <a:picLocks noGrp="1" noChangeAspect="1"/>
          </p:cNvPicPr>
          <p:nvPr>
            <p:ph type="pic" sz="quarter" idx="15"/>
          </p:nvPr>
        </p:nvPicPr>
        <p:blipFill>
          <a:blip r:embed="rId6"/>
          <a:srcRect t="31794" b="31794"/>
          <a:stretch>
            <a:fillRect/>
          </a:stretch>
        </p:blipFill>
        <p:spPr/>
      </p:pic>
      <p:pic>
        <p:nvPicPr>
          <p:cNvPr id="62" name="Picture Placeholder 61">
            <a:extLst>
              <a:ext uri="{FF2B5EF4-FFF2-40B4-BE49-F238E27FC236}">
                <a16:creationId xmlns:a16="http://schemas.microsoft.com/office/drawing/2014/main" id="{C6344284-3D0F-475F-A1B1-ADB6C27871EB}"/>
              </a:ext>
            </a:extLst>
          </p:cNvPr>
          <p:cNvPicPr>
            <a:picLocks noGrp="1" noChangeAspect="1"/>
          </p:cNvPicPr>
          <p:nvPr>
            <p:ph type="pic" sz="quarter" idx="16"/>
          </p:nvPr>
        </p:nvPicPr>
        <p:blipFill>
          <a:blip r:embed="rId7"/>
          <a:srcRect t="31776" b="31776"/>
          <a:stretch>
            <a:fillRect/>
          </a:stretch>
        </p:blipFill>
        <p:spPr/>
      </p:pic>
      <p:sp>
        <p:nvSpPr>
          <p:cNvPr id="2" name="TextBox 1">
            <a:extLst>
              <a:ext uri="{FF2B5EF4-FFF2-40B4-BE49-F238E27FC236}">
                <a16:creationId xmlns:a16="http://schemas.microsoft.com/office/drawing/2014/main" id="{41695723-D18C-41E7-A306-C4DCB7F8D7E5}"/>
              </a:ext>
            </a:extLst>
          </p:cNvPr>
          <p:cNvSpPr txBox="1"/>
          <p:nvPr/>
        </p:nvSpPr>
        <p:spPr>
          <a:xfrm>
            <a:off x="4096094" y="446529"/>
            <a:ext cx="3999813" cy="630942"/>
          </a:xfrm>
          <a:prstGeom prst="rect">
            <a:avLst/>
          </a:prstGeom>
          <a:noFill/>
        </p:spPr>
        <p:txBody>
          <a:bodyPr wrap="none" rtlCol="0">
            <a:spAutoFit/>
          </a:bodyPr>
          <a:lstStyle/>
          <a:p>
            <a:pPr algn="ctr"/>
            <a:r>
              <a:rPr lang="en-US" sz="3500" b="1" dirty="0">
                <a:solidFill>
                  <a:schemeClr val="accent2"/>
                </a:solidFill>
                <a:latin typeface="Roboto Slab" pitchFamily="2" charset="0"/>
                <a:ea typeface="Roboto Slab" pitchFamily="2" charset="0"/>
              </a:rPr>
              <a:t>RECENT AGENDA</a:t>
            </a:r>
          </a:p>
        </p:txBody>
      </p:sp>
      <p:sp>
        <p:nvSpPr>
          <p:cNvPr id="23" name="Rectangle 22">
            <a:extLst>
              <a:ext uri="{FF2B5EF4-FFF2-40B4-BE49-F238E27FC236}">
                <a16:creationId xmlns:a16="http://schemas.microsoft.com/office/drawing/2014/main" id="{88FB5547-8746-4245-9AB7-F34388D2DDA8}"/>
              </a:ext>
            </a:extLst>
          </p:cNvPr>
          <p:cNvSpPr/>
          <p:nvPr/>
        </p:nvSpPr>
        <p:spPr>
          <a:xfrm>
            <a:off x="768350" y="3241105"/>
            <a:ext cx="3327400" cy="835550"/>
          </a:xfrm>
          <a:prstGeom prst="rect">
            <a:avLst/>
          </a:prstGeom>
        </p:spPr>
        <p:txBody>
          <a:bodyPr wrap="square">
            <a:spAutoFit/>
          </a:bodyPr>
          <a:lstStyle/>
          <a:p>
            <a:pPr>
              <a:lnSpc>
                <a:spcPts val="2000"/>
              </a:lnSpc>
            </a:pPr>
            <a:r>
              <a:rPr lang="en-US" sz="1200" dirty="0">
                <a:solidFill>
                  <a:srgbClr val="000000"/>
                </a:solidFill>
                <a:latin typeface="Roboto Slab" pitchFamily="2" charset="0"/>
                <a:ea typeface="Roboto Slab" pitchFamily="2" charset="0"/>
              </a:rPr>
              <a:t>There are many variations of passages of have suffered alteration in some form, by Ipsum, you need to be</a:t>
            </a:r>
            <a:endParaRPr lang="en-US" sz="1200" dirty="0">
              <a:latin typeface="Roboto Slab" pitchFamily="2" charset="0"/>
              <a:ea typeface="Roboto Slab" pitchFamily="2" charset="0"/>
            </a:endParaRPr>
          </a:p>
        </p:txBody>
      </p:sp>
      <p:sp>
        <p:nvSpPr>
          <p:cNvPr id="25" name="Rectangle 24">
            <a:extLst>
              <a:ext uri="{FF2B5EF4-FFF2-40B4-BE49-F238E27FC236}">
                <a16:creationId xmlns:a16="http://schemas.microsoft.com/office/drawing/2014/main" id="{EA9B2BA2-B7A1-46C6-9590-2B054822F200}"/>
              </a:ext>
            </a:extLst>
          </p:cNvPr>
          <p:cNvSpPr/>
          <p:nvPr/>
        </p:nvSpPr>
        <p:spPr>
          <a:xfrm>
            <a:off x="4432300" y="3241105"/>
            <a:ext cx="3327400" cy="835550"/>
          </a:xfrm>
          <a:prstGeom prst="rect">
            <a:avLst/>
          </a:prstGeom>
        </p:spPr>
        <p:txBody>
          <a:bodyPr wrap="square">
            <a:spAutoFit/>
          </a:bodyPr>
          <a:lstStyle/>
          <a:p>
            <a:pPr>
              <a:lnSpc>
                <a:spcPts val="2000"/>
              </a:lnSpc>
            </a:pPr>
            <a:r>
              <a:rPr lang="en-US" sz="1200" dirty="0">
                <a:solidFill>
                  <a:srgbClr val="000000"/>
                </a:solidFill>
                <a:latin typeface="Roboto Slab" pitchFamily="2" charset="0"/>
                <a:ea typeface="Roboto Slab" pitchFamily="2" charset="0"/>
              </a:rPr>
              <a:t>There are many variations of passages of have suffered alteration in some form, by Ipsum, you need to be</a:t>
            </a:r>
            <a:endParaRPr lang="en-US" sz="1200" dirty="0">
              <a:latin typeface="Roboto Slab" pitchFamily="2" charset="0"/>
              <a:ea typeface="Roboto Slab" pitchFamily="2" charset="0"/>
            </a:endParaRPr>
          </a:p>
        </p:txBody>
      </p:sp>
      <p:sp>
        <p:nvSpPr>
          <p:cNvPr id="29" name="Rectangle 28">
            <a:extLst>
              <a:ext uri="{FF2B5EF4-FFF2-40B4-BE49-F238E27FC236}">
                <a16:creationId xmlns:a16="http://schemas.microsoft.com/office/drawing/2014/main" id="{9A6EA098-42D8-4C4D-9FD6-795FC76E6F17}"/>
              </a:ext>
            </a:extLst>
          </p:cNvPr>
          <p:cNvSpPr/>
          <p:nvPr/>
        </p:nvSpPr>
        <p:spPr>
          <a:xfrm>
            <a:off x="8096250" y="3241105"/>
            <a:ext cx="3327400" cy="835550"/>
          </a:xfrm>
          <a:prstGeom prst="rect">
            <a:avLst/>
          </a:prstGeom>
        </p:spPr>
        <p:txBody>
          <a:bodyPr wrap="square">
            <a:spAutoFit/>
          </a:bodyPr>
          <a:lstStyle/>
          <a:p>
            <a:pPr>
              <a:lnSpc>
                <a:spcPts val="2000"/>
              </a:lnSpc>
            </a:pPr>
            <a:r>
              <a:rPr lang="en-US" sz="1200" dirty="0">
                <a:solidFill>
                  <a:srgbClr val="000000"/>
                </a:solidFill>
                <a:latin typeface="Roboto Slab" pitchFamily="2" charset="0"/>
                <a:ea typeface="Roboto Slab" pitchFamily="2" charset="0"/>
              </a:rPr>
              <a:t>There are many variations of passages of have suffered alteration in some form, by Ipsum, you need to be</a:t>
            </a:r>
            <a:endParaRPr lang="en-US" sz="1200" dirty="0">
              <a:latin typeface="Roboto Slab" pitchFamily="2" charset="0"/>
              <a:ea typeface="Roboto Slab" pitchFamily="2" charset="0"/>
            </a:endParaRPr>
          </a:p>
        </p:txBody>
      </p:sp>
    </p:spTree>
    <p:extLst>
      <p:ext uri="{BB962C8B-B14F-4D97-AF65-F5344CB8AC3E}">
        <p14:creationId xmlns:p14="http://schemas.microsoft.com/office/powerpoint/2010/main" val="26423202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3699978A-8BE6-472D-BF6F-AAB4616FC79B}"/>
              </a:ext>
            </a:extLst>
          </p:cNvPr>
          <p:cNvPicPr>
            <a:picLocks noGrp="1" noChangeAspect="1"/>
          </p:cNvPicPr>
          <p:nvPr>
            <p:ph type="pic" sz="quarter" idx="14"/>
          </p:nvPr>
        </p:nvPicPr>
        <p:blipFill rotWithShape="1">
          <a:blip r:embed="rId2"/>
          <a:srcRect l="16883" b="48065"/>
          <a:stretch/>
        </p:blipFill>
        <p:spPr>
          <a:xfrm>
            <a:off x="1050275" y="1840752"/>
            <a:ext cx="2008096" cy="2008096"/>
          </a:xfrm>
        </p:spPr>
      </p:pic>
      <p:pic>
        <p:nvPicPr>
          <p:cNvPr id="27" name="Picture Placeholder 26">
            <a:extLst>
              <a:ext uri="{FF2B5EF4-FFF2-40B4-BE49-F238E27FC236}">
                <a16:creationId xmlns:a16="http://schemas.microsoft.com/office/drawing/2014/main" id="{A8003D77-BB07-4A90-B787-51C5A4ADD211}"/>
              </a:ext>
            </a:extLst>
          </p:cNvPr>
          <p:cNvPicPr>
            <a:picLocks noGrp="1" noChangeAspect="1"/>
          </p:cNvPicPr>
          <p:nvPr>
            <p:ph type="pic" sz="quarter" idx="15"/>
          </p:nvPr>
        </p:nvPicPr>
        <p:blipFill>
          <a:blip r:embed="rId3"/>
          <a:srcRect t="13362" b="13362"/>
          <a:stretch>
            <a:fillRect/>
          </a:stretch>
        </p:blipFill>
        <p:spPr/>
      </p:pic>
      <p:pic>
        <p:nvPicPr>
          <p:cNvPr id="33" name="Picture Placeholder 32">
            <a:extLst>
              <a:ext uri="{FF2B5EF4-FFF2-40B4-BE49-F238E27FC236}">
                <a16:creationId xmlns:a16="http://schemas.microsoft.com/office/drawing/2014/main" id="{AB61D758-9FA8-4D9B-884A-AA11582285FD}"/>
              </a:ext>
            </a:extLst>
          </p:cNvPr>
          <p:cNvPicPr>
            <a:picLocks noGrp="1" noChangeAspect="1"/>
          </p:cNvPicPr>
          <p:nvPr>
            <p:ph type="pic" sz="quarter" idx="16"/>
          </p:nvPr>
        </p:nvPicPr>
        <p:blipFill rotWithShape="1">
          <a:blip r:embed="rId4"/>
          <a:srcRect t="16409" b="16977"/>
          <a:stretch/>
        </p:blipFill>
        <p:spPr>
          <a:xfrm>
            <a:off x="6439177" y="1840752"/>
            <a:ext cx="2008096" cy="2008096"/>
          </a:xfrm>
        </p:spPr>
      </p:pic>
      <p:pic>
        <p:nvPicPr>
          <p:cNvPr id="35" name="Picture Placeholder 34">
            <a:extLst>
              <a:ext uri="{FF2B5EF4-FFF2-40B4-BE49-F238E27FC236}">
                <a16:creationId xmlns:a16="http://schemas.microsoft.com/office/drawing/2014/main" id="{9FCD0EA2-3361-4BCF-A06B-E6AA056195E0}"/>
              </a:ext>
            </a:extLst>
          </p:cNvPr>
          <p:cNvPicPr>
            <a:picLocks noGrp="1" noChangeAspect="1"/>
          </p:cNvPicPr>
          <p:nvPr>
            <p:ph type="pic" sz="quarter" idx="17"/>
          </p:nvPr>
        </p:nvPicPr>
        <p:blipFill rotWithShape="1">
          <a:blip r:embed="rId5"/>
          <a:srcRect l="26205" t="11475" r="14730"/>
          <a:stretch/>
        </p:blipFill>
        <p:spPr>
          <a:xfrm>
            <a:off x="9133629" y="1840752"/>
            <a:ext cx="2008096" cy="2008096"/>
          </a:xfrm>
        </p:spPr>
      </p:pic>
      <p:sp>
        <p:nvSpPr>
          <p:cNvPr id="7" name="TextBox 6">
            <a:extLst>
              <a:ext uri="{FF2B5EF4-FFF2-40B4-BE49-F238E27FC236}">
                <a16:creationId xmlns:a16="http://schemas.microsoft.com/office/drawing/2014/main" id="{8714AA8F-283A-45A7-865F-4D36C9BAF720}"/>
              </a:ext>
            </a:extLst>
          </p:cNvPr>
          <p:cNvSpPr txBox="1"/>
          <p:nvPr/>
        </p:nvSpPr>
        <p:spPr>
          <a:xfrm>
            <a:off x="3619200" y="543124"/>
            <a:ext cx="4953600" cy="630942"/>
          </a:xfrm>
          <a:prstGeom prst="rect">
            <a:avLst/>
          </a:prstGeom>
          <a:noFill/>
        </p:spPr>
        <p:txBody>
          <a:bodyPr wrap="none" rtlCol="0">
            <a:spAutoFit/>
          </a:bodyPr>
          <a:lstStyle/>
          <a:p>
            <a:pPr algn="ctr"/>
            <a:r>
              <a:rPr lang="en-US" sz="3500" dirty="0">
                <a:latin typeface="Roboto Slab" pitchFamily="2" charset="0"/>
                <a:ea typeface="Roboto Slab" pitchFamily="2" charset="0"/>
              </a:rPr>
              <a:t>MEET THE </a:t>
            </a:r>
            <a:r>
              <a:rPr lang="en-US" sz="3500" b="1" dirty="0">
                <a:solidFill>
                  <a:schemeClr val="accent2"/>
                </a:solidFill>
                <a:latin typeface="Roboto Slab" pitchFamily="2" charset="0"/>
                <a:ea typeface="Roboto Slab" pitchFamily="2" charset="0"/>
              </a:rPr>
              <a:t>TEAM S # 1</a:t>
            </a:r>
          </a:p>
        </p:txBody>
      </p:sp>
      <p:grpSp>
        <p:nvGrpSpPr>
          <p:cNvPr id="32" name="Group 31">
            <a:extLst>
              <a:ext uri="{FF2B5EF4-FFF2-40B4-BE49-F238E27FC236}">
                <a16:creationId xmlns:a16="http://schemas.microsoft.com/office/drawing/2014/main" id="{3E0C26CF-E375-4383-A37D-90C5CBC5040D}"/>
              </a:ext>
            </a:extLst>
          </p:cNvPr>
          <p:cNvGrpSpPr/>
          <p:nvPr/>
        </p:nvGrpSpPr>
        <p:grpSpPr>
          <a:xfrm>
            <a:off x="771810" y="4255248"/>
            <a:ext cx="2565026" cy="1276888"/>
            <a:chOff x="779878" y="4255248"/>
            <a:chExt cx="2565026" cy="1276888"/>
          </a:xfrm>
        </p:grpSpPr>
        <p:sp>
          <p:nvSpPr>
            <p:cNvPr id="9" name="TextBox 8">
              <a:extLst>
                <a:ext uri="{FF2B5EF4-FFF2-40B4-BE49-F238E27FC236}">
                  <a16:creationId xmlns:a16="http://schemas.microsoft.com/office/drawing/2014/main" id="{4504BB05-E63D-4C7C-975D-05BA511B9387}"/>
                </a:ext>
              </a:extLst>
            </p:cNvPr>
            <p:cNvSpPr txBox="1"/>
            <p:nvPr/>
          </p:nvSpPr>
          <p:spPr>
            <a:xfrm>
              <a:off x="1280767" y="4255248"/>
              <a:ext cx="1563248" cy="584775"/>
            </a:xfrm>
            <a:prstGeom prst="rect">
              <a:avLst/>
            </a:prstGeom>
            <a:noFill/>
          </p:spPr>
          <p:txBody>
            <a:bodyPr wrap="none" rtlCol="0">
              <a:spAutoFit/>
            </a:bodyPr>
            <a:lstStyle/>
            <a:p>
              <a:pPr algn="ctr"/>
              <a:r>
                <a:rPr lang="en-US" sz="1600" b="1" dirty="0">
                  <a:solidFill>
                    <a:schemeClr val="accent2"/>
                  </a:solidFill>
                  <a:latin typeface="Roboto Slab" pitchFamily="2" charset="0"/>
                  <a:ea typeface="Roboto Slab" pitchFamily="2" charset="0"/>
                </a:rPr>
                <a:t>Alicia </a:t>
              </a:r>
              <a:r>
                <a:rPr lang="en-US" sz="1600" b="1" dirty="0" err="1">
                  <a:solidFill>
                    <a:schemeClr val="accent2"/>
                  </a:solidFill>
                  <a:latin typeface="Roboto Slab" pitchFamily="2" charset="0"/>
                  <a:ea typeface="Roboto Slab" pitchFamily="2" charset="0"/>
                </a:rPr>
                <a:t>Felozeli</a:t>
              </a:r>
              <a:endParaRPr lang="en-US" sz="1600" b="1" dirty="0">
                <a:solidFill>
                  <a:schemeClr val="accent2"/>
                </a:solidFill>
                <a:latin typeface="Roboto Slab" pitchFamily="2" charset="0"/>
                <a:ea typeface="Roboto Slab" pitchFamily="2" charset="0"/>
              </a:endParaRPr>
            </a:p>
            <a:p>
              <a:pPr algn="ctr"/>
              <a:r>
                <a:rPr lang="en-US" sz="1600" dirty="0">
                  <a:latin typeface="Roboto Slab" pitchFamily="2" charset="0"/>
                  <a:ea typeface="Roboto Slab" pitchFamily="2" charset="0"/>
                </a:rPr>
                <a:t>Position</a:t>
              </a:r>
            </a:p>
          </p:txBody>
        </p:sp>
        <p:sp>
          <p:nvSpPr>
            <p:cNvPr id="60" name="TextBox 59">
              <a:extLst>
                <a:ext uri="{FF2B5EF4-FFF2-40B4-BE49-F238E27FC236}">
                  <a16:creationId xmlns:a16="http://schemas.microsoft.com/office/drawing/2014/main" id="{C2DC687C-0317-4B9C-BC8D-13690AC5A1C6}"/>
                </a:ext>
              </a:extLst>
            </p:cNvPr>
            <p:cNvSpPr txBox="1"/>
            <p:nvPr/>
          </p:nvSpPr>
          <p:spPr>
            <a:xfrm>
              <a:off x="779878" y="4840023"/>
              <a:ext cx="2565026" cy="692113"/>
            </a:xfrm>
            <a:prstGeom prst="rect">
              <a:avLst/>
            </a:prstGeom>
            <a:noFill/>
          </p:spPr>
          <p:txBody>
            <a:bodyPr wrap="square" numCol="1" spcCol="457200" rtlCol="0">
              <a:spAutoFit/>
            </a:bodyPr>
            <a:lstStyle/>
            <a:p>
              <a:pPr algn="ctr">
                <a:lnSpc>
                  <a:spcPct val="150000"/>
                </a:lnSpc>
              </a:pPr>
              <a:r>
                <a:rPr lang="en-US" sz="900" dirty="0">
                  <a:latin typeface="Roboto Slab" pitchFamily="2" charset="0"/>
                  <a:ea typeface="Roboto Slab" pitchFamily="2" charset="0"/>
                  <a:cs typeface="Montserrat" charset="0"/>
                </a:rPr>
                <a:t>Lesser first day kind god us earth. The From firmament and, Yielding god hath waters kind called does.</a:t>
              </a:r>
            </a:p>
          </p:txBody>
        </p:sp>
      </p:grpSp>
      <p:grpSp>
        <p:nvGrpSpPr>
          <p:cNvPr id="65" name="Group 64">
            <a:extLst>
              <a:ext uri="{FF2B5EF4-FFF2-40B4-BE49-F238E27FC236}">
                <a16:creationId xmlns:a16="http://schemas.microsoft.com/office/drawing/2014/main" id="{30F2CA38-B5F3-43D4-B10C-E24D20C6943C}"/>
              </a:ext>
            </a:extLst>
          </p:cNvPr>
          <p:cNvGrpSpPr/>
          <p:nvPr/>
        </p:nvGrpSpPr>
        <p:grpSpPr>
          <a:xfrm>
            <a:off x="3466261" y="4255248"/>
            <a:ext cx="2565026" cy="1276888"/>
            <a:chOff x="1208697" y="3302748"/>
            <a:chExt cx="2565026" cy="1276888"/>
          </a:xfrm>
        </p:grpSpPr>
        <p:sp>
          <p:nvSpPr>
            <p:cNvPr id="67" name="TextBox 66">
              <a:extLst>
                <a:ext uri="{FF2B5EF4-FFF2-40B4-BE49-F238E27FC236}">
                  <a16:creationId xmlns:a16="http://schemas.microsoft.com/office/drawing/2014/main" id="{6680ED27-34F5-448C-BA89-CE76B717B962}"/>
                </a:ext>
              </a:extLst>
            </p:cNvPr>
            <p:cNvSpPr txBox="1"/>
            <p:nvPr/>
          </p:nvSpPr>
          <p:spPr>
            <a:xfrm>
              <a:off x="1709586" y="3302748"/>
              <a:ext cx="1563248" cy="584775"/>
            </a:xfrm>
            <a:prstGeom prst="rect">
              <a:avLst/>
            </a:prstGeom>
            <a:noFill/>
          </p:spPr>
          <p:txBody>
            <a:bodyPr wrap="none" rtlCol="0">
              <a:spAutoFit/>
            </a:bodyPr>
            <a:lstStyle/>
            <a:p>
              <a:pPr algn="ctr"/>
              <a:r>
                <a:rPr lang="en-US" sz="1600" b="1" dirty="0">
                  <a:solidFill>
                    <a:schemeClr val="accent2"/>
                  </a:solidFill>
                  <a:latin typeface="Roboto Slab" pitchFamily="2" charset="0"/>
                  <a:ea typeface="Roboto Slab" pitchFamily="2" charset="0"/>
                </a:rPr>
                <a:t>Alicia </a:t>
              </a:r>
              <a:r>
                <a:rPr lang="en-US" sz="1600" b="1" dirty="0" err="1">
                  <a:solidFill>
                    <a:schemeClr val="accent2"/>
                  </a:solidFill>
                  <a:latin typeface="Roboto Slab" pitchFamily="2" charset="0"/>
                  <a:ea typeface="Roboto Slab" pitchFamily="2" charset="0"/>
                </a:rPr>
                <a:t>Felozeli</a:t>
              </a:r>
              <a:endParaRPr lang="en-US" sz="1600" b="1" dirty="0">
                <a:solidFill>
                  <a:schemeClr val="accent2"/>
                </a:solidFill>
                <a:latin typeface="Roboto Slab" pitchFamily="2" charset="0"/>
                <a:ea typeface="Roboto Slab" pitchFamily="2" charset="0"/>
              </a:endParaRPr>
            </a:p>
            <a:p>
              <a:pPr algn="ctr"/>
              <a:r>
                <a:rPr lang="en-US" sz="1600" dirty="0">
                  <a:latin typeface="Roboto Slab" pitchFamily="2" charset="0"/>
                  <a:ea typeface="Roboto Slab" pitchFamily="2" charset="0"/>
                </a:rPr>
                <a:t>Position</a:t>
              </a:r>
            </a:p>
          </p:txBody>
        </p:sp>
        <p:sp>
          <p:nvSpPr>
            <p:cNvPr id="68" name="TextBox 67">
              <a:extLst>
                <a:ext uri="{FF2B5EF4-FFF2-40B4-BE49-F238E27FC236}">
                  <a16:creationId xmlns:a16="http://schemas.microsoft.com/office/drawing/2014/main" id="{CF07D097-EDC5-4961-99DC-9F598998031B}"/>
                </a:ext>
              </a:extLst>
            </p:cNvPr>
            <p:cNvSpPr txBox="1"/>
            <p:nvPr/>
          </p:nvSpPr>
          <p:spPr>
            <a:xfrm>
              <a:off x="1208697" y="3887523"/>
              <a:ext cx="2565026" cy="692113"/>
            </a:xfrm>
            <a:prstGeom prst="rect">
              <a:avLst/>
            </a:prstGeom>
            <a:noFill/>
          </p:spPr>
          <p:txBody>
            <a:bodyPr wrap="square" numCol="1" spcCol="457200" rtlCol="0">
              <a:spAutoFit/>
            </a:bodyPr>
            <a:lstStyle/>
            <a:p>
              <a:pPr algn="ctr">
                <a:lnSpc>
                  <a:spcPct val="150000"/>
                </a:lnSpc>
              </a:pPr>
              <a:r>
                <a:rPr lang="en-US" sz="900" dirty="0">
                  <a:latin typeface="Roboto Slab" pitchFamily="2" charset="0"/>
                  <a:ea typeface="Roboto Slab" pitchFamily="2" charset="0"/>
                  <a:cs typeface="Montserrat" charset="0"/>
                </a:rPr>
                <a:t>Lesser first day kind god us earth. The From firmament and, Yielding god hath waters kind called does.</a:t>
              </a:r>
            </a:p>
          </p:txBody>
        </p:sp>
      </p:grpSp>
      <p:grpSp>
        <p:nvGrpSpPr>
          <p:cNvPr id="70" name="Group 69">
            <a:extLst>
              <a:ext uri="{FF2B5EF4-FFF2-40B4-BE49-F238E27FC236}">
                <a16:creationId xmlns:a16="http://schemas.microsoft.com/office/drawing/2014/main" id="{748F4F4B-D40E-4746-B9A2-D951C3D9E547}"/>
              </a:ext>
            </a:extLst>
          </p:cNvPr>
          <p:cNvGrpSpPr/>
          <p:nvPr/>
        </p:nvGrpSpPr>
        <p:grpSpPr>
          <a:xfrm>
            <a:off x="6160712" y="4255248"/>
            <a:ext cx="2565026" cy="1276888"/>
            <a:chOff x="1208697" y="3302748"/>
            <a:chExt cx="2565026" cy="1276888"/>
          </a:xfrm>
        </p:grpSpPr>
        <p:sp>
          <p:nvSpPr>
            <p:cNvPr id="72" name="TextBox 71">
              <a:extLst>
                <a:ext uri="{FF2B5EF4-FFF2-40B4-BE49-F238E27FC236}">
                  <a16:creationId xmlns:a16="http://schemas.microsoft.com/office/drawing/2014/main" id="{CCE03C83-6DDF-4C5E-9A05-6545C345DC7A}"/>
                </a:ext>
              </a:extLst>
            </p:cNvPr>
            <p:cNvSpPr txBox="1"/>
            <p:nvPr/>
          </p:nvSpPr>
          <p:spPr>
            <a:xfrm>
              <a:off x="1709586" y="3302748"/>
              <a:ext cx="1563248" cy="584775"/>
            </a:xfrm>
            <a:prstGeom prst="rect">
              <a:avLst/>
            </a:prstGeom>
            <a:noFill/>
          </p:spPr>
          <p:txBody>
            <a:bodyPr wrap="none" rtlCol="0">
              <a:spAutoFit/>
            </a:bodyPr>
            <a:lstStyle/>
            <a:p>
              <a:pPr algn="ctr"/>
              <a:r>
                <a:rPr lang="en-US" sz="1600" b="1" dirty="0">
                  <a:solidFill>
                    <a:schemeClr val="accent2"/>
                  </a:solidFill>
                  <a:latin typeface="Roboto Slab" pitchFamily="2" charset="0"/>
                  <a:ea typeface="Roboto Slab" pitchFamily="2" charset="0"/>
                </a:rPr>
                <a:t>Alicia </a:t>
              </a:r>
              <a:r>
                <a:rPr lang="en-US" sz="1600" b="1" dirty="0" err="1">
                  <a:solidFill>
                    <a:schemeClr val="accent2"/>
                  </a:solidFill>
                  <a:latin typeface="Roboto Slab" pitchFamily="2" charset="0"/>
                  <a:ea typeface="Roboto Slab" pitchFamily="2" charset="0"/>
                </a:rPr>
                <a:t>Felozeli</a:t>
              </a:r>
              <a:endParaRPr lang="en-US" sz="1600" b="1" dirty="0">
                <a:solidFill>
                  <a:schemeClr val="accent2"/>
                </a:solidFill>
                <a:latin typeface="Roboto Slab" pitchFamily="2" charset="0"/>
                <a:ea typeface="Roboto Slab" pitchFamily="2" charset="0"/>
              </a:endParaRPr>
            </a:p>
            <a:p>
              <a:pPr algn="ctr"/>
              <a:r>
                <a:rPr lang="en-US" sz="1600" dirty="0">
                  <a:latin typeface="Roboto Slab" pitchFamily="2" charset="0"/>
                  <a:ea typeface="Roboto Slab" pitchFamily="2" charset="0"/>
                </a:rPr>
                <a:t>Position</a:t>
              </a:r>
            </a:p>
          </p:txBody>
        </p:sp>
        <p:sp>
          <p:nvSpPr>
            <p:cNvPr id="73" name="TextBox 72">
              <a:extLst>
                <a:ext uri="{FF2B5EF4-FFF2-40B4-BE49-F238E27FC236}">
                  <a16:creationId xmlns:a16="http://schemas.microsoft.com/office/drawing/2014/main" id="{8EB049C7-F0D1-4120-B740-B3A498ABBE4C}"/>
                </a:ext>
              </a:extLst>
            </p:cNvPr>
            <p:cNvSpPr txBox="1"/>
            <p:nvPr/>
          </p:nvSpPr>
          <p:spPr>
            <a:xfrm>
              <a:off x="1208697" y="3887523"/>
              <a:ext cx="2565026" cy="692113"/>
            </a:xfrm>
            <a:prstGeom prst="rect">
              <a:avLst/>
            </a:prstGeom>
            <a:noFill/>
          </p:spPr>
          <p:txBody>
            <a:bodyPr wrap="square" numCol="1" spcCol="457200" rtlCol="0">
              <a:spAutoFit/>
            </a:bodyPr>
            <a:lstStyle/>
            <a:p>
              <a:pPr algn="ctr">
                <a:lnSpc>
                  <a:spcPct val="150000"/>
                </a:lnSpc>
              </a:pPr>
              <a:r>
                <a:rPr lang="en-US" sz="900" dirty="0">
                  <a:latin typeface="Roboto Slab" pitchFamily="2" charset="0"/>
                  <a:ea typeface="Roboto Slab" pitchFamily="2" charset="0"/>
                  <a:cs typeface="Montserrat" charset="0"/>
                </a:rPr>
                <a:t>Lesser first day kind god us earth. The From firmament and, Yielding god hath waters kind called does.</a:t>
              </a:r>
            </a:p>
          </p:txBody>
        </p:sp>
      </p:grpSp>
      <p:grpSp>
        <p:nvGrpSpPr>
          <p:cNvPr id="75" name="Group 74">
            <a:extLst>
              <a:ext uri="{FF2B5EF4-FFF2-40B4-BE49-F238E27FC236}">
                <a16:creationId xmlns:a16="http://schemas.microsoft.com/office/drawing/2014/main" id="{5B5FE4C3-7BD5-4AE6-8C9B-F6B097A19800}"/>
              </a:ext>
            </a:extLst>
          </p:cNvPr>
          <p:cNvGrpSpPr/>
          <p:nvPr/>
        </p:nvGrpSpPr>
        <p:grpSpPr>
          <a:xfrm>
            <a:off x="8855164" y="4255248"/>
            <a:ext cx="2565026" cy="1276888"/>
            <a:chOff x="1208697" y="3302748"/>
            <a:chExt cx="2565026" cy="1276888"/>
          </a:xfrm>
        </p:grpSpPr>
        <p:sp>
          <p:nvSpPr>
            <p:cNvPr id="77" name="TextBox 76">
              <a:extLst>
                <a:ext uri="{FF2B5EF4-FFF2-40B4-BE49-F238E27FC236}">
                  <a16:creationId xmlns:a16="http://schemas.microsoft.com/office/drawing/2014/main" id="{2BFE12DC-2C84-498E-841A-7CF6E011DA37}"/>
                </a:ext>
              </a:extLst>
            </p:cNvPr>
            <p:cNvSpPr txBox="1"/>
            <p:nvPr/>
          </p:nvSpPr>
          <p:spPr>
            <a:xfrm>
              <a:off x="1709586" y="3302748"/>
              <a:ext cx="1563248" cy="584775"/>
            </a:xfrm>
            <a:prstGeom prst="rect">
              <a:avLst/>
            </a:prstGeom>
            <a:noFill/>
          </p:spPr>
          <p:txBody>
            <a:bodyPr wrap="none" rtlCol="0">
              <a:spAutoFit/>
            </a:bodyPr>
            <a:lstStyle/>
            <a:p>
              <a:pPr algn="ctr"/>
              <a:r>
                <a:rPr lang="en-US" sz="1600" b="1" dirty="0">
                  <a:solidFill>
                    <a:schemeClr val="accent2"/>
                  </a:solidFill>
                  <a:latin typeface="Roboto Slab" pitchFamily="2" charset="0"/>
                  <a:ea typeface="Roboto Slab" pitchFamily="2" charset="0"/>
                </a:rPr>
                <a:t>Alicia </a:t>
              </a:r>
              <a:r>
                <a:rPr lang="en-US" sz="1600" b="1" dirty="0" err="1">
                  <a:solidFill>
                    <a:schemeClr val="accent2"/>
                  </a:solidFill>
                  <a:latin typeface="Roboto Slab" pitchFamily="2" charset="0"/>
                  <a:ea typeface="Roboto Slab" pitchFamily="2" charset="0"/>
                </a:rPr>
                <a:t>Felozeli</a:t>
              </a:r>
              <a:endParaRPr lang="en-US" sz="1600" b="1" dirty="0">
                <a:solidFill>
                  <a:schemeClr val="accent2"/>
                </a:solidFill>
                <a:latin typeface="Roboto Slab" pitchFamily="2" charset="0"/>
                <a:ea typeface="Roboto Slab" pitchFamily="2" charset="0"/>
              </a:endParaRPr>
            </a:p>
            <a:p>
              <a:pPr algn="ctr"/>
              <a:r>
                <a:rPr lang="en-US" sz="1600" dirty="0">
                  <a:latin typeface="Roboto Slab" pitchFamily="2" charset="0"/>
                  <a:ea typeface="Roboto Slab" pitchFamily="2" charset="0"/>
                </a:rPr>
                <a:t>Position</a:t>
              </a:r>
            </a:p>
          </p:txBody>
        </p:sp>
        <p:sp>
          <p:nvSpPr>
            <p:cNvPr id="78" name="TextBox 77">
              <a:extLst>
                <a:ext uri="{FF2B5EF4-FFF2-40B4-BE49-F238E27FC236}">
                  <a16:creationId xmlns:a16="http://schemas.microsoft.com/office/drawing/2014/main" id="{2B0784F2-A080-4C41-A383-DDFDD8C35AB4}"/>
                </a:ext>
              </a:extLst>
            </p:cNvPr>
            <p:cNvSpPr txBox="1"/>
            <p:nvPr/>
          </p:nvSpPr>
          <p:spPr>
            <a:xfrm>
              <a:off x="1208697" y="3887523"/>
              <a:ext cx="2565026" cy="692113"/>
            </a:xfrm>
            <a:prstGeom prst="rect">
              <a:avLst/>
            </a:prstGeom>
            <a:noFill/>
          </p:spPr>
          <p:txBody>
            <a:bodyPr wrap="square" numCol="1" spcCol="457200" rtlCol="0">
              <a:spAutoFit/>
            </a:bodyPr>
            <a:lstStyle/>
            <a:p>
              <a:pPr algn="ctr">
                <a:lnSpc>
                  <a:spcPct val="150000"/>
                </a:lnSpc>
              </a:pPr>
              <a:r>
                <a:rPr lang="en-US" sz="900" dirty="0">
                  <a:latin typeface="Roboto Slab" pitchFamily="2" charset="0"/>
                  <a:ea typeface="Roboto Slab" pitchFamily="2" charset="0"/>
                  <a:cs typeface="Montserrat" charset="0"/>
                </a:rPr>
                <a:t>Lesser first day kind god us earth. The From firmament and, Yielding god hath waters kind called does.</a:t>
              </a:r>
            </a:p>
          </p:txBody>
        </p:sp>
      </p:grpSp>
    </p:spTree>
    <p:extLst>
      <p:ext uri="{BB962C8B-B14F-4D97-AF65-F5344CB8AC3E}">
        <p14:creationId xmlns:p14="http://schemas.microsoft.com/office/powerpoint/2010/main" val="26100832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3542847C-DDF9-4578-9C17-3F698554F59D}"/>
              </a:ext>
            </a:extLst>
          </p:cNvPr>
          <p:cNvSpPr txBox="1"/>
          <p:nvPr/>
        </p:nvSpPr>
        <p:spPr>
          <a:xfrm>
            <a:off x="3594354" y="543124"/>
            <a:ext cx="5003293" cy="630942"/>
          </a:xfrm>
          <a:prstGeom prst="rect">
            <a:avLst/>
          </a:prstGeom>
          <a:noFill/>
        </p:spPr>
        <p:txBody>
          <a:bodyPr wrap="none" rtlCol="0">
            <a:spAutoFit/>
          </a:bodyPr>
          <a:lstStyle/>
          <a:p>
            <a:pPr algn="ctr"/>
            <a:r>
              <a:rPr lang="en-US" sz="3500" dirty="0">
                <a:latin typeface="Roboto Slab" pitchFamily="2" charset="0"/>
                <a:ea typeface="Roboto Slab" pitchFamily="2" charset="0"/>
              </a:rPr>
              <a:t>MEET THE </a:t>
            </a:r>
            <a:r>
              <a:rPr lang="en-US" sz="3500" b="1" dirty="0">
                <a:solidFill>
                  <a:schemeClr val="accent2"/>
                </a:solidFill>
                <a:latin typeface="Roboto Slab" pitchFamily="2" charset="0"/>
                <a:ea typeface="Roboto Slab" pitchFamily="2" charset="0"/>
              </a:rPr>
              <a:t>TEAM S # 2</a:t>
            </a:r>
          </a:p>
        </p:txBody>
      </p:sp>
      <p:pic>
        <p:nvPicPr>
          <p:cNvPr id="35" name="Picture Placeholder 34">
            <a:extLst>
              <a:ext uri="{FF2B5EF4-FFF2-40B4-BE49-F238E27FC236}">
                <a16:creationId xmlns:a16="http://schemas.microsoft.com/office/drawing/2014/main" id="{EF574B39-B0D3-4544-99FE-06F70167A9FA}"/>
              </a:ext>
            </a:extLst>
          </p:cNvPr>
          <p:cNvPicPr>
            <a:picLocks noGrp="1" noChangeAspect="1"/>
          </p:cNvPicPr>
          <p:nvPr>
            <p:ph type="pic" sz="quarter" idx="14"/>
          </p:nvPr>
        </p:nvPicPr>
        <p:blipFill rotWithShape="1">
          <a:blip r:embed="rId2"/>
          <a:srcRect l="13372" t="1776" b="44108"/>
          <a:stretch/>
        </p:blipFill>
        <p:spPr>
          <a:xfrm>
            <a:off x="1489153" y="1556824"/>
            <a:ext cx="1563248" cy="1563248"/>
          </a:xfrm>
        </p:spPr>
      </p:pic>
      <p:pic>
        <p:nvPicPr>
          <p:cNvPr id="44" name="Picture Placeholder 43">
            <a:extLst>
              <a:ext uri="{FF2B5EF4-FFF2-40B4-BE49-F238E27FC236}">
                <a16:creationId xmlns:a16="http://schemas.microsoft.com/office/drawing/2014/main" id="{E89C1F6E-BA4C-4144-9897-A5596BF960AC}"/>
              </a:ext>
            </a:extLst>
          </p:cNvPr>
          <p:cNvPicPr>
            <a:picLocks noGrp="1" noChangeAspect="1"/>
          </p:cNvPicPr>
          <p:nvPr>
            <p:ph type="pic" sz="quarter" idx="15"/>
          </p:nvPr>
        </p:nvPicPr>
        <p:blipFill rotWithShape="1">
          <a:blip r:embed="rId3"/>
          <a:srcRect l="26934" r="6332"/>
          <a:stretch/>
        </p:blipFill>
        <p:spPr>
          <a:xfrm>
            <a:off x="4039302" y="1556824"/>
            <a:ext cx="1563248" cy="1563248"/>
          </a:xfrm>
        </p:spPr>
      </p:pic>
      <p:pic>
        <p:nvPicPr>
          <p:cNvPr id="71" name="Picture Placeholder 70">
            <a:extLst>
              <a:ext uri="{FF2B5EF4-FFF2-40B4-BE49-F238E27FC236}">
                <a16:creationId xmlns:a16="http://schemas.microsoft.com/office/drawing/2014/main" id="{279BB1F3-8CA0-4875-BB55-695B0AB30D56}"/>
              </a:ext>
            </a:extLst>
          </p:cNvPr>
          <p:cNvPicPr>
            <a:picLocks noGrp="1" noChangeAspect="1"/>
          </p:cNvPicPr>
          <p:nvPr>
            <p:ph type="pic" sz="quarter" idx="16"/>
          </p:nvPr>
        </p:nvPicPr>
        <p:blipFill>
          <a:blip r:embed="rId4"/>
          <a:srcRect l="16633" r="16633"/>
          <a:stretch>
            <a:fillRect/>
          </a:stretch>
        </p:blipFill>
        <p:spPr/>
      </p:pic>
      <p:pic>
        <p:nvPicPr>
          <p:cNvPr id="73" name="Picture Placeholder 72">
            <a:extLst>
              <a:ext uri="{FF2B5EF4-FFF2-40B4-BE49-F238E27FC236}">
                <a16:creationId xmlns:a16="http://schemas.microsoft.com/office/drawing/2014/main" id="{B6B63387-D08D-4F86-B8FB-C970F197CD58}"/>
              </a:ext>
            </a:extLst>
          </p:cNvPr>
          <p:cNvPicPr>
            <a:picLocks noGrp="1" noChangeAspect="1"/>
          </p:cNvPicPr>
          <p:nvPr>
            <p:ph type="pic" sz="quarter" idx="17"/>
          </p:nvPr>
        </p:nvPicPr>
        <p:blipFill rotWithShape="1">
          <a:blip r:embed="rId5"/>
          <a:srcRect l="10127" r="23139"/>
          <a:stretch/>
        </p:blipFill>
        <p:spPr>
          <a:xfrm>
            <a:off x="9139599" y="1556824"/>
            <a:ext cx="1563248" cy="1563248"/>
          </a:xfrm>
        </p:spPr>
      </p:pic>
      <p:pic>
        <p:nvPicPr>
          <p:cNvPr id="75" name="Picture Placeholder 74">
            <a:extLst>
              <a:ext uri="{FF2B5EF4-FFF2-40B4-BE49-F238E27FC236}">
                <a16:creationId xmlns:a16="http://schemas.microsoft.com/office/drawing/2014/main" id="{5D6E7138-2D86-425B-9FDE-E757DB4EF724}"/>
              </a:ext>
            </a:extLst>
          </p:cNvPr>
          <p:cNvPicPr>
            <a:picLocks noGrp="1" noChangeAspect="1"/>
          </p:cNvPicPr>
          <p:nvPr>
            <p:ph type="pic" sz="quarter" idx="18"/>
          </p:nvPr>
        </p:nvPicPr>
        <p:blipFill>
          <a:blip r:embed="rId6"/>
          <a:srcRect t="16800" b="16800"/>
          <a:stretch>
            <a:fillRect/>
          </a:stretch>
        </p:blipFill>
        <p:spPr/>
      </p:pic>
      <p:pic>
        <p:nvPicPr>
          <p:cNvPr id="77" name="Picture Placeholder 76">
            <a:extLst>
              <a:ext uri="{FF2B5EF4-FFF2-40B4-BE49-F238E27FC236}">
                <a16:creationId xmlns:a16="http://schemas.microsoft.com/office/drawing/2014/main" id="{C8FAE80F-DE36-49F1-94FD-DFC503CE435F}"/>
              </a:ext>
            </a:extLst>
          </p:cNvPr>
          <p:cNvPicPr>
            <a:picLocks noGrp="1" noChangeAspect="1"/>
          </p:cNvPicPr>
          <p:nvPr>
            <p:ph type="pic" sz="quarter" idx="19"/>
          </p:nvPr>
        </p:nvPicPr>
        <p:blipFill>
          <a:blip r:embed="rId7"/>
          <a:srcRect t="18798" b="18798"/>
          <a:stretch>
            <a:fillRect/>
          </a:stretch>
        </p:blipFill>
        <p:spPr/>
      </p:pic>
      <p:pic>
        <p:nvPicPr>
          <p:cNvPr id="79" name="Picture Placeholder 78">
            <a:extLst>
              <a:ext uri="{FF2B5EF4-FFF2-40B4-BE49-F238E27FC236}">
                <a16:creationId xmlns:a16="http://schemas.microsoft.com/office/drawing/2014/main" id="{0E17623D-AD13-4DA6-85A2-E63282614510}"/>
              </a:ext>
            </a:extLst>
          </p:cNvPr>
          <p:cNvPicPr>
            <a:picLocks noGrp="1" noChangeAspect="1"/>
          </p:cNvPicPr>
          <p:nvPr>
            <p:ph type="pic" sz="quarter" idx="20"/>
          </p:nvPr>
        </p:nvPicPr>
        <p:blipFill>
          <a:blip r:embed="rId8"/>
          <a:srcRect t="13371" b="13371"/>
          <a:stretch>
            <a:fillRect/>
          </a:stretch>
        </p:blipFill>
        <p:spPr/>
      </p:pic>
      <p:pic>
        <p:nvPicPr>
          <p:cNvPr id="81" name="Picture Placeholder 80">
            <a:extLst>
              <a:ext uri="{FF2B5EF4-FFF2-40B4-BE49-F238E27FC236}">
                <a16:creationId xmlns:a16="http://schemas.microsoft.com/office/drawing/2014/main" id="{CEEC36BA-ACCB-4F9D-9E62-54953089584D}"/>
              </a:ext>
            </a:extLst>
          </p:cNvPr>
          <p:cNvPicPr>
            <a:picLocks noGrp="1" noChangeAspect="1"/>
          </p:cNvPicPr>
          <p:nvPr>
            <p:ph type="pic" sz="quarter" idx="21"/>
          </p:nvPr>
        </p:nvPicPr>
        <p:blipFill>
          <a:blip r:embed="rId9"/>
          <a:srcRect t="10107" b="10107"/>
          <a:stretch>
            <a:fillRect/>
          </a:stretch>
        </p:blipFill>
        <p:spPr/>
      </p:pic>
      <p:sp>
        <p:nvSpPr>
          <p:cNvPr id="37" name="TextBox 36">
            <a:extLst>
              <a:ext uri="{FF2B5EF4-FFF2-40B4-BE49-F238E27FC236}">
                <a16:creationId xmlns:a16="http://schemas.microsoft.com/office/drawing/2014/main" id="{79C55589-9A2A-499B-BD83-509FA1C381CC}"/>
              </a:ext>
            </a:extLst>
          </p:cNvPr>
          <p:cNvSpPr txBox="1"/>
          <p:nvPr/>
        </p:nvSpPr>
        <p:spPr>
          <a:xfrm>
            <a:off x="1489153" y="3206174"/>
            <a:ext cx="1563248" cy="584775"/>
          </a:xfrm>
          <a:prstGeom prst="rect">
            <a:avLst/>
          </a:prstGeom>
          <a:noFill/>
        </p:spPr>
        <p:txBody>
          <a:bodyPr wrap="none" rtlCol="0">
            <a:spAutoFit/>
          </a:bodyPr>
          <a:lstStyle/>
          <a:p>
            <a:pPr algn="ctr"/>
            <a:r>
              <a:rPr lang="en-US" sz="1600" b="1" dirty="0">
                <a:solidFill>
                  <a:schemeClr val="accent2"/>
                </a:solidFill>
                <a:latin typeface="Roboto Slab" pitchFamily="2" charset="0"/>
                <a:ea typeface="Roboto Slab" pitchFamily="2" charset="0"/>
              </a:rPr>
              <a:t>Alicia </a:t>
            </a:r>
            <a:r>
              <a:rPr lang="en-US" sz="1600" b="1" dirty="0" err="1">
                <a:solidFill>
                  <a:schemeClr val="accent2"/>
                </a:solidFill>
                <a:latin typeface="Roboto Slab" pitchFamily="2" charset="0"/>
                <a:ea typeface="Roboto Slab" pitchFamily="2" charset="0"/>
              </a:rPr>
              <a:t>Felozeli</a:t>
            </a:r>
            <a:endParaRPr lang="en-US" sz="1600" b="1" dirty="0">
              <a:solidFill>
                <a:schemeClr val="accent2"/>
              </a:solidFill>
              <a:latin typeface="Roboto Slab" pitchFamily="2" charset="0"/>
              <a:ea typeface="Roboto Slab" pitchFamily="2" charset="0"/>
            </a:endParaRPr>
          </a:p>
          <a:p>
            <a:pPr algn="ctr"/>
            <a:r>
              <a:rPr lang="en-US" sz="1600" dirty="0">
                <a:latin typeface="Roboto Slab" pitchFamily="2" charset="0"/>
                <a:ea typeface="Roboto Slab" pitchFamily="2" charset="0"/>
              </a:rPr>
              <a:t>Position</a:t>
            </a:r>
          </a:p>
        </p:txBody>
      </p:sp>
      <p:sp>
        <p:nvSpPr>
          <p:cNvPr id="100" name="TextBox 99">
            <a:extLst>
              <a:ext uri="{FF2B5EF4-FFF2-40B4-BE49-F238E27FC236}">
                <a16:creationId xmlns:a16="http://schemas.microsoft.com/office/drawing/2014/main" id="{95D9E8A0-B877-4583-913F-6AFC33268762}"/>
              </a:ext>
            </a:extLst>
          </p:cNvPr>
          <p:cNvSpPr txBox="1"/>
          <p:nvPr/>
        </p:nvSpPr>
        <p:spPr>
          <a:xfrm>
            <a:off x="4039302" y="3206174"/>
            <a:ext cx="1563248" cy="584775"/>
          </a:xfrm>
          <a:prstGeom prst="rect">
            <a:avLst/>
          </a:prstGeom>
          <a:noFill/>
        </p:spPr>
        <p:txBody>
          <a:bodyPr wrap="none" rtlCol="0">
            <a:spAutoFit/>
          </a:bodyPr>
          <a:lstStyle/>
          <a:p>
            <a:pPr algn="ctr"/>
            <a:r>
              <a:rPr lang="en-US" sz="1600" b="1" dirty="0">
                <a:solidFill>
                  <a:schemeClr val="accent2"/>
                </a:solidFill>
                <a:latin typeface="Roboto Slab" pitchFamily="2" charset="0"/>
                <a:ea typeface="Roboto Slab" pitchFamily="2" charset="0"/>
              </a:rPr>
              <a:t>Alicia </a:t>
            </a:r>
            <a:r>
              <a:rPr lang="en-US" sz="1600" b="1" dirty="0" err="1">
                <a:solidFill>
                  <a:schemeClr val="accent2"/>
                </a:solidFill>
                <a:latin typeface="Roboto Slab" pitchFamily="2" charset="0"/>
                <a:ea typeface="Roboto Slab" pitchFamily="2" charset="0"/>
              </a:rPr>
              <a:t>Felozeli</a:t>
            </a:r>
            <a:endParaRPr lang="en-US" sz="1600" b="1" dirty="0">
              <a:solidFill>
                <a:schemeClr val="accent2"/>
              </a:solidFill>
              <a:latin typeface="Roboto Slab" pitchFamily="2" charset="0"/>
              <a:ea typeface="Roboto Slab" pitchFamily="2" charset="0"/>
            </a:endParaRPr>
          </a:p>
          <a:p>
            <a:pPr algn="ctr"/>
            <a:r>
              <a:rPr lang="en-US" sz="1600" dirty="0">
                <a:latin typeface="Roboto Slab" pitchFamily="2" charset="0"/>
                <a:ea typeface="Roboto Slab" pitchFamily="2" charset="0"/>
              </a:rPr>
              <a:t>Position</a:t>
            </a:r>
          </a:p>
        </p:txBody>
      </p:sp>
      <p:sp>
        <p:nvSpPr>
          <p:cNvPr id="103" name="TextBox 102">
            <a:extLst>
              <a:ext uri="{FF2B5EF4-FFF2-40B4-BE49-F238E27FC236}">
                <a16:creationId xmlns:a16="http://schemas.microsoft.com/office/drawing/2014/main" id="{BBD58ECA-3731-4708-95CF-6019B90899B1}"/>
              </a:ext>
            </a:extLst>
          </p:cNvPr>
          <p:cNvSpPr txBox="1"/>
          <p:nvPr/>
        </p:nvSpPr>
        <p:spPr>
          <a:xfrm>
            <a:off x="6589451" y="3206174"/>
            <a:ext cx="1563248" cy="584775"/>
          </a:xfrm>
          <a:prstGeom prst="rect">
            <a:avLst/>
          </a:prstGeom>
          <a:noFill/>
        </p:spPr>
        <p:txBody>
          <a:bodyPr wrap="none" rtlCol="0">
            <a:spAutoFit/>
          </a:bodyPr>
          <a:lstStyle/>
          <a:p>
            <a:pPr algn="ctr"/>
            <a:r>
              <a:rPr lang="en-US" sz="1600" b="1" dirty="0">
                <a:solidFill>
                  <a:schemeClr val="accent2"/>
                </a:solidFill>
                <a:latin typeface="Roboto Slab" pitchFamily="2" charset="0"/>
                <a:ea typeface="Roboto Slab" pitchFamily="2" charset="0"/>
              </a:rPr>
              <a:t>Alicia </a:t>
            </a:r>
            <a:r>
              <a:rPr lang="en-US" sz="1600" b="1" dirty="0" err="1">
                <a:solidFill>
                  <a:schemeClr val="accent2"/>
                </a:solidFill>
                <a:latin typeface="Roboto Slab" pitchFamily="2" charset="0"/>
                <a:ea typeface="Roboto Slab" pitchFamily="2" charset="0"/>
              </a:rPr>
              <a:t>Felozeli</a:t>
            </a:r>
            <a:endParaRPr lang="en-US" sz="1600" b="1" dirty="0">
              <a:solidFill>
                <a:schemeClr val="accent2"/>
              </a:solidFill>
              <a:latin typeface="Roboto Slab" pitchFamily="2" charset="0"/>
              <a:ea typeface="Roboto Slab" pitchFamily="2" charset="0"/>
            </a:endParaRPr>
          </a:p>
          <a:p>
            <a:pPr algn="ctr"/>
            <a:r>
              <a:rPr lang="en-US" sz="1600" dirty="0">
                <a:latin typeface="Roboto Slab" pitchFamily="2" charset="0"/>
                <a:ea typeface="Roboto Slab" pitchFamily="2" charset="0"/>
              </a:rPr>
              <a:t>Position</a:t>
            </a:r>
          </a:p>
        </p:txBody>
      </p:sp>
      <p:sp>
        <p:nvSpPr>
          <p:cNvPr id="106" name="TextBox 105">
            <a:extLst>
              <a:ext uri="{FF2B5EF4-FFF2-40B4-BE49-F238E27FC236}">
                <a16:creationId xmlns:a16="http://schemas.microsoft.com/office/drawing/2014/main" id="{EB95F65D-2DE0-43F3-81FC-5F9209799B5F}"/>
              </a:ext>
            </a:extLst>
          </p:cNvPr>
          <p:cNvSpPr txBox="1"/>
          <p:nvPr/>
        </p:nvSpPr>
        <p:spPr>
          <a:xfrm>
            <a:off x="9139599" y="3206174"/>
            <a:ext cx="1563248" cy="584775"/>
          </a:xfrm>
          <a:prstGeom prst="rect">
            <a:avLst/>
          </a:prstGeom>
          <a:noFill/>
        </p:spPr>
        <p:txBody>
          <a:bodyPr wrap="none" rtlCol="0">
            <a:spAutoFit/>
          </a:bodyPr>
          <a:lstStyle/>
          <a:p>
            <a:pPr algn="ctr"/>
            <a:r>
              <a:rPr lang="en-US" sz="1600" b="1" dirty="0">
                <a:solidFill>
                  <a:schemeClr val="accent2"/>
                </a:solidFill>
                <a:latin typeface="Roboto Slab" pitchFamily="2" charset="0"/>
                <a:ea typeface="Roboto Slab" pitchFamily="2" charset="0"/>
              </a:rPr>
              <a:t>Alicia </a:t>
            </a:r>
            <a:r>
              <a:rPr lang="en-US" sz="1600" b="1" dirty="0" err="1">
                <a:solidFill>
                  <a:schemeClr val="accent2"/>
                </a:solidFill>
                <a:latin typeface="Roboto Slab" pitchFamily="2" charset="0"/>
                <a:ea typeface="Roboto Slab" pitchFamily="2" charset="0"/>
              </a:rPr>
              <a:t>Felozeli</a:t>
            </a:r>
            <a:endParaRPr lang="en-US" sz="1600" b="1" dirty="0">
              <a:solidFill>
                <a:schemeClr val="accent2"/>
              </a:solidFill>
              <a:latin typeface="Roboto Slab" pitchFamily="2" charset="0"/>
              <a:ea typeface="Roboto Slab" pitchFamily="2" charset="0"/>
            </a:endParaRPr>
          </a:p>
          <a:p>
            <a:pPr algn="ctr"/>
            <a:r>
              <a:rPr lang="en-US" sz="1600" dirty="0">
                <a:latin typeface="Roboto Slab" pitchFamily="2" charset="0"/>
                <a:ea typeface="Roboto Slab" pitchFamily="2" charset="0"/>
              </a:rPr>
              <a:t>Position</a:t>
            </a:r>
          </a:p>
        </p:txBody>
      </p:sp>
      <p:sp>
        <p:nvSpPr>
          <p:cNvPr id="64" name="TextBox 63">
            <a:extLst>
              <a:ext uri="{FF2B5EF4-FFF2-40B4-BE49-F238E27FC236}">
                <a16:creationId xmlns:a16="http://schemas.microsoft.com/office/drawing/2014/main" id="{3A7FE5AB-C0E6-49CC-982F-612D11B63545}"/>
              </a:ext>
            </a:extLst>
          </p:cNvPr>
          <p:cNvSpPr txBox="1"/>
          <p:nvPr/>
        </p:nvSpPr>
        <p:spPr>
          <a:xfrm>
            <a:off x="1489153" y="5657274"/>
            <a:ext cx="1563248" cy="584775"/>
          </a:xfrm>
          <a:prstGeom prst="rect">
            <a:avLst/>
          </a:prstGeom>
          <a:noFill/>
        </p:spPr>
        <p:txBody>
          <a:bodyPr wrap="none" rtlCol="0">
            <a:spAutoFit/>
          </a:bodyPr>
          <a:lstStyle/>
          <a:p>
            <a:pPr algn="ctr"/>
            <a:r>
              <a:rPr lang="en-US" sz="1600" b="1" dirty="0">
                <a:solidFill>
                  <a:schemeClr val="accent2"/>
                </a:solidFill>
                <a:latin typeface="Roboto Slab" pitchFamily="2" charset="0"/>
                <a:ea typeface="Roboto Slab" pitchFamily="2" charset="0"/>
              </a:rPr>
              <a:t>Alicia </a:t>
            </a:r>
            <a:r>
              <a:rPr lang="en-US" sz="1600" b="1" dirty="0" err="1">
                <a:solidFill>
                  <a:schemeClr val="accent2"/>
                </a:solidFill>
                <a:latin typeface="Roboto Slab" pitchFamily="2" charset="0"/>
                <a:ea typeface="Roboto Slab" pitchFamily="2" charset="0"/>
              </a:rPr>
              <a:t>Felozeli</a:t>
            </a:r>
            <a:endParaRPr lang="en-US" sz="1600" b="1" dirty="0">
              <a:solidFill>
                <a:schemeClr val="accent2"/>
              </a:solidFill>
              <a:latin typeface="Roboto Slab" pitchFamily="2" charset="0"/>
              <a:ea typeface="Roboto Slab" pitchFamily="2" charset="0"/>
            </a:endParaRPr>
          </a:p>
          <a:p>
            <a:pPr algn="ctr"/>
            <a:r>
              <a:rPr lang="en-US" sz="1600" dirty="0">
                <a:latin typeface="Roboto Slab" pitchFamily="2" charset="0"/>
                <a:ea typeface="Roboto Slab" pitchFamily="2" charset="0"/>
              </a:rPr>
              <a:t>Position</a:t>
            </a:r>
          </a:p>
        </p:txBody>
      </p:sp>
      <p:sp>
        <p:nvSpPr>
          <p:cNvPr id="60" name="TextBox 59">
            <a:extLst>
              <a:ext uri="{FF2B5EF4-FFF2-40B4-BE49-F238E27FC236}">
                <a16:creationId xmlns:a16="http://schemas.microsoft.com/office/drawing/2014/main" id="{90F8B22B-F02A-41AD-898A-4DB4EB185F6B}"/>
              </a:ext>
            </a:extLst>
          </p:cNvPr>
          <p:cNvSpPr txBox="1"/>
          <p:nvPr/>
        </p:nvSpPr>
        <p:spPr>
          <a:xfrm>
            <a:off x="4039302" y="5657274"/>
            <a:ext cx="1563248" cy="584775"/>
          </a:xfrm>
          <a:prstGeom prst="rect">
            <a:avLst/>
          </a:prstGeom>
          <a:noFill/>
        </p:spPr>
        <p:txBody>
          <a:bodyPr wrap="none" rtlCol="0">
            <a:spAutoFit/>
          </a:bodyPr>
          <a:lstStyle/>
          <a:p>
            <a:pPr algn="ctr"/>
            <a:r>
              <a:rPr lang="en-US" sz="1600" b="1" dirty="0">
                <a:solidFill>
                  <a:schemeClr val="accent2"/>
                </a:solidFill>
                <a:latin typeface="Roboto Slab" pitchFamily="2" charset="0"/>
                <a:ea typeface="Roboto Slab" pitchFamily="2" charset="0"/>
              </a:rPr>
              <a:t>Alicia </a:t>
            </a:r>
            <a:r>
              <a:rPr lang="en-US" sz="1600" b="1" dirty="0" err="1">
                <a:solidFill>
                  <a:schemeClr val="accent2"/>
                </a:solidFill>
                <a:latin typeface="Roboto Slab" pitchFamily="2" charset="0"/>
                <a:ea typeface="Roboto Slab" pitchFamily="2" charset="0"/>
              </a:rPr>
              <a:t>Felozeli</a:t>
            </a:r>
            <a:endParaRPr lang="en-US" sz="1600" b="1" dirty="0">
              <a:solidFill>
                <a:schemeClr val="accent2"/>
              </a:solidFill>
              <a:latin typeface="Roboto Slab" pitchFamily="2" charset="0"/>
              <a:ea typeface="Roboto Slab" pitchFamily="2" charset="0"/>
            </a:endParaRPr>
          </a:p>
          <a:p>
            <a:pPr algn="ctr"/>
            <a:r>
              <a:rPr lang="en-US" sz="1600" dirty="0">
                <a:latin typeface="Roboto Slab" pitchFamily="2" charset="0"/>
                <a:ea typeface="Roboto Slab" pitchFamily="2" charset="0"/>
              </a:rPr>
              <a:t>Position</a:t>
            </a:r>
          </a:p>
        </p:txBody>
      </p:sp>
      <p:sp>
        <p:nvSpPr>
          <p:cNvPr id="56" name="TextBox 55">
            <a:extLst>
              <a:ext uri="{FF2B5EF4-FFF2-40B4-BE49-F238E27FC236}">
                <a16:creationId xmlns:a16="http://schemas.microsoft.com/office/drawing/2014/main" id="{3E587B5C-8861-4BA6-9A0E-6C9D366BB62A}"/>
              </a:ext>
            </a:extLst>
          </p:cNvPr>
          <p:cNvSpPr txBox="1"/>
          <p:nvPr/>
        </p:nvSpPr>
        <p:spPr>
          <a:xfrm>
            <a:off x="6589451" y="5657274"/>
            <a:ext cx="1563248" cy="584775"/>
          </a:xfrm>
          <a:prstGeom prst="rect">
            <a:avLst/>
          </a:prstGeom>
          <a:noFill/>
        </p:spPr>
        <p:txBody>
          <a:bodyPr wrap="none" rtlCol="0">
            <a:spAutoFit/>
          </a:bodyPr>
          <a:lstStyle/>
          <a:p>
            <a:pPr algn="ctr"/>
            <a:r>
              <a:rPr lang="en-US" sz="1600" b="1" dirty="0">
                <a:solidFill>
                  <a:schemeClr val="accent2"/>
                </a:solidFill>
                <a:latin typeface="Roboto Slab" pitchFamily="2" charset="0"/>
                <a:ea typeface="Roboto Slab" pitchFamily="2" charset="0"/>
              </a:rPr>
              <a:t>Alicia </a:t>
            </a:r>
            <a:r>
              <a:rPr lang="en-US" sz="1600" b="1" dirty="0" err="1">
                <a:solidFill>
                  <a:schemeClr val="accent2"/>
                </a:solidFill>
                <a:latin typeface="Roboto Slab" pitchFamily="2" charset="0"/>
                <a:ea typeface="Roboto Slab" pitchFamily="2" charset="0"/>
              </a:rPr>
              <a:t>Felozeli</a:t>
            </a:r>
            <a:endParaRPr lang="en-US" sz="1600" b="1" dirty="0">
              <a:solidFill>
                <a:schemeClr val="accent2"/>
              </a:solidFill>
              <a:latin typeface="Roboto Slab" pitchFamily="2" charset="0"/>
              <a:ea typeface="Roboto Slab" pitchFamily="2" charset="0"/>
            </a:endParaRPr>
          </a:p>
          <a:p>
            <a:pPr algn="ctr"/>
            <a:r>
              <a:rPr lang="en-US" sz="1600" dirty="0">
                <a:latin typeface="Roboto Slab" pitchFamily="2" charset="0"/>
                <a:ea typeface="Roboto Slab" pitchFamily="2" charset="0"/>
              </a:rPr>
              <a:t>Position</a:t>
            </a:r>
          </a:p>
        </p:txBody>
      </p:sp>
      <p:sp>
        <p:nvSpPr>
          <p:cNvPr id="53" name="TextBox 52">
            <a:extLst>
              <a:ext uri="{FF2B5EF4-FFF2-40B4-BE49-F238E27FC236}">
                <a16:creationId xmlns:a16="http://schemas.microsoft.com/office/drawing/2014/main" id="{1D7F25CA-0949-46BC-8719-D5C528945C6E}"/>
              </a:ext>
            </a:extLst>
          </p:cNvPr>
          <p:cNvSpPr txBox="1"/>
          <p:nvPr/>
        </p:nvSpPr>
        <p:spPr>
          <a:xfrm>
            <a:off x="9139599" y="5657274"/>
            <a:ext cx="1563248" cy="584775"/>
          </a:xfrm>
          <a:prstGeom prst="rect">
            <a:avLst/>
          </a:prstGeom>
          <a:noFill/>
        </p:spPr>
        <p:txBody>
          <a:bodyPr wrap="none" rtlCol="0">
            <a:spAutoFit/>
          </a:bodyPr>
          <a:lstStyle/>
          <a:p>
            <a:pPr algn="ctr"/>
            <a:r>
              <a:rPr lang="en-US" sz="1600" b="1" dirty="0">
                <a:solidFill>
                  <a:schemeClr val="accent2"/>
                </a:solidFill>
                <a:latin typeface="Roboto Slab" pitchFamily="2" charset="0"/>
                <a:ea typeface="Roboto Slab" pitchFamily="2" charset="0"/>
              </a:rPr>
              <a:t>Alicia </a:t>
            </a:r>
            <a:r>
              <a:rPr lang="en-US" sz="1600" b="1" dirty="0" err="1">
                <a:solidFill>
                  <a:schemeClr val="accent2"/>
                </a:solidFill>
                <a:latin typeface="Roboto Slab" pitchFamily="2" charset="0"/>
                <a:ea typeface="Roboto Slab" pitchFamily="2" charset="0"/>
              </a:rPr>
              <a:t>Felozeli</a:t>
            </a:r>
            <a:endParaRPr lang="en-US" sz="1600" b="1" dirty="0">
              <a:solidFill>
                <a:schemeClr val="accent2"/>
              </a:solidFill>
              <a:latin typeface="Roboto Slab" pitchFamily="2" charset="0"/>
              <a:ea typeface="Roboto Slab" pitchFamily="2" charset="0"/>
            </a:endParaRPr>
          </a:p>
          <a:p>
            <a:pPr algn="ctr"/>
            <a:r>
              <a:rPr lang="en-US" sz="1600" dirty="0">
                <a:latin typeface="Roboto Slab" pitchFamily="2" charset="0"/>
                <a:ea typeface="Roboto Slab" pitchFamily="2" charset="0"/>
              </a:rPr>
              <a:t>Position</a:t>
            </a:r>
          </a:p>
        </p:txBody>
      </p:sp>
    </p:spTree>
    <p:extLst>
      <p:ext uri="{BB962C8B-B14F-4D97-AF65-F5344CB8AC3E}">
        <p14:creationId xmlns:p14="http://schemas.microsoft.com/office/powerpoint/2010/main" val="2002822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E49A491A-A6A3-4C1B-A487-2B1BF8560C8B}"/>
              </a:ext>
            </a:extLst>
          </p:cNvPr>
          <p:cNvPicPr>
            <a:picLocks noGrp="1" noChangeAspect="1"/>
          </p:cNvPicPr>
          <p:nvPr>
            <p:ph type="pic" sz="quarter" idx="18"/>
          </p:nvPr>
        </p:nvPicPr>
        <p:blipFill>
          <a:blip r:embed="rId2"/>
          <a:srcRect l="12059" r="12059"/>
          <a:stretch>
            <a:fillRect/>
          </a:stretch>
        </p:blipFill>
        <p:spPr/>
      </p:pic>
      <p:pic>
        <p:nvPicPr>
          <p:cNvPr id="20" name="Picture Placeholder 19">
            <a:extLst>
              <a:ext uri="{FF2B5EF4-FFF2-40B4-BE49-F238E27FC236}">
                <a16:creationId xmlns:a16="http://schemas.microsoft.com/office/drawing/2014/main" id="{3E7DE41E-7EE9-4A2D-A4FA-649C6178C726}"/>
              </a:ext>
            </a:extLst>
          </p:cNvPr>
          <p:cNvPicPr>
            <a:picLocks noGrp="1" noChangeAspect="1"/>
          </p:cNvPicPr>
          <p:nvPr>
            <p:ph type="pic" sz="quarter" idx="21"/>
          </p:nvPr>
        </p:nvPicPr>
        <p:blipFill rotWithShape="1">
          <a:blip r:embed="rId3"/>
          <a:srcRect t="12939" b="45673"/>
          <a:stretch/>
        </p:blipFill>
        <p:spPr>
          <a:xfrm>
            <a:off x="431800" y="355600"/>
            <a:ext cx="11341100" cy="2794000"/>
          </a:xfrm>
        </p:spPr>
      </p:pic>
      <p:pic>
        <p:nvPicPr>
          <p:cNvPr id="24" name="Picture Placeholder 23">
            <a:extLst>
              <a:ext uri="{FF2B5EF4-FFF2-40B4-BE49-F238E27FC236}">
                <a16:creationId xmlns:a16="http://schemas.microsoft.com/office/drawing/2014/main" id="{8D08F814-FD85-4F5F-AC4C-E2166254891C}"/>
              </a:ext>
            </a:extLst>
          </p:cNvPr>
          <p:cNvPicPr>
            <a:picLocks noGrp="1" noChangeAspect="1"/>
          </p:cNvPicPr>
          <p:nvPr>
            <p:ph type="pic" sz="quarter" idx="22"/>
          </p:nvPr>
        </p:nvPicPr>
        <p:blipFill>
          <a:blip r:embed="rId4"/>
          <a:srcRect l="17962" r="17962"/>
          <a:stretch>
            <a:fillRect/>
          </a:stretch>
        </p:blipFill>
        <p:spPr/>
      </p:pic>
      <p:sp>
        <p:nvSpPr>
          <p:cNvPr id="16" name="Rectangle 15">
            <a:extLst>
              <a:ext uri="{FF2B5EF4-FFF2-40B4-BE49-F238E27FC236}">
                <a16:creationId xmlns:a16="http://schemas.microsoft.com/office/drawing/2014/main" id="{12A217C7-5401-42A9-ABC8-1CDA43D3372E}"/>
              </a:ext>
            </a:extLst>
          </p:cNvPr>
          <p:cNvSpPr/>
          <p:nvPr/>
        </p:nvSpPr>
        <p:spPr>
          <a:xfrm>
            <a:off x="4258254" y="3263900"/>
            <a:ext cx="3688193" cy="3238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87C8AC4-827E-4AF3-B5A1-623E530C7860}"/>
              </a:ext>
            </a:extLst>
          </p:cNvPr>
          <p:cNvSpPr txBox="1"/>
          <p:nvPr/>
        </p:nvSpPr>
        <p:spPr>
          <a:xfrm>
            <a:off x="4252026" y="4204118"/>
            <a:ext cx="3700051" cy="1358064"/>
          </a:xfrm>
          <a:prstGeom prst="rect">
            <a:avLst/>
          </a:prstGeom>
          <a:noFill/>
        </p:spPr>
        <p:txBody>
          <a:bodyPr wrap="none" rtlCol="0">
            <a:spAutoFit/>
          </a:bodyPr>
          <a:lstStyle/>
          <a:p>
            <a:pPr algn="ctr">
              <a:lnSpc>
                <a:spcPts val="4000"/>
              </a:lnSpc>
            </a:pPr>
            <a:r>
              <a:rPr lang="en-US" sz="4500" b="1" dirty="0">
                <a:solidFill>
                  <a:schemeClr val="bg1"/>
                </a:solidFill>
                <a:latin typeface="Roboto Slab" pitchFamily="2" charset="0"/>
                <a:ea typeface="Roboto Slab" pitchFamily="2" charset="0"/>
              </a:rPr>
              <a:t>SWEET</a:t>
            </a:r>
          </a:p>
          <a:p>
            <a:pPr algn="ctr">
              <a:lnSpc>
                <a:spcPts val="4000"/>
              </a:lnSpc>
            </a:pPr>
            <a:r>
              <a:rPr lang="en-US" sz="4500" b="1" dirty="0">
                <a:solidFill>
                  <a:schemeClr val="bg1"/>
                </a:solidFill>
                <a:latin typeface="Roboto Slab" pitchFamily="2" charset="0"/>
                <a:ea typeface="Roboto Slab" pitchFamily="2" charset="0"/>
              </a:rPr>
              <a:t>MOMENTS</a:t>
            </a:r>
          </a:p>
          <a:p>
            <a:pPr algn="ctr">
              <a:lnSpc>
                <a:spcPts val="2000"/>
              </a:lnSpc>
            </a:pPr>
            <a:r>
              <a:rPr lang="en-US" sz="1500" b="1" dirty="0">
                <a:solidFill>
                  <a:schemeClr val="bg1"/>
                </a:solidFill>
                <a:latin typeface="Roboto Slab" pitchFamily="2" charset="0"/>
                <a:ea typeface="Roboto Slab" pitchFamily="2" charset="0"/>
              </a:rPr>
              <a:t>HAPPINESS IS A MOMENT WITH YOU</a:t>
            </a:r>
          </a:p>
        </p:txBody>
      </p:sp>
    </p:spTree>
    <p:extLst>
      <p:ext uri="{BB962C8B-B14F-4D97-AF65-F5344CB8AC3E}">
        <p14:creationId xmlns:p14="http://schemas.microsoft.com/office/powerpoint/2010/main" val="22005310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23">
            <a:extLst>
              <a:ext uri="{FF2B5EF4-FFF2-40B4-BE49-F238E27FC236}">
                <a16:creationId xmlns:a16="http://schemas.microsoft.com/office/drawing/2014/main" id="{E9F6FE99-DE62-4245-ADD3-7F266A20BBF6}"/>
              </a:ext>
            </a:extLst>
          </p:cNvPr>
          <p:cNvPicPr>
            <a:picLocks noGrp="1" noChangeAspect="1"/>
          </p:cNvPicPr>
          <p:nvPr>
            <p:ph type="pic" sz="quarter" idx="14"/>
          </p:nvPr>
        </p:nvPicPr>
        <p:blipFill>
          <a:blip r:embed="rId2"/>
          <a:srcRect l="8762" r="8762"/>
          <a:stretch>
            <a:fillRect/>
          </a:stretch>
        </p:blipFill>
        <p:spPr/>
      </p:pic>
      <p:pic>
        <p:nvPicPr>
          <p:cNvPr id="26" name="Picture Placeholder 25">
            <a:extLst>
              <a:ext uri="{FF2B5EF4-FFF2-40B4-BE49-F238E27FC236}">
                <a16:creationId xmlns:a16="http://schemas.microsoft.com/office/drawing/2014/main" id="{40AE7890-684C-4ABE-96D2-F7F1F4C98951}"/>
              </a:ext>
            </a:extLst>
          </p:cNvPr>
          <p:cNvPicPr>
            <a:picLocks noGrp="1" noChangeAspect="1"/>
          </p:cNvPicPr>
          <p:nvPr>
            <p:ph type="pic" sz="quarter" idx="15"/>
          </p:nvPr>
        </p:nvPicPr>
        <p:blipFill>
          <a:blip r:embed="rId3"/>
          <a:srcRect l="8780" r="8780"/>
          <a:stretch>
            <a:fillRect/>
          </a:stretch>
        </p:blipFill>
        <p:spPr/>
      </p:pic>
      <p:pic>
        <p:nvPicPr>
          <p:cNvPr id="28" name="Picture Placeholder 27">
            <a:extLst>
              <a:ext uri="{FF2B5EF4-FFF2-40B4-BE49-F238E27FC236}">
                <a16:creationId xmlns:a16="http://schemas.microsoft.com/office/drawing/2014/main" id="{570FC1FB-4876-4C0C-8780-CEC4D25CA7D9}"/>
              </a:ext>
            </a:extLst>
          </p:cNvPr>
          <p:cNvPicPr>
            <a:picLocks noGrp="1" noChangeAspect="1"/>
          </p:cNvPicPr>
          <p:nvPr>
            <p:ph type="pic" sz="quarter" idx="17"/>
          </p:nvPr>
        </p:nvPicPr>
        <p:blipFill>
          <a:blip r:embed="rId4"/>
          <a:srcRect l="8762" r="8762"/>
          <a:stretch>
            <a:fillRect/>
          </a:stretch>
        </p:blipFill>
        <p:spPr/>
      </p:pic>
      <p:pic>
        <p:nvPicPr>
          <p:cNvPr id="22" name="Picture Placeholder 21">
            <a:extLst>
              <a:ext uri="{FF2B5EF4-FFF2-40B4-BE49-F238E27FC236}">
                <a16:creationId xmlns:a16="http://schemas.microsoft.com/office/drawing/2014/main" id="{D370EAE7-64EF-4027-8A62-86C179253262}"/>
              </a:ext>
            </a:extLst>
          </p:cNvPr>
          <p:cNvPicPr>
            <a:picLocks noGrp="1" noChangeAspect="1"/>
          </p:cNvPicPr>
          <p:nvPr>
            <p:ph type="pic" sz="quarter" idx="18"/>
          </p:nvPr>
        </p:nvPicPr>
        <p:blipFill>
          <a:blip r:embed="rId5"/>
          <a:srcRect t="6585" b="6585"/>
          <a:stretch>
            <a:fillRect/>
          </a:stretch>
        </p:blipFill>
        <p:spPr/>
      </p:pic>
      <p:sp>
        <p:nvSpPr>
          <p:cNvPr id="16" name="Rectangle 15">
            <a:extLst>
              <a:ext uri="{FF2B5EF4-FFF2-40B4-BE49-F238E27FC236}">
                <a16:creationId xmlns:a16="http://schemas.microsoft.com/office/drawing/2014/main" id="{001B5D7B-0E07-4BB9-9E45-BEB5FD26471A}"/>
              </a:ext>
            </a:extLst>
          </p:cNvPr>
          <p:cNvSpPr/>
          <p:nvPr/>
        </p:nvSpPr>
        <p:spPr>
          <a:xfrm>
            <a:off x="420915" y="413658"/>
            <a:ext cx="5907313" cy="29326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3E6D312B-B878-4884-A805-E7957677FFC3}"/>
              </a:ext>
            </a:extLst>
          </p:cNvPr>
          <p:cNvGrpSpPr/>
          <p:nvPr/>
        </p:nvGrpSpPr>
        <p:grpSpPr>
          <a:xfrm>
            <a:off x="1117600" y="1024793"/>
            <a:ext cx="4513943" cy="1710343"/>
            <a:chOff x="6807199" y="794612"/>
            <a:chExt cx="4513943" cy="1710343"/>
          </a:xfrm>
        </p:grpSpPr>
        <p:sp>
          <p:nvSpPr>
            <p:cNvPr id="8" name="TextBox 7">
              <a:extLst>
                <a:ext uri="{FF2B5EF4-FFF2-40B4-BE49-F238E27FC236}">
                  <a16:creationId xmlns:a16="http://schemas.microsoft.com/office/drawing/2014/main" id="{C64F8550-DF31-4FAF-8C40-BA7A7B37CF75}"/>
                </a:ext>
              </a:extLst>
            </p:cNvPr>
            <p:cNvSpPr txBox="1"/>
            <p:nvPr/>
          </p:nvSpPr>
          <p:spPr>
            <a:xfrm>
              <a:off x="6807199" y="794612"/>
              <a:ext cx="2616422" cy="861774"/>
            </a:xfrm>
            <a:prstGeom prst="rect">
              <a:avLst/>
            </a:prstGeom>
            <a:noFill/>
          </p:spPr>
          <p:txBody>
            <a:bodyPr wrap="none" rtlCol="0">
              <a:spAutoFit/>
            </a:bodyPr>
            <a:lstStyle/>
            <a:p>
              <a:pPr>
                <a:lnSpc>
                  <a:spcPts val="3000"/>
                </a:lnSpc>
              </a:pPr>
              <a:r>
                <a:rPr lang="en-US" sz="3500" b="1" dirty="0">
                  <a:solidFill>
                    <a:schemeClr val="bg1"/>
                  </a:solidFill>
                  <a:latin typeface="Roboto Slab" pitchFamily="2" charset="0"/>
                  <a:ea typeface="Roboto Slab" pitchFamily="2" charset="0"/>
                </a:rPr>
                <a:t>Gallery and</a:t>
              </a:r>
            </a:p>
            <a:p>
              <a:pPr>
                <a:lnSpc>
                  <a:spcPts val="3000"/>
                </a:lnSpc>
              </a:pPr>
              <a:r>
                <a:rPr lang="en-US" sz="3000" dirty="0">
                  <a:solidFill>
                    <a:schemeClr val="bg1"/>
                  </a:solidFill>
                  <a:latin typeface="Roboto Slab" pitchFamily="2" charset="0"/>
                  <a:ea typeface="Roboto Slab" pitchFamily="2" charset="0"/>
                </a:rPr>
                <a:t>Description</a:t>
              </a:r>
            </a:p>
          </p:txBody>
        </p:sp>
        <p:sp>
          <p:nvSpPr>
            <p:cNvPr id="77" name="Rectangle 76">
              <a:extLst>
                <a:ext uri="{FF2B5EF4-FFF2-40B4-BE49-F238E27FC236}">
                  <a16:creationId xmlns:a16="http://schemas.microsoft.com/office/drawing/2014/main" id="{F89D310C-3742-4A03-9C81-3A3974BFC44B}"/>
                </a:ext>
              </a:extLst>
            </p:cNvPr>
            <p:cNvSpPr/>
            <p:nvPr/>
          </p:nvSpPr>
          <p:spPr>
            <a:xfrm>
              <a:off x="6807199" y="1669405"/>
              <a:ext cx="4513943" cy="835550"/>
            </a:xfrm>
            <a:prstGeom prst="rect">
              <a:avLst/>
            </a:prstGeom>
          </p:spPr>
          <p:txBody>
            <a:bodyPr wrap="square">
              <a:spAutoFit/>
            </a:bodyPr>
            <a:lstStyle/>
            <a:p>
              <a:pPr>
                <a:lnSpc>
                  <a:spcPts val="2000"/>
                </a:lnSpc>
              </a:pPr>
              <a:r>
                <a:rPr lang="en-US" sz="1200" dirty="0">
                  <a:solidFill>
                    <a:schemeClr val="bg1"/>
                  </a:solidFill>
                  <a:latin typeface="Roboto Slab" pitchFamily="2" charset="0"/>
                  <a:ea typeface="Roboto Slab" pitchFamily="2" charset="0"/>
                </a:rPr>
                <a:t>There are many variations of passages of Lorem Ipsum available, but the majority have suffered alteration in some form, by injected </a:t>
              </a:r>
              <a:r>
                <a:rPr lang="en-US" sz="1200" dirty="0" err="1">
                  <a:solidFill>
                    <a:schemeClr val="bg1"/>
                  </a:solidFill>
                  <a:latin typeface="Roboto Slab" pitchFamily="2" charset="0"/>
                  <a:ea typeface="Roboto Slab" pitchFamily="2" charset="0"/>
                </a:rPr>
                <a:t>humour</a:t>
              </a:r>
              <a:r>
                <a:rPr lang="en-US" sz="1200" dirty="0">
                  <a:solidFill>
                    <a:schemeClr val="bg1"/>
                  </a:solidFill>
                  <a:latin typeface="Roboto Slab" pitchFamily="2" charset="0"/>
                  <a:ea typeface="Roboto Slab" pitchFamily="2" charset="0"/>
                </a:rPr>
                <a:t>, or Ipsum, you need to</a:t>
              </a:r>
            </a:p>
          </p:txBody>
        </p:sp>
      </p:grpSp>
    </p:spTree>
    <p:extLst>
      <p:ext uri="{BB962C8B-B14F-4D97-AF65-F5344CB8AC3E}">
        <p14:creationId xmlns:p14="http://schemas.microsoft.com/office/powerpoint/2010/main" val="12421159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Placeholder 53">
            <a:extLst>
              <a:ext uri="{FF2B5EF4-FFF2-40B4-BE49-F238E27FC236}">
                <a16:creationId xmlns:a16="http://schemas.microsoft.com/office/drawing/2014/main" id="{56FAB753-1C9C-4836-8365-08ED8EEC70FF}"/>
              </a:ext>
            </a:extLst>
          </p:cNvPr>
          <p:cNvPicPr>
            <a:picLocks noGrp="1" noChangeAspect="1"/>
          </p:cNvPicPr>
          <p:nvPr>
            <p:ph type="pic" sz="quarter" idx="14"/>
          </p:nvPr>
        </p:nvPicPr>
        <p:blipFill>
          <a:blip r:embed="rId2"/>
          <a:srcRect l="5679" r="5679"/>
          <a:stretch>
            <a:fillRect/>
          </a:stretch>
        </p:blipFill>
        <p:spPr/>
      </p:pic>
      <p:pic>
        <p:nvPicPr>
          <p:cNvPr id="56" name="Picture Placeholder 55">
            <a:extLst>
              <a:ext uri="{FF2B5EF4-FFF2-40B4-BE49-F238E27FC236}">
                <a16:creationId xmlns:a16="http://schemas.microsoft.com/office/drawing/2014/main" id="{FD7FE3F6-EEBC-4C60-AA06-D33C86E51B01}"/>
              </a:ext>
            </a:extLst>
          </p:cNvPr>
          <p:cNvPicPr>
            <a:picLocks noGrp="1" noChangeAspect="1"/>
          </p:cNvPicPr>
          <p:nvPr>
            <p:ph type="pic" sz="quarter" idx="15"/>
          </p:nvPr>
        </p:nvPicPr>
        <p:blipFill>
          <a:blip r:embed="rId3"/>
          <a:srcRect l="5645" r="5645"/>
          <a:stretch>
            <a:fillRect/>
          </a:stretch>
        </p:blipFill>
        <p:spPr/>
      </p:pic>
      <p:pic>
        <p:nvPicPr>
          <p:cNvPr id="58" name="Picture Placeholder 57">
            <a:extLst>
              <a:ext uri="{FF2B5EF4-FFF2-40B4-BE49-F238E27FC236}">
                <a16:creationId xmlns:a16="http://schemas.microsoft.com/office/drawing/2014/main" id="{DF524B41-82DC-41C9-93F1-528BA0AD7C2E}"/>
              </a:ext>
            </a:extLst>
          </p:cNvPr>
          <p:cNvPicPr>
            <a:picLocks noGrp="1" noChangeAspect="1"/>
          </p:cNvPicPr>
          <p:nvPr>
            <p:ph type="pic" sz="quarter" idx="16"/>
          </p:nvPr>
        </p:nvPicPr>
        <p:blipFill>
          <a:blip r:embed="rId4"/>
          <a:srcRect l="2298" r="2298"/>
          <a:stretch>
            <a:fillRect/>
          </a:stretch>
        </p:blipFill>
        <p:spPr/>
      </p:pic>
      <p:pic>
        <p:nvPicPr>
          <p:cNvPr id="60" name="Picture Placeholder 59">
            <a:extLst>
              <a:ext uri="{FF2B5EF4-FFF2-40B4-BE49-F238E27FC236}">
                <a16:creationId xmlns:a16="http://schemas.microsoft.com/office/drawing/2014/main" id="{33339557-B611-4980-BFA6-4840EB59DBF6}"/>
              </a:ext>
            </a:extLst>
          </p:cNvPr>
          <p:cNvPicPr>
            <a:picLocks noGrp="1" noChangeAspect="1"/>
          </p:cNvPicPr>
          <p:nvPr>
            <p:ph type="pic" sz="quarter" idx="18"/>
          </p:nvPr>
        </p:nvPicPr>
        <p:blipFill>
          <a:blip r:embed="rId5"/>
          <a:srcRect l="5679" r="5679"/>
          <a:stretch>
            <a:fillRect/>
          </a:stretch>
        </p:blipFill>
        <p:spPr/>
      </p:pic>
      <p:sp>
        <p:nvSpPr>
          <p:cNvPr id="2" name="TextBox 1">
            <a:extLst>
              <a:ext uri="{FF2B5EF4-FFF2-40B4-BE49-F238E27FC236}">
                <a16:creationId xmlns:a16="http://schemas.microsoft.com/office/drawing/2014/main" id="{D7C22F34-F5E9-4513-A772-67C3F190719E}"/>
              </a:ext>
            </a:extLst>
          </p:cNvPr>
          <p:cNvSpPr txBox="1"/>
          <p:nvPr/>
        </p:nvSpPr>
        <p:spPr>
          <a:xfrm>
            <a:off x="3539850" y="580572"/>
            <a:ext cx="5112298" cy="630942"/>
          </a:xfrm>
          <a:prstGeom prst="rect">
            <a:avLst/>
          </a:prstGeom>
          <a:noFill/>
        </p:spPr>
        <p:txBody>
          <a:bodyPr wrap="none" rtlCol="0">
            <a:spAutoFit/>
          </a:bodyPr>
          <a:lstStyle/>
          <a:p>
            <a:pPr algn="ctr"/>
            <a:r>
              <a:rPr lang="en-US" sz="3500" b="1" dirty="0">
                <a:solidFill>
                  <a:schemeClr val="accent2"/>
                </a:solidFill>
                <a:latin typeface="Roboto Slab" pitchFamily="2" charset="0"/>
                <a:ea typeface="Roboto Slab" pitchFamily="2" charset="0"/>
              </a:rPr>
              <a:t>4 STEPS TO HAPPINES</a:t>
            </a:r>
          </a:p>
        </p:txBody>
      </p:sp>
      <p:sp>
        <p:nvSpPr>
          <p:cNvPr id="75" name="TextBox 74">
            <a:extLst>
              <a:ext uri="{FF2B5EF4-FFF2-40B4-BE49-F238E27FC236}">
                <a16:creationId xmlns:a16="http://schemas.microsoft.com/office/drawing/2014/main" id="{27A48725-7CA9-46C7-B994-BFE62F3EB866}"/>
              </a:ext>
            </a:extLst>
          </p:cNvPr>
          <p:cNvSpPr txBox="1"/>
          <p:nvPr/>
        </p:nvSpPr>
        <p:spPr>
          <a:xfrm>
            <a:off x="1040618" y="4200344"/>
            <a:ext cx="1615146" cy="1246110"/>
          </a:xfrm>
          <a:prstGeom prst="rect">
            <a:avLst/>
          </a:prstGeom>
          <a:noFill/>
        </p:spPr>
        <p:txBody>
          <a:bodyPr wrap="square" numCol="1" spcCol="457200" rtlCol="0">
            <a:spAutoFit/>
          </a:bodyPr>
          <a:lstStyle/>
          <a:p>
            <a:pPr algn="ctr">
              <a:lnSpc>
                <a:spcPct val="150000"/>
              </a:lnSpc>
            </a:pPr>
            <a:r>
              <a:rPr lang="en-US" sz="1500" b="1" dirty="0">
                <a:solidFill>
                  <a:schemeClr val="accent2"/>
                </a:solidFill>
                <a:latin typeface="Roboto Slab" pitchFamily="2" charset="0"/>
                <a:ea typeface="Roboto Slab" pitchFamily="2" charset="0"/>
                <a:cs typeface="Montserrat" charset="0"/>
              </a:rPr>
              <a:t>Lesser first day </a:t>
            </a:r>
          </a:p>
          <a:p>
            <a:pPr algn="ctr">
              <a:lnSpc>
                <a:spcPct val="150000"/>
              </a:lnSpc>
            </a:pPr>
            <a:r>
              <a:rPr lang="en-US" sz="900" dirty="0">
                <a:latin typeface="Roboto Slab" pitchFamily="2" charset="0"/>
                <a:ea typeface="Roboto Slab" pitchFamily="2" charset="0"/>
                <a:cs typeface="Montserrat" charset="0"/>
              </a:rPr>
              <a:t>kind god us earth. The From firmament and, Yielding god hath waters kind called does.</a:t>
            </a:r>
          </a:p>
        </p:txBody>
      </p:sp>
      <p:sp>
        <p:nvSpPr>
          <p:cNvPr id="38" name="TextBox 37">
            <a:extLst>
              <a:ext uri="{FF2B5EF4-FFF2-40B4-BE49-F238E27FC236}">
                <a16:creationId xmlns:a16="http://schemas.microsoft.com/office/drawing/2014/main" id="{767CBABF-0E59-4DD9-9DA8-ED13C9EED616}"/>
              </a:ext>
            </a:extLst>
          </p:cNvPr>
          <p:cNvSpPr txBox="1"/>
          <p:nvPr/>
        </p:nvSpPr>
        <p:spPr>
          <a:xfrm>
            <a:off x="3872491" y="4200344"/>
            <a:ext cx="1615146" cy="1246110"/>
          </a:xfrm>
          <a:prstGeom prst="rect">
            <a:avLst/>
          </a:prstGeom>
          <a:noFill/>
        </p:spPr>
        <p:txBody>
          <a:bodyPr wrap="square" numCol="1" spcCol="457200" rtlCol="0">
            <a:spAutoFit/>
          </a:bodyPr>
          <a:lstStyle/>
          <a:p>
            <a:pPr algn="ctr">
              <a:lnSpc>
                <a:spcPct val="150000"/>
              </a:lnSpc>
            </a:pPr>
            <a:r>
              <a:rPr lang="en-US" sz="1500" b="1" dirty="0">
                <a:solidFill>
                  <a:schemeClr val="accent2"/>
                </a:solidFill>
                <a:latin typeface="Roboto Slab" pitchFamily="2" charset="0"/>
                <a:ea typeface="Roboto Slab" pitchFamily="2" charset="0"/>
                <a:cs typeface="Montserrat" charset="0"/>
              </a:rPr>
              <a:t>Lesser first day </a:t>
            </a:r>
          </a:p>
          <a:p>
            <a:pPr algn="ctr">
              <a:lnSpc>
                <a:spcPct val="150000"/>
              </a:lnSpc>
            </a:pPr>
            <a:r>
              <a:rPr lang="en-US" sz="900" dirty="0">
                <a:latin typeface="Roboto Slab" pitchFamily="2" charset="0"/>
                <a:ea typeface="Roboto Slab" pitchFamily="2" charset="0"/>
                <a:cs typeface="Montserrat" charset="0"/>
              </a:rPr>
              <a:t>kind god us earth. The From firmament and, Yielding god hath waters kind called does.</a:t>
            </a:r>
          </a:p>
        </p:txBody>
      </p:sp>
      <p:sp>
        <p:nvSpPr>
          <p:cNvPr id="41" name="TextBox 40">
            <a:extLst>
              <a:ext uri="{FF2B5EF4-FFF2-40B4-BE49-F238E27FC236}">
                <a16:creationId xmlns:a16="http://schemas.microsoft.com/office/drawing/2014/main" id="{A3B30636-4644-4CDD-BF7E-61A52D0598F9}"/>
              </a:ext>
            </a:extLst>
          </p:cNvPr>
          <p:cNvSpPr txBox="1"/>
          <p:nvPr/>
        </p:nvSpPr>
        <p:spPr>
          <a:xfrm>
            <a:off x="6704364" y="4200344"/>
            <a:ext cx="1615146" cy="1246110"/>
          </a:xfrm>
          <a:prstGeom prst="rect">
            <a:avLst/>
          </a:prstGeom>
          <a:noFill/>
        </p:spPr>
        <p:txBody>
          <a:bodyPr wrap="square" numCol="1" spcCol="457200" rtlCol="0">
            <a:spAutoFit/>
          </a:bodyPr>
          <a:lstStyle/>
          <a:p>
            <a:pPr algn="ctr">
              <a:lnSpc>
                <a:spcPct val="150000"/>
              </a:lnSpc>
            </a:pPr>
            <a:r>
              <a:rPr lang="en-US" sz="1500" b="1" dirty="0">
                <a:solidFill>
                  <a:schemeClr val="accent2"/>
                </a:solidFill>
                <a:latin typeface="Roboto Slab" pitchFamily="2" charset="0"/>
                <a:ea typeface="Roboto Slab" pitchFamily="2" charset="0"/>
                <a:cs typeface="Montserrat" charset="0"/>
              </a:rPr>
              <a:t>Lesser first day </a:t>
            </a:r>
          </a:p>
          <a:p>
            <a:pPr algn="ctr">
              <a:lnSpc>
                <a:spcPct val="150000"/>
              </a:lnSpc>
            </a:pPr>
            <a:r>
              <a:rPr lang="en-US" sz="900" dirty="0">
                <a:latin typeface="Roboto Slab" pitchFamily="2" charset="0"/>
                <a:ea typeface="Roboto Slab" pitchFamily="2" charset="0"/>
                <a:cs typeface="Montserrat" charset="0"/>
              </a:rPr>
              <a:t>kind god us earth. The From firmament and, Yielding god hath waters kind called does.</a:t>
            </a:r>
          </a:p>
        </p:txBody>
      </p:sp>
      <p:sp>
        <p:nvSpPr>
          <p:cNvPr id="44" name="TextBox 43">
            <a:extLst>
              <a:ext uri="{FF2B5EF4-FFF2-40B4-BE49-F238E27FC236}">
                <a16:creationId xmlns:a16="http://schemas.microsoft.com/office/drawing/2014/main" id="{F1473B70-3EDB-4707-87F5-B52859B6FC78}"/>
              </a:ext>
            </a:extLst>
          </p:cNvPr>
          <p:cNvSpPr txBox="1"/>
          <p:nvPr/>
        </p:nvSpPr>
        <p:spPr>
          <a:xfrm>
            <a:off x="9536236" y="4200344"/>
            <a:ext cx="1615146" cy="1246110"/>
          </a:xfrm>
          <a:prstGeom prst="rect">
            <a:avLst/>
          </a:prstGeom>
          <a:noFill/>
        </p:spPr>
        <p:txBody>
          <a:bodyPr wrap="square" numCol="1" spcCol="457200" rtlCol="0">
            <a:spAutoFit/>
          </a:bodyPr>
          <a:lstStyle/>
          <a:p>
            <a:pPr algn="ctr">
              <a:lnSpc>
                <a:spcPct val="150000"/>
              </a:lnSpc>
            </a:pPr>
            <a:r>
              <a:rPr lang="en-US" sz="1500" b="1" dirty="0">
                <a:solidFill>
                  <a:schemeClr val="accent2"/>
                </a:solidFill>
                <a:latin typeface="Roboto Slab" pitchFamily="2" charset="0"/>
                <a:ea typeface="Roboto Slab" pitchFamily="2" charset="0"/>
                <a:cs typeface="Montserrat" charset="0"/>
              </a:rPr>
              <a:t>Lesser first day </a:t>
            </a:r>
          </a:p>
          <a:p>
            <a:pPr algn="ctr">
              <a:lnSpc>
                <a:spcPct val="150000"/>
              </a:lnSpc>
            </a:pPr>
            <a:r>
              <a:rPr lang="en-US" sz="900" dirty="0">
                <a:latin typeface="Roboto Slab" pitchFamily="2" charset="0"/>
                <a:ea typeface="Roboto Slab" pitchFamily="2" charset="0"/>
                <a:cs typeface="Montserrat" charset="0"/>
              </a:rPr>
              <a:t>kind god us earth. The From firmament and, Yielding god hath waters kind called does.</a:t>
            </a:r>
          </a:p>
        </p:txBody>
      </p:sp>
    </p:spTree>
    <p:extLst>
      <p:ext uri="{BB962C8B-B14F-4D97-AF65-F5344CB8AC3E}">
        <p14:creationId xmlns:p14="http://schemas.microsoft.com/office/powerpoint/2010/main" val="20215350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C22F34-F5E9-4513-A772-67C3F190719E}"/>
              </a:ext>
            </a:extLst>
          </p:cNvPr>
          <p:cNvSpPr txBox="1"/>
          <p:nvPr/>
        </p:nvSpPr>
        <p:spPr>
          <a:xfrm>
            <a:off x="3539850" y="580572"/>
            <a:ext cx="5112298" cy="630942"/>
          </a:xfrm>
          <a:prstGeom prst="rect">
            <a:avLst/>
          </a:prstGeom>
          <a:noFill/>
        </p:spPr>
        <p:txBody>
          <a:bodyPr wrap="none" rtlCol="0">
            <a:spAutoFit/>
          </a:bodyPr>
          <a:lstStyle/>
          <a:p>
            <a:pPr algn="ctr"/>
            <a:r>
              <a:rPr lang="en-US" sz="3500" b="1" dirty="0">
                <a:solidFill>
                  <a:schemeClr val="accent2"/>
                </a:solidFill>
                <a:latin typeface="Roboto Slab" pitchFamily="2" charset="0"/>
                <a:ea typeface="Roboto Slab" pitchFamily="2" charset="0"/>
              </a:rPr>
              <a:t>5 STEPS TO HAPPINES</a:t>
            </a:r>
          </a:p>
        </p:txBody>
      </p:sp>
      <p:sp>
        <p:nvSpPr>
          <p:cNvPr id="75" name="TextBox 74">
            <a:extLst>
              <a:ext uri="{FF2B5EF4-FFF2-40B4-BE49-F238E27FC236}">
                <a16:creationId xmlns:a16="http://schemas.microsoft.com/office/drawing/2014/main" id="{27A48725-7CA9-46C7-B994-BFE62F3EB866}"/>
              </a:ext>
            </a:extLst>
          </p:cNvPr>
          <p:cNvSpPr txBox="1"/>
          <p:nvPr/>
        </p:nvSpPr>
        <p:spPr>
          <a:xfrm>
            <a:off x="862650" y="4187644"/>
            <a:ext cx="1615146" cy="1246110"/>
          </a:xfrm>
          <a:prstGeom prst="rect">
            <a:avLst/>
          </a:prstGeom>
          <a:noFill/>
        </p:spPr>
        <p:txBody>
          <a:bodyPr wrap="square" numCol="1" spcCol="457200" rtlCol="0">
            <a:spAutoFit/>
          </a:bodyPr>
          <a:lstStyle/>
          <a:p>
            <a:pPr algn="ctr">
              <a:lnSpc>
                <a:spcPct val="150000"/>
              </a:lnSpc>
            </a:pPr>
            <a:r>
              <a:rPr lang="en-US" sz="1500" b="1" dirty="0">
                <a:solidFill>
                  <a:schemeClr val="accent2"/>
                </a:solidFill>
                <a:latin typeface="Roboto Slab" pitchFamily="2" charset="0"/>
                <a:ea typeface="Roboto Slab" pitchFamily="2" charset="0"/>
                <a:cs typeface="Montserrat" charset="0"/>
              </a:rPr>
              <a:t>Lesser first day </a:t>
            </a:r>
          </a:p>
          <a:p>
            <a:pPr algn="ctr">
              <a:lnSpc>
                <a:spcPct val="150000"/>
              </a:lnSpc>
            </a:pPr>
            <a:r>
              <a:rPr lang="en-US" sz="900" dirty="0">
                <a:latin typeface="Roboto Slab" pitchFamily="2" charset="0"/>
                <a:ea typeface="Roboto Slab" pitchFamily="2" charset="0"/>
                <a:cs typeface="Montserrat" charset="0"/>
              </a:rPr>
              <a:t>kind god us earth. The From firmament and, Yielding god hath waters kind called does.</a:t>
            </a:r>
          </a:p>
        </p:txBody>
      </p:sp>
      <p:sp>
        <p:nvSpPr>
          <p:cNvPr id="76" name="TextBox 75">
            <a:extLst>
              <a:ext uri="{FF2B5EF4-FFF2-40B4-BE49-F238E27FC236}">
                <a16:creationId xmlns:a16="http://schemas.microsoft.com/office/drawing/2014/main" id="{C33A137D-9715-4989-BF58-C2C14FB247BB}"/>
              </a:ext>
            </a:extLst>
          </p:cNvPr>
          <p:cNvSpPr txBox="1"/>
          <p:nvPr/>
        </p:nvSpPr>
        <p:spPr>
          <a:xfrm>
            <a:off x="3075539" y="4187644"/>
            <a:ext cx="1615146" cy="1246110"/>
          </a:xfrm>
          <a:prstGeom prst="rect">
            <a:avLst/>
          </a:prstGeom>
          <a:noFill/>
        </p:spPr>
        <p:txBody>
          <a:bodyPr wrap="square" numCol="1" spcCol="457200" rtlCol="0">
            <a:spAutoFit/>
          </a:bodyPr>
          <a:lstStyle/>
          <a:p>
            <a:pPr algn="ctr">
              <a:lnSpc>
                <a:spcPct val="150000"/>
              </a:lnSpc>
            </a:pPr>
            <a:r>
              <a:rPr lang="en-US" sz="1500" b="1" dirty="0">
                <a:solidFill>
                  <a:schemeClr val="accent2"/>
                </a:solidFill>
                <a:latin typeface="Roboto Slab" pitchFamily="2" charset="0"/>
                <a:ea typeface="Roboto Slab" pitchFamily="2" charset="0"/>
                <a:cs typeface="Montserrat" charset="0"/>
              </a:rPr>
              <a:t>Lesser first day </a:t>
            </a:r>
          </a:p>
          <a:p>
            <a:pPr algn="ctr">
              <a:lnSpc>
                <a:spcPct val="150000"/>
              </a:lnSpc>
            </a:pPr>
            <a:r>
              <a:rPr lang="en-US" sz="900" dirty="0">
                <a:latin typeface="Roboto Slab" pitchFamily="2" charset="0"/>
                <a:ea typeface="Roboto Slab" pitchFamily="2" charset="0"/>
                <a:cs typeface="Montserrat" charset="0"/>
              </a:rPr>
              <a:t>kind god us earth. The From firmament and, Yielding god hath waters kind called does.</a:t>
            </a:r>
          </a:p>
        </p:txBody>
      </p:sp>
      <p:sp>
        <p:nvSpPr>
          <p:cNvPr id="77" name="TextBox 76">
            <a:extLst>
              <a:ext uri="{FF2B5EF4-FFF2-40B4-BE49-F238E27FC236}">
                <a16:creationId xmlns:a16="http://schemas.microsoft.com/office/drawing/2014/main" id="{E82B7693-6365-4B72-B5A3-744AA3B78AF4}"/>
              </a:ext>
            </a:extLst>
          </p:cNvPr>
          <p:cNvSpPr txBox="1"/>
          <p:nvPr/>
        </p:nvSpPr>
        <p:spPr>
          <a:xfrm>
            <a:off x="5288428" y="4187644"/>
            <a:ext cx="1615146" cy="1246110"/>
          </a:xfrm>
          <a:prstGeom prst="rect">
            <a:avLst/>
          </a:prstGeom>
          <a:noFill/>
        </p:spPr>
        <p:txBody>
          <a:bodyPr wrap="square" numCol="1" spcCol="457200" rtlCol="0">
            <a:spAutoFit/>
          </a:bodyPr>
          <a:lstStyle/>
          <a:p>
            <a:pPr algn="ctr">
              <a:lnSpc>
                <a:spcPct val="150000"/>
              </a:lnSpc>
            </a:pPr>
            <a:r>
              <a:rPr lang="en-US" sz="1500" b="1" dirty="0">
                <a:solidFill>
                  <a:schemeClr val="accent2"/>
                </a:solidFill>
                <a:latin typeface="Roboto Slab" pitchFamily="2" charset="0"/>
                <a:ea typeface="Roboto Slab" pitchFamily="2" charset="0"/>
                <a:cs typeface="Montserrat" charset="0"/>
              </a:rPr>
              <a:t>Lesser first day </a:t>
            </a:r>
          </a:p>
          <a:p>
            <a:pPr algn="ctr">
              <a:lnSpc>
                <a:spcPct val="150000"/>
              </a:lnSpc>
            </a:pPr>
            <a:r>
              <a:rPr lang="en-US" sz="900" dirty="0">
                <a:latin typeface="Roboto Slab" pitchFamily="2" charset="0"/>
                <a:ea typeface="Roboto Slab" pitchFamily="2" charset="0"/>
                <a:cs typeface="Montserrat" charset="0"/>
              </a:rPr>
              <a:t>kind god us earth. The From firmament and, Yielding god hath waters kind called does.</a:t>
            </a:r>
          </a:p>
        </p:txBody>
      </p:sp>
      <p:pic>
        <p:nvPicPr>
          <p:cNvPr id="23" name="Picture Placeholder 22">
            <a:extLst>
              <a:ext uri="{FF2B5EF4-FFF2-40B4-BE49-F238E27FC236}">
                <a16:creationId xmlns:a16="http://schemas.microsoft.com/office/drawing/2014/main" id="{843FF5AE-FDA7-4579-97E1-A867D4226464}"/>
              </a:ext>
            </a:extLst>
          </p:cNvPr>
          <p:cNvPicPr>
            <a:picLocks noGrp="1" noChangeAspect="1"/>
          </p:cNvPicPr>
          <p:nvPr>
            <p:ph type="pic" sz="quarter" idx="14"/>
          </p:nvPr>
        </p:nvPicPr>
        <p:blipFill rotWithShape="1">
          <a:blip r:embed="rId2"/>
          <a:srcRect l="18965" t="14117" r="4848"/>
          <a:stretch/>
        </p:blipFill>
        <p:spPr>
          <a:xfrm>
            <a:off x="622981" y="2260600"/>
            <a:ext cx="2094484" cy="1574800"/>
          </a:xfrm>
        </p:spPr>
      </p:pic>
      <p:pic>
        <p:nvPicPr>
          <p:cNvPr id="30" name="Picture Placeholder 29">
            <a:extLst>
              <a:ext uri="{FF2B5EF4-FFF2-40B4-BE49-F238E27FC236}">
                <a16:creationId xmlns:a16="http://schemas.microsoft.com/office/drawing/2014/main" id="{6C34DCFC-12A1-437D-AD50-4CE0C676CD1E}"/>
              </a:ext>
            </a:extLst>
          </p:cNvPr>
          <p:cNvPicPr>
            <a:picLocks noGrp="1" noChangeAspect="1"/>
          </p:cNvPicPr>
          <p:nvPr>
            <p:ph type="pic" sz="quarter" idx="15"/>
          </p:nvPr>
        </p:nvPicPr>
        <p:blipFill rotWithShape="1">
          <a:blip r:embed="rId3"/>
          <a:srcRect l="14304" t="26354" r="33810" b="15156"/>
          <a:stretch/>
        </p:blipFill>
        <p:spPr>
          <a:xfrm>
            <a:off x="2835870" y="2260600"/>
            <a:ext cx="2094484" cy="1574800"/>
          </a:xfrm>
        </p:spPr>
      </p:pic>
      <p:pic>
        <p:nvPicPr>
          <p:cNvPr id="32" name="Picture Placeholder 31">
            <a:extLst>
              <a:ext uri="{FF2B5EF4-FFF2-40B4-BE49-F238E27FC236}">
                <a16:creationId xmlns:a16="http://schemas.microsoft.com/office/drawing/2014/main" id="{2950EEBF-2D21-4B48-B0E5-909B7D136C32}"/>
              </a:ext>
            </a:extLst>
          </p:cNvPr>
          <p:cNvPicPr>
            <a:picLocks noGrp="1" noChangeAspect="1"/>
          </p:cNvPicPr>
          <p:nvPr>
            <p:ph type="pic" sz="quarter" idx="4294967295"/>
          </p:nvPr>
        </p:nvPicPr>
        <p:blipFill rotWithShape="1">
          <a:blip r:embed="rId4"/>
          <a:srcRect l="5351" t="15237" b="9885"/>
          <a:stretch/>
        </p:blipFill>
        <p:spPr>
          <a:xfrm>
            <a:off x="5048759" y="2260600"/>
            <a:ext cx="2094484" cy="1574800"/>
          </a:xfrm>
        </p:spPr>
      </p:pic>
      <p:pic>
        <p:nvPicPr>
          <p:cNvPr id="34" name="Picture Placeholder 33">
            <a:extLst>
              <a:ext uri="{FF2B5EF4-FFF2-40B4-BE49-F238E27FC236}">
                <a16:creationId xmlns:a16="http://schemas.microsoft.com/office/drawing/2014/main" id="{CBDBBB36-9D81-4C46-97CF-834B9B212B44}"/>
              </a:ext>
            </a:extLst>
          </p:cNvPr>
          <p:cNvPicPr>
            <a:picLocks noGrp="1" noChangeAspect="1"/>
          </p:cNvPicPr>
          <p:nvPr>
            <p:ph type="pic" sz="quarter" idx="17"/>
          </p:nvPr>
        </p:nvPicPr>
        <p:blipFill rotWithShape="1">
          <a:blip r:embed="rId5"/>
          <a:srcRect l="4306" t="15187" r="28023" b="8531"/>
          <a:stretch/>
        </p:blipFill>
        <p:spPr>
          <a:xfrm>
            <a:off x="7261648" y="2260600"/>
            <a:ext cx="2094484" cy="1574800"/>
          </a:xfrm>
        </p:spPr>
      </p:pic>
      <p:pic>
        <p:nvPicPr>
          <p:cNvPr id="36" name="Picture Placeholder 35">
            <a:extLst>
              <a:ext uri="{FF2B5EF4-FFF2-40B4-BE49-F238E27FC236}">
                <a16:creationId xmlns:a16="http://schemas.microsoft.com/office/drawing/2014/main" id="{B9FEA5C7-EACB-4B72-8AF0-401D8FB2DF83}"/>
              </a:ext>
            </a:extLst>
          </p:cNvPr>
          <p:cNvPicPr>
            <a:picLocks noGrp="1" noChangeAspect="1"/>
          </p:cNvPicPr>
          <p:nvPr>
            <p:ph type="pic" sz="quarter" idx="18"/>
          </p:nvPr>
        </p:nvPicPr>
        <p:blipFill>
          <a:blip r:embed="rId6"/>
          <a:srcRect t="22444" b="22444"/>
          <a:stretch>
            <a:fillRect/>
          </a:stretch>
        </p:blipFill>
        <p:spPr/>
      </p:pic>
      <p:sp>
        <p:nvSpPr>
          <p:cNvPr id="78" name="TextBox 77">
            <a:extLst>
              <a:ext uri="{FF2B5EF4-FFF2-40B4-BE49-F238E27FC236}">
                <a16:creationId xmlns:a16="http://schemas.microsoft.com/office/drawing/2014/main" id="{B5A8D452-CE4E-4520-B201-3B41A77A9D10}"/>
              </a:ext>
            </a:extLst>
          </p:cNvPr>
          <p:cNvSpPr txBox="1"/>
          <p:nvPr/>
        </p:nvSpPr>
        <p:spPr>
          <a:xfrm>
            <a:off x="7501317" y="4187644"/>
            <a:ext cx="1615146" cy="1246110"/>
          </a:xfrm>
          <a:prstGeom prst="rect">
            <a:avLst/>
          </a:prstGeom>
          <a:noFill/>
        </p:spPr>
        <p:txBody>
          <a:bodyPr wrap="square" numCol="1" spcCol="457200" rtlCol="0">
            <a:spAutoFit/>
          </a:bodyPr>
          <a:lstStyle/>
          <a:p>
            <a:pPr algn="ctr">
              <a:lnSpc>
                <a:spcPct val="150000"/>
              </a:lnSpc>
            </a:pPr>
            <a:r>
              <a:rPr lang="en-US" sz="1500" b="1" dirty="0">
                <a:solidFill>
                  <a:schemeClr val="accent2"/>
                </a:solidFill>
                <a:latin typeface="Roboto Slab" pitchFamily="2" charset="0"/>
                <a:ea typeface="Roboto Slab" pitchFamily="2" charset="0"/>
                <a:cs typeface="Montserrat" charset="0"/>
              </a:rPr>
              <a:t>Lesser first day </a:t>
            </a:r>
          </a:p>
          <a:p>
            <a:pPr algn="ctr">
              <a:lnSpc>
                <a:spcPct val="150000"/>
              </a:lnSpc>
            </a:pPr>
            <a:r>
              <a:rPr lang="en-US" sz="900" dirty="0">
                <a:latin typeface="Roboto Slab" pitchFamily="2" charset="0"/>
                <a:ea typeface="Roboto Slab" pitchFamily="2" charset="0"/>
                <a:cs typeface="Montserrat" charset="0"/>
              </a:rPr>
              <a:t>kind god us earth. The From firmament and, Yielding god hath waters kind called does.</a:t>
            </a:r>
          </a:p>
        </p:txBody>
      </p:sp>
      <p:sp>
        <p:nvSpPr>
          <p:cNvPr id="79" name="TextBox 78">
            <a:extLst>
              <a:ext uri="{FF2B5EF4-FFF2-40B4-BE49-F238E27FC236}">
                <a16:creationId xmlns:a16="http://schemas.microsoft.com/office/drawing/2014/main" id="{C720FF09-9457-4CB2-918E-B54D7F44029E}"/>
              </a:ext>
            </a:extLst>
          </p:cNvPr>
          <p:cNvSpPr txBox="1"/>
          <p:nvPr/>
        </p:nvSpPr>
        <p:spPr>
          <a:xfrm>
            <a:off x="9714204" y="4187644"/>
            <a:ext cx="1615146" cy="1246110"/>
          </a:xfrm>
          <a:prstGeom prst="rect">
            <a:avLst/>
          </a:prstGeom>
          <a:noFill/>
        </p:spPr>
        <p:txBody>
          <a:bodyPr wrap="square" numCol="1" spcCol="457200" rtlCol="0">
            <a:spAutoFit/>
          </a:bodyPr>
          <a:lstStyle/>
          <a:p>
            <a:pPr algn="ctr">
              <a:lnSpc>
                <a:spcPct val="150000"/>
              </a:lnSpc>
            </a:pPr>
            <a:r>
              <a:rPr lang="en-US" sz="1500" b="1" dirty="0">
                <a:solidFill>
                  <a:schemeClr val="accent2"/>
                </a:solidFill>
                <a:latin typeface="Roboto Slab" pitchFamily="2" charset="0"/>
                <a:ea typeface="Roboto Slab" pitchFamily="2" charset="0"/>
                <a:cs typeface="Montserrat" charset="0"/>
              </a:rPr>
              <a:t>Lesser first day </a:t>
            </a:r>
          </a:p>
          <a:p>
            <a:pPr algn="ctr">
              <a:lnSpc>
                <a:spcPct val="150000"/>
              </a:lnSpc>
            </a:pPr>
            <a:r>
              <a:rPr lang="en-US" sz="900" dirty="0">
                <a:latin typeface="Roboto Slab" pitchFamily="2" charset="0"/>
                <a:ea typeface="Roboto Slab" pitchFamily="2" charset="0"/>
                <a:cs typeface="Montserrat" charset="0"/>
              </a:rPr>
              <a:t>kind god us earth. The From firmament and, Yielding god hath waters kind called does.</a:t>
            </a:r>
          </a:p>
        </p:txBody>
      </p:sp>
    </p:spTree>
    <p:extLst>
      <p:ext uri="{BB962C8B-B14F-4D97-AF65-F5344CB8AC3E}">
        <p14:creationId xmlns:p14="http://schemas.microsoft.com/office/powerpoint/2010/main" val="2726841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84D9547-4BF7-4EB3-A720-F2B205AD159C}"/>
              </a:ext>
            </a:extLst>
          </p:cNvPr>
          <p:cNvSpPr/>
          <p:nvPr/>
        </p:nvSpPr>
        <p:spPr>
          <a:xfrm>
            <a:off x="228600" y="260350"/>
            <a:ext cx="11734800" cy="6337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1324BE9F-EA48-4AEA-8AE9-999961373E7F}"/>
              </a:ext>
            </a:extLst>
          </p:cNvPr>
          <p:cNvGrpSpPr/>
          <p:nvPr/>
        </p:nvGrpSpPr>
        <p:grpSpPr>
          <a:xfrm>
            <a:off x="7942166" y="1947260"/>
            <a:ext cx="3190297" cy="2773516"/>
            <a:chOff x="1526225" y="1267542"/>
            <a:chExt cx="3190297" cy="2773516"/>
          </a:xfrm>
        </p:grpSpPr>
        <p:sp>
          <p:nvSpPr>
            <p:cNvPr id="9" name="TextBox 8">
              <a:extLst>
                <a:ext uri="{FF2B5EF4-FFF2-40B4-BE49-F238E27FC236}">
                  <a16:creationId xmlns:a16="http://schemas.microsoft.com/office/drawing/2014/main" id="{0D9DB227-CC94-48A4-928A-23D085CCE74C}"/>
                </a:ext>
              </a:extLst>
            </p:cNvPr>
            <p:cNvSpPr txBox="1"/>
            <p:nvPr/>
          </p:nvSpPr>
          <p:spPr>
            <a:xfrm>
              <a:off x="1526225" y="2445493"/>
              <a:ext cx="3190297" cy="1595565"/>
            </a:xfrm>
            <a:prstGeom prst="rect">
              <a:avLst/>
            </a:prstGeom>
            <a:noFill/>
          </p:spPr>
          <p:txBody>
            <a:bodyPr wrap="none" rtlCol="0">
              <a:spAutoFit/>
            </a:bodyPr>
            <a:lstStyle/>
            <a:p>
              <a:pPr>
                <a:lnSpc>
                  <a:spcPts val="5000"/>
                </a:lnSpc>
              </a:pPr>
              <a:r>
                <a:rPr lang="en-US" sz="4000" b="1" dirty="0">
                  <a:solidFill>
                    <a:schemeClr val="accent2"/>
                  </a:solidFill>
                  <a:latin typeface="Roboto Slab" pitchFamily="2" charset="0"/>
                  <a:ea typeface="Roboto Slab" pitchFamily="2" charset="0"/>
                </a:rPr>
                <a:t>SWEET</a:t>
              </a:r>
              <a:r>
                <a:rPr lang="en-US" sz="5000" b="1" dirty="0">
                  <a:solidFill>
                    <a:schemeClr val="accent2"/>
                  </a:solidFill>
                  <a:latin typeface="Roboto Slab" pitchFamily="2" charset="0"/>
                  <a:ea typeface="Roboto Slab" pitchFamily="2" charset="0"/>
                </a:rPr>
                <a:t> </a:t>
              </a:r>
            </a:p>
            <a:p>
              <a:pPr>
                <a:lnSpc>
                  <a:spcPts val="5000"/>
                </a:lnSpc>
              </a:pPr>
              <a:r>
                <a:rPr lang="en-US" sz="4000" b="1" dirty="0">
                  <a:solidFill>
                    <a:schemeClr val="accent2"/>
                  </a:solidFill>
                  <a:latin typeface="Roboto Slab" pitchFamily="2" charset="0"/>
                  <a:ea typeface="Roboto Slab" pitchFamily="2" charset="0"/>
                </a:rPr>
                <a:t>VALENTINE</a:t>
              </a:r>
            </a:p>
            <a:p>
              <a:pPr>
                <a:lnSpc>
                  <a:spcPts val="2000"/>
                </a:lnSpc>
              </a:pPr>
              <a:r>
                <a:rPr lang="en-US" sz="900" dirty="0">
                  <a:solidFill>
                    <a:schemeClr val="accent2"/>
                  </a:solidFill>
                  <a:latin typeface="Roboto Slab" pitchFamily="2" charset="0"/>
                  <a:ea typeface="Roboto Slab" pitchFamily="2" charset="0"/>
                </a:rPr>
                <a:t>MAKE PEOPLE IN LOVE WITH YOUR PRESENTATION</a:t>
              </a:r>
            </a:p>
          </p:txBody>
        </p:sp>
        <p:pic>
          <p:nvPicPr>
            <p:cNvPr id="6" name="Graphic 5">
              <a:extLst>
                <a:ext uri="{FF2B5EF4-FFF2-40B4-BE49-F238E27FC236}">
                  <a16:creationId xmlns:a16="http://schemas.microsoft.com/office/drawing/2014/main" id="{6C876023-6A8F-4EAD-8918-6557E16F29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26225" y="1267542"/>
              <a:ext cx="1093141" cy="1048393"/>
            </a:xfrm>
            <a:prstGeom prst="rect">
              <a:avLst/>
            </a:prstGeom>
          </p:spPr>
        </p:pic>
      </p:grpSp>
      <p:pic>
        <p:nvPicPr>
          <p:cNvPr id="29" name="Picture Placeholder 28">
            <a:extLst>
              <a:ext uri="{FF2B5EF4-FFF2-40B4-BE49-F238E27FC236}">
                <a16:creationId xmlns:a16="http://schemas.microsoft.com/office/drawing/2014/main" id="{B2DEAD87-0E64-4137-BADA-26740471A241}"/>
              </a:ext>
            </a:extLst>
          </p:cNvPr>
          <p:cNvPicPr>
            <a:picLocks noGrp="1" noChangeAspect="1"/>
          </p:cNvPicPr>
          <p:nvPr>
            <p:ph type="pic" sz="quarter" idx="18"/>
          </p:nvPr>
        </p:nvPicPr>
        <p:blipFill rotWithShape="1">
          <a:blip r:embed="rId4"/>
          <a:srcRect t="14703" b="6825"/>
          <a:stretch/>
        </p:blipFill>
        <p:spPr>
          <a:xfrm>
            <a:off x="2119847" y="1736542"/>
            <a:ext cx="3545411" cy="3484317"/>
          </a:xfrm>
        </p:spPr>
      </p:pic>
      <p:sp>
        <p:nvSpPr>
          <p:cNvPr id="19" name="Freeform 5">
            <a:extLst>
              <a:ext uri="{FF2B5EF4-FFF2-40B4-BE49-F238E27FC236}">
                <a16:creationId xmlns:a16="http://schemas.microsoft.com/office/drawing/2014/main" id="{37972F6C-83B9-41AB-B3F5-EE137646DAEF}"/>
              </a:ext>
            </a:extLst>
          </p:cNvPr>
          <p:cNvSpPr>
            <a:spLocks/>
          </p:cNvSpPr>
          <p:nvPr/>
        </p:nvSpPr>
        <p:spPr bwMode="auto">
          <a:xfrm rot="20700000">
            <a:off x="1821538" y="1850756"/>
            <a:ext cx="826663" cy="762071"/>
          </a:xfrm>
          <a:custGeom>
            <a:avLst/>
            <a:gdLst>
              <a:gd name="T0" fmla="*/ 656 w 770"/>
              <a:gd name="T1" fmla="*/ 123 h 666"/>
              <a:gd name="T2" fmla="*/ 446 w 770"/>
              <a:gd name="T3" fmla="*/ 155 h 666"/>
              <a:gd name="T4" fmla="*/ 446 w 770"/>
              <a:gd name="T5" fmla="*/ 154 h 666"/>
              <a:gd name="T6" fmla="*/ 298 w 770"/>
              <a:gd name="T7" fmla="*/ 10 h 666"/>
              <a:gd name="T8" fmla="*/ 93 w 770"/>
              <a:gd name="T9" fmla="*/ 137 h 666"/>
              <a:gd name="T10" fmla="*/ 285 w 770"/>
              <a:gd name="T11" fmla="*/ 665 h 666"/>
              <a:gd name="T12" fmla="*/ 286 w 770"/>
              <a:gd name="T13" fmla="*/ 666 h 666"/>
              <a:gd name="T14" fmla="*/ 749 w 770"/>
              <a:gd name="T15" fmla="*/ 344 h 666"/>
              <a:gd name="T16" fmla="*/ 656 w 770"/>
              <a:gd name="T17" fmla="*/ 123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66">
                <a:moveTo>
                  <a:pt x="656" y="123"/>
                </a:moveTo>
                <a:cubicBezTo>
                  <a:pt x="604" y="94"/>
                  <a:pt x="530" y="86"/>
                  <a:pt x="446" y="155"/>
                </a:cubicBezTo>
                <a:cubicBezTo>
                  <a:pt x="446" y="155"/>
                  <a:pt x="446" y="154"/>
                  <a:pt x="446" y="154"/>
                </a:cubicBezTo>
                <a:cubicBezTo>
                  <a:pt x="418" y="50"/>
                  <a:pt x="356" y="16"/>
                  <a:pt x="298" y="10"/>
                </a:cubicBezTo>
                <a:cubicBezTo>
                  <a:pt x="209" y="0"/>
                  <a:pt x="126" y="54"/>
                  <a:pt x="93" y="137"/>
                </a:cubicBezTo>
                <a:cubicBezTo>
                  <a:pt x="0" y="374"/>
                  <a:pt x="266" y="646"/>
                  <a:pt x="285" y="665"/>
                </a:cubicBezTo>
                <a:cubicBezTo>
                  <a:pt x="286" y="666"/>
                  <a:pt x="286" y="666"/>
                  <a:pt x="286" y="666"/>
                </a:cubicBezTo>
                <a:cubicBezTo>
                  <a:pt x="286" y="666"/>
                  <a:pt x="688" y="601"/>
                  <a:pt x="749" y="344"/>
                </a:cubicBezTo>
                <a:cubicBezTo>
                  <a:pt x="770" y="258"/>
                  <a:pt x="734" y="166"/>
                  <a:pt x="656" y="123"/>
                </a:cubicBezTo>
              </a:path>
            </a:pathLst>
          </a:custGeom>
          <a:solidFill>
            <a:schemeClr val="accent2">
              <a:alpha val="9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5">
            <a:extLst>
              <a:ext uri="{FF2B5EF4-FFF2-40B4-BE49-F238E27FC236}">
                <a16:creationId xmlns:a16="http://schemas.microsoft.com/office/drawing/2014/main" id="{4885F4BE-D74C-44C1-A398-ACBE822EB221}"/>
              </a:ext>
            </a:extLst>
          </p:cNvPr>
          <p:cNvSpPr>
            <a:spLocks/>
          </p:cNvSpPr>
          <p:nvPr/>
        </p:nvSpPr>
        <p:spPr bwMode="auto">
          <a:xfrm rot="20700000">
            <a:off x="4583975" y="4136005"/>
            <a:ext cx="826663" cy="762071"/>
          </a:xfrm>
          <a:custGeom>
            <a:avLst/>
            <a:gdLst>
              <a:gd name="T0" fmla="*/ 656 w 770"/>
              <a:gd name="T1" fmla="*/ 123 h 666"/>
              <a:gd name="T2" fmla="*/ 446 w 770"/>
              <a:gd name="T3" fmla="*/ 155 h 666"/>
              <a:gd name="T4" fmla="*/ 446 w 770"/>
              <a:gd name="T5" fmla="*/ 154 h 666"/>
              <a:gd name="T6" fmla="*/ 298 w 770"/>
              <a:gd name="T7" fmla="*/ 10 h 666"/>
              <a:gd name="T8" fmla="*/ 93 w 770"/>
              <a:gd name="T9" fmla="*/ 137 h 666"/>
              <a:gd name="T10" fmla="*/ 285 w 770"/>
              <a:gd name="T11" fmla="*/ 665 h 666"/>
              <a:gd name="T12" fmla="*/ 286 w 770"/>
              <a:gd name="T13" fmla="*/ 666 h 666"/>
              <a:gd name="T14" fmla="*/ 749 w 770"/>
              <a:gd name="T15" fmla="*/ 344 h 666"/>
              <a:gd name="T16" fmla="*/ 656 w 770"/>
              <a:gd name="T17" fmla="*/ 123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66">
                <a:moveTo>
                  <a:pt x="656" y="123"/>
                </a:moveTo>
                <a:cubicBezTo>
                  <a:pt x="604" y="94"/>
                  <a:pt x="530" y="86"/>
                  <a:pt x="446" y="155"/>
                </a:cubicBezTo>
                <a:cubicBezTo>
                  <a:pt x="446" y="155"/>
                  <a:pt x="446" y="154"/>
                  <a:pt x="446" y="154"/>
                </a:cubicBezTo>
                <a:cubicBezTo>
                  <a:pt x="418" y="50"/>
                  <a:pt x="356" y="16"/>
                  <a:pt x="298" y="10"/>
                </a:cubicBezTo>
                <a:cubicBezTo>
                  <a:pt x="209" y="0"/>
                  <a:pt x="126" y="54"/>
                  <a:pt x="93" y="137"/>
                </a:cubicBezTo>
                <a:cubicBezTo>
                  <a:pt x="0" y="374"/>
                  <a:pt x="266" y="646"/>
                  <a:pt x="285" y="665"/>
                </a:cubicBezTo>
                <a:cubicBezTo>
                  <a:pt x="286" y="666"/>
                  <a:pt x="286" y="666"/>
                  <a:pt x="286" y="666"/>
                </a:cubicBezTo>
                <a:cubicBezTo>
                  <a:pt x="286" y="666"/>
                  <a:pt x="688" y="601"/>
                  <a:pt x="749" y="344"/>
                </a:cubicBezTo>
                <a:cubicBezTo>
                  <a:pt x="770" y="258"/>
                  <a:pt x="734" y="166"/>
                  <a:pt x="656" y="123"/>
                </a:cubicBezTo>
              </a:path>
            </a:pathLst>
          </a:custGeom>
          <a:solidFill>
            <a:schemeClr val="accent2">
              <a:alpha val="90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5039976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5314B52-B1DF-43EE-9A49-9CB09FDAED4C}"/>
              </a:ext>
            </a:extLst>
          </p:cNvPr>
          <p:cNvSpPr txBox="1"/>
          <p:nvPr/>
        </p:nvSpPr>
        <p:spPr>
          <a:xfrm>
            <a:off x="3790721" y="760400"/>
            <a:ext cx="4610558" cy="630942"/>
          </a:xfrm>
          <a:prstGeom prst="rect">
            <a:avLst/>
          </a:prstGeom>
          <a:noFill/>
        </p:spPr>
        <p:txBody>
          <a:bodyPr wrap="none" rtlCol="0">
            <a:spAutoFit/>
          </a:bodyPr>
          <a:lstStyle/>
          <a:p>
            <a:pPr algn="ctr"/>
            <a:r>
              <a:rPr lang="en-US" sz="3500" b="1" dirty="0">
                <a:solidFill>
                  <a:schemeClr val="accent2"/>
                </a:solidFill>
                <a:latin typeface="Roboto Slab" pitchFamily="2" charset="0"/>
                <a:ea typeface="Roboto Slab" pitchFamily="2" charset="0"/>
              </a:rPr>
              <a:t>THE TESTIMONIALS</a:t>
            </a:r>
          </a:p>
        </p:txBody>
      </p:sp>
      <p:pic>
        <p:nvPicPr>
          <p:cNvPr id="28" name="Picture Placeholder 27">
            <a:extLst>
              <a:ext uri="{FF2B5EF4-FFF2-40B4-BE49-F238E27FC236}">
                <a16:creationId xmlns:a16="http://schemas.microsoft.com/office/drawing/2014/main" id="{BA809AE4-EDBA-4C72-A5C8-7FCA661B9839}"/>
              </a:ext>
            </a:extLst>
          </p:cNvPr>
          <p:cNvPicPr>
            <a:picLocks noGrp="1" noChangeAspect="1"/>
          </p:cNvPicPr>
          <p:nvPr>
            <p:ph type="pic" sz="quarter" idx="17"/>
          </p:nvPr>
        </p:nvPicPr>
        <p:blipFill>
          <a:blip r:embed="rId2"/>
          <a:srcRect t="13333" b="13333"/>
          <a:stretch>
            <a:fillRect/>
          </a:stretch>
        </p:blipFill>
        <p:spPr/>
      </p:pic>
      <p:pic>
        <p:nvPicPr>
          <p:cNvPr id="30" name="Picture Placeholder 29">
            <a:extLst>
              <a:ext uri="{FF2B5EF4-FFF2-40B4-BE49-F238E27FC236}">
                <a16:creationId xmlns:a16="http://schemas.microsoft.com/office/drawing/2014/main" id="{57913E43-7C83-478B-BCCA-83416CE8AD4D}"/>
              </a:ext>
            </a:extLst>
          </p:cNvPr>
          <p:cNvPicPr>
            <a:picLocks noGrp="1" noChangeAspect="1"/>
          </p:cNvPicPr>
          <p:nvPr>
            <p:ph type="pic" sz="quarter" idx="18"/>
          </p:nvPr>
        </p:nvPicPr>
        <p:blipFill>
          <a:blip r:embed="rId3"/>
          <a:srcRect t="18767" b="18767"/>
          <a:stretch>
            <a:fillRect/>
          </a:stretch>
        </p:blipFill>
        <p:spPr/>
      </p:pic>
      <p:pic>
        <p:nvPicPr>
          <p:cNvPr id="32" name="Picture Placeholder 31">
            <a:extLst>
              <a:ext uri="{FF2B5EF4-FFF2-40B4-BE49-F238E27FC236}">
                <a16:creationId xmlns:a16="http://schemas.microsoft.com/office/drawing/2014/main" id="{0D6E211E-443B-44BC-8E4A-B85725EED826}"/>
              </a:ext>
            </a:extLst>
          </p:cNvPr>
          <p:cNvPicPr>
            <a:picLocks noGrp="1" noChangeAspect="1"/>
          </p:cNvPicPr>
          <p:nvPr>
            <p:ph type="pic" sz="quarter" idx="19"/>
          </p:nvPr>
        </p:nvPicPr>
        <p:blipFill rotWithShape="1">
          <a:blip r:embed="rId4"/>
          <a:srcRect l="8334" r="25000"/>
          <a:stretch/>
        </p:blipFill>
        <p:spPr>
          <a:xfrm>
            <a:off x="8361558" y="1943100"/>
            <a:ext cx="2540000" cy="2540000"/>
          </a:xfrm>
        </p:spPr>
      </p:pic>
      <p:sp>
        <p:nvSpPr>
          <p:cNvPr id="4" name="TextBox 3">
            <a:extLst>
              <a:ext uri="{FF2B5EF4-FFF2-40B4-BE49-F238E27FC236}">
                <a16:creationId xmlns:a16="http://schemas.microsoft.com/office/drawing/2014/main" id="{664DB89B-F185-4432-806C-6E771E3D6A9D}"/>
              </a:ext>
            </a:extLst>
          </p:cNvPr>
          <p:cNvSpPr txBox="1"/>
          <p:nvPr/>
        </p:nvSpPr>
        <p:spPr>
          <a:xfrm>
            <a:off x="1374061" y="4809449"/>
            <a:ext cx="2372764" cy="630942"/>
          </a:xfrm>
          <a:prstGeom prst="rect">
            <a:avLst/>
          </a:prstGeom>
          <a:noFill/>
        </p:spPr>
        <p:txBody>
          <a:bodyPr wrap="none" rtlCol="0">
            <a:spAutoFit/>
          </a:bodyPr>
          <a:lstStyle/>
          <a:p>
            <a:pPr algn="ctr"/>
            <a:r>
              <a:rPr lang="en-US" b="1" dirty="0">
                <a:solidFill>
                  <a:schemeClr val="accent2"/>
                </a:solidFill>
                <a:latin typeface="Roboto Slab" pitchFamily="2" charset="0"/>
                <a:ea typeface="Roboto Slab" pitchFamily="2" charset="0"/>
              </a:rPr>
              <a:t>Leona war</a:t>
            </a:r>
          </a:p>
          <a:p>
            <a:pPr algn="ctr"/>
            <a:r>
              <a:rPr lang="en-US" sz="1700" dirty="0">
                <a:solidFill>
                  <a:schemeClr val="accent2"/>
                </a:solidFill>
                <a:latin typeface="Roboto Slab" pitchFamily="2" charset="0"/>
                <a:ea typeface="Roboto Slab" pitchFamily="2" charset="0"/>
              </a:rPr>
              <a:t>CEO Of </a:t>
            </a:r>
            <a:r>
              <a:rPr lang="en-US" sz="1700" dirty="0" err="1">
                <a:solidFill>
                  <a:schemeClr val="accent2"/>
                </a:solidFill>
                <a:latin typeface="Roboto Slab" pitchFamily="2" charset="0"/>
                <a:ea typeface="Roboto Slab" pitchFamily="2" charset="0"/>
              </a:rPr>
              <a:t>Sepedah</a:t>
            </a:r>
            <a:r>
              <a:rPr lang="en-US" sz="1700" dirty="0">
                <a:solidFill>
                  <a:schemeClr val="accent2"/>
                </a:solidFill>
                <a:latin typeface="Roboto Slab" pitchFamily="2" charset="0"/>
                <a:ea typeface="Roboto Slab" pitchFamily="2" charset="0"/>
              </a:rPr>
              <a:t> Corp</a:t>
            </a:r>
          </a:p>
        </p:txBody>
      </p:sp>
      <p:sp>
        <p:nvSpPr>
          <p:cNvPr id="19" name="TextBox 18">
            <a:extLst>
              <a:ext uri="{FF2B5EF4-FFF2-40B4-BE49-F238E27FC236}">
                <a16:creationId xmlns:a16="http://schemas.microsoft.com/office/drawing/2014/main" id="{94566683-80C2-4D94-9B34-C65831A320B2}"/>
              </a:ext>
            </a:extLst>
          </p:cNvPr>
          <p:cNvSpPr txBox="1"/>
          <p:nvPr/>
        </p:nvSpPr>
        <p:spPr>
          <a:xfrm>
            <a:off x="4909619" y="4809449"/>
            <a:ext cx="2372764" cy="630942"/>
          </a:xfrm>
          <a:prstGeom prst="rect">
            <a:avLst/>
          </a:prstGeom>
          <a:noFill/>
        </p:spPr>
        <p:txBody>
          <a:bodyPr wrap="none" rtlCol="0">
            <a:spAutoFit/>
          </a:bodyPr>
          <a:lstStyle/>
          <a:p>
            <a:pPr algn="ctr"/>
            <a:r>
              <a:rPr lang="en-US" b="1" dirty="0">
                <a:solidFill>
                  <a:schemeClr val="accent2"/>
                </a:solidFill>
                <a:latin typeface="Roboto Slab" pitchFamily="2" charset="0"/>
                <a:ea typeface="Roboto Slab" pitchFamily="2" charset="0"/>
              </a:rPr>
              <a:t>Leona war</a:t>
            </a:r>
          </a:p>
          <a:p>
            <a:pPr algn="ctr"/>
            <a:r>
              <a:rPr lang="en-US" sz="1700" dirty="0">
                <a:solidFill>
                  <a:schemeClr val="accent2"/>
                </a:solidFill>
                <a:latin typeface="Roboto Slab" pitchFamily="2" charset="0"/>
                <a:ea typeface="Roboto Slab" pitchFamily="2" charset="0"/>
              </a:rPr>
              <a:t>CEO Of </a:t>
            </a:r>
            <a:r>
              <a:rPr lang="en-US" sz="1700" dirty="0" err="1">
                <a:solidFill>
                  <a:schemeClr val="accent2"/>
                </a:solidFill>
                <a:latin typeface="Roboto Slab" pitchFamily="2" charset="0"/>
                <a:ea typeface="Roboto Slab" pitchFamily="2" charset="0"/>
              </a:rPr>
              <a:t>Sepedah</a:t>
            </a:r>
            <a:r>
              <a:rPr lang="en-US" sz="1700" dirty="0">
                <a:solidFill>
                  <a:schemeClr val="accent2"/>
                </a:solidFill>
                <a:latin typeface="Roboto Slab" pitchFamily="2" charset="0"/>
                <a:ea typeface="Roboto Slab" pitchFamily="2" charset="0"/>
              </a:rPr>
              <a:t> Corp</a:t>
            </a:r>
          </a:p>
        </p:txBody>
      </p:sp>
      <p:sp>
        <p:nvSpPr>
          <p:cNvPr id="23" name="TextBox 22">
            <a:extLst>
              <a:ext uri="{FF2B5EF4-FFF2-40B4-BE49-F238E27FC236}">
                <a16:creationId xmlns:a16="http://schemas.microsoft.com/office/drawing/2014/main" id="{EF90D899-03A9-4683-90CA-938DFB4825BB}"/>
              </a:ext>
            </a:extLst>
          </p:cNvPr>
          <p:cNvSpPr txBox="1"/>
          <p:nvPr/>
        </p:nvSpPr>
        <p:spPr>
          <a:xfrm>
            <a:off x="8445176" y="4809449"/>
            <a:ext cx="2372764" cy="630942"/>
          </a:xfrm>
          <a:prstGeom prst="rect">
            <a:avLst/>
          </a:prstGeom>
          <a:noFill/>
        </p:spPr>
        <p:txBody>
          <a:bodyPr wrap="none" rtlCol="0">
            <a:spAutoFit/>
          </a:bodyPr>
          <a:lstStyle/>
          <a:p>
            <a:pPr algn="ctr"/>
            <a:r>
              <a:rPr lang="en-US" b="1" dirty="0">
                <a:solidFill>
                  <a:schemeClr val="accent2"/>
                </a:solidFill>
                <a:latin typeface="Roboto Slab" pitchFamily="2" charset="0"/>
                <a:ea typeface="Roboto Slab" pitchFamily="2" charset="0"/>
              </a:rPr>
              <a:t>Leona war</a:t>
            </a:r>
          </a:p>
          <a:p>
            <a:pPr algn="ctr"/>
            <a:r>
              <a:rPr lang="en-US" sz="1700" dirty="0">
                <a:solidFill>
                  <a:schemeClr val="accent2"/>
                </a:solidFill>
                <a:latin typeface="Roboto Slab" pitchFamily="2" charset="0"/>
                <a:ea typeface="Roboto Slab" pitchFamily="2" charset="0"/>
              </a:rPr>
              <a:t>CEO Of </a:t>
            </a:r>
            <a:r>
              <a:rPr lang="en-US" sz="1700" dirty="0" err="1">
                <a:solidFill>
                  <a:schemeClr val="accent2"/>
                </a:solidFill>
                <a:latin typeface="Roboto Slab" pitchFamily="2" charset="0"/>
                <a:ea typeface="Roboto Slab" pitchFamily="2" charset="0"/>
              </a:rPr>
              <a:t>Sepedah</a:t>
            </a:r>
            <a:r>
              <a:rPr lang="en-US" sz="1700" dirty="0">
                <a:solidFill>
                  <a:schemeClr val="accent2"/>
                </a:solidFill>
                <a:latin typeface="Roboto Slab" pitchFamily="2" charset="0"/>
                <a:ea typeface="Roboto Slab" pitchFamily="2" charset="0"/>
              </a:rPr>
              <a:t> Corp</a:t>
            </a:r>
          </a:p>
        </p:txBody>
      </p:sp>
    </p:spTree>
    <p:extLst>
      <p:ext uri="{BB962C8B-B14F-4D97-AF65-F5344CB8AC3E}">
        <p14:creationId xmlns:p14="http://schemas.microsoft.com/office/powerpoint/2010/main" val="30292504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92EAF888-BC83-422A-AEA6-8F10A8521A25}"/>
              </a:ext>
            </a:extLst>
          </p:cNvPr>
          <p:cNvPicPr>
            <a:picLocks noGrp="1" noChangeAspect="1"/>
          </p:cNvPicPr>
          <p:nvPr>
            <p:ph type="pic" sz="quarter" idx="14"/>
          </p:nvPr>
        </p:nvPicPr>
        <p:blipFill rotWithShape="1">
          <a:blip r:embed="rId2"/>
          <a:srcRect t="24483" r="41825" b="9901"/>
          <a:stretch/>
        </p:blipFill>
        <p:spPr>
          <a:xfrm>
            <a:off x="258920" y="876300"/>
            <a:ext cx="6790182" cy="5105400"/>
          </a:xfrm>
        </p:spPr>
      </p:pic>
      <p:grpSp>
        <p:nvGrpSpPr>
          <p:cNvPr id="8" name="Group 7">
            <a:extLst>
              <a:ext uri="{FF2B5EF4-FFF2-40B4-BE49-F238E27FC236}">
                <a16:creationId xmlns:a16="http://schemas.microsoft.com/office/drawing/2014/main" id="{C1B11BDD-5B15-404D-9B3D-86FB6AE450B7}"/>
              </a:ext>
            </a:extLst>
          </p:cNvPr>
          <p:cNvGrpSpPr/>
          <p:nvPr/>
        </p:nvGrpSpPr>
        <p:grpSpPr>
          <a:xfrm>
            <a:off x="7473536" y="2510005"/>
            <a:ext cx="3730625" cy="1837991"/>
            <a:chOff x="7384636" y="2692443"/>
            <a:chExt cx="3730625" cy="1837991"/>
          </a:xfrm>
        </p:grpSpPr>
        <p:sp>
          <p:nvSpPr>
            <p:cNvPr id="15" name="Rectangle 14">
              <a:extLst>
                <a:ext uri="{FF2B5EF4-FFF2-40B4-BE49-F238E27FC236}">
                  <a16:creationId xmlns:a16="http://schemas.microsoft.com/office/drawing/2014/main" id="{8818C49C-80D9-43D8-B4DE-7D0151C2DB7E}"/>
                </a:ext>
              </a:extLst>
            </p:cNvPr>
            <p:cNvSpPr/>
            <p:nvPr/>
          </p:nvSpPr>
          <p:spPr>
            <a:xfrm>
              <a:off x="7384636" y="3438404"/>
              <a:ext cx="3730625" cy="1092030"/>
            </a:xfrm>
            <a:prstGeom prst="rect">
              <a:avLst/>
            </a:prstGeom>
          </p:spPr>
          <p:txBody>
            <a:bodyPr wrap="square">
              <a:spAutoFit/>
            </a:bodyPr>
            <a:lstStyle/>
            <a:p>
              <a:pPr>
                <a:lnSpc>
                  <a:spcPts val="2000"/>
                </a:lnSpc>
              </a:pPr>
              <a:r>
                <a:rPr lang="en-US" sz="1200" dirty="0">
                  <a:solidFill>
                    <a:srgbClr val="000000"/>
                  </a:solidFill>
                  <a:latin typeface="Roboto Slab" pitchFamily="2" charset="0"/>
                  <a:ea typeface="Roboto Slab" pitchFamily="2" charset="0"/>
                </a:rPr>
                <a:t>There are many variations of passages of Lorem Ipsum available, but the majority have suffered alteration in some form, by injected </a:t>
              </a:r>
              <a:r>
                <a:rPr lang="en-US" sz="1200" dirty="0" err="1">
                  <a:solidFill>
                    <a:srgbClr val="000000"/>
                  </a:solidFill>
                  <a:latin typeface="Roboto Slab" pitchFamily="2" charset="0"/>
                  <a:ea typeface="Roboto Slab" pitchFamily="2" charset="0"/>
                </a:rPr>
                <a:t>humour</a:t>
              </a:r>
              <a:r>
                <a:rPr lang="en-US" sz="1200" dirty="0">
                  <a:solidFill>
                    <a:srgbClr val="000000"/>
                  </a:solidFill>
                  <a:latin typeface="Roboto Slab" pitchFamily="2" charset="0"/>
                  <a:ea typeface="Roboto Slab" pitchFamily="2" charset="0"/>
                </a:rPr>
                <a:t>, or Ipsum, you need to be predefined</a:t>
              </a:r>
              <a:endParaRPr lang="en-US" sz="1200" dirty="0">
                <a:latin typeface="Roboto Slab" pitchFamily="2" charset="0"/>
                <a:ea typeface="Roboto Slab" pitchFamily="2" charset="0"/>
              </a:endParaRPr>
            </a:p>
          </p:txBody>
        </p:sp>
        <p:sp>
          <p:nvSpPr>
            <p:cNvPr id="16" name="TextBox 15">
              <a:extLst>
                <a:ext uri="{FF2B5EF4-FFF2-40B4-BE49-F238E27FC236}">
                  <a16:creationId xmlns:a16="http://schemas.microsoft.com/office/drawing/2014/main" id="{14CE1D25-2AA8-4787-A20F-5E9A8D51DC62}"/>
                </a:ext>
              </a:extLst>
            </p:cNvPr>
            <p:cNvSpPr txBox="1"/>
            <p:nvPr/>
          </p:nvSpPr>
          <p:spPr>
            <a:xfrm>
              <a:off x="7384636" y="2692443"/>
              <a:ext cx="2372764" cy="630942"/>
            </a:xfrm>
            <a:prstGeom prst="rect">
              <a:avLst/>
            </a:prstGeom>
            <a:noFill/>
          </p:spPr>
          <p:txBody>
            <a:bodyPr wrap="none" rtlCol="0">
              <a:spAutoFit/>
            </a:bodyPr>
            <a:lstStyle/>
            <a:p>
              <a:r>
                <a:rPr lang="en-US" b="1" dirty="0">
                  <a:solidFill>
                    <a:schemeClr val="accent2"/>
                  </a:solidFill>
                  <a:latin typeface="Roboto Slab" pitchFamily="2" charset="0"/>
                  <a:ea typeface="Roboto Slab" pitchFamily="2" charset="0"/>
                </a:rPr>
                <a:t>Leona war</a:t>
              </a:r>
            </a:p>
            <a:p>
              <a:r>
                <a:rPr lang="en-US" sz="1700" dirty="0">
                  <a:solidFill>
                    <a:schemeClr val="accent2"/>
                  </a:solidFill>
                  <a:latin typeface="Roboto Slab" pitchFamily="2" charset="0"/>
                  <a:ea typeface="Roboto Slab" pitchFamily="2" charset="0"/>
                </a:rPr>
                <a:t>CEO Of </a:t>
              </a:r>
              <a:r>
                <a:rPr lang="en-US" sz="1700" dirty="0" err="1">
                  <a:solidFill>
                    <a:schemeClr val="accent2"/>
                  </a:solidFill>
                  <a:latin typeface="Roboto Slab" pitchFamily="2" charset="0"/>
                  <a:ea typeface="Roboto Slab" pitchFamily="2" charset="0"/>
                </a:rPr>
                <a:t>Sepedah</a:t>
              </a:r>
              <a:r>
                <a:rPr lang="en-US" sz="1700" dirty="0">
                  <a:solidFill>
                    <a:schemeClr val="accent2"/>
                  </a:solidFill>
                  <a:latin typeface="Roboto Slab" pitchFamily="2" charset="0"/>
                  <a:ea typeface="Roboto Slab" pitchFamily="2" charset="0"/>
                </a:rPr>
                <a:t> Corp</a:t>
              </a:r>
            </a:p>
          </p:txBody>
        </p:sp>
      </p:grpSp>
    </p:spTree>
    <p:extLst>
      <p:ext uri="{BB962C8B-B14F-4D97-AF65-F5344CB8AC3E}">
        <p14:creationId xmlns:p14="http://schemas.microsoft.com/office/powerpoint/2010/main" val="39809449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3BE3314F-45F4-4ED3-AD20-A02721DD51DD}"/>
              </a:ext>
            </a:extLst>
          </p:cNvPr>
          <p:cNvPicPr>
            <a:picLocks noGrp="1" noChangeAspect="1"/>
          </p:cNvPicPr>
          <p:nvPr>
            <p:ph type="pic" sz="quarter" idx="14"/>
          </p:nvPr>
        </p:nvPicPr>
        <p:blipFill>
          <a:blip r:embed="rId2"/>
          <a:srcRect t="14262" b="14262"/>
          <a:stretch>
            <a:fillRect/>
          </a:stretch>
        </p:blipFill>
        <p:spPr/>
      </p:pic>
      <p:sp>
        <p:nvSpPr>
          <p:cNvPr id="14" name="Rectangle 13">
            <a:extLst>
              <a:ext uri="{FF2B5EF4-FFF2-40B4-BE49-F238E27FC236}">
                <a16:creationId xmlns:a16="http://schemas.microsoft.com/office/drawing/2014/main" id="{50FF7BCB-909E-45B7-8E45-BF5DDC3B97DA}"/>
              </a:ext>
            </a:extLst>
          </p:cNvPr>
          <p:cNvSpPr/>
          <p:nvPr/>
        </p:nvSpPr>
        <p:spPr>
          <a:xfrm>
            <a:off x="266700" y="241300"/>
            <a:ext cx="11658600" cy="6375400"/>
          </a:xfrm>
          <a:prstGeom prst="rect">
            <a:avLst/>
          </a:prstGeom>
          <a:solidFill>
            <a:schemeClr val="bg1">
              <a:lumMod val="9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034B4AD6-458C-409E-BF76-5BB57735E460}"/>
              </a:ext>
            </a:extLst>
          </p:cNvPr>
          <p:cNvGrpSpPr/>
          <p:nvPr/>
        </p:nvGrpSpPr>
        <p:grpSpPr>
          <a:xfrm>
            <a:off x="3633678" y="2206663"/>
            <a:ext cx="4924644" cy="2444674"/>
            <a:chOff x="3633678" y="1264632"/>
            <a:chExt cx="4924644" cy="2444674"/>
          </a:xfrm>
        </p:grpSpPr>
        <p:sp>
          <p:nvSpPr>
            <p:cNvPr id="5" name="TextBox 4">
              <a:extLst>
                <a:ext uri="{FF2B5EF4-FFF2-40B4-BE49-F238E27FC236}">
                  <a16:creationId xmlns:a16="http://schemas.microsoft.com/office/drawing/2014/main" id="{FCD848CB-0AE6-4A12-912B-9E218F051740}"/>
                </a:ext>
              </a:extLst>
            </p:cNvPr>
            <p:cNvSpPr txBox="1"/>
            <p:nvPr/>
          </p:nvSpPr>
          <p:spPr>
            <a:xfrm>
              <a:off x="3633678" y="2847532"/>
              <a:ext cx="4924644" cy="861774"/>
            </a:xfrm>
            <a:prstGeom prst="rect">
              <a:avLst/>
            </a:prstGeom>
            <a:noFill/>
          </p:spPr>
          <p:txBody>
            <a:bodyPr wrap="square" rtlCol="0" anchor="ctr">
              <a:spAutoFit/>
            </a:bodyPr>
            <a:lstStyle/>
            <a:p>
              <a:pPr algn="ctr"/>
              <a:r>
                <a:rPr lang="en-US" sz="5000" spc="600" dirty="0">
                  <a:latin typeface="Roboto Slab" pitchFamily="2" charset="0"/>
                  <a:ea typeface="Roboto Slab" pitchFamily="2" charset="0"/>
                  <a:cs typeface="Montserrat Thin" charset="0"/>
                </a:rPr>
                <a:t>THE END</a:t>
              </a:r>
            </a:p>
          </p:txBody>
        </p:sp>
        <p:pic>
          <p:nvPicPr>
            <p:cNvPr id="12" name="Graphic 11">
              <a:extLst>
                <a:ext uri="{FF2B5EF4-FFF2-40B4-BE49-F238E27FC236}">
                  <a16:creationId xmlns:a16="http://schemas.microsoft.com/office/drawing/2014/main" id="{CC128C91-9668-46BB-AC2F-8E3258CF247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80723" y="1264632"/>
              <a:ext cx="1630554" cy="1563806"/>
            </a:xfrm>
            <a:prstGeom prst="rect">
              <a:avLst/>
            </a:prstGeom>
          </p:spPr>
        </p:pic>
      </p:grpSp>
      <p:sp>
        <p:nvSpPr>
          <p:cNvPr id="2" name="Text Placeholder 1">
            <a:extLst>
              <a:ext uri="{FF2B5EF4-FFF2-40B4-BE49-F238E27FC236}">
                <a16:creationId xmlns:a16="http://schemas.microsoft.com/office/drawing/2014/main" id="{6FD42FB9-1FC4-41D4-BC39-E05DAABB47D3}"/>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92981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A78FE60E-64C1-4C6E-9937-F1A1D4A93CA7}"/>
              </a:ext>
            </a:extLst>
          </p:cNvPr>
          <p:cNvPicPr>
            <a:picLocks noGrp="1" noChangeAspect="1"/>
          </p:cNvPicPr>
          <p:nvPr>
            <p:ph type="pic" sz="quarter" idx="14"/>
          </p:nvPr>
        </p:nvPicPr>
        <p:blipFill>
          <a:blip r:embed="rId2"/>
          <a:srcRect l="22388" r="22388"/>
          <a:stretch>
            <a:fillRect/>
          </a:stretch>
        </p:blipFill>
        <p:spPr/>
      </p:pic>
      <p:grpSp>
        <p:nvGrpSpPr>
          <p:cNvPr id="8" name="Group 7">
            <a:extLst>
              <a:ext uri="{FF2B5EF4-FFF2-40B4-BE49-F238E27FC236}">
                <a16:creationId xmlns:a16="http://schemas.microsoft.com/office/drawing/2014/main" id="{4081F9DD-341D-48E3-B7EC-E9B7FCE7B6C7}"/>
              </a:ext>
            </a:extLst>
          </p:cNvPr>
          <p:cNvGrpSpPr/>
          <p:nvPr/>
        </p:nvGrpSpPr>
        <p:grpSpPr>
          <a:xfrm>
            <a:off x="100848" y="653934"/>
            <a:ext cx="6020552" cy="5550132"/>
            <a:chOff x="-107420" y="623310"/>
            <a:chExt cx="6020552" cy="5550132"/>
          </a:xfrm>
        </p:grpSpPr>
        <p:sp>
          <p:nvSpPr>
            <p:cNvPr id="6" name="Freeform 5">
              <a:extLst>
                <a:ext uri="{FF2B5EF4-FFF2-40B4-BE49-F238E27FC236}">
                  <a16:creationId xmlns:a16="http://schemas.microsoft.com/office/drawing/2014/main" id="{720EC633-C146-4BD0-8D3D-754DFD352535}"/>
                </a:ext>
              </a:extLst>
            </p:cNvPr>
            <p:cNvSpPr>
              <a:spLocks/>
            </p:cNvSpPr>
            <p:nvPr/>
          </p:nvSpPr>
          <p:spPr bwMode="auto">
            <a:xfrm rot="20700000">
              <a:off x="-107420" y="623310"/>
              <a:ext cx="6020552" cy="5550132"/>
            </a:xfrm>
            <a:custGeom>
              <a:avLst/>
              <a:gdLst>
                <a:gd name="T0" fmla="*/ 656 w 770"/>
                <a:gd name="T1" fmla="*/ 123 h 666"/>
                <a:gd name="T2" fmla="*/ 446 w 770"/>
                <a:gd name="T3" fmla="*/ 155 h 666"/>
                <a:gd name="T4" fmla="*/ 446 w 770"/>
                <a:gd name="T5" fmla="*/ 154 h 666"/>
                <a:gd name="T6" fmla="*/ 298 w 770"/>
                <a:gd name="T7" fmla="*/ 10 h 666"/>
                <a:gd name="T8" fmla="*/ 93 w 770"/>
                <a:gd name="T9" fmla="*/ 137 h 666"/>
                <a:gd name="T10" fmla="*/ 285 w 770"/>
                <a:gd name="T11" fmla="*/ 665 h 666"/>
                <a:gd name="T12" fmla="*/ 286 w 770"/>
                <a:gd name="T13" fmla="*/ 666 h 666"/>
                <a:gd name="T14" fmla="*/ 749 w 770"/>
                <a:gd name="T15" fmla="*/ 344 h 666"/>
                <a:gd name="T16" fmla="*/ 656 w 770"/>
                <a:gd name="T17" fmla="*/ 123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66">
                  <a:moveTo>
                    <a:pt x="656" y="123"/>
                  </a:moveTo>
                  <a:cubicBezTo>
                    <a:pt x="604" y="94"/>
                    <a:pt x="530" y="86"/>
                    <a:pt x="446" y="155"/>
                  </a:cubicBezTo>
                  <a:cubicBezTo>
                    <a:pt x="446" y="155"/>
                    <a:pt x="446" y="154"/>
                    <a:pt x="446" y="154"/>
                  </a:cubicBezTo>
                  <a:cubicBezTo>
                    <a:pt x="418" y="50"/>
                    <a:pt x="356" y="16"/>
                    <a:pt x="298" y="10"/>
                  </a:cubicBezTo>
                  <a:cubicBezTo>
                    <a:pt x="209" y="0"/>
                    <a:pt x="126" y="54"/>
                    <a:pt x="93" y="137"/>
                  </a:cubicBezTo>
                  <a:cubicBezTo>
                    <a:pt x="0" y="374"/>
                    <a:pt x="266" y="646"/>
                    <a:pt x="285" y="665"/>
                  </a:cubicBezTo>
                  <a:cubicBezTo>
                    <a:pt x="286" y="666"/>
                    <a:pt x="286" y="666"/>
                    <a:pt x="286" y="666"/>
                  </a:cubicBezTo>
                  <a:cubicBezTo>
                    <a:pt x="286" y="666"/>
                    <a:pt x="688" y="601"/>
                    <a:pt x="749" y="344"/>
                  </a:cubicBezTo>
                  <a:cubicBezTo>
                    <a:pt x="770" y="258"/>
                    <a:pt x="734" y="166"/>
                    <a:pt x="656" y="123"/>
                  </a:cubicBezTo>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TextBox 13">
              <a:extLst>
                <a:ext uri="{FF2B5EF4-FFF2-40B4-BE49-F238E27FC236}">
                  <a16:creationId xmlns:a16="http://schemas.microsoft.com/office/drawing/2014/main" id="{2C813BCC-7B8A-4742-98C7-3D78772348FF}"/>
                </a:ext>
              </a:extLst>
            </p:cNvPr>
            <p:cNvSpPr txBox="1"/>
            <p:nvPr/>
          </p:nvSpPr>
          <p:spPr>
            <a:xfrm>
              <a:off x="1239580" y="2505824"/>
              <a:ext cx="3326552" cy="1785104"/>
            </a:xfrm>
            <a:prstGeom prst="rect">
              <a:avLst/>
            </a:prstGeom>
            <a:noFill/>
          </p:spPr>
          <p:txBody>
            <a:bodyPr wrap="none" rtlCol="0">
              <a:spAutoFit/>
            </a:bodyPr>
            <a:lstStyle/>
            <a:p>
              <a:pPr algn="ctr">
                <a:lnSpc>
                  <a:spcPts val="6000"/>
                </a:lnSpc>
              </a:pPr>
              <a:r>
                <a:rPr lang="en-US" sz="7000" b="1" dirty="0">
                  <a:solidFill>
                    <a:schemeClr val="accent2"/>
                  </a:solidFill>
                  <a:latin typeface="Bebas Neue" panose="020B0606020202050201" pitchFamily="34" charset="0"/>
                  <a:ea typeface="Roboto Slab" pitchFamily="2" charset="0"/>
                </a:rPr>
                <a:t>SWEET </a:t>
              </a:r>
            </a:p>
            <a:p>
              <a:pPr algn="ctr">
                <a:lnSpc>
                  <a:spcPts val="6000"/>
                </a:lnSpc>
              </a:pPr>
              <a:r>
                <a:rPr lang="en-US" sz="7000" b="1" dirty="0">
                  <a:solidFill>
                    <a:schemeClr val="accent2"/>
                  </a:solidFill>
                  <a:latin typeface="Bebas Neue" panose="020B0606020202050201" pitchFamily="34" charset="0"/>
                  <a:ea typeface="Roboto Slab" pitchFamily="2" charset="0"/>
                </a:rPr>
                <a:t>VALENTINE</a:t>
              </a:r>
            </a:p>
            <a:p>
              <a:pPr algn="ctr">
                <a:lnSpc>
                  <a:spcPts val="1000"/>
                </a:lnSpc>
              </a:pPr>
              <a:r>
                <a:rPr lang="en-US" sz="1500" dirty="0">
                  <a:solidFill>
                    <a:schemeClr val="accent2"/>
                  </a:solidFill>
                  <a:latin typeface="Bebas Neue" panose="020B0606020202050201" pitchFamily="34" charset="0"/>
                  <a:ea typeface="Roboto Slab" pitchFamily="2" charset="0"/>
                </a:rPr>
                <a:t>MAKE PEOPLE IN LOVE WITH YOUR PRESENTATION</a:t>
              </a:r>
            </a:p>
          </p:txBody>
        </p:sp>
      </p:grpSp>
      <p:sp>
        <p:nvSpPr>
          <p:cNvPr id="11" name="Text Placeholder 10">
            <a:extLst>
              <a:ext uri="{FF2B5EF4-FFF2-40B4-BE49-F238E27FC236}">
                <a16:creationId xmlns:a16="http://schemas.microsoft.com/office/drawing/2014/main" id="{FAB094EA-85FB-4A45-9188-F0BE324CEF08}"/>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3550825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BCC81BB8-858D-4DCC-ADE4-5B4D1300C45A}"/>
              </a:ext>
            </a:extLst>
          </p:cNvPr>
          <p:cNvPicPr>
            <a:picLocks noGrp="1" noChangeAspect="1"/>
          </p:cNvPicPr>
          <p:nvPr>
            <p:ph type="pic" sz="quarter" idx="17"/>
          </p:nvPr>
        </p:nvPicPr>
        <p:blipFill rotWithShape="1">
          <a:blip r:embed="rId2"/>
          <a:srcRect t="34131" r="3822" b="27398"/>
          <a:stretch/>
        </p:blipFill>
        <p:spPr>
          <a:xfrm>
            <a:off x="1143000" y="1752600"/>
            <a:ext cx="9906000" cy="2641600"/>
          </a:xfrm>
        </p:spPr>
      </p:pic>
      <p:sp>
        <p:nvSpPr>
          <p:cNvPr id="2" name="TextBox 1">
            <a:extLst>
              <a:ext uri="{FF2B5EF4-FFF2-40B4-BE49-F238E27FC236}">
                <a16:creationId xmlns:a16="http://schemas.microsoft.com/office/drawing/2014/main" id="{F3087061-AB3A-4084-90FD-3C6282869169}"/>
              </a:ext>
            </a:extLst>
          </p:cNvPr>
          <p:cNvSpPr txBox="1"/>
          <p:nvPr/>
        </p:nvSpPr>
        <p:spPr>
          <a:xfrm>
            <a:off x="4315705" y="582543"/>
            <a:ext cx="3560590" cy="707886"/>
          </a:xfrm>
          <a:prstGeom prst="rect">
            <a:avLst/>
          </a:prstGeom>
          <a:noFill/>
        </p:spPr>
        <p:txBody>
          <a:bodyPr wrap="none" rtlCol="0">
            <a:spAutoFit/>
          </a:bodyPr>
          <a:lstStyle/>
          <a:p>
            <a:pPr algn="ctr"/>
            <a:r>
              <a:rPr lang="en-US" sz="4000" b="1" dirty="0">
                <a:solidFill>
                  <a:schemeClr val="accent2"/>
                </a:solidFill>
                <a:latin typeface="Roboto Slab" pitchFamily="2" charset="0"/>
                <a:ea typeface="Roboto Slab" pitchFamily="2" charset="0"/>
              </a:rPr>
              <a:t>WHO WE ARE</a:t>
            </a:r>
          </a:p>
        </p:txBody>
      </p:sp>
      <p:sp>
        <p:nvSpPr>
          <p:cNvPr id="15" name="Rectangle 14">
            <a:extLst>
              <a:ext uri="{FF2B5EF4-FFF2-40B4-BE49-F238E27FC236}">
                <a16:creationId xmlns:a16="http://schemas.microsoft.com/office/drawing/2014/main" id="{A8F4E235-1F5D-468D-939C-22153B1AF286}"/>
              </a:ext>
            </a:extLst>
          </p:cNvPr>
          <p:cNvSpPr/>
          <p:nvPr/>
        </p:nvSpPr>
        <p:spPr>
          <a:xfrm>
            <a:off x="1003300" y="4907171"/>
            <a:ext cx="10185400" cy="835550"/>
          </a:xfrm>
          <a:prstGeom prst="rect">
            <a:avLst/>
          </a:prstGeom>
        </p:spPr>
        <p:txBody>
          <a:bodyPr wrap="square">
            <a:spAutoFit/>
          </a:bodyPr>
          <a:lstStyle/>
          <a:p>
            <a:pPr algn="ctr">
              <a:lnSpc>
                <a:spcPts val="2000"/>
              </a:lnSpc>
            </a:pPr>
            <a:r>
              <a:rPr lang="en-US" sz="1200" dirty="0">
                <a:solidFill>
                  <a:srgbClr val="000000"/>
                </a:solidFill>
                <a:latin typeface="Roboto Slab" pitchFamily="2" charset="0"/>
                <a:ea typeface="Roboto Slab" pitchFamily="2" charset="0"/>
              </a:rPr>
              <a:t>There are many variations of passages of Lorem Ipsum available, but the majority have suffered alteration in some form, by injected </a:t>
            </a:r>
            <a:r>
              <a:rPr lang="en-US" sz="1200" dirty="0" err="1">
                <a:solidFill>
                  <a:srgbClr val="000000"/>
                </a:solidFill>
                <a:latin typeface="Roboto Slab" pitchFamily="2" charset="0"/>
                <a:ea typeface="Roboto Slab" pitchFamily="2" charset="0"/>
              </a:rPr>
              <a:t>humour</a:t>
            </a:r>
            <a:r>
              <a:rPr lang="en-US" sz="1200" dirty="0">
                <a:solidFill>
                  <a:srgbClr val="000000"/>
                </a:solidFill>
                <a:latin typeface="Roboto Slab" pitchFamily="2" charset="0"/>
                <a:ea typeface="Roboto Slab" pitchFamily="2" charset="0"/>
              </a:rPr>
              <a:t>, or </a:t>
            </a:r>
            <a:r>
              <a:rPr lang="en-US" sz="1200" dirty="0" err="1">
                <a:solidFill>
                  <a:srgbClr val="000000"/>
                </a:solidFill>
                <a:latin typeface="Roboto Slab" pitchFamily="2" charset="0"/>
                <a:ea typeface="Roboto Slab" pitchFamily="2" charset="0"/>
              </a:rPr>
              <a:t>randomised</a:t>
            </a:r>
            <a:r>
              <a:rPr lang="en-US" sz="1200" dirty="0">
                <a:solidFill>
                  <a:srgbClr val="000000"/>
                </a:solidFill>
                <a:latin typeface="Roboto Slab" pitchFamily="2" charset="0"/>
                <a:ea typeface="Roboto Slab" pitchFamily="2" charset="0"/>
              </a:rPr>
              <a:t> words which don't look even slightly believable. If you are going to use a passage of Lorem Ipsum, you need to be predefined chunks as necessary, making this the first true generator on the Internet.</a:t>
            </a:r>
            <a:endParaRPr lang="en-US" sz="1200" dirty="0">
              <a:latin typeface="Roboto Slab" pitchFamily="2" charset="0"/>
              <a:ea typeface="Roboto Slab" pitchFamily="2" charset="0"/>
            </a:endParaRPr>
          </a:p>
        </p:txBody>
      </p:sp>
    </p:spTree>
    <p:extLst>
      <p:ext uri="{BB962C8B-B14F-4D97-AF65-F5344CB8AC3E}">
        <p14:creationId xmlns:p14="http://schemas.microsoft.com/office/powerpoint/2010/main" val="10623024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C602791F-B888-4FE0-834C-C881CDB5EA34}"/>
              </a:ext>
            </a:extLst>
          </p:cNvPr>
          <p:cNvSpPr txBox="1"/>
          <p:nvPr/>
        </p:nvSpPr>
        <p:spPr>
          <a:xfrm>
            <a:off x="476513" y="462023"/>
            <a:ext cx="2238113" cy="1015663"/>
          </a:xfrm>
          <a:prstGeom prst="rect">
            <a:avLst/>
          </a:prstGeom>
          <a:noFill/>
        </p:spPr>
        <p:txBody>
          <a:bodyPr wrap="none" rtlCol="0">
            <a:spAutoFit/>
          </a:bodyPr>
          <a:lstStyle/>
          <a:p>
            <a:r>
              <a:rPr lang="en-US" sz="3000" b="1" dirty="0">
                <a:solidFill>
                  <a:schemeClr val="accent2"/>
                </a:solidFill>
                <a:latin typeface="Roboto Slab" pitchFamily="2" charset="0"/>
                <a:ea typeface="Roboto Slab" pitchFamily="2" charset="0"/>
              </a:rPr>
              <a:t>About</a:t>
            </a:r>
          </a:p>
          <a:p>
            <a:r>
              <a:rPr lang="en-US" sz="3000" b="1" dirty="0">
                <a:solidFill>
                  <a:schemeClr val="accent2"/>
                </a:solidFill>
                <a:latin typeface="Roboto Slab" pitchFamily="2" charset="0"/>
                <a:ea typeface="Roboto Slab" pitchFamily="2" charset="0"/>
              </a:rPr>
              <a:t>Valentine s</a:t>
            </a:r>
          </a:p>
        </p:txBody>
      </p:sp>
      <p:sp>
        <p:nvSpPr>
          <p:cNvPr id="10" name="Rectangle 9">
            <a:extLst>
              <a:ext uri="{FF2B5EF4-FFF2-40B4-BE49-F238E27FC236}">
                <a16:creationId xmlns:a16="http://schemas.microsoft.com/office/drawing/2014/main" id="{5572EAEB-80E7-4AA2-89CB-AA868AFF366F}"/>
              </a:ext>
            </a:extLst>
          </p:cNvPr>
          <p:cNvSpPr/>
          <p:nvPr/>
        </p:nvSpPr>
        <p:spPr>
          <a:xfrm>
            <a:off x="476512" y="1687014"/>
            <a:ext cx="3714477" cy="20975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D601B715-13C9-4FC1-B6BB-AA59589B6320}"/>
              </a:ext>
            </a:extLst>
          </p:cNvPr>
          <p:cNvGrpSpPr/>
          <p:nvPr/>
        </p:nvGrpSpPr>
        <p:grpSpPr>
          <a:xfrm>
            <a:off x="589757" y="2317314"/>
            <a:ext cx="3505982" cy="836990"/>
            <a:chOff x="589757" y="2523226"/>
            <a:chExt cx="3505982" cy="836990"/>
          </a:xfrm>
        </p:grpSpPr>
        <p:sp>
          <p:nvSpPr>
            <p:cNvPr id="21" name="Subtitle 6">
              <a:extLst>
                <a:ext uri="{FF2B5EF4-FFF2-40B4-BE49-F238E27FC236}">
                  <a16:creationId xmlns:a16="http://schemas.microsoft.com/office/drawing/2014/main" id="{33846F47-8A63-4F04-9D29-40F5A51E1192}"/>
                </a:ext>
              </a:extLst>
            </p:cNvPr>
            <p:cNvSpPr txBox="1">
              <a:spLocks/>
            </p:cNvSpPr>
            <p:nvPr/>
          </p:nvSpPr>
          <p:spPr>
            <a:xfrm>
              <a:off x="2454985" y="2575023"/>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dirty="0">
                  <a:solidFill>
                    <a:schemeClr val="tx1"/>
                  </a:solidFill>
                  <a:latin typeface="Roboto Slab" pitchFamily="2" charset="0"/>
                  <a:ea typeface="Roboto Slab" pitchFamily="2" charset="0"/>
                  <a:cs typeface="Montserrat" charset="0"/>
                </a:rPr>
                <a:t>Are many variations of passages of </a:t>
              </a:r>
              <a:r>
                <a:rPr lang="en-US" sz="900" dirty="0" err="1">
                  <a:solidFill>
                    <a:schemeClr val="tx1"/>
                  </a:solidFill>
                  <a:latin typeface="Roboto Slab" pitchFamily="2" charset="0"/>
                  <a:ea typeface="Roboto Slab" pitchFamily="2" charset="0"/>
                  <a:cs typeface="Montserrat" charset="0"/>
                </a:rPr>
                <a:t>lorem</a:t>
              </a:r>
              <a:r>
                <a:rPr lang="en-US" sz="900" dirty="0">
                  <a:solidFill>
                    <a:schemeClr val="tx1"/>
                  </a:solidFill>
                  <a:latin typeface="Roboto Slab" pitchFamily="2" charset="0"/>
                  <a:ea typeface="Roboto Slab" pitchFamily="2" charset="0"/>
                  <a:cs typeface="Montserrat" charset="0"/>
                </a:rPr>
                <a:t> </a:t>
              </a:r>
              <a:r>
                <a:rPr lang="en-US" sz="900" dirty="0" err="1">
                  <a:solidFill>
                    <a:schemeClr val="tx1"/>
                  </a:solidFill>
                  <a:latin typeface="Roboto Slab" pitchFamily="2" charset="0"/>
                  <a:ea typeface="Roboto Slab" pitchFamily="2" charset="0"/>
                  <a:cs typeface="Montserrat" charset="0"/>
                </a:rPr>
                <a:t>ipsum</a:t>
              </a:r>
              <a:r>
                <a:rPr lang="en-US" sz="900" dirty="0">
                  <a:solidFill>
                    <a:schemeClr val="tx1"/>
                  </a:solidFill>
                  <a:latin typeface="Roboto Slab" pitchFamily="2" charset="0"/>
                  <a:ea typeface="Roboto Slab" pitchFamily="2" charset="0"/>
                  <a:cs typeface="Montserrat" charset="0"/>
                </a:rPr>
                <a:t> available.</a:t>
              </a:r>
            </a:p>
          </p:txBody>
        </p:sp>
        <p:sp>
          <p:nvSpPr>
            <p:cNvPr id="22" name="TextBox 21">
              <a:extLst>
                <a:ext uri="{FF2B5EF4-FFF2-40B4-BE49-F238E27FC236}">
                  <a16:creationId xmlns:a16="http://schemas.microsoft.com/office/drawing/2014/main" id="{1EEE9FA5-8D8A-4D93-A313-80264589121D}"/>
                </a:ext>
              </a:extLst>
            </p:cNvPr>
            <p:cNvSpPr txBox="1"/>
            <p:nvPr/>
          </p:nvSpPr>
          <p:spPr>
            <a:xfrm>
              <a:off x="589757" y="2559997"/>
              <a:ext cx="1516934" cy="800219"/>
            </a:xfrm>
            <a:prstGeom prst="rect">
              <a:avLst/>
            </a:prstGeom>
            <a:noFill/>
          </p:spPr>
          <p:txBody>
            <a:bodyPr wrap="square" rtlCol="0">
              <a:spAutoFit/>
            </a:bodyPr>
            <a:lstStyle/>
            <a:p>
              <a:r>
                <a:rPr lang="en-US" sz="2400" b="1" dirty="0">
                  <a:solidFill>
                    <a:schemeClr val="accent2"/>
                  </a:solidFill>
                  <a:latin typeface="Roboto Slab" pitchFamily="2" charset="0"/>
                  <a:ea typeface="Roboto Slab" pitchFamily="2" charset="0"/>
                </a:rPr>
                <a:t>Mission</a:t>
              </a:r>
            </a:p>
            <a:p>
              <a:r>
                <a:rPr lang="en-US" sz="2200" b="1" dirty="0">
                  <a:solidFill>
                    <a:schemeClr val="accent2"/>
                  </a:solidFill>
                  <a:latin typeface="Roboto Slab" pitchFamily="2" charset="0"/>
                  <a:ea typeface="Roboto Slab" pitchFamily="2" charset="0"/>
                  <a:cs typeface="Bebas" charset="0"/>
                </a:rPr>
                <a:t>One</a:t>
              </a:r>
            </a:p>
          </p:txBody>
        </p:sp>
        <p:cxnSp>
          <p:nvCxnSpPr>
            <p:cNvPr id="23" name="Straight Connector 22">
              <a:extLst>
                <a:ext uri="{FF2B5EF4-FFF2-40B4-BE49-F238E27FC236}">
                  <a16:creationId xmlns:a16="http://schemas.microsoft.com/office/drawing/2014/main" id="{0AF6DB4D-FB36-4DF3-A334-A40BD5C59FF3}"/>
                </a:ext>
              </a:extLst>
            </p:cNvPr>
            <p:cNvCxnSpPr/>
            <p:nvPr/>
          </p:nvCxnSpPr>
          <p:spPr>
            <a:xfrm>
              <a:off x="2212411" y="2523226"/>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grpSp>
      <p:sp>
        <p:nvSpPr>
          <p:cNvPr id="30" name="Rectangle 29">
            <a:extLst>
              <a:ext uri="{FF2B5EF4-FFF2-40B4-BE49-F238E27FC236}">
                <a16:creationId xmlns:a16="http://schemas.microsoft.com/office/drawing/2014/main" id="{BCBB534C-D18B-444D-A697-AD02B8159FBB}"/>
              </a:ext>
            </a:extLst>
          </p:cNvPr>
          <p:cNvSpPr/>
          <p:nvPr/>
        </p:nvSpPr>
        <p:spPr>
          <a:xfrm>
            <a:off x="4296709" y="1663470"/>
            <a:ext cx="3714477" cy="20975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Placeholder 19">
            <a:extLst>
              <a:ext uri="{FF2B5EF4-FFF2-40B4-BE49-F238E27FC236}">
                <a16:creationId xmlns:a16="http://schemas.microsoft.com/office/drawing/2014/main" id="{148E634A-CDEB-43A8-BA94-546302DD492A}"/>
              </a:ext>
            </a:extLst>
          </p:cNvPr>
          <p:cNvPicPr>
            <a:picLocks noGrp="1" noChangeAspect="1"/>
          </p:cNvPicPr>
          <p:nvPr>
            <p:ph type="pic" sz="quarter" idx="19"/>
          </p:nvPr>
        </p:nvPicPr>
        <p:blipFill rotWithShape="1">
          <a:blip r:embed="rId2"/>
          <a:srcRect l="11403" t="9915" r="1488"/>
          <a:stretch/>
        </p:blipFill>
        <p:spPr>
          <a:xfrm>
            <a:off x="1144849" y="3902377"/>
            <a:ext cx="2439503" cy="2397468"/>
          </a:xfrm>
        </p:spPr>
      </p:pic>
      <p:pic>
        <p:nvPicPr>
          <p:cNvPr id="36" name="Picture Placeholder 35">
            <a:extLst>
              <a:ext uri="{FF2B5EF4-FFF2-40B4-BE49-F238E27FC236}">
                <a16:creationId xmlns:a16="http://schemas.microsoft.com/office/drawing/2014/main" id="{55368ACB-6058-4485-8653-331060AEA124}"/>
              </a:ext>
            </a:extLst>
          </p:cNvPr>
          <p:cNvPicPr>
            <a:picLocks noGrp="1" noChangeAspect="1"/>
          </p:cNvPicPr>
          <p:nvPr>
            <p:ph type="pic" sz="quarter" idx="20"/>
          </p:nvPr>
        </p:nvPicPr>
        <p:blipFill rotWithShape="1">
          <a:blip r:embed="rId3"/>
          <a:srcRect t="20399" r="10818" b="9581"/>
          <a:stretch/>
        </p:blipFill>
        <p:spPr>
          <a:xfrm>
            <a:off x="4903342" y="3703275"/>
            <a:ext cx="2439504" cy="2397466"/>
          </a:xfrm>
        </p:spPr>
      </p:pic>
      <p:pic>
        <p:nvPicPr>
          <p:cNvPr id="38" name="Picture Placeholder 37">
            <a:extLst>
              <a:ext uri="{FF2B5EF4-FFF2-40B4-BE49-F238E27FC236}">
                <a16:creationId xmlns:a16="http://schemas.microsoft.com/office/drawing/2014/main" id="{14CC4A17-3CBE-476A-B08E-B30D834A7AD2}"/>
              </a:ext>
            </a:extLst>
          </p:cNvPr>
          <p:cNvPicPr>
            <a:picLocks noGrp="1" noChangeAspect="1"/>
          </p:cNvPicPr>
          <p:nvPr>
            <p:ph type="pic" sz="quarter" idx="21"/>
          </p:nvPr>
        </p:nvPicPr>
        <p:blipFill rotWithShape="1">
          <a:blip r:embed="rId4"/>
          <a:srcRect l="12371" t="23024" r="35395"/>
          <a:stretch/>
        </p:blipFill>
        <p:spPr>
          <a:xfrm>
            <a:off x="8785243" y="3902377"/>
            <a:ext cx="2439503" cy="2397468"/>
          </a:xfrm>
        </p:spPr>
      </p:pic>
      <p:sp>
        <p:nvSpPr>
          <p:cNvPr id="31" name="Rectangle 30">
            <a:extLst>
              <a:ext uri="{FF2B5EF4-FFF2-40B4-BE49-F238E27FC236}">
                <a16:creationId xmlns:a16="http://schemas.microsoft.com/office/drawing/2014/main" id="{0EC563CF-65E5-4E01-A687-0A506F000F98}"/>
              </a:ext>
            </a:extLst>
          </p:cNvPr>
          <p:cNvSpPr/>
          <p:nvPr/>
        </p:nvSpPr>
        <p:spPr>
          <a:xfrm>
            <a:off x="8116906" y="1663470"/>
            <a:ext cx="3714477" cy="20975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488DE690-2E95-4FB1-8446-AB203AEC26BA}"/>
              </a:ext>
            </a:extLst>
          </p:cNvPr>
          <p:cNvGrpSpPr/>
          <p:nvPr/>
        </p:nvGrpSpPr>
        <p:grpSpPr>
          <a:xfrm>
            <a:off x="4400429" y="2293770"/>
            <a:ext cx="3505982" cy="836990"/>
            <a:chOff x="589757" y="4353001"/>
            <a:chExt cx="3505982" cy="836990"/>
          </a:xfrm>
        </p:grpSpPr>
        <p:sp>
          <p:nvSpPr>
            <p:cNvPr id="24" name="Subtitle 6">
              <a:extLst>
                <a:ext uri="{FF2B5EF4-FFF2-40B4-BE49-F238E27FC236}">
                  <a16:creationId xmlns:a16="http://schemas.microsoft.com/office/drawing/2014/main" id="{2B6B6428-ACBF-407B-B232-E753AA59FDB9}"/>
                </a:ext>
              </a:extLst>
            </p:cNvPr>
            <p:cNvSpPr txBox="1">
              <a:spLocks/>
            </p:cNvSpPr>
            <p:nvPr/>
          </p:nvSpPr>
          <p:spPr>
            <a:xfrm>
              <a:off x="2454985" y="4404798"/>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dirty="0">
                  <a:solidFill>
                    <a:schemeClr val="tx1"/>
                  </a:solidFill>
                  <a:latin typeface="Roboto Slab" pitchFamily="2" charset="0"/>
                  <a:ea typeface="Roboto Slab" pitchFamily="2" charset="0"/>
                  <a:cs typeface="Montserrat" charset="0"/>
                </a:rPr>
                <a:t>Are many variations of passages of </a:t>
              </a:r>
              <a:r>
                <a:rPr lang="en-US" sz="900" dirty="0" err="1">
                  <a:solidFill>
                    <a:schemeClr val="tx1"/>
                  </a:solidFill>
                  <a:latin typeface="Roboto Slab" pitchFamily="2" charset="0"/>
                  <a:ea typeface="Roboto Slab" pitchFamily="2" charset="0"/>
                  <a:cs typeface="Montserrat" charset="0"/>
                </a:rPr>
                <a:t>lorem</a:t>
              </a:r>
              <a:r>
                <a:rPr lang="en-US" sz="900" dirty="0">
                  <a:solidFill>
                    <a:schemeClr val="tx1"/>
                  </a:solidFill>
                  <a:latin typeface="Roboto Slab" pitchFamily="2" charset="0"/>
                  <a:ea typeface="Roboto Slab" pitchFamily="2" charset="0"/>
                  <a:cs typeface="Montserrat" charset="0"/>
                </a:rPr>
                <a:t> </a:t>
              </a:r>
              <a:r>
                <a:rPr lang="en-US" sz="900" dirty="0" err="1">
                  <a:solidFill>
                    <a:schemeClr val="tx1"/>
                  </a:solidFill>
                  <a:latin typeface="Roboto Slab" pitchFamily="2" charset="0"/>
                  <a:ea typeface="Roboto Slab" pitchFamily="2" charset="0"/>
                  <a:cs typeface="Montserrat" charset="0"/>
                </a:rPr>
                <a:t>ipsum</a:t>
              </a:r>
              <a:r>
                <a:rPr lang="en-US" sz="900" dirty="0">
                  <a:solidFill>
                    <a:schemeClr val="tx1"/>
                  </a:solidFill>
                  <a:latin typeface="Roboto Slab" pitchFamily="2" charset="0"/>
                  <a:ea typeface="Roboto Slab" pitchFamily="2" charset="0"/>
                  <a:cs typeface="Montserrat" charset="0"/>
                </a:rPr>
                <a:t> available.</a:t>
              </a:r>
            </a:p>
          </p:txBody>
        </p:sp>
        <p:sp>
          <p:nvSpPr>
            <p:cNvPr id="25" name="TextBox 24">
              <a:extLst>
                <a:ext uri="{FF2B5EF4-FFF2-40B4-BE49-F238E27FC236}">
                  <a16:creationId xmlns:a16="http://schemas.microsoft.com/office/drawing/2014/main" id="{8C8E18B8-E0A8-46A1-A18C-8A0C8E26737C}"/>
                </a:ext>
              </a:extLst>
            </p:cNvPr>
            <p:cNvSpPr txBox="1"/>
            <p:nvPr/>
          </p:nvSpPr>
          <p:spPr>
            <a:xfrm>
              <a:off x="589757" y="4389772"/>
              <a:ext cx="1516934" cy="800219"/>
            </a:xfrm>
            <a:prstGeom prst="rect">
              <a:avLst/>
            </a:prstGeom>
            <a:noFill/>
          </p:spPr>
          <p:txBody>
            <a:bodyPr wrap="square" rtlCol="0">
              <a:spAutoFit/>
            </a:bodyPr>
            <a:lstStyle/>
            <a:p>
              <a:r>
                <a:rPr lang="en-US" sz="2400" b="1" dirty="0">
                  <a:solidFill>
                    <a:schemeClr val="accent2"/>
                  </a:solidFill>
                  <a:latin typeface="Roboto Slab" pitchFamily="2" charset="0"/>
                  <a:ea typeface="Roboto Slab" pitchFamily="2" charset="0"/>
                </a:rPr>
                <a:t>Vision</a:t>
              </a:r>
              <a:endParaRPr lang="en-US" sz="2200" b="1" dirty="0">
                <a:solidFill>
                  <a:schemeClr val="accent2"/>
                </a:solidFill>
                <a:latin typeface="Bebas" charset="0"/>
                <a:ea typeface="Bebas" charset="0"/>
                <a:cs typeface="Bebas" charset="0"/>
              </a:endParaRPr>
            </a:p>
            <a:p>
              <a:r>
                <a:rPr lang="en-US" sz="2200" b="1" dirty="0">
                  <a:solidFill>
                    <a:schemeClr val="accent2"/>
                  </a:solidFill>
                  <a:latin typeface="Roboto Slab" pitchFamily="2" charset="0"/>
                  <a:ea typeface="Roboto Slab" pitchFamily="2" charset="0"/>
                  <a:cs typeface="Bebas" charset="0"/>
                </a:rPr>
                <a:t>Two</a:t>
              </a:r>
            </a:p>
          </p:txBody>
        </p:sp>
        <p:cxnSp>
          <p:nvCxnSpPr>
            <p:cNvPr id="26" name="Straight Connector 25">
              <a:extLst>
                <a:ext uri="{FF2B5EF4-FFF2-40B4-BE49-F238E27FC236}">
                  <a16:creationId xmlns:a16="http://schemas.microsoft.com/office/drawing/2014/main" id="{0E016748-64A1-43C0-84AF-DED5AF308935}"/>
                </a:ext>
              </a:extLst>
            </p:cNvPr>
            <p:cNvCxnSpPr/>
            <p:nvPr/>
          </p:nvCxnSpPr>
          <p:spPr>
            <a:xfrm>
              <a:off x="2212411" y="4353001"/>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69C05461-C481-4AF0-B12F-62369095140A}"/>
              </a:ext>
            </a:extLst>
          </p:cNvPr>
          <p:cNvGrpSpPr/>
          <p:nvPr/>
        </p:nvGrpSpPr>
        <p:grpSpPr>
          <a:xfrm>
            <a:off x="8215659" y="2293770"/>
            <a:ext cx="3505982" cy="836990"/>
            <a:chOff x="589757" y="5364937"/>
            <a:chExt cx="3505982" cy="836990"/>
          </a:xfrm>
        </p:grpSpPr>
        <p:sp>
          <p:nvSpPr>
            <p:cNvPr id="27" name="Subtitle 6">
              <a:extLst>
                <a:ext uri="{FF2B5EF4-FFF2-40B4-BE49-F238E27FC236}">
                  <a16:creationId xmlns:a16="http://schemas.microsoft.com/office/drawing/2014/main" id="{C55A0856-0FAD-4187-901F-D577627EC466}"/>
                </a:ext>
              </a:extLst>
            </p:cNvPr>
            <p:cNvSpPr txBox="1">
              <a:spLocks/>
            </p:cNvSpPr>
            <p:nvPr/>
          </p:nvSpPr>
          <p:spPr>
            <a:xfrm>
              <a:off x="2454985" y="5416734"/>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dirty="0">
                  <a:solidFill>
                    <a:schemeClr val="tx1"/>
                  </a:solidFill>
                  <a:latin typeface="Roboto Slab" pitchFamily="2" charset="0"/>
                  <a:ea typeface="Roboto Slab" pitchFamily="2" charset="0"/>
                  <a:cs typeface="Montserrat" charset="0"/>
                </a:rPr>
                <a:t>Are many variations of passages of </a:t>
              </a:r>
              <a:r>
                <a:rPr lang="en-US" sz="900" dirty="0" err="1">
                  <a:solidFill>
                    <a:schemeClr val="tx1"/>
                  </a:solidFill>
                  <a:latin typeface="Roboto Slab" pitchFamily="2" charset="0"/>
                  <a:ea typeface="Roboto Slab" pitchFamily="2" charset="0"/>
                  <a:cs typeface="Montserrat" charset="0"/>
                </a:rPr>
                <a:t>lorem</a:t>
              </a:r>
              <a:r>
                <a:rPr lang="en-US" sz="900" dirty="0">
                  <a:solidFill>
                    <a:schemeClr val="tx1"/>
                  </a:solidFill>
                  <a:latin typeface="Roboto Slab" pitchFamily="2" charset="0"/>
                  <a:ea typeface="Roboto Slab" pitchFamily="2" charset="0"/>
                  <a:cs typeface="Montserrat" charset="0"/>
                </a:rPr>
                <a:t> </a:t>
              </a:r>
              <a:r>
                <a:rPr lang="en-US" sz="900" dirty="0" err="1">
                  <a:solidFill>
                    <a:schemeClr val="tx1"/>
                  </a:solidFill>
                  <a:latin typeface="Roboto Slab" pitchFamily="2" charset="0"/>
                  <a:ea typeface="Roboto Slab" pitchFamily="2" charset="0"/>
                  <a:cs typeface="Montserrat" charset="0"/>
                </a:rPr>
                <a:t>ipsum</a:t>
              </a:r>
              <a:r>
                <a:rPr lang="en-US" sz="900" dirty="0">
                  <a:solidFill>
                    <a:schemeClr val="tx1"/>
                  </a:solidFill>
                  <a:latin typeface="Roboto Slab" pitchFamily="2" charset="0"/>
                  <a:ea typeface="Roboto Slab" pitchFamily="2" charset="0"/>
                  <a:cs typeface="Montserrat" charset="0"/>
                </a:rPr>
                <a:t> available.</a:t>
              </a:r>
            </a:p>
          </p:txBody>
        </p:sp>
        <p:sp>
          <p:nvSpPr>
            <p:cNvPr id="28" name="TextBox 27">
              <a:extLst>
                <a:ext uri="{FF2B5EF4-FFF2-40B4-BE49-F238E27FC236}">
                  <a16:creationId xmlns:a16="http://schemas.microsoft.com/office/drawing/2014/main" id="{7D629FFE-4FE2-4971-ABF8-EBB2EF667E73}"/>
                </a:ext>
              </a:extLst>
            </p:cNvPr>
            <p:cNvSpPr txBox="1"/>
            <p:nvPr/>
          </p:nvSpPr>
          <p:spPr>
            <a:xfrm>
              <a:off x="589757" y="5401708"/>
              <a:ext cx="1516934" cy="800219"/>
            </a:xfrm>
            <a:prstGeom prst="rect">
              <a:avLst/>
            </a:prstGeom>
            <a:noFill/>
          </p:spPr>
          <p:txBody>
            <a:bodyPr wrap="square" rtlCol="0">
              <a:spAutoFit/>
            </a:bodyPr>
            <a:lstStyle/>
            <a:p>
              <a:r>
                <a:rPr lang="en-US" sz="2400" b="1" dirty="0">
                  <a:solidFill>
                    <a:schemeClr val="accent2"/>
                  </a:solidFill>
                  <a:latin typeface="Roboto Slab" pitchFamily="2" charset="0"/>
                  <a:ea typeface="Roboto Slab" pitchFamily="2" charset="0"/>
                </a:rPr>
                <a:t>Value</a:t>
              </a:r>
              <a:r>
                <a:rPr lang="en-US" sz="2200" b="1" dirty="0">
                  <a:solidFill>
                    <a:schemeClr val="accent2"/>
                  </a:solidFill>
                  <a:latin typeface="Bebas" charset="0"/>
                  <a:ea typeface="Bebas" charset="0"/>
                  <a:cs typeface="Bebas" charset="0"/>
                </a:rPr>
                <a:t> </a:t>
              </a:r>
              <a:r>
                <a:rPr lang="en-US" sz="2200" b="1" dirty="0">
                  <a:solidFill>
                    <a:schemeClr val="accent2"/>
                  </a:solidFill>
                  <a:latin typeface="Roboto Slab" pitchFamily="2" charset="0"/>
                  <a:ea typeface="Roboto Slab" pitchFamily="2" charset="0"/>
                  <a:cs typeface="Bebas" charset="0"/>
                </a:rPr>
                <a:t>Service</a:t>
              </a:r>
            </a:p>
          </p:txBody>
        </p:sp>
        <p:cxnSp>
          <p:nvCxnSpPr>
            <p:cNvPr id="29" name="Straight Connector 28">
              <a:extLst>
                <a:ext uri="{FF2B5EF4-FFF2-40B4-BE49-F238E27FC236}">
                  <a16:creationId xmlns:a16="http://schemas.microsoft.com/office/drawing/2014/main" id="{9696CB5B-4429-436D-B531-A55C440412BB}"/>
                </a:ext>
              </a:extLst>
            </p:cNvPr>
            <p:cNvCxnSpPr/>
            <p:nvPr/>
          </p:nvCxnSpPr>
          <p:spPr>
            <a:xfrm>
              <a:off x="2212411" y="5364937"/>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266086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44FF202-7A42-42CD-982F-02C654F7CCA7}"/>
              </a:ext>
            </a:extLst>
          </p:cNvPr>
          <p:cNvSpPr txBox="1"/>
          <p:nvPr/>
        </p:nvSpPr>
        <p:spPr>
          <a:xfrm>
            <a:off x="4556156" y="684143"/>
            <a:ext cx="3079689" cy="630942"/>
          </a:xfrm>
          <a:prstGeom prst="rect">
            <a:avLst/>
          </a:prstGeom>
          <a:noFill/>
        </p:spPr>
        <p:txBody>
          <a:bodyPr wrap="none" rtlCol="0">
            <a:spAutoFit/>
          </a:bodyPr>
          <a:lstStyle/>
          <a:p>
            <a:pPr algn="ctr"/>
            <a:r>
              <a:rPr lang="en-US" sz="3500" b="1" dirty="0">
                <a:solidFill>
                  <a:schemeClr val="accent2"/>
                </a:solidFill>
                <a:latin typeface="Roboto Slab" pitchFamily="2" charset="0"/>
                <a:ea typeface="Roboto Slab" pitchFamily="2" charset="0"/>
              </a:rPr>
              <a:t>OUR TARGET</a:t>
            </a:r>
          </a:p>
        </p:txBody>
      </p:sp>
      <p:grpSp>
        <p:nvGrpSpPr>
          <p:cNvPr id="31" name="Group 30">
            <a:extLst>
              <a:ext uri="{FF2B5EF4-FFF2-40B4-BE49-F238E27FC236}">
                <a16:creationId xmlns:a16="http://schemas.microsoft.com/office/drawing/2014/main" id="{44E5143B-1DC2-4906-AA98-290C8F163B7E}"/>
              </a:ext>
            </a:extLst>
          </p:cNvPr>
          <p:cNvGrpSpPr/>
          <p:nvPr/>
        </p:nvGrpSpPr>
        <p:grpSpPr>
          <a:xfrm>
            <a:off x="1059949" y="1610625"/>
            <a:ext cx="4291013" cy="4630061"/>
            <a:chOff x="-5041900" y="911225"/>
            <a:chExt cx="3797300" cy="4097338"/>
          </a:xfrm>
        </p:grpSpPr>
        <p:sp>
          <p:nvSpPr>
            <p:cNvPr id="6" name="Freeform 5">
              <a:extLst>
                <a:ext uri="{FF2B5EF4-FFF2-40B4-BE49-F238E27FC236}">
                  <a16:creationId xmlns:a16="http://schemas.microsoft.com/office/drawing/2014/main" id="{7324FC9F-E372-4187-8E71-F677618B2FA8}"/>
                </a:ext>
              </a:extLst>
            </p:cNvPr>
            <p:cNvSpPr>
              <a:spLocks/>
            </p:cNvSpPr>
            <p:nvPr/>
          </p:nvSpPr>
          <p:spPr bwMode="auto">
            <a:xfrm>
              <a:off x="-5041900" y="2074863"/>
              <a:ext cx="1177925" cy="560388"/>
            </a:xfrm>
            <a:custGeom>
              <a:avLst/>
              <a:gdLst>
                <a:gd name="T0" fmla="*/ 0 w 376"/>
                <a:gd name="T1" fmla="*/ 0 h 168"/>
                <a:gd name="T2" fmla="*/ 209 w 376"/>
                <a:gd name="T3" fmla="*/ 0 h 168"/>
                <a:gd name="T4" fmla="*/ 376 w 376"/>
                <a:gd name="T5" fmla="*/ 168 h 168"/>
                <a:gd name="T6" fmla="*/ 167 w 376"/>
                <a:gd name="T7" fmla="*/ 168 h 168"/>
                <a:gd name="T8" fmla="*/ 0 w 376"/>
                <a:gd name="T9" fmla="*/ 0 h 168"/>
              </a:gdLst>
              <a:ahLst/>
              <a:cxnLst>
                <a:cxn ang="0">
                  <a:pos x="T0" y="T1"/>
                </a:cxn>
                <a:cxn ang="0">
                  <a:pos x="T2" y="T3"/>
                </a:cxn>
                <a:cxn ang="0">
                  <a:pos x="T4" y="T5"/>
                </a:cxn>
                <a:cxn ang="0">
                  <a:pos x="T6" y="T7"/>
                </a:cxn>
                <a:cxn ang="0">
                  <a:pos x="T8" y="T9"/>
                </a:cxn>
              </a:cxnLst>
              <a:rect l="0" t="0" r="r" b="b"/>
              <a:pathLst>
                <a:path w="376" h="168">
                  <a:moveTo>
                    <a:pt x="0" y="0"/>
                  </a:moveTo>
                  <a:cubicBezTo>
                    <a:pt x="209" y="0"/>
                    <a:pt x="209" y="0"/>
                    <a:pt x="209" y="0"/>
                  </a:cubicBezTo>
                  <a:cubicBezTo>
                    <a:pt x="301" y="0"/>
                    <a:pt x="376" y="75"/>
                    <a:pt x="376" y="168"/>
                  </a:cubicBezTo>
                  <a:cubicBezTo>
                    <a:pt x="167" y="168"/>
                    <a:pt x="167" y="168"/>
                    <a:pt x="167" y="168"/>
                  </a:cubicBezTo>
                  <a:cubicBezTo>
                    <a:pt x="75" y="168"/>
                    <a:pt x="0" y="93"/>
                    <a:pt x="0" y="0"/>
                  </a:cubicBez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a:extLst>
                <a:ext uri="{FF2B5EF4-FFF2-40B4-BE49-F238E27FC236}">
                  <a16:creationId xmlns:a16="http://schemas.microsoft.com/office/drawing/2014/main" id="{53D42E1D-DAE4-49D9-A054-0CA4D2379F3B}"/>
                </a:ext>
              </a:extLst>
            </p:cNvPr>
            <p:cNvSpPr>
              <a:spLocks/>
            </p:cNvSpPr>
            <p:nvPr/>
          </p:nvSpPr>
          <p:spPr bwMode="auto">
            <a:xfrm>
              <a:off x="-4778375" y="2074863"/>
              <a:ext cx="846138" cy="280988"/>
            </a:xfrm>
            <a:custGeom>
              <a:avLst/>
              <a:gdLst>
                <a:gd name="T0" fmla="*/ 83 w 270"/>
                <a:gd name="T1" fmla="*/ 84 h 84"/>
                <a:gd name="T2" fmla="*/ 270 w 270"/>
                <a:gd name="T3" fmla="*/ 84 h 84"/>
                <a:gd name="T4" fmla="*/ 125 w 270"/>
                <a:gd name="T5" fmla="*/ 0 h 84"/>
                <a:gd name="T6" fmla="*/ 0 w 270"/>
                <a:gd name="T7" fmla="*/ 0 h 84"/>
                <a:gd name="T8" fmla="*/ 83 w 270"/>
                <a:gd name="T9" fmla="*/ 84 h 84"/>
              </a:gdLst>
              <a:ahLst/>
              <a:cxnLst>
                <a:cxn ang="0">
                  <a:pos x="T0" y="T1"/>
                </a:cxn>
                <a:cxn ang="0">
                  <a:pos x="T2" y="T3"/>
                </a:cxn>
                <a:cxn ang="0">
                  <a:pos x="T4" y="T5"/>
                </a:cxn>
                <a:cxn ang="0">
                  <a:pos x="T6" y="T7"/>
                </a:cxn>
                <a:cxn ang="0">
                  <a:pos x="T8" y="T9"/>
                </a:cxn>
              </a:cxnLst>
              <a:rect l="0" t="0" r="r" b="b"/>
              <a:pathLst>
                <a:path w="270" h="84">
                  <a:moveTo>
                    <a:pt x="83" y="84"/>
                  </a:moveTo>
                  <a:cubicBezTo>
                    <a:pt x="270" y="84"/>
                    <a:pt x="270" y="84"/>
                    <a:pt x="270" y="84"/>
                  </a:cubicBezTo>
                  <a:cubicBezTo>
                    <a:pt x="240" y="32"/>
                    <a:pt x="185" y="0"/>
                    <a:pt x="125" y="0"/>
                  </a:cubicBezTo>
                  <a:cubicBezTo>
                    <a:pt x="0" y="0"/>
                    <a:pt x="0" y="0"/>
                    <a:pt x="0" y="0"/>
                  </a:cubicBezTo>
                  <a:cubicBezTo>
                    <a:pt x="0" y="47"/>
                    <a:pt x="37" y="84"/>
                    <a:pt x="83" y="84"/>
                  </a:cubicBezTo>
                  <a:close/>
                </a:path>
              </a:pathLst>
            </a:custGeom>
            <a:solidFill>
              <a:srgbClr val="ED0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a:extLst>
                <a:ext uri="{FF2B5EF4-FFF2-40B4-BE49-F238E27FC236}">
                  <a16:creationId xmlns:a16="http://schemas.microsoft.com/office/drawing/2014/main" id="{2B5B0FE7-F53F-4179-B06D-FD91F0209CFD}"/>
                </a:ext>
              </a:extLst>
            </p:cNvPr>
            <p:cNvSpPr>
              <a:spLocks/>
            </p:cNvSpPr>
            <p:nvPr/>
          </p:nvSpPr>
          <p:spPr bwMode="auto">
            <a:xfrm>
              <a:off x="-4778375" y="2635250"/>
              <a:ext cx="1177925" cy="558800"/>
            </a:xfrm>
            <a:custGeom>
              <a:avLst/>
              <a:gdLst>
                <a:gd name="T0" fmla="*/ 0 w 376"/>
                <a:gd name="T1" fmla="*/ 0 h 167"/>
                <a:gd name="T2" fmla="*/ 209 w 376"/>
                <a:gd name="T3" fmla="*/ 0 h 167"/>
                <a:gd name="T4" fmla="*/ 376 w 376"/>
                <a:gd name="T5" fmla="*/ 167 h 167"/>
                <a:gd name="T6" fmla="*/ 167 w 376"/>
                <a:gd name="T7" fmla="*/ 167 h 167"/>
                <a:gd name="T8" fmla="*/ 0 w 376"/>
                <a:gd name="T9" fmla="*/ 0 h 167"/>
              </a:gdLst>
              <a:ahLst/>
              <a:cxnLst>
                <a:cxn ang="0">
                  <a:pos x="T0" y="T1"/>
                </a:cxn>
                <a:cxn ang="0">
                  <a:pos x="T2" y="T3"/>
                </a:cxn>
                <a:cxn ang="0">
                  <a:pos x="T4" y="T5"/>
                </a:cxn>
                <a:cxn ang="0">
                  <a:pos x="T6" y="T7"/>
                </a:cxn>
                <a:cxn ang="0">
                  <a:pos x="T8" y="T9"/>
                </a:cxn>
              </a:cxnLst>
              <a:rect l="0" t="0" r="r" b="b"/>
              <a:pathLst>
                <a:path w="376" h="167">
                  <a:moveTo>
                    <a:pt x="0" y="0"/>
                  </a:moveTo>
                  <a:cubicBezTo>
                    <a:pt x="209" y="0"/>
                    <a:pt x="209" y="0"/>
                    <a:pt x="209" y="0"/>
                  </a:cubicBezTo>
                  <a:cubicBezTo>
                    <a:pt x="301" y="0"/>
                    <a:pt x="376" y="74"/>
                    <a:pt x="376" y="167"/>
                  </a:cubicBezTo>
                  <a:cubicBezTo>
                    <a:pt x="167" y="167"/>
                    <a:pt x="167" y="167"/>
                    <a:pt x="167" y="167"/>
                  </a:cubicBezTo>
                  <a:cubicBezTo>
                    <a:pt x="74" y="167"/>
                    <a:pt x="0" y="92"/>
                    <a:pt x="0" y="0"/>
                  </a:cubicBezTo>
                  <a:close/>
                </a:path>
              </a:pathLst>
            </a:custGeom>
            <a:solidFill>
              <a:srgbClr val="ED0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a:extLst>
                <a:ext uri="{FF2B5EF4-FFF2-40B4-BE49-F238E27FC236}">
                  <a16:creationId xmlns:a16="http://schemas.microsoft.com/office/drawing/2014/main" id="{847FA5E3-1470-4EB3-AB82-1096FD22D3B2}"/>
                </a:ext>
              </a:extLst>
            </p:cNvPr>
            <p:cNvSpPr>
              <a:spLocks/>
            </p:cNvSpPr>
            <p:nvPr/>
          </p:nvSpPr>
          <p:spPr bwMode="auto">
            <a:xfrm>
              <a:off x="-3929063" y="2355850"/>
              <a:ext cx="1049338" cy="1466850"/>
            </a:xfrm>
            <a:custGeom>
              <a:avLst/>
              <a:gdLst>
                <a:gd name="T0" fmla="*/ 0 w 335"/>
                <a:gd name="T1" fmla="*/ 0 h 439"/>
                <a:gd name="T2" fmla="*/ 335 w 335"/>
                <a:gd name="T3" fmla="*/ 0 h 439"/>
                <a:gd name="T4" fmla="*/ 335 w 335"/>
                <a:gd name="T5" fmla="*/ 272 h 439"/>
                <a:gd name="T6" fmla="*/ 167 w 335"/>
                <a:gd name="T7" fmla="*/ 439 h 439"/>
                <a:gd name="T8" fmla="*/ 0 w 335"/>
                <a:gd name="T9" fmla="*/ 439 h 439"/>
                <a:gd name="T10" fmla="*/ 0 w 335"/>
                <a:gd name="T11" fmla="*/ 0 h 439"/>
              </a:gdLst>
              <a:ahLst/>
              <a:cxnLst>
                <a:cxn ang="0">
                  <a:pos x="T0" y="T1"/>
                </a:cxn>
                <a:cxn ang="0">
                  <a:pos x="T2" y="T3"/>
                </a:cxn>
                <a:cxn ang="0">
                  <a:pos x="T4" y="T5"/>
                </a:cxn>
                <a:cxn ang="0">
                  <a:pos x="T6" y="T7"/>
                </a:cxn>
                <a:cxn ang="0">
                  <a:pos x="T8" y="T9"/>
                </a:cxn>
                <a:cxn ang="0">
                  <a:pos x="T10" y="T11"/>
                </a:cxn>
              </a:cxnLst>
              <a:rect l="0" t="0" r="r" b="b"/>
              <a:pathLst>
                <a:path w="335" h="439">
                  <a:moveTo>
                    <a:pt x="0" y="0"/>
                  </a:moveTo>
                  <a:cubicBezTo>
                    <a:pt x="335" y="0"/>
                    <a:pt x="335" y="0"/>
                    <a:pt x="335" y="0"/>
                  </a:cubicBezTo>
                  <a:cubicBezTo>
                    <a:pt x="335" y="272"/>
                    <a:pt x="335" y="272"/>
                    <a:pt x="335" y="272"/>
                  </a:cubicBezTo>
                  <a:cubicBezTo>
                    <a:pt x="335" y="364"/>
                    <a:pt x="260" y="439"/>
                    <a:pt x="167" y="439"/>
                  </a:cubicBezTo>
                  <a:cubicBezTo>
                    <a:pt x="0" y="439"/>
                    <a:pt x="0" y="439"/>
                    <a:pt x="0" y="439"/>
                  </a:cubicBezTo>
                  <a:lnTo>
                    <a:pt x="0" y="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9">
              <a:extLst>
                <a:ext uri="{FF2B5EF4-FFF2-40B4-BE49-F238E27FC236}">
                  <a16:creationId xmlns:a16="http://schemas.microsoft.com/office/drawing/2014/main" id="{B97987D1-9D89-4FBD-A7DF-F4360311DEA2}"/>
                </a:ext>
              </a:extLst>
            </p:cNvPr>
            <p:cNvSpPr>
              <a:spLocks/>
            </p:cNvSpPr>
            <p:nvPr/>
          </p:nvSpPr>
          <p:spPr bwMode="auto">
            <a:xfrm>
              <a:off x="-3929063" y="2355850"/>
              <a:ext cx="1008063" cy="1466850"/>
            </a:xfrm>
            <a:custGeom>
              <a:avLst/>
              <a:gdLst>
                <a:gd name="T0" fmla="*/ 209 w 322"/>
                <a:gd name="T1" fmla="*/ 334 h 439"/>
                <a:gd name="T2" fmla="*/ 84 w 322"/>
                <a:gd name="T3" fmla="*/ 209 h 439"/>
                <a:gd name="T4" fmla="*/ 84 w 322"/>
                <a:gd name="T5" fmla="*/ 0 h 439"/>
                <a:gd name="T6" fmla="*/ 0 w 322"/>
                <a:gd name="T7" fmla="*/ 0 h 439"/>
                <a:gd name="T8" fmla="*/ 0 w 322"/>
                <a:gd name="T9" fmla="*/ 439 h 439"/>
                <a:gd name="T10" fmla="*/ 167 w 322"/>
                <a:gd name="T11" fmla="*/ 439 h 439"/>
                <a:gd name="T12" fmla="*/ 322 w 322"/>
                <a:gd name="T13" fmla="*/ 334 h 439"/>
                <a:gd name="T14" fmla="*/ 209 w 322"/>
                <a:gd name="T15" fmla="*/ 334 h 4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439">
                  <a:moveTo>
                    <a:pt x="209" y="334"/>
                  </a:moveTo>
                  <a:cubicBezTo>
                    <a:pt x="140" y="334"/>
                    <a:pt x="84" y="278"/>
                    <a:pt x="84" y="209"/>
                  </a:cubicBezTo>
                  <a:cubicBezTo>
                    <a:pt x="84" y="0"/>
                    <a:pt x="84" y="0"/>
                    <a:pt x="84" y="0"/>
                  </a:cubicBezTo>
                  <a:cubicBezTo>
                    <a:pt x="0" y="0"/>
                    <a:pt x="0" y="0"/>
                    <a:pt x="0" y="0"/>
                  </a:cubicBezTo>
                  <a:cubicBezTo>
                    <a:pt x="0" y="439"/>
                    <a:pt x="0" y="439"/>
                    <a:pt x="0" y="439"/>
                  </a:cubicBezTo>
                  <a:cubicBezTo>
                    <a:pt x="167" y="439"/>
                    <a:pt x="167" y="439"/>
                    <a:pt x="167" y="439"/>
                  </a:cubicBezTo>
                  <a:cubicBezTo>
                    <a:pt x="235" y="439"/>
                    <a:pt x="297" y="397"/>
                    <a:pt x="322" y="334"/>
                  </a:cubicBezTo>
                  <a:lnTo>
                    <a:pt x="209" y="334"/>
                  </a:lnTo>
                  <a:close/>
                </a:path>
              </a:pathLst>
            </a:custGeom>
            <a:solidFill>
              <a:srgbClr val="D2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a:extLst>
                <a:ext uri="{FF2B5EF4-FFF2-40B4-BE49-F238E27FC236}">
                  <a16:creationId xmlns:a16="http://schemas.microsoft.com/office/drawing/2014/main" id="{829FB488-A839-4196-A404-959900C72DCD}"/>
                </a:ext>
              </a:extLst>
            </p:cNvPr>
            <p:cNvSpPr>
              <a:spLocks/>
            </p:cNvSpPr>
            <p:nvPr/>
          </p:nvSpPr>
          <p:spPr bwMode="auto">
            <a:xfrm>
              <a:off x="-3929063" y="2355850"/>
              <a:ext cx="654050" cy="838200"/>
            </a:xfrm>
            <a:custGeom>
              <a:avLst/>
              <a:gdLst>
                <a:gd name="T0" fmla="*/ 84 w 209"/>
                <a:gd name="T1" fmla="*/ 251 h 251"/>
                <a:gd name="T2" fmla="*/ 209 w 209"/>
                <a:gd name="T3" fmla="*/ 125 h 251"/>
                <a:gd name="T4" fmla="*/ 84 w 209"/>
                <a:gd name="T5" fmla="*/ 0 h 251"/>
                <a:gd name="T6" fmla="*/ 0 w 209"/>
                <a:gd name="T7" fmla="*/ 0 h 251"/>
                <a:gd name="T8" fmla="*/ 0 w 209"/>
                <a:gd name="T9" fmla="*/ 251 h 251"/>
                <a:gd name="T10" fmla="*/ 84 w 209"/>
                <a:gd name="T11" fmla="*/ 251 h 251"/>
              </a:gdLst>
              <a:ahLst/>
              <a:cxnLst>
                <a:cxn ang="0">
                  <a:pos x="T0" y="T1"/>
                </a:cxn>
                <a:cxn ang="0">
                  <a:pos x="T2" y="T3"/>
                </a:cxn>
                <a:cxn ang="0">
                  <a:pos x="T4" y="T5"/>
                </a:cxn>
                <a:cxn ang="0">
                  <a:pos x="T6" y="T7"/>
                </a:cxn>
                <a:cxn ang="0">
                  <a:pos x="T8" y="T9"/>
                </a:cxn>
                <a:cxn ang="0">
                  <a:pos x="T10" y="T11"/>
                </a:cxn>
              </a:cxnLst>
              <a:rect l="0" t="0" r="r" b="b"/>
              <a:pathLst>
                <a:path w="209" h="251">
                  <a:moveTo>
                    <a:pt x="84" y="251"/>
                  </a:moveTo>
                  <a:cubicBezTo>
                    <a:pt x="153" y="251"/>
                    <a:pt x="209" y="195"/>
                    <a:pt x="209" y="125"/>
                  </a:cubicBezTo>
                  <a:cubicBezTo>
                    <a:pt x="209" y="56"/>
                    <a:pt x="153" y="0"/>
                    <a:pt x="84" y="0"/>
                  </a:cubicBezTo>
                  <a:cubicBezTo>
                    <a:pt x="0" y="0"/>
                    <a:pt x="0" y="0"/>
                    <a:pt x="0" y="0"/>
                  </a:cubicBezTo>
                  <a:cubicBezTo>
                    <a:pt x="0" y="251"/>
                    <a:pt x="0" y="251"/>
                    <a:pt x="0" y="251"/>
                  </a:cubicBezTo>
                  <a:lnTo>
                    <a:pt x="84" y="251"/>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1">
              <a:extLst>
                <a:ext uri="{FF2B5EF4-FFF2-40B4-BE49-F238E27FC236}">
                  <a16:creationId xmlns:a16="http://schemas.microsoft.com/office/drawing/2014/main" id="{F49FE3C5-1A18-474C-9416-B871E4185F82}"/>
                </a:ext>
              </a:extLst>
            </p:cNvPr>
            <p:cNvSpPr>
              <a:spLocks/>
            </p:cNvSpPr>
            <p:nvPr/>
          </p:nvSpPr>
          <p:spPr bwMode="auto">
            <a:xfrm>
              <a:off x="-2879725" y="2355850"/>
              <a:ext cx="979488" cy="557213"/>
            </a:xfrm>
            <a:custGeom>
              <a:avLst/>
              <a:gdLst>
                <a:gd name="T0" fmla="*/ 0 w 313"/>
                <a:gd name="T1" fmla="*/ 0 h 167"/>
                <a:gd name="T2" fmla="*/ 229 w 313"/>
                <a:gd name="T3" fmla="*/ 0 h 167"/>
                <a:gd name="T4" fmla="*/ 313 w 313"/>
                <a:gd name="T5" fmla="*/ 84 h 167"/>
                <a:gd name="T6" fmla="*/ 229 w 313"/>
                <a:gd name="T7" fmla="*/ 167 h 167"/>
                <a:gd name="T8" fmla="*/ 0 w 313"/>
                <a:gd name="T9" fmla="*/ 167 h 167"/>
                <a:gd name="T10" fmla="*/ 0 w 313"/>
                <a:gd name="T11" fmla="*/ 0 h 167"/>
              </a:gdLst>
              <a:ahLst/>
              <a:cxnLst>
                <a:cxn ang="0">
                  <a:pos x="T0" y="T1"/>
                </a:cxn>
                <a:cxn ang="0">
                  <a:pos x="T2" y="T3"/>
                </a:cxn>
                <a:cxn ang="0">
                  <a:pos x="T4" y="T5"/>
                </a:cxn>
                <a:cxn ang="0">
                  <a:pos x="T6" y="T7"/>
                </a:cxn>
                <a:cxn ang="0">
                  <a:pos x="T8" y="T9"/>
                </a:cxn>
                <a:cxn ang="0">
                  <a:pos x="T10" y="T11"/>
                </a:cxn>
              </a:cxnLst>
              <a:rect l="0" t="0" r="r" b="b"/>
              <a:pathLst>
                <a:path w="313" h="167">
                  <a:moveTo>
                    <a:pt x="0" y="0"/>
                  </a:moveTo>
                  <a:cubicBezTo>
                    <a:pt x="229" y="0"/>
                    <a:pt x="229" y="0"/>
                    <a:pt x="229" y="0"/>
                  </a:cubicBezTo>
                  <a:cubicBezTo>
                    <a:pt x="276" y="0"/>
                    <a:pt x="313" y="37"/>
                    <a:pt x="313" y="84"/>
                  </a:cubicBezTo>
                  <a:cubicBezTo>
                    <a:pt x="313" y="130"/>
                    <a:pt x="276" y="167"/>
                    <a:pt x="229" y="167"/>
                  </a:cubicBezTo>
                  <a:cubicBezTo>
                    <a:pt x="0" y="167"/>
                    <a:pt x="0" y="167"/>
                    <a:pt x="0" y="167"/>
                  </a:cubicBezTo>
                  <a:lnTo>
                    <a:pt x="0" y="0"/>
                  </a:ln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2">
              <a:extLst>
                <a:ext uri="{FF2B5EF4-FFF2-40B4-BE49-F238E27FC236}">
                  <a16:creationId xmlns:a16="http://schemas.microsoft.com/office/drawing/2014/main" id="{980DE9AC-475B-4DA9-95B2-A4796F47BA14}"/>
                </a:ext>
              </a:extLst>
            </p:cNvPr>
            <p:cNvSpPr>
              <a:spLocks/>
            </p:cNvSpPr>
            <p:nvPr/>
          </p:nvSpPr>
          <p:spPr bwMode="auto">
            <a:xfrm>
              <a:off x="-4584700" y="2355850"/>
              <a:ext cx="1309688" cy="557213"/>
            </a:xfrm>
            <a:custGeom>
              <a:avLst/>
              <a:gdLst>
                <a:gd name="T0" fmla="*/ 84 w 418"/>
                <a:gd name="T1" fmla="*/ 0 h 167"/>
                <a:gd name="T2" fmla="*/ 335 w 418"/>
                <a:gd name="T3" fmla="*/ 0 h 167"/>
                <a:gd name="T4" fmla="*/ 418 w 418"/>
                <a:gd name="T5" fmla="*/ 84 h 167"/>
                <a:gd name="T6" fmla="*/ 335 w 418"/>
                <a:gd name="T7" fmla="*/ 167 h 167"/>
                <a:gd name="T8" fmla="*/ 84 w 418"/>
                <a:gd name="T9" fmla="*/ 167 h 167"/>
                <a:gd name="T10" fmla="*/ 0 w 418"/>
                <a:gd name="T11" fmla="*/ 84 h 167"/>
                <a:gd name="T12" fmla="*/ 84 w 418"/>
                <a:gd name="T13" fmla="*/ 0 h 167"/>
              </a:gdLst>
              <a:ahLst/>
              <a:cxnLst>
                <a:cxn ang="0">
                  <a:pos x="T0" y="T1"/>
                </a:cxn>
                <a:cxn ang="0">
                  <a:pos x="T2" y="T3"/>
                </a:cxn>
                <a:cxn ang="0">
                  <a:pos x="T4" y="T5"/>
                </a:cxn>
                <a:cxn ang="0">
                  <a:pos x="T6" y="T7"/>
                </a:cxn>
                <a:cxn ang="0">
                  <a:pos x="T8" y="T9"/>
                </a:cxn>
                <a:cxn ang="0">
                  <a:pos x="T10" y="T11"/>
                </a:cxn>
                <a:cxn ang="0">
                  <a:pos x="T12" y="T13"/>
                </a:cxn>
              </a:cxnLst>
              <a:rect l="0" t="0" r="r" b="b"/>
              <a:pathLst>
                <a:path w="418" h="167">
                  <a:moveTo>
                    <a:pt x="84" y="0"/>
                  </a:moveTo>
                  <a:cubicBezTo>
                    <a:pt x="335" y="0"/>
                    <a:pt x="335" y="0"/>
                    <a:pt x="335" y="0"/>
                  </a:cubicBezTo>
                  <a:cubicBezTo>
                    <a:pt x="381" y="0"/>
                    <a:pt x="418" y="37"/>
                    <a:pt x="418" y="84"/>
                  </a:cubicBezTo>
                  <a:cubicBezTo>
                    <a:pt x="418" y="130"/>
                    <a:pt x="381" y="167"/>
                    <a:pt x="335" y="167"/>
                  </a:cubicBezTo>
                  <a:cubicBezTo>
                    <a:pt x="84" y="167"/>
                    <a:pt x="84" y="167"/>
                    <a:pt x="84" y="167"/>
                  </a:cubicBezTo>
                  <a:cubicBezTo>
                    <a:pt x="38" y="167"/>
                    <a:pt x="0" y="130"/>
                    <a:pt x="0" y="84"/>
                  </a:cubicBezTo>
                  <a:cubicBezTo>
                    <a:pt x="0" y="37"/>
                    <a:pt x="38" y="0"/>
                    <a:pt x="84" y="0"/>
                  </a:cubicBez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3">
              <a:extLst>
                <a:ext uri="{FF2B5EF4-FFF2-40B4-BE49-F238E27FC236}">
                  <a16:creationId xmlns:a16="http://schemas.microsoft.com/office/drawing/2014/main" id="{D31CE51E-27AF-4056-B020-F50D0189130F}"/>
                </a:ext>
              </a:extLst>
            </p:cNvPr>
            <p:cNvSpPr>
              <a:spLocks/>
            </p:cNvSpPr>
            <p:nvPr/>
          </p:nvSpPr>
          <p:spPr bwMode="auto">
            <a:xfrm>
              <a:off x="-3798888" y="1516063"/>
              <a:ext cx="787400" cy="839788"/>
            </a:xfrm>
            <a:custGeom>
              <a:avLst/>
              <a:gdLst>
                <a:gd name="T0" fmla="*/ 0 w 251"/>
                <a:gd name="T1" fmla="*/ 0 h 251"/>
                <a:gd name="T2" fmla="*/ 251 w 251"/>
                <a:gd name="T3" fmla="*/ 0 h 251"/>
                <a:gd name="T4" fmla="*/ 251 w 251"/>
                <a:gd name="T5" fmla="*/ 126 h 251"/>
                <a:gd name="T6" fmla="*/ 125 w 251"/>
                <a:gd name="T7" fmla="*/ 251 h 251"/>
                <a:gd name="T8" fmla="*/ 0 w 251"/>
                <a:gd name="T9" fmla="*/ 126 h 251"/>
                <a:gd name="T10" fmla="*/ 0 w 251"/>
                <a:gd name="T11" fmla="*/ 0 h 251"/>
              </a:gdLst>
              <a:ahLst/>
              <a:cxnLst>
                <a:cxn ang="0">
                  <a:pos x="T0" y="T1"/>
                </a:cxn>
                <a:cxn ang="0">
                  <a:pos x="T2" y="T3"/>
                </a:cxn>
                <a:cxn ang="0">
                  <a:pos x="T4" y="T5"/>
                </a:cxn>
                <a:cxn ang="0">
                  <a:pos x="T6" y="T7"/>
                </a:cxn>
                <a:cxn ang="0">
                  <a:pos x="T8" y="T9"/>
                </a:cxn>
                <a:cxn ang="0">
                  <a:pos x="T10" y="T11"/>
                </a:cxn>
              </a:cxnLst>
              <a:rect l="0" t="0" r="r" b="b"/>
              <a:pathLst>
                <a:path w="251" h="251">
                  <a:moveTo>
                    <a:pt x="0" y="0"/>
                  </a:moveTo>
                  <a:cubicBezTo>
                    <a:pt x="251" y="0"/>
                    <a:pt x="251" y="0"/>
                    <a:pt x="251" y="0"/>
                  </a:cubicBezTo>
                  <a:cubicBezTo>
                    <a:pt x="251" y="126"/>
                    <a:pt x="251" y="126"/>
                    <a:pt x="251" y="126"/>
                  </a:cubicBezTo>
                  <a:cubicBezTo>
                    <a:pt x="251" y="195"/>
                    <a:pt x="195" y="251"/>
                    <a:pt x="125" y="251"/>
                  </a:cubicBezTo>
                  <a:cubicBezTo>
                    <a:pt x="56" y="251"/>
                    <a:pt x="0" y="195"/>
                    <a:pt x="0" y="126"/>
                  </a:cubicBezTo>
                  <a:lnTo>
                    <a:pt x="0" y="0"/>
                  </a:ln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4">
              <a:extLst>
                <a:ext uri="{FF2B5EF4-FFF2-40B4-BE49-F238E27FC236}">
                  <a16:creationId xmlns:a16="http://schemas.microsoft.com/office/drawing/2014/main" id="{433B657A-2898-4D65-8661-DCDAD4C09ECE}"/>
                </a:ext>
              </a:extLst>
            </p:cNvPr>
            <p:cNvSpPr>
              <a:spLocks/>
            </p:cNvSpPr>
            <p:nvPr/>
          </p:nvSpPr>
          <p:spPr bwMode="auto">
            <a:xfrm>
              <a:off x="-3798888" y="1516063"/>
              <a:ext cx="787400" cy="839788"/>
            </a:xfrm>
            <a:custGeom>
              <a:avLst/>
              <a:gdLst>
                <a:gd name="T0" fmla="*/ 63 w 251"/>
                <a:gd name="T1" fmla="*/ 0 h 251"/>
                <a:gd name="T2" fmla="*/ 0 w 251"/>
                <a:gd name="T3" fmla="*/ 0 h 251"/>
                <a:gd name="T4" fmla="*/ 0 w 251"/>
                <a:gd name="T5" fmla="*/ 126 h 251"/>
                <a:gd name="T6" fmla="*/ 125 w 251"/>
                <a:gd name="T7" fmla="*/ 251 h 251"/>
                <a:gd name="T8" fmla="*/ 157 w 251"/>
                <a:gd name="T9" fmla="*/ 247 h 251"/>
                <a:gd name="T10" fmla="*/ 63 w 251"/>
                <a:gd name="T11" fmla="*/ 126 h 251"/>
                <a:gd name="T12" fmla="*/ 63 w 251"/>
                <a:gd name="T13" fmla="*/ 81 h 251"/>
                <a:gd name="T14" fmla="*/ 105 w 251"/>
                <a:gd name="T15" fmla="*/ 63 h 251"/>
                <a:gd name="T16" fmla="*/ 251 w 251"/>
                <a:gd name="T17" fmla="*/ 83 h 251"/>
                <a:gd name="T18" fmla="*/ 251 w 251"/>
                <a:gd name="T19" fmla="*/ 0 h 251"/>
                <a:gd name="T20" fmla="*/ 63 w 251"/>
                <a:gd name="T21"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1" h="251">
                  <a:moveTo>
                    <a:pt x="63" y="0"/>
                  </a:moveTo>
                  <a:cubicBezTo>
                    <a:pt x="0" y="0"/>
                    <a:pt x="0" y="0"/>
                    <a:pt x="0" y="0"/>
                  </a:cubicBezTo>
                  <a:cubicBezTo>
                    <a:pt x="0" y="126"/>
                    <a:pt x="0" y="126"/>
                    <a:pt x="0" y="126"/>
                  </a:cubicBezTo>
                  <a:cubicBezTo>
                    <a:pt x="0" y="195"/>
                    <a:pt x="56" y="251"/>
                    <a:pt x="125" y="251"/>
                  </a:cubicBezTo>
                  <a:cubicBezTo>
                    <a:pt x="136" y="251"/>
                    <a:pt x="147" y="250"/>
                    <a:pt x="157" y="247"/>
                  </a:cubicBezTo>
                  <a:cubicBezTo>
                    <a:pt x="101" y="233"/>
                    <a:pt x="63" y="183"/>
                    <a:pt x="63" y="126"/>
                  </a:cubicBezTo>
                  <a:cubicBezTo>
                    <a:pt x="63" y="81"/>
                    <a:pt x="63" y="81"/>
                    <a:pt x="63" y="81"/>
                  </a:cubicBezTo>
                  <a:cubicBezTo>
                    <a:pt x="78" y="78"/>
                    <a:pt x="92" y="72"/>
                    <a:pt x="105" y="63"/>
                  </a:cubicBezTo>
                  <a:cubicBezTo>
                    <a:pt x="139" y="109"/>
                    <a:pt x="205" y="118"/>
                    <a:pt x="251" y="83"/>
                  </a:cubicBezTo>
                  <a:cubicBezTo>
                    <a:pt x="251" y="0"/>
                    <a:pt x="251" y="0"/>
                    <a:pt x="251" y="0"/>
                  </a:cubicBezTo>
                  <a:lnTo>
                    <a:pt x="63" y="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5">
              <a:extLst>
                <a:ext uri="{FF2B5EF4-FFF2-40B4-BE49-F238E27FC236}">
                  <a16:creationId xmlns:a16="http://schemas.microsoft.com/office/drawing/2014/main" id="{D188D409-0EA8-4163-BF89-5FC7FEC7A93E}"/>
                </a:ext>
              </a:extLst>
            </p:cNvPr>
            <p:cNvSpPr>
              <a:spLocks/>
            </p:cNvSpPr>
            <p:nvPr/>
          </p:nvSpPr>
          <p:spPr bwMode="auto">
            <a:xfrm>
              <a:off x="-4127500" y="928687"/>
              <a:ext cx="1338263" cy="1158875"/>
            </a:xfrm>
            <a:custGeom>
              <a:avLst/>
              <a:gdLst>
                <a:gd name="T0" fmla="*/ 314 w 427"/>
                <a:gd name="T1" fmla="*/ 30 h 347"/>
                <a:gd name="T2" fmla="*/ 251 w 427"/>
                <a:gd name="T3" fmla="*/ 51 h 347"/>
                <a:gd name="T4" fmla="*/ 135 w 427"/>
                <a:gd name="T5" fmla="*/ 14 h 347"/>
                <a:gd name="T6" fmla="*/ 63 w 427"/>
                <a:gd name="T7" fmla="*/ 114 h 347"/>
                <a:gd name="T8" fmla="*/ 63 w 427"/>
                <a:gd name="T9" fmla="*/ 117 h 347"/>
                <a:gd name="T10" fmla="*/ 2 w 427"/>
                <a:gd name="T11" fmla="*/ 200 h 347"/>
                <a:gd name="T12" fmla="*/ 70 w 427"/>
                <a:gd name="T13" fmla="*/ 279 h 347"/>
                <a:gd name="T14" fmla="*/ 63 w 427"/>
                <a:gd name="T15" fmla="*/ 302 h 347"/>
                <a:gd name="T16" fmla="*/ 96 w 427"/>
                <a:gd name="T17" fmla="*/ 343 h 347"/>
                <a:gd name="T18" fmla="*/ 143 w 427"/>
                <a:gd name="T19" fmla="*/ 318 h 347"/>
                <a:gd name="T20" fmla="*/ 129 w 427"/>
                <a:gd name="T21" fmla="*/ 268 h 347"/>
                <a:gd name="T22" fmla="*/ 165 w 427"/>
                <a:gd name="T23" fmla="*/ 218 h 347"/>
                <a:gd name="T24" fmla="*/ 168 w 427"/>
                <a:gd name="T25" fmla="*/ 218 h 347"/>
                <a:gd name="T26" fmla="*/ 230 w 427"/>
                <a:gd name="T27" fmla="*/ 197 h 347"/>
                <a:gd name="T28" fmla="*/ 357 w 427"/>
                <a:gd name="T29" fmla="*/ 229 h 347"/>
                <a:gd name="T30" fmla="*/ 416 w 427"/>
                <a:gd name="T31" fmla="*/ 112 h 347"/>
                <a:gd name="T32" fmla="*/ 314 w 427"/>
                <a:gd name="T33" fmla="*/ 3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7" h="347">
                  <a:moveTo>
                    <a:pt x="314" y="30"/>
                  </a:moveTo>
                  <a:cubicBezTo>
                    <a:pt x="291" y="30"/>
                    <a:pt x="269" y="37"/>
                    <a:pt x="251" y="51"/>
                  </a:cubicBezTo>
                  <a:cubicBezTo>
                    <a:pt x="224" y="15"/>
                    <a:pt x="177" y="0"/>
                    <a:pt x="135" y="14"/>
                  </a:cubicBezTo>
                  <a:cubicBezTo>
                    <a:pt x="92" y="29"/>
                    <a:pt x="63" y="69"/>
                    <a:pt x="63" y="114"/>
                  </a:cubicBezTo>
                  <a:cubicBezTo>
                    <a:pt x="63" y="117"/>
                    <a:pt x="63" y="117"/>
                    <a:pt x="63" y="117"/>
                  </a:cubicBezTo>
                  <a:cubicBezTo>
                    <a:pt x="26" y="127"/>
                    <a:pt x="0" y="161"/>
                    <a:pt x="2" y="200"/>
                  </a:cubicBezTo>
                  <a:cubicBezTo>
                    <a:pt x="3" y="239"/>
                    <a:pt x="31" y="272"/>
                    <a:pt x="70" y="279"/>
                  </a:cubicBezTo>
                  <a:cubicBezTo>
                    <a:pt x="65" y="286"/>
                    <a:pt x="63" y="294"/>
                    <a:pt x="63" y="302"/>
                  </a:cubicBezTo>
                  <a:cubicBezTo>
                    <a:pt x="63" y="321"/>
                    <a:pt x="77" y="339"/>
                    <a:pt x="96" y="343"/>
                  </a:cubicBezTo>
                  <a:cubicBezTo>
                    <a:pt x="116" y="347"/>
                    <a:pt x="135" y="337"/>
                    <a:pt x="143" y="318"/>
                  </a:cubicBezTo>
                  <a:cubicBezTo>
                    <a:pt x="151" y="300"/>
                    <a:pt x="145" y="279"/>
                    <a:pt x="129" y="268"/>
                  </a:cubicBezTo>
                  <a:cubicBezTo>
                    <a:pt x="147" y="256"/>
                    <a:pt x="160" y="238"/>
                    <a:pt x="165" y="218"/>
                  </a:cubicBezTo>
                  <a:cubicBezTo>
                    <a:pt x="168" y="218"/>
                    <a:pt x="168" y="218"/>
                    <a:pt x="168" y="218"/>
                  </a:cubicBezTo>
                  <a:cubicBezTo>
                    <a:pt x="190" y="218"/>
                    <a:pt x="212" y="211"/>
                    <a:pt x="230" y="197"/>
                  </a:cubicBezTo>
                  <a:cubicBezTo>
                    <a:pt x="260" y="236"/>
                    <a:pt x="313" y="250"/>
                    <a:pt x="357" y="229"/>
                  </a:cubicBezTo>
                  <a:cubicBezTo>
                    <a:pt x="402" y="209"/>
                    <a:pt x="427" y="160"/>
                    <a:pt x="416" y="112"/>
                  </a:cubicBezTo>
                  <a:cubicBezTo>
                    <a:pt x="406" y="64"/>
                    <a:pt x="363" y="30"/>
                    <a:pt x="314" y="30"/>
                  </a:cubicBez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6">
              <a:extLst>
                <a:ext uri="{FF2B5EF4-FFF2-40B4-BE49-F238E27FC236}">
                  <a16:creationId xmlns:a16="http://schemas.microsoft.com/office/drawing/2014/main" id="{C4F4601C-514F-4C3F-8FBC-CD5913A180F0}"/>
                </a:ext>
              </a:extLst>
            </p:cNvPr>
            <p:cNvSpPr>
              <a:spLocks/>
            </p:cNvSpPr>
            <p:nvPr/>
          </p:nvSpPr>
          <p:spPr bwMode="auto">
            <a:xfrm>
              <a:off x="-3792538" y="911225"/>
              <a:ext cx="974725" cy="552450"/>
            </a:xfrm>
            <a:custGeom>
              <a:avLst/>
              <a:gdLst>
                <a:gd name="T0" fmla="*/ 311 w 311"/>
                <a:gd name="T1" fmla="*/ 139 h 165"/>
                <a:gd name="T2" fmla="*/ 254 w 311"/>
                <a:gd name="T3" fmla="*/ 46 h 165"/>
                <a:gd name="T4" fmla="*/ 144 w 311"/>
                <a:gd name="T5" fmla="*/ 56 h 165"/>
                <a:gd name="T6" fmla="*/ 0 w 311"/>
                <a:gd name="T7" fmla="*/ 33 h 165"/>
                <a:gd name="T8" fmla="*/ 60 w 311"/>
                <a:gd name="T9" fmla="*/ 109 h 165"/>
                <a:gd name="T10" fmla="*/ 156 w 311"/>
                <a:gd name="T11" fmla="*/ 103 h 165"/>
                <a:gd name="T12" fmla="*/ 225 w 311"/>
                <a:gd name="T13" fmla="*/ 158 h 165"/>
                <a:gd name="T14" fmla="*/ 311 w 311"/>
                <a:gd name="T15" fmla="*/ 139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1" h="165">
                  <a:moveTo>
                    <a:pt x="311" y="139"/>
                  </a:moveTo>
                  <a:cubicBezTo>
                    <a:pt x="311" y="100"/>
                    <a:pt x="289" y="64"/>
                    <a:pt x="254" y="46"/>
                  </a:cubicBezTo>
                  <a:cubicBezTo>
                    <a:pt x="218" y="28"/>
                    <a:pt x="176" y="32"/>
                    <a:pt x="144" y="56"/>
                  </a:cubicBezTo>
                  <a:cubicBezTo>
                    <a:pt x="110" y="11"/>
                    <a:pt x="46" y="0"/>
                    <a:pt x="0" y="33"/>
                  </a:cubicBezTo>
                  <a:cubicBezTo>
                    <a:pt x="7" y="67"/>
                    <a:pt x="29" y="95"/>
                    <a:pt x="60" y="109"/>
                  </a:cubicBezTo>
                  <a:cubicBezTo>
                    <a:pt x="91" y="122"/>
                    <a:pt x="127" y="120"/>
                    <a:pt x="156" y="103"/>
                  </a:cubicBezTo>
                  <a:cubicBezTo>
                    <a:pt x="170" y="131"/>
                    <a:pt x="195" y="151"/>
                    <a:pt x="225" y="158"/>
                  </a:cubicBezTo>
                  <a:cubicBezTo>
                    <a:pt x="255" y="165"/>
                    <a:pt x="287" y="158"/>
                    <a:pt x="311" y="139"/>
                  </a:cubicBezTo>
                  <a:close/>
                </a:path>
              </a:pathLst>
            </a:custGeom>
            <a:solidFill>
              <a:srgbClr val="ED0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7">
              <a:extLst>
                <a:ext uri="{FF2B5EF4-FFF2-40B4-BE49-F238E27FC236}">
                  <a16:creationId xmlns:a16="http://schemas.microsoft.com/office/drawing/2014/main" id="{5665C779-E173-49D7-99F6-E017BBB89DF3}"/>
                </a:ext>
              </a:extLst>
            </p:cNvPr>
            <p:cNvSpPr>
              <a:spLocks/>
            </p:cNvSpPr>
            <p:nvPr/>
          </p:nvSpPr>
          <p:spPr bwMode="auto">
            <a:xfrm>
              <a:off x="-2879725" y="2355850"/>
              <a:ext cx="979488" cy="279400"/>
            </a:xfrm>
            <a:custGeom>
              <a:avLst/>
              <a:gdLst>
                <a:gd name="T0" fmla="*/ 0 w 313"/>
                <a:gd name="T1" fmla="*/ 0 h 84"/>
                <a:gd name="T2" fmla="*/ 229 w 313"/>
                <a:gd name="T3" fmla="*/ 0 h 84"/>
                <a:gd name="T4" fmla="*/ 313 w 313"/>
                <a:gd name="T5" fmla="*/ 84 h 84"/>
                <a:gd name="T6" fmla="*/ 83 w 313"/>
                <a:gd name="T7" fmla="*/ 84 h 84"/>
                <a:gd name="T8" fmla="*/ 0 w 313"/>
                <a:gd name="T9" fmla="*/ 0 h 84"/>
              </a:gdLst>
              <a:ahLst/>
              <a:cxnLst>
                <a:cxn ang="0">
                  <a:pos x="T0" y="T1"/>
                </a:cxn>
                <a:cxn ang="0">
                  <a:pos x="T2" y="T3"/>
                </a:cxn>
                <a:cxn ang="0">
                  <a:pos x="T4" y="T5"/>
                </a:cxn>
                <a:cxn ang="0">
                  <a:pos x="T6" y="T7"/>
                </a:cxn>
                <a:cxn ang="0">
                  <a:pos x="T8" y="T9"/>
                </a:cxn>
              </a:cxnLst>
              <a:rect l="0" t="0" r="r" b="b"/>
              <a:pathLst>
                <a:path w="313" h="84">
                  <a:moveTo>
                    <a:pt x="0" y="0"/>
                  </a:moveTo>
                  <a:cubicBezTo>
                    <a:pt x="229" y="0"/>
                    <a:pt x="229" y="0"/>
                    <a:pt x="229" y="0"/>
                  </a:cubicBezTo>
                  <a:cubicBezTo>
                    <a:pt x="276" y="0"/>
                    <a:pt x="313" y="37"/>
                    <a:pt x="313" y="84"/>
                  </a:cubicBezTo>
                  <a:cubicBezTo>
                    <a:pt x="83" y="84"/>
                    <a:pt x="83" y="84"/>
                    <a:pt x="83" y="84"/>
                  </a:cubicBezTo>
                  <a:cubicBezTo>
                    <a:pt x="37" y="84"/>
                    <a:pt x="0" y="46"/>
                    <a:pt x="0" y="0"/>
                  </a:cubicBezTo>
                  <a:close/>
                </a:path>
              </a:pathLst>
            </a:custGeom>
            <a:solidFill>
              <a:srgbClr val="ED0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8">
              <a:extLst>
                <a:ext uri="{FF2B5EF4-FFF2-40B4-BE49-F238E27FC236}">
                  <a16:creationId xmlns:a16="http://schemas.microsoft.com/office/drawing/2014/main" id="{9F1476A2-6BED-49F4-BEEB-3CB11F9A077E}"/>
                </a:ext>
              </a:extLst>
            </p:cNvPr>
            <p:cNvSpPr>
              <a:spLocks/>
            </p:cNvSpPr>
            <p:nvPr/>
          </p:nvSpPr>
          <p:spPr bwMode="auto">
            <a:xfrm>
              <a:off x="-4256088" y="2355850"/>
              <a:ext cx="981075" cy="279400"/>
            </a:xfrm>
            <a:custGeom>
              <a:avLst/>
              <a:gdLst>
                <a:gd name="T0" fmla="*/ 0 w 313"/>
                <a:gd name="T1" fmla="*/ 0 h 84"/>
                <a:gd name="T2" fmla="*/ 230 w 313"/>
                <a:gd name="T3" fmla="*/ 0 h 84"/>
                <a:gd name="T4" fmla="*/ 313 w 313"/>
                <a:gd name="T5" fmla="*/ 84 h 84"/>
                <a:gd name="T6" fmla="*/ 83 w 313"/>
                <a:gd name="T7" fmla="*/ 84 h 84"/>
                <a:gd name="T8" fmla="*/ 0 w 313"/>
                <a:gd name="T9" fmla="*/ 0 h 84"/>
              </a:gdLst>
              <a:ahLst/>
              <a:cxnLst>
                <a:cxn ang="0">
                  <a:pos x="T0" y="T1"/>
                </a:cxn>
                <a:cxn ang="0">
                  <a:pos x="T2" y="T3"/>
                </a:cxn>
                <a:cxn ang="0">
                  <a:pos x="T4" y="T5"/>
                </a:cxn>
                <a:cxn ang="0">
                  <a:pos x="T6" y="T7"/>
                </a:cxn>
                <a:cxn ang="0">
                  <a:pos x="T8" y="T9"/>
                </a:cxn>
              </a:cxnLst>
              <a:rect l="0" t="0" r="r" b="b"/>
              <a:pathLst>
                <a:path w="313" h="84">
                  <a:moveTo>
                    <a:pt x="0" y="0"/>
                  </a:moveTo>
                  <a:cubicBezTo>
                    <a:pt x="230" y="0"/>
                    <a:pt x="230" y="0"/>
                    <a:pt x="230" y="0"/>
                  </a:cubicBezTo>
                  <a:cubicBezTo>
                    <a:pt x="276" y="0"/>
                    <a:pt x="313" y="37"/>
                    <a:pt x="313" y="84"/>
                  </a:cubicBezTo>
                  <a:cubicBezTo>
                    <a:pt x="83" y="84"/>
                    <a:pt x="83" y="84"/>
                    <a:pt x="83" y="84"/>
                  </a:cubicBezTo>
                  <a:cubicBezTo>
                    <a:pt x="37" y="84"/>
                    <a:pt x="0" y="46"/>
                    <a:pt x="0" y="0"/>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9">
              <a:extLst>
                <a:ext uri="{FF2B5EF4-FFF2-40B4-BE49-F238E27FC236}">
                  <a16:creationId xmlns:a16="http://schemas.microsoft.com/office/drawing/2014/main" id="{A7265C12-FB08-4F3C-B1B1-64CDE39549AB}"/>
                </a:ext>
              </a:extLst>
            </p:cNvPr>
            <p:cNvSpPr>
              <a:spLocks/>
            </p:cNvSpPr>
            <p:nvPr/>
          </p:nvSpPr>
          <p:spPr bwMode="auto">
            <a:xfrm>
              <a:off x="-5041900" y="3333750"/>
              <a:ext cx="2095500" cy="1674813"/>
            </a:xfrm>
            <a:custGeom>
              <a:avLst/>
              <a:gdLst>
                <a:gd name="T0" fmla="*/ 502 w 669"/>
                <a:gd name="T1" fmla="*/ 0 h 501"/>
                <a:gd name="T2" fmla="*/ 334 w 669"/>
                <a:gd name="T3" fmla="*/ 167 h 501"/>
                <a:gd name="T4" fmla="*/ 167 w 669"/>
                <a:gd name="T5" fmla="*/ 0 h 501"/>
                <a:gd name="T6" fmla="*/ 0 w 669"/>
                <a:gd name="T7" fmla="*/ 167 h 501"/>
                <a:gd name="T8" fmla="*/ 334 w 669"/>
                <a:gd name="T9" fmla="*/ 501 h 501"/>
                <a:gd name="T10" fmla="*/ 669 w 669"/>
                <a:gd name="T11" fmla="*/ 167 h 501"/>
                <a:gd name="T12" fmla="*/ 502 w 669"/>
                <a:gd name="T13" fmla="*/ 0 h 501"/>
              </a:gdLst>
              <a:ahLst/>
              <a:cxnLst>
                <a:cxn ang="0">
                  <a:pos x="T0" y="T1"/>
                </a:cxn>
                <a:cxn ang="0">
                  <a:pos x="T2" y="T3"/>
                </a:cxn>
                <a:cxn ang="0">
                  <a:pos x="T4" y="T5"/>
                </a:cxn>
                <a:cxn ang="0">
                  <a:pos x="T6" y="T7"/>
                </a:cxn>
                <a:cxn ang="0">
                  <a:pos x="T8" y="T9"/>
                </a:cxn>
                <a:cxn ang="0">
                  <a:pos x="T10" y="T11"/>
                </a:cxn>
                <a:cxn ang="0">
                  <a:pos x="T12" y="T13"/>
                </a:cxn>
              </a:cxnLst>
              <a:rect l="0" t="0" r="r" b="b"/>
              <a:pathLst>
                <a:path w="669" h="501">
                  <a:moveTo>
                    <a:pt x="502" y="0"/>
                  </a:moveTo>
                  <a:cubicBezTo>
                    <a:pt x="409" y="0"/>
                    <a:pt x="334" y="74"/>
                    <a:pt x="334" y="167"/>
                  </a:cubicBezTo>
                  <a:cubicBezTo>
                    <a:pt x="334" y="74"/>
                    <a:pt x="260" y="0"/>
                    <a:pt x="167" y="0"/>
                  </a:cubicBezTo>
                  <a:cubicBezTo>
                    <a:pt x="75" y="0"/>
                    <a:pt x="0" y="74"/>
                    <a:pt x="0" y="167"/>
                  </a:cubicBezTo>
                  <a:cubicBezTo>
                    <a:pt x="0" y="367"/>
                    <a:pt x="334" y="501"/>
                    <a:pt x="334" y="501"/>
                  </a:cubicBezTo>
                  <a:cubicBezTo>
                    <a:pt x="334" y="501"/>
                    <a:pt x="669" y="367"/>
                    <a:pt x="669" y="167"/>
                  </a:cubicBezTo>
                  <a:cubicBezTo>
                    <a:pt x="669" y="74"/>
                    <a:pt x="594" y="0"/>
                    <a:pt x="502" y="0"/>
                  </a:cubicBez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0">
              <a:extLst>
                <a:ext uri="{FF2B5EF4-FFF2-40B4-BE49-F238E27FC236}">
                  <a16:creationId xmlns:a16="http://schemas.microsoft.com/office/drawing/2014/main" id="{AA9AAF9B-85DD-4737-96F5-F0037530E883}"/>
                </a:ext>
              </a:extLst>
            </p:cNvPr>
            <p:cNvSpPr>
              <a:spLocks/>
            </p:cNvSpPr>
            <p:nvPr/>
          </p:nvSpPr>
          <p:spPr bwMode="auto">
            <a:xfrm>
              <a:off x="-5041900" y="3454400"/>
              <a:ext cx="1460500" cy="1554163"/>
            </a:xfrm>
            <a:custGeom>
              <a:avLst/>
              <a:gdLst>
                <a:gd name="T0" fmla="*/ 63 w 466"/>
                <a:gd name="T1" fmla="*/ 0 h 465"/>
                <a:gd name="T2" fmla="*/ 0 w 466"/>
                <a:gd name="T3" fmla="*/ 131 h 465"/>
                <a:gd name="T4" fmla="*/ 334 w 466"/>
                <a:gd name="T5" fmla="*/ 465 h 465"/>
                <a:gd name="T6" fmla="*/ 466 w 466"/>
                <a:gd name="T7" fmla="*/ 396 h 465"/>
                <a:gd name="T8" fmla="*/ 63 w 466"/>
                <a:gd name="T9" fmla="*/ 0 h 465"/>
              </a:gdLst>
              <a:ahLst/>
              <a:cxnLst>
                <a:cxn ang="0">
                  <a:pos x="T0" y="T1"/>
                </a:cxn>
                <a:cxn ang="0">
                  <a:pos x="T2" y="T3"/>
                </a:cxn>
                <a:cxn ang="0">
                  <a:pos x="T4" y="T5"/>
                </a:cxn>
                <a:cxn ang="0">
                  <a:pos x="T6" y="T7"/>
                </a:cxn>
                <a:cxn ang="0">
                  <a:pos x="T8" y="T9"/>
                </a:cxn>
              </a:cxnLst>
              <a:rect l="0" t="0" r="r" b="b"/>
              <a:pathLst>
                <a:path w="466" h="465">
                  <a:moveTo>
                    <a:pt x="63" y="0"/>
                  </a:moveTo>
                  <a:cubicBezTo>
                    <a:pt x="23" y="32"/>
                    <a:pt x="0" y="80"/>
                    <a:pt x="0" y="131"/>
                  </a:cubicBezTo>
                  <a:cubicBezTo>
                    <a:pt x="0" y="331"/>
                    <a:pt x="334" y="465"/>
                    <a:pt x="334" y="465"/>
                  </a:cubicBezTo>
                  <a:cubicBezTo>
                    <a:pt x="380" y="446"/>
                    <a:pt x="424" y="423"/>
                    <a:pt x="466" y="396"/>
                  </a:cubicBezTo>
                  <a:cubicBezTo>
                    <a:pt x="395" y="365"/>
                    <a:pt x="78" y="214"/>
                    <a:pt x="63" y="0"/>
                  </a:cubicBezTo>
                  <a:close/>
                </a:path>
              </a:pathLst>
            </a:custGeom>
            <a:solidFill>
              <a:srgbClr val="ED0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1">
              <a:extLst>
                <a:ext uri="{FF2B5EF4-FFF2-40B4-BE49-F238E27FC236}">
                  <a16:creationId xmlns:a16="http://schemas.microsoft.com/office/drawing/2014/main" id="{39042B8F-8473-46F3-B0AD-F6638148B854}"/>
                </a:ext>
              </a:extLst>
            </p:cNvPr>
            <p:cNvSpPr>
              <a:spLocks/>
            </p:cNvSpPr>
            <p:nvPr/>
          </p:nvSpPr>
          <p:spPr bwMode="auto">
            <a:xfrm>
              <a:off x="-3590925" y="3514725"/>
              <a:ext cx="498475" cy="531813"/>
            </a:xfrm>
            <a:custGeom>
              <a:avLst/>
              <a:gdLst>
                <a:gd name="T0" fmla="*/ 116 w 159"/>
                <a:gd name="T1" fmla="*/ 42 h 159"/>
                <a:gd name="T2" fmla="*/ 20 w 159"/>
                <a:gd name="T3" fmla="*/ 20 h 159"/>
                <a:gd name="T4" fmla="*/ 42 w 159"/>
                <a:gd name="T5" fmla="*/ 116 h 159"/>
                <a:gd name="T6" fmla="*/ 138 w 159"/>
                <a:gd name="T7" fmla="*/ 138 h 159"/>
                <a:gd name="T8" fmla="*/ 116 w 159"/>
                <a:gd name="T9" fmla="*/ 42 h 159"/>
              </a:gdLst>
              <a:ahLst/>
              <a:cxnLst>
                <a:cxn ang="0">
                  <a:pos x="T0" y="T1"/>
                </a:cxn>
                <a:cxn ang="0">
                  <a:pos x="T2" y="T3"/>
                </a:cxn>
                <a:cxn ang="0">
                  <a:pos x="T4" y="T5"/>
                </a:cxn>
                <a:cxn ang="0">
                  <a:pos x="T6" y="T7"/>
                </a:cxn>
                <a:cxn ang="0">
                  <a:pos x="T8" y="T9"/>
                </a:cxn>
              </a:cxnLst>
              <a:rect l="0" t="0" r="r" b="b"/>
              <a:pathLst>
                <a:path w="159" h="159">
                  <a:moveTo>
                    <a:pt x="116" y="42"/>
                  </a:moveTo>
                  <a:cubicBezTo>
                    <a:pt x="83" y="10"/>
                    <a:pt x="40" y="0"/>
                    <a:pt x="20" y="20"/>
                  </a:cubicBezTo>
                  <a:cubicBezTo>
                    <a:pt x="0" y="41"/>
                    <a:pt x="10" y="84"/>
                    <a:pt x="42" y="116"/>
                  </a:cubicBezTo>
                  <a:cubicBezTo>
                    <a:pt x="75" y="149"/>
                    <a:pt x="118" y="159"/>
                    <a:pt x="138" y="138"/>
                  </a:cubicBezTo>
                  <a:cubicBezTo>
                    <a:pt x="159" y="118"/>
                    <a:pt x="149" y="75"/>
                    <a:pt x="116" y="42"/>
                  </a:cubicBezTo>
                  <a:close/>
                </a:path>
              </a:pathLst>
            </a:custGeom>
            <a:solidFill>
              <a:srgbClr val="F1A6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2">
              <a:extLst>
                <a:ext uri="{FF2B5EF4-FFF2-40B4-BE49-F238E27FC236}">
                  <a16:creationId xmlns:a16="http://schemas.microsoft.com/office/drawing/2014/main" id="{760E8CAD-BCFD-4EA2-9741-E11ABF6F3B77}"/>
                </a:ext>
              </a:extLst>
            </p:cNvPr>
            <p:cNvSpPr>
              <a:spLocks/>
            </p:cNvSpPr>
            <p:nvPr/>
          </p:nvSpPr>
          <p:spPr bwMode="auto">
            <a:xfrm>
              <a:off x="-3340100" y="2565400"/>
              <a:ext cx="1898650" cy="138113"/>
            </a:xfrm>
            <a:custGeom>
              <a:avLst/>
              <a:gdLst>
                <a:gd name="T0" fmla="*/ 585 w 606"/>
                <a:gd name="T1" fmla="*/ 41 h 41"/>
                <a:gd name="T2" fmla="*/ 21 w 606"/>
                <a:gd name="T3" fmla="*/ 41 h 41"/>
                <a:gd name="T4" fmla="*/ 0 w 606"/>
                <a:gd name="T5" fmla="*/ 21 h 41"/>
                <a:gd name="T6" fmla="*/ 21 w 606"/>
                <a:gd name="T7" fmla="*/ 0 h 41"/>
                <a:gd name="T8" fmla="*/ 585 w 606"/>
                <a:gd name="T9" fmla="*/ 0 h 41"/>
                <a:gd name="T10" fmla="*/ 606 w 606"/>
                <a:gd name="T11" fmla="*/ 21 h 41"/>
                <a:gd name="T12" fmla="*/ 585 w 606"/>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606" h="41">
                  <a:moveTo>
                    <a:pt x="585" y="41"/>
                  </a:moveTo>
                  <a:cubicBezTo>
                    <a:pt x="21" y="41"/>
                    <a:pt x="21" y="41"/>
                    <a:pt x="21" y="41"/>
                  </a:cubicBezTo>
                  <a:cubicBezTo>
                    <a:pt x="10" y="41"/>
                    <a:pt x="0" y="32"/>
                    <a:pt x="0" y="21"/>
                  </a:cubicBezTo>
                  <a:cubicBezTo>
                    <a:pt x="0" y="9"/>
                    <a:pt x="10" y="0"/>
                    <a:pt x="21" y="0"/>
                  </a:cubicBezTo>
                  <a:cubicBezTo>
                    <a:pt x="585" y="0"/>
                    <a:pt x="585" y="0"/>
                    <a:pt x="585" y="0"/>
                  </a:cubicBezTo>
                  <a:cubicBezTo>
                    <a:pt x="597" y="0"/>
                    <a:pt x="606" y="9"/>
                    <a:pt x="606" y="21"/>
                  </a:cubicBezTo>
                  <a:cubicBezTo>
                    <a:pt x="606" y="32"/>
                    <a:pt x="597" y="41"/>
                    <a:pt x="585" y="41"/>
                  </a:cubicBez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Oval 23">
              <a:extLst>
                <a:ext uri="{FF2B5EF4-FFF2-40B4-BE49-F238E27FC236}">
                  <a16:creationId xmlns:a16="http://schemas.microsoft.com/office/drawing/2014/main" id="{CC375BEF-297D-4A81-92AE-1530FA1C5BCC}"/>
                </a:ext>
              </a:extLst>
            </p:cNvPr>
            <p:cNvSpPr>
              <a:spLocks noChangeArrowheads="1"/>
            </p:cNvSpPr>
            <p:nvPr/>
          </p:nvSpPr>
          <p:spPr bwMode="auto">
            <a:xfrm>
              <a:off x="-3340100" y="1866900"/>
              <a:ext cx="130175" cy="141288"/>
            </a:xfrm>
            <a:prstGeom prst="ellipse">
              <a:avLst/>
            </a:prstGeom>
            <a:solidFill>
              <a:srgbClr val="CE59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4">
              <a:extLst>
                <a:ext uri="{FF2B5EF4-FFF2-40B4-BE49-F238E27FC236}">
                  <a16:creationId xmlns:a16="http://schemas.microsoft.com/office/drawing/2014/main" id="{633D0DB6-4A96-4812-BE3F-374BE5A26750}"/>
                </a:ext>
              </a:extLst>
            </p:cNvPr>
            <p:cNvSpPr>
              <a:spLocks/>
            </p:cNvSpPr>
            <p:nvPr/>
          </p:nvSpPr>
          <p:spPr bwMode="auto">
            <a:xfrm>
              <a:off x="-2641600" y="1025525"/>
              <a:ext cx="598488" cy="3197225"/>
            </a:xfrm>
            <a:custGeom>
              <a:avLst/>
              <a:gdLst>
                <a:gd name="T0" fmla="*/ 91 w 191"/>
                <a:gd name="T1" fmla="*/ 957 h 957"/>
                <a:gd name="T2" fmla="*/ 16 w 191"/>
                <a:gd name="T3" fmla="*/ 910 h 957"/>
                <a:gd name="T4" fmla="*/ 26 w 191"/>
                <a:gd name="T5" fmla="*/ 822 h 957"/>
                <a:gd name="T6" fmla="*/ 120 w 191"/>
                <a:gd name="T7" fmla="*/ 703 h 957"/>
                <a:gd name="T8" fmla="*/ 141 w 191"/>
                <a:gd name="T9" fmla="*/ 616 h 957"/>
                <a:gd name="T10" fmla="*/ 134 w 191"/>
                <a:gd name="T11" fmla="*/ 586 h 957"/>
                <a:gd name="T12" fmla="*/ 134 w 191"/>
                <a:gd name="T13" fmla="*/ 377 h 957"/>
                <a:gd name="T14" fmla="*/ 141 w 191"/>
                <a:gd name="T15" fmla="*/ 347 h 957"/>
                <a:gd name="T16" fmla="*/ 120 w 191"/>
                <a:gd name="T17" fmla="*/ 259 h 957"/>
                <a:gd name="T18" fmla="*/ 25 w 191"/>
                <a:gd name="T19" fmla="*/ 141 h 957"/>
                <a:gd name="T20" fmla="*/ 37 w 191"/>
                <a:gd name="T21" fmla="*/ 29 h 957"/>
                <a:gd name="T22" fmla="*/ 150 w 191"/>
                <a:gd name="T23" fmla="*/ 30 h 957"/>
                <a:gd name="T24" fmla="*/ 150 w 191"/>
                <a:gd name="T25" fmla="*/ 60 h 957"/>
                <a:gd name="T26" fmla="*/ 120 w 191"/>
                <a:gd name="T27" fmla="*/ 60 h 957"/>
                <a:gd name="T28" fmla="*/ 65 w 191"/>
                <a:gd name="T29" fmla="*/ 61 h 957"/>
                <a:gd name="T30" fmla="*/ 58 w 191"/>
                <a:gd name="T31" fmla="*/ 115 h 957"/>
                <a:gd name="T32" fmla="*/ 153 w 191"/>
                <a:gd name="T33" fmla="*/ 234 h 957"/>
                <a:gd name="T34" fmla="*/ 182 w 191"/>
                <a:gd name="T35" fmla="*/ 356 h 957"/>
                <a:gd name="T36" fmla="*/ 174 w 191"/>
                <a:gd name="T37" fmla="*/ 386 h 957"/>
                <a:gd name="T38" fmla="*/ 174 w 191"/>
                <a:gd name="T39" fmla="*/ 577 h 957"/>
                <a:gd name="T40" fmla="*/ 182 w 191"/>
                <a:gd name="T41" fmla="*/ 607 h 957"/>
                <a:gd name="T42" fmla="*/ 153 w 191"/>
                <a:gd name="T43" fmla="*/ 730 h 957"/>
                <a:gd name="T44" fmla="*/ 59 w 191"/>
                <a:gd name="T45" fmla="*/ 848 h 957"/>
                <a:gd name="T46" fmla="*/ 65 w 191"/>
                <a:gd name="T47" fmla="*/ 902 h 957"/>
                <a:gd name="T48" fmla="*/ 120 w 191"/>
                <a:gd name="T49" fmla="*/ 903 h 957"/>
                <a:gd name="T50" fmla="*/ 150 w 191"/>
                <a:gd name="T51" fmla="*/ 903 h 957"/>
                <a:gd name="T52" fmla="*/ 150 w 191"/>
                <a:gd name="T53" fmla="*/ 933 h 957"/>
                <a:gd name="T54" fmla="*/ 91 w 191"/>
                <a:gd name="T55" fmla="*/ 957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1" h="957">
                  <a:moveTo>
                    <a:pt x="91" y="957"/>
                  </a:moveTo>
                  <a:cubicBezTo>
                    <a:pt x="59" y="957"/>
                    <a:pt x="30" y="938"/>
                    <a:pt x="16" y="910"/>
                  </a:cubicBezTo>
                  <a:cubicBezTo>
                    <a:pt x="2" y="881"/>
                    <a:pt x="6" y="847"/>
                    <a:pt x="26" y="822"/>
                  </a:cubicBezTo>
                  <a:cubicBezTo>
                    <a:pt x="120" y="703"/>
                    <a:pt x="120" y="703"/>
                    <a:pt x="120" y="703"/>
                  </a:cubicBezTo>
                  <a:cubicBezTo>
                    <a:pt x="140" y="679"/>
                    <a:pt x="148" y="646"/>
                    <a:pt x="141" y="616"/>
                  </a:cubicBezTo>
                  <a:cubicBezTo>
                    <a:pt x="134" y="586"/>
                    <a:pt x="134" y="586"/>
                    <a:pt x="134" y="586"/>
                  </a:cubicBezTo>
                  <a:cubicBezTo>
                    <a:pt x="119" y="517"/>
                    <a:pt x="119" y="446"/>
                    <a:pt x="134" y="377"/>
                  </a:cubicBezTo>
                  <a:cubicBezTo>
                    <a:pt x="141" y="347"/>
                    <a:pt x="141" y="347"/>
                    <a:pt x="141" y="347"/>
                  </a:cubicBezTo>
                  <a:cubicBezTo>
                    <a:pt x="148" y="316"/>
                    <a:pt x="140" y="284"/>
                    <a:pt x="120" y="259"/>
                  </a:cubicBezTo>
                  <a:cubicBezTo>
                    <a:pt x="25" y="141"/>
                    <a:pt x="25" y="141"/>
                    <a:pt x="25" y="141"/>
                  </a:cubicBezTo>
                  <a:cubicBezTo>
                    <a:pt x="0" y="106"/>
                    <a:pt x="5" y="58"/>
                    <a:pt x="37" y="29"/>
                  </a:cubicBezTo>
                  <a:cubicBezTo>
                    <a:pt x="69" y="0"/>
                    <a:pt x="118" y="1"/>
                    <a:pt x="150" y="30"/>
                  </a:cubicBezTo>
                  <a:cubicBezTo>
                    <a:pt x="158" y="38"/>
                    <a:pt x="158" y="52"/>
                    <a:pt x="150" y="60"/>
                  </a:cubicBezTo>
                  <a:cubicBezTo>
                    <a:pt x="141" y="68"/>
                    <a:pt x="128" y="68"/>
                    <a:pt x="120" y="60"/>
                  </a:cubicBezTo>
                  <a:cubicBezTo>
                    <a:pt x="104" y="47"/>
                    <a:pt x="81" y="47"/>
                    <a:pt x="65" y="61"/>
                  </a:cubicBezTo>
                  <a:cubicBezTo>
                    <a:pt x="50" y="75"/>
                    <a:pt x="47" y="98"/>
                    <a:pt x="58" y="115"/>
                  </a:cubicBezTo>
                  <a:cubicBezTo>
                    <a:pt x="153" y="234"/>
                    <a:pt x="153" y="234"/>
                    <a:pt x="153" y="234"/>
                  </a:cubicBezTo>
                  <a:cubicBezTo>
                    <a:pt x="181" y="268"/>
                    <a:pt x="191" y="313"/>
                    <a:pt x="182" y="356"/>
                  </a:cubicBezTo>
                  <a:cubicBezTo>
                    <a:pt x="174" y="386"/>
                    <a:pt x="174" y="386"/>
                    <a:pt x="174" y="386"/>
                  </a:cubicBezTo>
                  <a:cubicBezTo>
                    <a:pt x="160" y="449"/>
                    <a:pt x="160" y="514"/>
                    <a:pt x="174" y="577"/>
                  </a:cubicBezTo>
                  <a:cubicBezTo>
                    <a:pt x="182" y="607"/>
                    <a:pt x="182" y="607"/>
                    <a:pt x="182" y="607"/>
                  </a:cubicBezTo>
                  <a:cubicBezTo>
                    <a:pt x="191" y="650"/>
                    <a:pt x="181" y="695"/>
                    <a:pt x="153" y="730"/>
                  </a:cubicBezTo>
                  <a:cubicBezTo>
                    <a:pt x="59" y="848"/>
                    <a:pt x="59" y="848"/>
                    <a:pt x="59" y="848"/>
                  </a:cubicBezTo>
                  <a:cubicBezTo>
                    <a:pt x="47" y="865"/>
                    <a:pt x="50" y="888"/>
                    <a:pt x="65" y="902"/>
                  </a:cubicBezTo>
                  <a:cubicBezTo>
                    <a:pt x="81" y="916"/>
                    <a:pt x="104" y="917"/>
                    <a:pt x="120" y="903"/>
                  </a:cubicBezTo>
                  <a:cubicBezTo>
                    <a:pt x="128" y="895"/>
                    <a:pt x="142" y="895"/>
                    <a:pt x="150" y="903"/>
                  </a:cubicBezTo>
                  <a:cubicBezTo>
                    <a:pt x="158" y="911"/>
                    <a:pt x="158" y="925"/>
                    <a:pt x="150" y="933"/>
                  </a:cubicBezTo>
                  <a:cubicBezTo>
                    <a:pt x="134" y="948"/>
                    <a:pt x="113" y="957"/>
                    <a:pt x="91" y="957"/>
                  </a:cubicBez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5">
              <a:extLst>
                <a:ext uri="{FF2B5EF4-FFF2-40B4-BE49-F238E27FC236}">
                  <a16:creationId xmlns:a16="http://schemas.microsoft.com/office/drawing/2014/main" id="{D187541E-611B-4932-A0F4-A28D05BF5CEC}"/>
                </a:ext>
              </a:extLst>
            </p:cNvPr>
            <p:cNvSpPr>
              <a:spLocks/>
            </p:cNvSpPr>
            <p:nvPr/>
          </p:nvSpPr>
          <p:spPr bwMode="auto">
            <a:xfrm>
              <a:off x="-1636713" y="2355850"/>
              <a:ext cx="392113" cy="557213"/>
            </a:xfrm>
            <a:custGeom>
              <a:avLst/>
              <a:gdLst>
                <a:gd name="T0" fmla="*/ 0 w 125"/>
                <a:gd name="T1" fmla="*/ 42 h 167"/>
                <a:gd name="T2" fmla="*/ 41 w 125"/>
                <a:gd name="T3" fmla="*/ 84 h 167"/>
                <a:gd name="T4" fmla="*/ 0 w 125"/>
                <a:gd name="T5" fmla="*/ 125 h 167"/>
                <a:gd name="T6" fmla="*/ 41 w 125"/>
                <a:gd name="T7" fmla="*/ 167 h 167"/>
                <a:gd name="T8" fmla="*/ 125 w 125"/>
                <a:gd name="T9" fmla="*/ 84 h 167"/>
                <a:gd name="T10" fmla="*/ 41 w 125"/>
                <a:gd name="T11" fmla="*/ 0 h 167"/>
                <a:gd name="T12" fmla="*/ 0 w 125"/>
                <a:gd name="T13" fmla="*/ 42 h 167"/>
              </a:gdLst>
              <a:ahLst/>
              <a:cxnLst>
                <a:cxn ang="0">
                  <a:pos x="T0" y="T1"/>
                </a:cxn>
                <a:cxn ang="0">
                  <a:pos x="T2" y="T3"/>
                </a:cxn>
                <a:cxn ang="0">
                  <a:pos x="T4" y="T5"/>
                </a:cxn>
                <a:cxn ang="0">
                  <a:pos x="T6" y="T7"/>
                </a:cxn>
                <a:cxn ang="0">
                  <a:pos x="T8" y="T9"/>
                </a:cxn>
                <a:cxn ang="0">
                  <a:pos x="T10" y="T11"/>
                </a:cxn>
                <a:cxn ang="0">
                  <a:pos x="T12" y="T13"/>
                </a:cxn>
              </a:cxnLst>
              <a:rect l="0" t="0" r="r" b="b"/>
              <a:pathLst>
                <a:path w="125" h="167">
                  <a:moveTo>
                    <a:pt x="0" y="42"/>
                  </a:moveTo>
                  <a:cubicBezTo>
                    <a:pt x="0" y="65"/>
                    <a:pt x="18" y="84"/>
                    <a:pt x="41" y="84"/>
                  </a:cubicBezTo>
                  <a:cubicBezTo>
                    <a:pt x="18" y="84"/>
                    <a:pt x="0" y="102"/>
                    <a:pt x="0" y="125"/>
                  </a:cubicBezTo>
                  <a:cubicBezTo>
                    <a:pt x="0" y="148"/>
                    <a:pt x="18" y="167"/>
                    <a:pt x="41" y="167"/>
                  </a:cubicBezTo>
                  <a:cubicBezTo>
                    <a:pt x="91" y="167"/>
                    <a:pt x="125" y="84"/>
                    <a:pt x="125" y="84"/>
                  </a:cubicBezTo>
                  <a:cubicBezTo>
                    <a:pt x="125" y="84"/>
                    <a:pt x="91" y="0"/>
                    <a:pt x="41" y="0"/>
                  </a:cubicBezTo>
                  <a:cubicBezTo>
                    <a:pt x="18" y="0"/>
                    <a:pt x="0" y="19"/>
                    <a:pt x="0" y="42"/>
                  </a:cubicBez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6">
              <a:extLst>
                <a:ext uri="{FF2B5EF4-FFF2-40B4-BE49-F238E27FC236}">
                  <a16:creationId xmlns:a16="http://schemas.microsoft.com/office/drawing/2014/main" id="{DFB2EF59-DA8C-4E41-B643-FD0DAEBD0262}"/>
                </a:ext>
              </a:extLst>
            </p:cNvPr>
            <p:cNvSpPr>
              <a:spLocks/>
            </p:cNvSpPr>
            <p:nvPr/>
          </p:nvSpPr>
          <p:spPr bwMode="auto">
            <a:xfrm>
              <a:off x="-1560513" y="2355850"/>
              <a:ext cx="315913" cy="400050"/>
            </a:xfrm>
            <a:custGeom>
              <a:avLst/>
              <a:gdLst>
                <a:gd name="T0" fmla="*/ 17 w 101"/>
                <a:gd name="T1" fmla="*/ 0 h 120"/>
                <a:gd name="T2" fmla="*/ 0 w 101"/>
                <a:gd name="T3" fmla="*/ 4 h 120"/>
                <a:gd name="T4" fmla="*/ 81 w 101"/>
                <a:gd name="T5" fmla="*/ 120 h 120"/>
                <a:gd name="T6" fmla="*/ 101 w 101"/>
                <a:gd name="T7" fmla="*/ 84 h 120"/>
                <a:gd name="T8" fmla="*/ 17 w 101"/>
                <a:gd name="T9" fmla="*/ 0 h 120"/>
              </a:gdLst>
              <a:ahLst/>
              <a:cxnLst>
                <a:cxn ang="0">
                  <a:pos x="T0" y="T1"/>
                </a:cxn>
                <a:cxn ang="0">
                  <a:pos x="T2" y="T3"/>
                </a:cxn>
                <a:cxn ang="0">
                  <a:pos x="T4" y="T5"/>
                </a:cxn>
                <a:cxn ang="0">
                  <a:pos x="T6" y="T7"/>
                </a:cxn>
                <a:cxn ang="0">
                  <a:pos x="T8" y="T9"/>
                </a:cxn>
              </a:cxnLst>
              <a:rect l="0" t="0" r="r" b="b"/>
              <a:pathLst>
                <a:path w="101" h="120">
                  <a:moveTo>
                    <a:pt x="17" y="0"/>
                  </a:moveTo>
                  <a:cubicBezTo>
                    <a:pt x="11" y="0"/>
                    <a:pt x="5" y="1"/>
                    <a:pt x="0" y="4"/>
                  </a:cubicBezTo>
                  <a:cubicBezTo>
                    <a:pt x="10" y="52"/>
                    <a:pt x="39" y="94"/>
                    <a:pt x="81" y="120"/>
                  </a:cubicBezTo>
                  <a:cubicBezTo>
                    <a:pt x="89" y="108"/>
                    <a:pt x="96" y="96"/>
                    <a:pt x="101" y="84"/>
                  </a:cubicBezTo>
                  <a:cubicBezTo>
                    <a:pt x="101" y="84"/>
                    <a:pt x="67" y="0"/>
                    <a:pt x="17" y="0"/>
                  </a:cubicBezTo>
                  <a:close/>
                </a:path>
              </a:pathLst>
            </a:custGeom>
            <a:solidFill>
              <a:srgbClr val="F1A6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2" name="Rectangle 31">
            <a:extLst>
              <a:ext uri="{FF2B5EF4-FFF2-40B4-BE49-F238E27FC236}">
                <a16:creationId xmlns:a16="http://schemas.microsoft.com/office/drawing/2014/main" id="{0C74A1BA-E5EC-4E07-81F5-76DD20F54B18}"/>
              </a:ext>
            </a:extLst>
          </p:cNvPr>
          <p:cNvSpPr/>
          <p:nvPr/>
        </p:nvSpPr>
        <p:spPr>
          <a:xfrm>
            <a:off x="7144252" y="1922764"/>
            <a:ext cx="3987800" cy="4033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1BEE0187-F5FD-46D3-8651-70D44E61E3D3}"/>
              </a:ext>
            </a:extLst>
          </p:cNvPr>
          <p:cNvSpPr/>
          <p:nvPr/>
        </p:nvSpPr>
        <p:spPr>
          <a:xfrm>
            <a:off x="7701663" y="2370737"/>
            <a:ext cx="2872979" cy="3137590"/>
          </a:xfrm>
          <a:prstGeom prst="rect">
            <a:avLst/>
          </a:prstGeom>
        </p:spPr>
        <p:txBody>
          <a:bodyPr wrap="square">
            <a:spAutoFit/>
          </a:bodyPr>
          <a:lstStyle/>
          <a:p>
            <a:pPr>
              <a:lnSpc>
                <a:spcPts val="2000"/>
              </a:lnSpc>
            </a:pPr>
            <a:r>
              <a:rPr lang="en-US" sz="1000" dirty="0">
                <a:solidFill>
                  <a:srgbClr val="000000"/>
                </a:solidFill>
                <a:latin typeface="Roboto Slab" pitchFamily="2" charset="0"/>
                <a:ea typeface="Roboto Slab" pitchFamily="2" charset="0"/>
              </a:rPr>
              <a:t>There are many variations of passages of Lorem Ipsum available, but the majority have suffered alteration in some form, by injected </a:t>
            </a:r>
            <a:r>
              <a:rPr lang="en-US" sz="1000" dirty="0" err="1">
                <a:solidFill>
                  <a:srgbClr val="000000"/>
                </a:solidFill>
                <a:latin typeface="Roboto Slab" pitchFamily="2" charset="0"/>
                <a:ea typeface="Roboto Slab" pitchFamily="2" charset="0"/>
              </a:rPr>
              <a:t>humour</a:t>
            </a:r>
            <a:r>
              <a:rPr lang="en-US" sz="1000" dirty="0">
                <a:solidFill>
                  <a:srgbClr val="000000"/>
                </a:solidFill>
                <a:latin typeface="Roboto Slab" pitchFamily="2" charset="0"/>
                <a:ea typeface="Roboto Slab" pitchFamily="2" charset="0"/>
              </a:rPr>
              <a:t>, or </a:t>
            </a:r>
            <a:r>
              <a:rPr lang="en-US" sz="1000" dirty="0" err="1">
                <a:solidFill>
                  <a:srgbClr val="000000"/>
                </a:solidFill>
                <a:latin typeface="Roboto Slab" pitchFamily="2" charset="0"/>
                <a:ea typeface="Roboto Slab" pitchFamily="2" charset="0"/>
              </a:rPr>
              <a:t>randomised</a:t>
            </a:r>
            <a:r>
              <a:rPr lang="en-US" sz="1000" dirty="0">
                <a:solidFill>
                  <a:srgbClr val="000000"/>
                </a:solidFill>
                <a:latin typeface="Roboto Slab" pitchFamily="2" charset="0"/>
                <a:ea typeface="Roboto Slab" pitchFamily="2" charset="0"/>
              </a:rPr>
              <a:t> words which don't look even slightly believable. If you are going to use a passage of Lorem Ipsum, you need to be sure there isn't anything embarrassing hidden in the middle of text. All the Lorem Ipsum generators on the Internet tend to repeat predefined chunks as necessary, making this the first true generator on the Internet. It uses a dictionary of over </a:t>
            </a:r>
            <a:endParaRPr lang="en-US" sz="1000" dirty="0">
              <a:latin typeface="Roboto Slab" pitchFamily="2" charset="0"/>
              <a:ea typeface="Roboto Slab" pitchFamily="2" charset="0"/>
            </a:endParaRPr>
          </a:p>
        </p:txBody>
      </p:sp>
    </p:spTree>
    <p:extLst>
      <p:ext uri="{BB962C8B-B14F-4D97-AF65-F5344CB8AC3E}">
        <p14:creationId xmlns:p14="http://schemas.microsoft.com/office/powerpoint/2010/main" val="2100559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5CAC1B9-5A80-4C74-BF5A-675F578E88CC}"/>
              </a:ext>
            </a:extLst>
          </p:cNvPr>
          <p:cNvSpPr txBox="1"/>
          <p:nvPr/>
        </p:nvSpPr>
        <p:spPr>
          <a:xfrm>
            <a:off x="3792324" y="560829"/>
            <a:ext cx="4607352" cy="630942"/>
          </a:xfrm>
          <a:prstGeom prst="rect">
            <a:avLst/>
          </a:prstGeom>
          <a:noFill/>
        </p:spPr>
        <p:txBody>
          <a:bodyPr wrap="none" rtlCol="0">
            <a:spAutoFit/>
          </a:bodyPr>
          <a:lstStyle/>
          <a:p>
            <a:pPr algn="ctr"/>
            <a:r>
              <a:rPr lang="en-US" sz="3500" b="1" dirty="0">
                <a:solidFill>
                  <a:schemeClr val="accent2"/>
                </a:solidFill>
                <a:latin typeface="Roboto Slab" pitchFamily="2" charset="0"/>
                <a:ea typeface="Roboto Slab" pitchFamily="2" charset="0"/>
              </a:rPr>
              <a:t>WHAT PEOPLE SAID</a:t>
            </a:r>
          </a:p>
        </p:txBody>
      </p:sp>
      <p:pic>
        <p:nvPicPr>
          <p:cNvPr id="40" name="Picture Placeholder 39">
            <a:extLst>
              <a:ext uri="{FF2B5EF4-FFF2-40B4-BE49-F238E27FC236}">
                <a16:creationId xmlns:a16="http://schemas.microsoft.com/office/drawing/2014/main" id="{2C1480E6-D75D-405A-9DEE-0523F816DE6E}"/>
              </a:ext>
            </a:extLst>
          </p:cNvPr>
          <p:cNvPicPr>
            <a:picLocks noGrp="1" noChangeAspect="1"/>
          </p:cNvPicPr>
          <p:nvPr>
            <p:ph type="pic" sz="quarter" idx="17"/>
          </p:nvPr>
        </p:nvPicPr>
        <p:blipFill>
          <a:blip r:embed="rId2"/>
          <a:srcRect t="5245" b="5245"/>
          <a:stretch>
            <a:fillRect/>
          </a:stretch>
        </p:blipFill>
        <p:spPr/>
      </p:pic>
      <p:pic>
        <p:nvPicPr>
          <p:cNvPr id="42" name="Picture Placeholder 41">
            <a:extLst>
              <a:ext uri="{FF2B5EF4-FFF2-40B4-BE49-F238E27FC236}">
                <a16:creationId xmlns:a16="http://schemas.microsoft.com/office/drawing/2014/main" id="{DF0FECE3-A040-4306-97F4-B25852CE21A3}"/>
              </a:ext>
            </a:extLst>
          </p:cNvPr>
          <p:cNvPicPr>
            <a:picLocks noGrp="1" noChangeAspect="1"/>
          </p:cNvPicPr>
          <p:nvPr>
            <p:ph type="pic" sz="quarter" idx="18"/>
          </p:nvPr>
        </p:nvPicPr>
        <p:blipFill>
          <a:blip r:embed="rId3"/>
          <a:srcRect t="16044" b="16044"/>
          <a:stretch>
            <a:fillRect/>
          </a:stretch>
        </p:blipFill>
        <p:spPr/>
      </p:pic>
      <p:pic>
        <p:nvPicPr>
          <p:cNvPr id="44" name="Picture Placeholder 43">
            <a:extLst>
              <a:ext uri="{FF2B5EF4-FFF2-40B4-BE49-F238E27FC236}">
                <a16:creationId xmlns:a16="http://schemas.microsoft.com/office/drawing/2014/main" id="{04F84A04-45EE-4D87-89C5-91AF4DEBB185}"/>
              </a:ext>
            </a:extLst>
          </p:cNvPr>
          <p:cNvPicPr>
            <a:picLocks noGrp="1" noChangeAspect="1"/>
          </p:cNvPicPr>
          <p:nvPr>
            <p:ph type="pic" sz="quarter" idx="19"/>
          </p:nvPr>
        </p:nvPicPr>
        <p:blipFill rotWithShape="1">
          <a:blip r:embed="rId4"/>
          <a:srcRect l="17623" t="24122" r="32647" b="12448"/>
          <a:stretch/>
        </p:blipFill>
        <p:spPr>
          <a:xfrm>
            <a:off x="8034945" y="1902273"/>
            <a:ext cx="2322285" cy="1973942"/>
          </a:xfrm>
        </p:spPr>
      </p:pic>
      <p:grpSp>
        <p:nvGrpSpPr>
          <p:cNvPr id="13" name="Group 12">
            <a:extLst>
              <a:ext uri="{FF2B5EF4-FFF2-40B4-BE49-F238E27FC236}">
                <a16:creationId xmlns:a16="http://schemas.microsoft.com/office/drawing/2014/main" id="{0C320B72-741C-4109-9CBF-783292B88071}"/>
              </a:ext>
            </a:extLst>
          </p:cNvPr>
          <p:cNvGrpSpPr/>
          <p:nvPr/>
        </p:nvGrpSpPr>
        <p:grpSpPr>
          <a:xfrm>
            <a:off x="1592030" y="4445245"/>
            <a:ext cx="2565026" cy="1158662"/>
            <a:chOff x="1128288" y="4488788"/>
            <a:chExt cx="2565026" cy="1158662"/>
          </a:xfrm>
        </p:grpSpPr>
        <p:sp>
          <p:nvSpPr>
            <p:cNvPr id="3" name="TextBox 2">
              <a:extLst>
                <a:ext uri="{FF2B5EF4-FFF2-40B4-BE49-F238E27FC236}">
                  <a16:creationId xmlns:a16="http://schemas.microsoft.com/office/drawing/2014/main" id="{D791EBCC-7BCC-4A9B-AF5B-75504D841E30}"/>
                </a:ext>
              </a:extLst>
            </p:cNvPr>
            <p:cNvSpPr txBox="1"/>
            <p:nvPr/>
          </p:nvSpPr>
          <p:spPr>
            <a:xfrm>
              <a:off x="1128288" y="4488788"/>
              <a:ext cx="1511952" cy="369332"/>
            </a:xfrm>
            <a:prstGeom prst="rect">
              <a:avLst/>
            </a:prstGeom>
            <a:noFill/>
          </p:spPr>
          <p:txBody>
            <a:bodyPr wrap="none" rtlCol="0">
              <a:spAutoFit/>
            </a:bodyPr>
            <a:lstStyle/>
            <a:p>
              <a:r>
                <a:rPr lang="en-US" b="1" dirty="0" err="1">
                  <a:solidFill>
                    <a:schemeClr val="accent2"/>
                  </a:solidFill>
                  <a:latin typeface="Roboto Slab" pitchFamily="2" charset="0"/>
                  <a:ea typeface="Roboto Slab" pitchFamily="2" charset="0"/>
                </a:rPr>
                <a:t>Mr.Johnson</a:t>
              </a:r>
              <a:endParaRPr lang="en-US" b="1" dirty="0">
                <a:solidFill>
                  <a:schemeClr val="accent2"/>
                </a:solidFill>
                <a:latin typeface="Roboto Slab" pitchFamily="2" charset="0"/>
                <a:ea typeface="Roboto Slab" pitchFamily="2" charset="0"/>
              </a:endParaRPr>
            </a:p>
          </p:txBody>
        </p:sp>
        <p:sp>
          <p:nvSpPr>
            <p:cNvPr id="12" name="TextBox 11">
              <a:extLst>
                <a:ext uri="{FF2B5EF4-FFF2-40B4-BE49-F238E27FC236}">
                  <a16:creationId xmlns:a16="http://schemas.microsoft.com/office/drawing/2014/main" id="{797A1294-CE20-48B9-A0C7-F0E81E92187D}"/>
                </a:ext>
              </a:extLst>
            </p:cNvPr>
            <p:cNvSpPr txBox="1"/>
            <p:nvPr/>
          </p:nvSpPr>
          <p:spPr>
            <a:xfrm>
              <a:off x="1128288" y="4955337"/>
              <a:ext cx="2565026" cy="692113"/>
            </a:xfrm>
            <a:prstGeom prst="rect">
              <a:avLst/>
            </a:prstGeom>
            <a:noFill/>
          </p:spPr>
          <p:txBody>
            <a:bodyPr wrap="square" numCol="1" spcCol="457200" rtlCol="0">
              <a:spAutoFit/>
            </a:bodyPr>
            <a:lstStyle/>
            <a:p>
              <a:pPr>
                <a:lnSpc>
                  <a:spcPct val="150000"/>
                </a:lnSpc>
              </a:pPr>
              <a:r>
                <a:rPr lang="en-US" sz="900" dirty="0">
                  <a:latin typeface="Roboto Slab" pitchFamily="2" charset="0"/>
                  <a:ea typeface="Roboto Slab" pitchFamily="2" charset="0"/>
                  <a:cs typeface="Montserrat" charset="0"/>
                </a:rPr>
                <a:t>Lesser first day kind god us earth. The From firmament and, Yielding god hath waters kind called does.</a:t>
              </a:r>
            </a:p>
          </p:txBody>
        </p:sp>
      </p:grpSp>
      <p:grpSp>
        <p:nvGrpSpPr>
          <p:cNvPr id="14" name="Group 13">
            <a:extLst>
              <a:ext uri="{FF2B5EF4-FFF2-40B4-BE49-F238E27FC236}">
                <a16:creationId xmlns:a16="http://schemas.microsoft.com/office/drawing/2014/main" id="{CEBC1180-9076-489A-B184-68D89BDCA86A}"/>
              </a:ext>
            </a:extLst>
          </p:cNvPr>
          <p:cNvGrpSpPr/>
          <p:nvPr/>
        </p:nvGrpSpPr>
        <p:grpSpPr>
          <a:xfrm>
            <a:off x="4813487" y="4445245"/>
            <a:ext cx="2565026" cy="1158662"/>
            <a:chOff x="4813487" y="4488788"/>
            <a:chExt cx="2565026" cy="1158662"/>
          </a:xfrm>
        </p:grpSpPr>
        <p:sp>
          <p:nvSpPr>
            <p:cNvPr id="18" name="TextBox 17">
              <a:extLst>
                <a:ext uri="{FF2B5EF4-FFF2-40B4-BE49-F238E27FC236}">
                  <a16:creationId xmlns:a16="http://schemas.microsoft.com/office/drawing/2014/main" id="{CA3573CC-1531-44F9-A4BB-7B1BD0A7A932}"/>
                </a:ext>
              </a:extLst>
            </p:cNvPr>
            <p:cNvSpPr txBox="1"/>
            <p:nvPr/>
          </p:nvSpPr>
          <p:spPr>
            <a:xfrm>
              <a:off x="4813487" y="4488788"/>
              <a:ext cx="1511952" cy="369332"/>
            </a:xfrm>
            <a:prstGeom prst="rect">
              <a:avLst/>
            </a:prstGeom>
            <a:noFill/>
          </p:spPr>
          <p:txBody>
            <a:bodyPr wrap="none" rtlCol="0">
              <a:spAutoFit/>
            </a:bodyPr>
            <a:lstStyle/>
            <a:p>
              <a:r>
                <a:rPr lang="en-US" b="1" dirty="0" err="1">
                  <a:solidFill>
                    <a:schemeClr val="accent2"/>
                  </a:solidFill>
                  <a:latin typeface="Roboto Slab" pitchFamily="2" charset="0"/>
                  <a:ea typeface="Roboto Slab" pitchFamily="2" charset="0"/>
                </a:rPr>
                <a:t>Mr.Johnson</a:t>
              </a:r>
              <a:endParaRPr lang="en-US" b="1" dirty="0">
                <a:solidFill>
                  <a:schemeClr val="accent2"/>
                </a:solidFill>
                <a:latin typeface="Roboto Slab" pitchFamily="2" charset="0"/>
                <a:ea typeface="Roboto Slab" pitchFamily="2" charset="0"/>
              </a:endParaRPr>
            </a:p>
          </p:txBody>
        </p:sp>
        <p:sp>
          <p:nvSpPr>
            <p:cNvPr id="19" name="TextBox 18">
              <a:extLst>
                <a:ext uri="{FF2B5EF4-FFF2-40B4-BE49-F238E27FC236}">
                  <a16:creationId xmlns:a16="http://schemas.microsoft.com/office/drawing/2014/main" id="{D04834BA-709A-4380-B709-EFFC3142E504}"/>
                </a:ext>
              </a:extLst>
            </p:cNvPr>
            <p:cNvSpPr txBox="1"/>
            <p:nvPr/>
          </p:nvSpPr>
          <p:spPr>
            <a:xfrm>
              <a:off x="4813487" y="4955337"/>
              <a:ext cx="2565026" cy="692113"/>
            </a:xfrm>
            <a:prstGeom prst="rect">
              <a:avLst/>
            </a:prstGeom>
            <a:noFill/>
          </p:spPr>
          <p:txBody>
            <a:bodyPr wrap="square" numCol="1" spcCol="457200" rtlCol="0">
              <a:spAutoFit/>
            </a:bodyPr>
            <a:lstStyle/>
            <a:p>
              <a:pPr>
                <a:lnSpc>
                  <a:spcPct val="150000"/>
                </a:lnSpc>
              </a:pPr>
              <a:r>
                <a:rPr lang="en-US" sz="900" dirty="0">
                  <a:latin typeface="Roboto Slab" pitchFamily="2" charset="0"/>
                  <a:ea typeface="Roboto Slab" pitchFamily="2" charset="0"/>
                  <a:cs typeface="Montserrat" charset="0"/>
                </a:rPr>
                <a:t>Lesser first day kind god us earth. The From firmament and, Yielding god hath waters kind called does.</a:t>
              </a:r>
            </a:p>
          </p:txBody>
        </p:sp>
      </p:grpSp>
      <p:grpSp>
        <p:nvGrpSpPr>
          <p:cNvPr id="15" name="Group 14">
            <a:extLst>
              <a:ext uri="{FF2B5EF4-FFF2-40B4-BE49-F238E27FC236}">
                <a16:creationId xmlns:a16="http://schemas.microsoft.com/office/drawing/2014/main" id="{0CC2AF97-2D39-406B-932D-FAAC80B1AF56}"/>
              </a:ext>
            </a:extLst>
          </p:cNvPr>
          <p:cNvGrpSpPr/>
          <p:nvPr/>
        </p:nvGrpSpPr>
        <p:grpSpPr>
          <a:xfrm>
            <a:off x="8034944" y="4445245"/>
            <a:ext cx="2565026" cy="1158662"/>
            <a:chOff x="8498686" y="4488788"/>
            <a:chExt cx="2565026" cy="1158662"/>
          </a:xfrm>
        </p:grpSpPr>
        <p:sp>
          <p:nvSpPr>
            <p:cNvPr id="23" name="TextBox 22">
              <a:extLst>
                <a:ext uri="{FF2B5EF4-FFF2-40B4-BE49-F238E27FC236}">
                  <a16:creationId xmlns:a16="http://schemas.microsoft.com/office/drawing/2014/main" id="{DA126FCA-FF41-4044-BFB2-304D82B75730}"/>
                </a:ext>
              </a:extLst>
            </p:cNvPr>
            <p:cNvSpPr txBox="1"/>
            <p:nvPr/>
          </p:nvSpPr>
          <p:spPr>
            <a:xfrm>
              <a:off x="8498686" y="4488788"/>
              <a:ext cx="1511952" cy="369332"/>
            </a:xfrm>
            <a:prstGeom prst="rect">
              <a:avLst/>
            </a:prstGeom>
            <a:noFill/>
          </p:spPr>
          <p:txBody>
            <a:bodyPr wrap="none" rtlCol="0">
              <a:spAutoFit/>
            </a:bodyPr>
            <a:lstStyle/>
            <a:p>
              <a:r>
                <a:rPr lang="en-US" b="1" dirty="0" err="1">
                  <a:solidFill>
                    <a:schemeClr val="accent2"/>
                  </a:solidFill>
                  <a:latin typeface="Roboto Slab" pitchFamily="2" charset="0"/>
                  <a:ea typeface="Roboto Slab" pitchFamily="2" charset="0"/>
                </a:rPr>
                <a:t>Mr.Johnson</a:t>
              </a:r>
              <a:endParaRPr lang="en-US" b="1" dirty="0">
                <a:solidFill>
                  <a:schemeClr val="accent2"/>
                </a:solidFill>
                <a:latin typeface="Roboto Slab" pitchFamily="2" charset="0"/>
                <a:ea typeface="Roboto Slab" pitchFamily="2" charset="0"/>
              </a:endParaRPr>
            </a:p>
          </p:txBody>
        </p:sp>
        <p:sp>
          <p:nvSpPr>
            <p:cNvPr id="24" name="TextBox 23">
              <a:extLst>
                <a:ext uri="{FF2B5EF4-FFF2-40B4-BE49-F238E27FC236}">
                  <a16:creationId xmlns:a16="http://schemas.microsoft.com/office/drawing/2014/main" id="{276EC186-94CC-480F-81A3-B0E39E0B7761}"/>
                </a:ext>
              </a:extLst>
            </p:cNvPr>
            <p:cNvSpPr txBox="1"/>
            <p:nvPr/>
          </p:nvSpPr>
          <p:spPr>
            <a:xfrm>
              <a:off x="8498686" y="4955337"/>
              <a:ext cx="2565026" cy="692113"/>
            </a:xfrm>
            <a:prstGeom prst="rect">
              <a:avLst/>
            </a:prstGeom>
            <a:noFill/>
          </p:spPr>
          <p:txBody>
            <a:bodyPr wrap="square" numCol="1" spcCol="457200" rtlCol="0">
              <a:spAutoFit/>
            </a:bodyPr>
            <a:lstStyle/>
            <a:p>
              <a:pPr>
                <a:lnSpc>
                  <a:spcPct val="150000"/>
                </a:lnSpc>
              </a:pPr>
              <a:r>
                <a:rPr lang="en-US" sz="900" dirty="0">
                  <a:latin typeface="Roboto Slab" pitchFamily="2" charset="0"/>
                  <a:ea typeface="Roboto Slab" pitchFamily="2" charset="0"/>
                  <a:cs typeface="Montserrat" charset="0"/>
                </a:rPr>
                <a:t>Lesser first day kind god us earth. The From firmament and, Yielding god hath waters kind called does.</a:t>
              </a:r>
            </a:p>
          </p:txBody>
        </p:sp>
      </p:grpSp>
    </p:spTree>
    <p:extLst>
      <p:ext uri="{BB962C8B-B14F-4D97-AF65-F5344CB8AC3E}">
        <p14:creationId xmlns:p14="http://schemas.microsoft.com/office/powerpoint/2010/main" val="1573222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Placeholder 29">
            <a:extLst>
              <a:ext uri="{FF2B5EF4-FFF2-40B4-BE49-F238E27FC236}">
                <a16:creationId xmlns:a16="http://schemas.microsoft.com/office/drawing/2014/main" id="{CB407B89-6FB0-4AF5-948F-4010AABDCD7D}"/>
              </a:ext>
            </a:extLst>
          </p:cNvPr>
          <p:cNvPicPr>
            <a:picLocks noGrp="1" noChangeAspect="1"/>
          </p:cNvPicPr>
          <p:nvPr>
            <p:ph type="pic" sz="quarter" idx="14"/>
          </p:nvPr>
        </p:nvPicPr>
        <p:blipFill rotWithShape="1">
          <a:blip r:embed="rId2"/>
          <a:srcRect l="50000" t="23050" r="16965"/>
          <a:stretch/>
        </p:blipFill>
        <p:spPr>
          <a:xfrm>
            <a:off x="1510395" y="1596569"/>
            <a:ext cx="2204357" cy="3425371"/>
          </a:xfrm>
        </p:spPr>
      </p:pic>
      <p:pic>
        <p:nvPicPr>
          <p:cNvPr id="32" name="Picture Placeholder 31">
            <a:extLst>
              <a:ext uri="{FF2B5EF4-FFF2-40B4-BE49-F238E27FC236}">
                <a16:creationId xmlns:a16="http://schemas.microsoft.com/office/drawing/2014/main" id="{497272E5-42E0-4296-9324-D43151FBCA70}"/>
              </a:ext>
            </a:extLst>
          </p:cNvPr>
          <p:cNvPicPr>
            <a:picLocks noGrp="1" noChangeAspect="1"/>
          </p:cNvPicPr>
          <p:nvPr>
            <p:ph type="pic" sz="quarter" idx="15"/>
          </p:nvPr>
        </p:nvPicPr>
        <p:blipFill>
          <a:blip r:embed="rId3"/>
          <a:srcRect l="20659" r="20659"/>
          <a:stretch>
            <a:fillRect/>
          </a:stretch>
        </p:blipFill>
        <p:spPr/>
      </p:pic>
      <p:pic>
        <p:nvPicPr>
          <p:cNvPr id="34" name="Picture Placeholder 33">
            <a:extLst>
              <a:ext uri="{FF2B5EF4-FFF2-40B4-BE49-F238E27FC236}">
                <a16:creationId xmlns:a16="http://schemas.microsoft.com/office/drawing/2014/main" id="{37D3CE39-CF95-47CE-9AB0-81B1F24542E7}"/>
              </a:ext>
            </a:extLst>
          </p:cNvPr>
          <p:cNvPicPr>
            <a:picLocks noGrp="1" noChangeAspect="1"/>
          </p:cNvPicPr>
          <p:nvPr>
            <p:ph type="pic" sz="quarter" idx="16"/>
          </p:nvPr>
        </p:nvPicPr>
        <p:blipFill rotWithShape="1">
          <a:blip r:embed="rId4"/>
          <a:srcRect l="16904" t="36706" r="17000" b="2802"/>
          <a:stretch/>
        </p:blipFill>
        <p:spPr>
          <a:xfrm>
            <a:off x="6154965" y="2525481"/>
            <a:ext cx="2204357" cy="2496459"/>
          </a:xfrm>
        </p:spPr>
      </p:pic>
      <p:pic>
        <p:nvPicPr>
          <p:cNvPr id="36" name="Picture Placeholder 35">
            <a:extLst>
              <a:ext uri="{FF2B5EF4-FFF2-40B4-BE49-F238E27FC236}">
                <a16:creationId xmlns:a16="http://schemas.microsoft.com/office/drawing/2014/main" id="{BD6612A9-72D8-4F23-98C1-80B53F0B3DDD}"/>
              </a:ext>
            </a:extLst>
          </p:cNvPr>
          <p:cNvPicPr>
            <a:picLocks noGrp="1" noChangeAspect="1"/>
          </p:cNvPicPr>
          <p:nvPr>
            <p:ph type="pic" sz="quarter" idx="17"/>
          </p:nvPr>
        </p:nvPicPr>
        <p:blipFill>
          <a:blip r:embed="rId5"/>
          <a:srcRect l="24661" r="24661"/>
          <a:stretch>
            <a:fillRect/>
          </a:stretch>
        </p:blipFill>
        <p:spPr/>
      </p:pic>
      <p:sp>
        <p:nvSpPr>
          <p:cNvPr id="10" name="TextBox 9">
            <a:extLst>
              <a:ext uri="{FF2B5EF4-FFF2-40B4-BE49-F238E27FC236}">
                <a16:creationId xmlns:a16="http://schemas.microsoft.com/office/drawing/2014/main" id="{7179C558-B0BC-4DFD-9399-34697D6E801C}"/>
              </a:ext>
            </a:extLst>
          </p:cNvPr>
          <p:cNvSpPr txBox="1"/>
          <p:nvPr/>
        </p:nvSpPr>
        <p:spPr>
          <a:xfrm>
            <a:off x="3542257" y="555387"/>
            <a:ext cx="5107488" cy="630942"/>
          </a:xfrm>
          <a:prstGeom prst="rect">
            <a:avLst/>
          </a:prstGeom>
          <a:noFill/>
        </p:spPr>
        <p:txBody>
          <a:bodyPr wrap="none" rtlCol="0">
            <a:spAutoFit/>
          </a:bodyPr>
          <a:lstStyle/>
          <a:p>
            <a:pPr algn="ctr"/>
            <a:r>
              <a:rPr lang="en-US" sz="3500" b="1" dirty="0">
                <a:solidFill>
                  <a:schemeClr val="accent2"/>
                </a:solidFill>
                <a:latin typeface="Roboto Slab" pitchFamily="2" charset="0"/>
                <a:ea typeface="Roboto Slab" pitchFamily="2" charset="0"/>
              </a:rPr>
              <a:t>SWEETEST MOMENTS</a:t>
            </a:r>
          </a:p>
        </p:txBody>
      </p:sp>
      <p:sp>
        <p:nvSpPr>
          <p:cNvPr id="40" name="Rectangle 39">
            <a:extLst>
              <a:ext uri="{FF2B5EF4-FFF2-40B4-BE49-F238E27FC236}">
                <a16:creationId xmlns:a16="http://schemas.microsoft.com/office/drawing/2014/main" id="{ABCCA5D7-CF82-4B5D-A660-5FD82E6A74AF}"/>
              </a:ext>
            </a:extLst>
          </p:cNvPr>
          <p:cNvSpPr/>
          <p:nvPr/>
        </p:nvSpPr>
        <p:spPr>
          <a:xfrm>
            <a:off x="1003300" y="5451927"/>
            <a:ext cx="10185400" cy="835550"/>
          </a:xfrm>
          <a:prstGeom prst="rect">
            <a:avLst/>
          </a:prstGeom>
        </p:spPr>
        <p:txBody>
          <a:bodyPr wrap="square">
            <a:spAutoFit/>
          </a:bodyPr>
          <a:lstStyle/>
          <a:p>
            <a:pPr algn="ctr">
              <a:lnSpc>
                <a:spcPts val="2000"/>
              </a:lnSpc>
            </a:pPr>
            <a:r>
              <a:rPr lang="en-US" sz="1200" dirty="0">
                <a:solidFill>
                  <a:srgbClr val="000000"/>
                </a:solidFill>
                <a:latin typeface="Roboto Slab" pitchFamily="2" charset="0"/>
                <a:ea typeface="Roboto Slab" pitchFamily="2" charset="0"/>
              </a:rPr>
              <a:t>There are many variations of passages of Lorem Ipsum available, but the majority have suffered alteration in some form, by injected </a:t>
            </a:r>
            <a:r>
              <a:rPr lang="en-US" sz="1200" dirty="0" err="1">
                <a:solidFill>
                  <a:srgbClr val="000000"/>
                </a:solidFill>
                <a:latin typeface="Roboto Slab" pitchFamily="2" charset="0"/>
                <a:ea typeface="Roboto Slab" pitchFamily="2" charset="0"/>
              </a:rPr>
              <a:t>humour</a:t>
            </a:r>
            <a:r>
              <a:rPr lang="en-US" sz="1200" dirty="0">
                <a:solidFill>
                  <a:srgbClr val="000000"/>
                </a:solidFill>
                <a:latin typeface="Roboto Slab" pitchFamily="2" charset="0"/>
                <a:ea typeface="Roboto Slab" pitchFamily="2" charset="0"/>
              </a:rPr>
              <a:t>, or </a:t>
            </a:r>
            <a:r>
              <a:rPr lang="en-US" sz="1200" dirty="0" err="1">
                <a:solidFill>
                  <a:srgbClr val="000000"/>
                </a:solidFill>
                <a:latin typeface="Roboto Slab" pitchFamily="2" charset="0"/>
                <a:ea typeface="Roboto Slab" pitchFamily="2" charset="0"/>
              </a:rPr>
              <a:t>randomised</a:t>
            </a:r>
            <a:r>
              <a:rPr lang="en-US" sz="1200" dirty="0">
                <a:solidFill>
                  <a:srgbClr val="000000"/>
                </a:solidFill>
                <a:latin typeface="Roboto Slab" pitchFamily="2" charset="0"/>
                <a:ea typeface="Roboto Slab" pitchFamily="2" charset="0"/>
              </a:rPr>
              <a:t> words which don't look even slightly believable. If you are going to use a passage of Lorem Ipsum, you need to be predefined chunks as necessary, making this the first true generator on the Internet.</a:t>
            </a:r>
            <a:endParaRPr lang="en-US" sz="1200" dirty="0">
              <a:latin typeface="Roboto Slab" pitchFamily="2" charset="0"/>
              <a:ea typeface="Roboto Slab" pitchFamily="2" charset="0"/>
            </a:endParaRPr>
          </a:p>
        </p:txBody>
      </p:sp>
    </p:spTree>
    <p:extLst>
      <p:ext uri="{BB962C8B-B14F-4D97-AF65-F5344CB8AC3E}">
        <p14:creationId xmlns:p14="http://schemas.microsoft.com/office/powerpoint/2010/main" val="13156561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Placeholder 34">
            <a:extLst>
              <a:ext uri="{FF2B5EF4-FFF2-40B4-BE49-F238E27FC236}">
                <a16:creationId xmlns:a16="http://schemas.microsoft.com/office/drawing/2014/main" id="{795AF7DE-EAE2-4868-A303-7322DD88BFF6}"/>
              </a:ext>
            </a:extLst>
          </p:cNvPr>
          <p:cNvPicPr>
            <a:picLocks noGrp="1" noChangeAspect="1"/>
          </p:cNvPicPr>
          <p:nvPr>
            <p:ph type="pic" sz="quarter" idx="17"/>
          </p:nvPr>
        </p:nvPicPr>
        <p:blipFill>
          <a:blip r:embed="rId2"/>
          <a:srcRect t="35811" b="35811"/>
          <a:stretch>
            <a:fillRect/>
          </a:stretch>
        </p:blipFill>
        <p:spPr/>
      </p:pic>
      <p:sp>
        <p:nvSpPr>
          <p:cNvPr id="15" name="Rectangle 14">
            <a:extLst>
              <a:ext uri="{FF2B5EF4-FFF2-40B4-BE49-F238E27FC236}">
                <a16:creationId xmlns:a16="http://schemas.microsoft.com/office/drawing/2014/main" id="{81CDE3D3-8E8F-4601-A5B8-7B857292B96F}"/>
              </a:ext>
            </a:extLst>
          </p:cNvPr>
          <p:cNvSpPr/>
          <p:nvPr/>
        </p:nvSpPr>
        <p:spPr>
          <a:xfrm>
            <a:off x="827314" y="2550887"/>
            <a:ext cx="2365829" cy="23077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67D6842-712E-49C2-8051-16C75D1B22E7}"/>
              </a:ext>
            </a:extLst>
          </p:cNvPr>
          <p:cNvSpPr txBox="1"/>
          <p:nvPr/>
        </p:nvSpPr>
        <p:spPr>
          <a:xfrm>
            <a:off x="3453290" y="673100"/>
            <a:ext cx="5285421" cy="630942"/>
          </a:xfrm>
          <a:prstGeom prst="rect">
            <a:avLst/>
          </a:prstGeom>
          <a:noFill/>
        </p:spPr>
        <p:txBody>
          <a:bodyPr wrap="none" rtlCol="0">
            <a:spAutoFit/>
          </a:bodyPr>
          <a:lstStyle/>
          <a:p>
            <a:pPr algn="ctr"/>
            <a:r>
              <a:rPr lang="en-US" sz="3500" b="1" dirty="0">
                <a:solidFill>
                  <a:schemeClr val="accent2"/>
                </a:solidFill>
                <a:latin typeface="Roboto Slab" pitchFamily="2" charset="0"/>
                <a:ea typeface="Roboto Slab" pitchFamily="2" charset="0"/>
              </a:rPr>
              <a:t>LAST EVENT REVIEW S</a:t>
            </a:r>
          </a:p>
        </p:txBody>
      </p:sp>
      <p:sp>
        <p:nvSpPr>
          <p:cNvPr id="18" name="Rectangle 17">
            <a:extLst>
              <a:ext uri="{FF2B5EF4-FFF2-40B4-BE49-F238E27FC236}">
                <a16:creationId xmlns:a16="http://schemas.microsoft.com/office/drawing/2014/main" id="{44A856C7-0243-4FBF-B7A7-5FD4BBEF8DC2}"/>
              </a:ext>
            </a:extLst>
          </p:cNvPr>
          <p:cNvSpPr/>
          <p:nvPr/>
        </p:nvSpPr>
        <p:spPr>
          <a:xfrm>
            <a:off x="1003300" y="5297712"/>
            <a:ext cx="10185400" cy="835550"/>
          </a:xfrm>
          <a:prstGeom prst="rect">
            <a:avLst/>
          </a:prstGeom>
        </p:spPr>
        <p:txBody>
          <a:bodyPr wrap="square">
            <a:spAutoFit/>
          </a:bodyPr>
          <a:lstStyle/>
          <a:p>
            <a:pPr algn="ctr">
              <a:lnSpc>
                <a:spcPts val="2000"/>
              </a:lnSpc>
            </a:pPr>
            <a:r>
              <a:rPr lang="en-US" sz="1200" dirty="0">
                <a:solidFill>
                  <a:srgbClr val="000000"/>
                </a:solidFill>
                <a:latin typeface="Roboto Slab" pitchFamily="2" charset="0"/>
                <a:ea typeface="Roboto Slab" pitchFamily="2" charset="0"/>
              </a:rPr>
              <a:t>There are many variations of passages of Lorem Ipsum available, but the majority have suffered alteration in some form, by injected </a:t>
            </a:r>
            <a:r>
              <a:rPr lang="en-US" sz="1200" dirty="0" err="1">
                <a:solidFill>
                  <a:srgbClr val="000000"/>
                </a:solidFill>
                <a:latin typeface="Roboto Slab" pitchFamily="2" charset="0"/>
                <a:ea typeface="Roboto Slab" pitchFamily="2" charset="0"/>
              </a:rPr>
              <a:t>humour</a:t>
            </a:r>
            <a:r>
              <a:rPr lang="en-US" sz="1200" dirty="0">
                <a:solidFill>
                  <a:srgbClr val="000000"/>
                </a:solidFill>
                <a:latin typeface="Roboto Slab" pitchFamily="2" charset="0"/>
                <a:ea typeface="Roboto Slab" pitchFamily="2" charset="0"/>
              </a:rPr>
              <a:t>, or </a:t>
            </a:r>
            <a:r>
              <a:rPr lang="en-US" sz="1200" dirty="0" err="1">
                <a:solidFill>
                  <a:srgbClr val="000000"/>
                </a:solidFill>
                <a:latin typeface="Roboto Slab" pitchFamily="2" charset="0"/>
                <a:ea typeface="Roboto Slab" pitchFamily="2" charset="0"/>
              </a:rPr>
              <a:t>randomised</a:t>
            </a:r>
            <a:r>
              <a:rPr lang="en-US" sz="1200" dirty="0">
                <a:solidFill>
                  <a:srgbClr val="000000"/>
                </a:solidFill>
                <a:latin typeface="Roboto Slab" pitchFamily="2" charset="0"/>
                <a:ea typeface="Roboto Slab" pitchFamily="2" charset="0"/>
              </a:rPr>
              <a:t> words which don't look even slightly believable. If you are going to use a passage of Lorem Ipsum, you need to be predefined chunks as necessary, making this the first true generator on the Internet.</a:t>
            </a:r>
            <a:endParaRPr lang="en-US" sz="1200" dirty="0">
              <a:latin typeface="Roboto Slab" pitchFamily="2" charset="0"/>
              <a:ea typeface="Roboto Slab" pitchFamily="2" charset="0"/>
            </a:endParaRPr>
          </a:p>
        </p:txBody>
      </p:sp>
      <p:sp>
        <p:nvSpPr>
          <p:cNvPr id="20" name="Rectangle 19">
            <a:extLst>
              <a:ext uri="{FF2B5EF4-FFF2-40B4-BE49-F238E27FC236}">
                <a16:creationId xmlns:a16="http://schemas.microsoft.com/office/drawing/2014/main" id="{EED2B735-43EA-4B3C-87BE-2A0AFA410E81}"/>
              </a:ext>
            </a:extLst>
          </p:cNvPr>
          <p:cNvSpPr/>
          <p:nvPr/>
        </p:nvSpPr>
        <p:spPr>
          <a:xfrm>
            <a:off x="4913085" y="2550887"/>
            <a:ext cx="2365829" cy="23077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CC785A0-792C-417F-B6E3-4A147AE68CCC}"/>
              </a:ext>
            </a:extLst>
          </p:cNvPr>
          <p:cNvSpPr/>
          <p:nvPr/>
        </p:nvSpPr>
        <p:spPr>
          <a:xfrm>
            <a:off x="8998857" y="2550887"/>
            <a:ext cx="2365829" cy="23077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Placeholder 28">
            <a:extLst>
              <a:ext uri="{FF2B5EF4-FFF2-40B4-BE49-F238E27FC236}">
                <a16:creationId xmlns:a16="http://schemas.microsoft.com/office/drawing/2014/main" id="{7524EC21-975D-46EB-99ED-261B6B07104C}"/>
              </a:ext>
            </a:extLst>
          </p:cNvPr>
          <p:cNvPicPr>
            <a:picLocks noGrp="1" noChangeAspect="1"/>
          </p:cNvPicPr>
          <p:nvPr>
            <p:ph type="pic" sz="quarter" idx="18"/>
          </p:nvPr>
        </p:nvPicPr>
        <p:blipFill>
          <a:blip r:embed="rId3"/>
          <a:srcRect l="15758" r="15758"/>
          <a:stretch>
            <a:fillRect/>
          </a:stretch>
        </p:blipFill>
        <p:spPr/>
      </p:pic>
      <p:pic>
        <p:nvPicPr>
          <p:cNvPr id="31" name="Picture Placeholder 30">
            <a:extLst>
              <a:ext uri="{FF2B5EF4-FFF2-40B4-BE49-F238E27FC236}">
                <a16:creationId xmlns:a16="http://schemas.microsoft.com/office/drawing/2014/main" id="{67EC9B3C-8595-4E67-B7E5-498B635CED55}"/>
              </a:ext>
            </a:extLst>
          </p:cNvPr>
          <p:cNvPicPr>
            <a:picLocks noGrp="1" noChangeAspect="1"/>
          </p:cNvPicPr>
          <p:nvPr>
            <p:ph type="pic" sz="quarter" idx="19"/>
          </p:nvPr>
        </p:nvPicPr>
        <p:blipFill>
          <a:blip r:embed="rId4"/>
          <a:srcRect l="15787" r="15787"/>
          <a:stretch>
            <a:fillRect/>
          </a:stretch>
        </p:blipFill>
        <p:spPr/>
      </p:pic>
      <p:pic>
        <p:nvPicPr>
          <p:cNvPr id="33" name="Picture Placeholder 32">
            <a:extLst>
              <a:ext uri="{FF2B5EF4-FFF2-40B4-BE49-F238E27FC236}">
                <a16:creationId xmlns:a16="http://schemas.microsoft.com/office/drawing/2014/main" id="{96EED90B-D68B-472A-972F-A88553671E4D}"/>
              </a:ext>
            </a:extLst>
          </p:cNvPr>
          <p:cNvPicPr>
            <a:picLocks noGrp="1" noChangeAspect="1"/>
          </p:cNvPicPr>
          <p:nvPr>
            <p:ph type="pic" sz="quarter" idx="20"/>
          </p:nvPr>
        </p:nvPicPr>
        <p:blipFill rotWithShape="1">
          <a:blip r:embed="rId5"/>
          <a:srcRect l="16278" t="34714" r="16278" b="21634"/>
          <a:stretch/>
        </p:blipFill>
        <p:spPr>
          <a:xfrm>
            <a:off x="9238344" y="2784497"/>
            <a:ext cx="1886857" cy="1840553"/>
          </a:xfrm>
        </p:spPr>
      </p:pic>
    </p:spTree>
    <p:extLst>
      <p:ext uri="{BB962C8B-B14F-4D97-AF65-F5344CB8AC3E}">
        <p14:creationId xmlns:p14="http://schemas.microsoft.com/office/powerpoint/2010/main" val="3836620906"/>
      </p:ext>
    </p:extLst>
  </p:cSld>
  <p:clrMapOvr>
    <a:masterClrMapping/>
  </p:clrMapOvr>
</p:sld>
</file>

<file path=ppt/theme/theme1.xml><?xml version="1.0" encoding="utf-8"?>
<a:theme xmlns:a="http://schemas.openxmlformats.org/drawingml/2006/main" name="Office Theme">
  <a:themeElements>
    <a:clrScheme name="Custom 34">
      <a:dk1>
        <a:srgbClr val="000000"/>
      </a:dk1>
      <a:lt1>
        <a:srgbClr val="FFFFFF"/>
      </a:lt1>
      <a:dk2>
        <a:srgbClr val="7D8287"/>
      </a:dk2>
      <a:lt2>
        <a:srgbClr val="EBEEF0"/>
      </a:lt2>
      <a:accent1>
        <a:srgbClr val="5A004B"/>
      </a:accent1>
      <a:accent2>
        <a:srgbClr val="D71414"/>
      </a:accent2>
      <a:accent3>
        <a:srgbClr val="FFAF00"/>
      </a:accent3>
      <a:accent4>
        <a:srgbClr val="96B900"/>
      </a:accent4>
      <a:accent5>
        <a:srgbClr val="00A082"/>
      </a:accent5>
      <a:accent6>
        <a:srgbClr val="2891D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10442</TotalTime>
  <Words>1065</Words>
  <Application>Microsoft Office PowerPoint</Application>
  <PresentationFormat>Widescreen</PresentationFormat>
  <Paragraphs>117</Paragraphs>
  <Slides>22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Arial</vt:lpstr>
      <vt:lpstr>Bebas</vt:lpstr>
      <vt:lpstr>Bebas Neue</vt:lpstr>
      <vt:lpstr>Calibri</vt:lpstr>
      <vt:lpstr>Lato</vt:lpstr>
      <vt:lpstr>Montserrat</vt:lpstr>
      <vt:lpstr>Montserrat Light</vt:lpstr>
      <vt:lpstr>Roboto Slab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1279</cp:revision>
  <dcterms:created xsi:type="dcterms:W3CDTF">2016-01-13T17:16:24Z</dcterms:created>
  <dcterms:modified xsi:type="dcterms:W3CDTF">2020-01-20T07:53:20Z</dcterms:modified>
</cp:coreProperties>
</file>