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1" r:id="rId4"/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Montserrat"/>
      <p:regular r:id="rId29"/>
      <p:bold r:id="rId30"/>
      <p:italic r:id="rId31"/>
      <p:boldItalic r:id="rId32"/>
    </p:embeddedFont>
    <p:embeddedFont>
      <p:font typeface="Poppins Light"/>
      <p:regular r:id="rId33"/>
      <p:bold r:id="rId34"/>
      <p:italic r:id="rId35"/>
      <p:boldItalic r:id="rId36"/>
    </p:embeddedFont>
    <p:embeddedFont>
      <p:font typeface="Montserrat Light"/>
      <p:regular r:id="rId37"/>
      <p:bold r:id="rId38"/>
      <p:italic r:id="rId39"/>
      <p:boldItalic r:id="rId40"/>
    </p:embeddedFont>
    <p:embeddedFont>
      <p:font typeface="Poppins SemiBold"/>
      <p:regular r:id="rId41"/>
      <p:bold r:id="rId42"/>
      <p:italic r:id="rId43"/>
      <p:boldItalic r:id="rId44"/>
    </p:embeddedFont>
    <p:embeddedFont>
      <p:font typeface="Gill Sans"/>
      <p:regular r:id="rId45"/>
      <p:bold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Light-boldItalic.fntdata"/><Relationship Id="rId20" Type="http://schemas.openxmlformats.org/officeDocument/2006/relationships/slide" Target="slides/slide14.xml"/><Relationship Id="rId42" Type="http://schemas.openxmlformats.org/officeDocument/2006/relationships/font" Target="fonts/PoppinsSemiBold-bold.fntdata"/><Relationship Id="rId41" Type="http://schemas.openxmlformats.org/officeDocument/2006/relationships/font" Target="fonts/PoppinsSemiBold-regular.fntdata"/><Relationship Id="rId22" Type="http://schemas.openxmlformats.org/officeDocument/2006/relationships/slide" Target="slides/slide16.xml"/><Relationship Id="rId44" Type="http://schemas.openxmlformats.org/officeDocument/2006/relationships/font" Target="fonts/PoppinsSemiBold-boldItalic.fntdata"/><Relationship Id="rId21" Type="http://schemas.openxmlformats.org/officeDocument/2006/relationships/slide" Target="slides/slide15.xml"/><Relationship Id="rId43" Type="http://schemas.openxmlformats.org/officeDocument/2006/relationships/font" Target="fonts/PoppinsSemiBold-italic.fntdata"/><Relationship Id="rId24" Type="http://schemas.openxmlformats.org/officeDocument/2006/relationships/slide" Target="slides/slide18.xml"/><Relationship Id="rId46" Type="http://schemas.openxmlformats.org/officeDocument/2006/relationships/font" Target="fonts/GillSans-bold.fntdata"/><Relationship Id="rId23" Type="http://schemas.openxmlformats.org/officeDocument/2006/relationships/slide" Target="slides/slide17.xml"/><Relationship Id="rId45" Type="http://schemas.openxmlformats.org/officeDocument/2006/relationships/font" Target="fonts/GillSans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italic.fntdata"/><Relationship Id="rId30" Type="http://schemas.openxmlformats.org/officeDocument/2006/relationships/font" Target="fonts/Montserrat-bold.fntdata"/><Relationship Id="rId11" Type="http://schemas.openxmlformats.org/officeDocument/2006/relationships/slide" Target="slides/slide5.xml"/><Relationship Id="rId33" Type="http://schemas.openxmlformats.org/officeDocument/2006/relationships/font" Target="fonts/PoppinsLight-regular.fntdata"/><Relationship Id="rId10" Type="http://schemas.openxmlformats.org/officeDocument/2006/relationships/slide" Target="slides/slide4.xml"/><Relationship Id="rId32" Type="http://schemas.openxmlformats.org/officeDocument/2006/relationships/font" Target="fonts/Montserrat-boldItalic.fntdata"/><Relationship Id="rId13" Type="http://schemas.openxmlformats.org/officeDocument/2006/relationships/slide" Target="slides/slide7.xml"/><Relationship Id="rId35" Type="http://schemas.openxmlformats.org/officeDocument/2006/relationships/font" Target="fonts/PoppinsLight-italic.fntdata"/><Relationship Id="rId12" Type="http://schemas.openxmlformats.org/officeDocument/2006/relationships/slide" Target="slides/slide6.xml"/><Relationship Id="rId34" Type="http://schemas.openxmlformats.org/officeDocument/2006/relationships/font" Target="fonts/PoppinsLight-bold.fntdata"/><Relationship Id="rId15" Type="http://schemas.openxmlformats.org/officeDocument/2006/relationships/slide" Target="slides/slide9.xml"/><Relationship Id="rId37" Type="http://schemas.openxmlformats.org/officeDocument/2006/relationships/font" Target="fonts/MontserratLight-regular.fntdata"/><Relationship Id="rId14" Type="http://schemas.openxmlformats.org/officeDocument/2006/relationships/slide" Target="slides/slide8.xml"/><Relationship Id="rId36" Type="http://schemas.openxmlformats.org/officeDocument/2006/relationships/font" Target="fonts/PoppinsLight-boldItalic.fntdata"/><Relationship Id="rId17" Type="http://schemas.openxmlformats.org/officeDocument/2006/relationships/slide" Target="slides/slide11.xml"/><Relationship Id="rId39" Type="http://schemas.openxmlformats.org/officeDocument/2006/relationships/font" Target="fonts/MontserratLight-italic.fntdata"/><Relationship Id="rId16" Type="http://schemas.openxmlformats.org/officeDocument/2006/relationships/slide" Target="slides/slide10.xml"/><Relationship Id="rId38" Type="http://schemas.openxmlformats.org/officeDocument/2006/relationships/font" Target="fonts/MontserratLight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d51937739_2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Google Shape;58;g7d51937739_2_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7d51937739_2_6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g7d51937739_2_6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g7d51937739_2_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7d51937739_2_4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3" name="Google Shape;463;g7d51937739_2_40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g7d51937739_2_403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g7d51937739_2_403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g7d51937739_2_40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7d51937739_2_4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0" name="Google Shape;490;g7d51937739_2_4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g7d51937739_2_429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g7d51937739_2_429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g7d51937739_2_42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7d51937739_2_5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6" name="Google Shape;586;g7d51937739_2_5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g7d51937739_2_524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g7d51937739_2_524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9" name="Google Shape;589;g7d51937739_2_5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7d51937739_2_5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6" name="Google Shape;616;g7d51937739_2_5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g7d51937739_2_553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g7d51937739_2_553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g7d51937739_2_55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7d51937739_2_5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4" name="Google Shape;644;g7d51937739_2_58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5" name="Google Shape;645;g7d51937739_2_580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6" name="Google Shape;646;g7d51937739_2_580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7" name="Google Shape;647;g7d51937739_2_58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g7d51937739_2_6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1" name="Google Shape;681;g7d51937739_2_6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g7d51937739_2_616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3" name="Google Shape;683;g7d51937739_2_616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g7d51937739_2_6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7d51937739_2_6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4" name="Google Shape;734;g7d51937739_2_6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5" name="Google Shape;735;g7d51937739_2_668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6" name="Google Shape;736;g7d51937739_2_668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7" name="Google Shape;737;g7d51937739_2_66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g7d51937739_2_6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0" name="Google Shape;760;g7d51937739_2_69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1" name="Google Shape;761;g7d51937739_2_693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2" name="Google Shape;762;g7d51937739_2_693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3" name="Google Shape;763;g7d51937739_2_69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g7d51937739_2_7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0" name="Google Shape;800;g7d51937739_2_7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1" name="Google Shape;801;g7d51937739_2_732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2" name="Google Shape;802;g7d51937739_2_732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3" name="Google Shape;803;g7d51937739_2_73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7d51937739_2_7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8" name="Google Shape;828;g7d51937739_2_76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9" name="Google Shape;829;g7d51937739_2_763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0" name="Google Shape;830;g7d51937739_2_763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g7d51937739_2_76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d51937739_2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g7d51937739_2_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g7d51937739_2_24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7d51937739_2_24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g7d51937739_2_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7d51937739_2_8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7" name="Google Shape;887;g7d51937739_2_8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8" name="Google Shape;888;g7d51937739_2_821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9" name="Google Shape;889;g7d51937739_2_821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0" name="Google Shape;890;g7d51937739_2_8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5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7d51937739_2_8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7" name="Google Shape;907;g7d51937739_2_8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8" name="Google Shape;908;g7d51937739_2_840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9" name="Google Shape;909;g7d51937739_2_840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0" name="Google Shape;910;g7d51937739_2_84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7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g7d51937739_2_8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9" name="Google Shape;929;g7d51937739_2_8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0" name="Google Shape;930;g7d51937739_2_861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1" name="Google Shape;931;g7d51937739_2_861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2" name="Google Shape;932;g7d51937739_2_86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7d51937739_2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7d51937739_2_9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7d51937739_2_96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7d51937739_2_96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7d51937739_2_9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7d51937739_2_1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7d51937739_2_1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7d51937739_2_123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7d51937739_2_123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7d51937739_2_1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7d51937739_2_1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g7d51937739_2_1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7d51937739_2_145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7d51937739_2_145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7d51937739_2_14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7d51937739_2_2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g7d51937739_2_2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7d51937739_2_211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7d51937739_2_211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g7d51937739_2_2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7d51937739_2_2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5" name="Google Shape;315;g7d51937739_2_25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g7d51937739_2_258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g7d51937739_2_258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g7d51937739_2_25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7d51937739_2_3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g7d51937739_2_3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g7d51937739_2_323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g7d51937739_2_323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g7d51937739_2_3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7d51937739_2_3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1" name="Google Shape;411;g7d51937739_2_3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g7d51937739_2_352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g7d51937739_2_352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g7d51937739_2_35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Title Page">
  <p:cSld name="10_Title Pag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Montserrat"/>
              <a:buNone/>
              <a:defRPr b="0" i="0" sz="6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Page">
  <p:cSld name="1_Title Pag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b="1" i="0" sz="2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Montserrat Light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-285750" lvl="1" marL="914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-285750" lvl="2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-285750" lvl="3" marL="1828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-285750" lvl="4" marL="22860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6"/>
          <p:cNvSpPr/>
          <p:nvPr/>
        </p:nvSpPr>
        <p:spPr>
          <a:xfrm>
            <a:off x="2175409" y="1562100"/>
            <a:ext cx="4793183" cy="201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16"/>
          <p:cNvSpPr txBox="1"/>
          <p:nvPr/>
        </p:nvSpPr>
        <p:spPr>
          <a:xfrm>
            <a:off x="2226742" y="2687419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600" u="none" cap="none" strike="noStrike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grpSp>
        <p:nvGrpSpPr>
          <p:cNvPr id="66" name="Google Shape;66;p16"/>
          <p:cNvGrpSpPr/>
          <p:nvPr/>
        </p:nvGrpSpPr>
        <p:grpSpPr>
          <a:xfrm>
            <a:off x="4243058" y="1982875"/>
            <a:ext cx="555835" cy="555833"/>
            <a:chOff x="5938838" y="3273426"/>
            <a:chExt cx="306388" cy="306388"/>
          </a:xfrm>
        </p:grpSpPr>
        <p:sp>
          <p:nvSpPr>
            <p:cNvPr id="67" name="Google Shape;67;p16"/>
            <p:cNvSpPr/>
            <p:nvPr/>
          </p:nvSpPr>
          <p:spPr>
            <a:xfrm>
              <a:off x="6040438" y="3381376"/>
              <a:ext cx="50800" cy="93663"/>
            </a:xfrm>
            <a:custGeom>
              <a:rect b="b" l="l" r="r" t="t"/>
              <a:pathLst>
                <a:path extrusionOk="0" h="26" w="14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8" name="Google Shape;68;p16"/>
            <p:cNvSpPr/>
            <p:nvPr/>
          </p:nvSpPr>
          <p:spPr>
            <a:xfrm>
              <a:off x="6094413" y="3475038"/>
              <a:ext cx="14288" cy="11113"/>
            </a:xfrm>
            <a:custGeom>
              <a:rect b="b" l="l" r="r" t="t"/>
              <a:pathLst>
                <a:path extrusionOk="0" h="3" w="4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9" name="Google Shape;69;p16"/>
            <p:cNvSpPr/>
            <p:nvPr/>
          </p:nvSpPr>
          <p:spPr>
            <a:xfrm>
              <a:off x="6000751" y="3273426"/>
              <a:ext cx="198438" cy="249238"/>
            </a:xfrm>
            <a:custGeom>
              <a:rect b="b" l="l" r="r" t="t"/>
              <a:pathLst>
                <a:path extrusionOk="0" h="69" w="55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0" name="Google Shape;70;p16"/>
            <p:cNvSpPr/>
            <p:nvPr/>
          </p:nvSpPr>
          <p:spPr>
            <a:xfrm>
              <a:off x="6018213" y="3559176"/>
              <a:ext cx="155575" cy="20638"/>
            </a:xfrm>
            <a:custGeom>
              <a:rect b="b" l="l" r="r" t="t"/>
              <a:pathLst>
                <a:path extrusionOk="0" h="6" w="43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1" name="Google Shape;71;p16"/>
            <p:cNvSpPr/>
            <p:nvPr/>
          </p:nvSpPr>
          <p:spPr>
            <a:xfrm>
              <a:off x="6086476" y="3505201"/>
              <a:ext cx="19050" cy="71438"/>
            </a:xfrm>
            <a:custGeom>
              <a:rect b="b" l="l" r="r" t="t"/>
              <a:pathLst>
                <a:path extrusionOk="0" h="20" w="5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2" name="Google Shape;72;p16"/>
            <p:cNvSpPr/>
            <p:nvPr/>
          </p:nvSpPr>
          <p:spPr>
            <a:xfrm>
              <a:off x="6176963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3" name="Google Shape;73;p16"/>
            <p:cNvSpPr/>
            <p:nvPr/>
          </p:nvSpPr>
          <p:spPr>
            <a:xfrm>
              <a:off x="5938838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8" name="Google Shape;468;p25"/>
          <p:cNvCxnSpPr>
            <a:endCxn id="469" idx="0"/>
          </p:cNvCxnSpPr>
          <p:nvPr/>
        </p:nvCxnSpPr>
        <p:spPr>
          <a:xfrm>
            <a:off x="4572001" y="19"/>
            <a:ext cx="0" cy="204990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470" name="Google Shape;470;p25"/>
          <p:cNvSpPr/>
          <p:nvPr/>
        </p:nvSpPr>
        <p:spPr>
          <a:xfrm>
            <a:off x="4519616" y="1087894"/>
            <a:ext cx="104768" cy="104768"/>
          </a:xfrm>
          <a:prstGeom prst="ellipse">
            <a:avLst/>
          </a:prstGeom>
          <a:solidFill>
            <a:schemeClr val="accent3"/>
          </a:solidFill>
          <a:ln cap="flat" cmpd="sng" w="254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71" name="Google Shape;471;p25"/>
          <p:cNvCxnSpPr>
            <a:stCxn id="472" idx="6"/>
            <a:endCxn id="470" idx="2"/>
          </p:cNvCxnSpPr>
          <p:nvPr/>
        </p:nvCxnSpPr>
        <p:spPr>
          <a:xfrm>
            <a:off x="3968013" y="1140278"/>
            <a:ext cx="5517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469" name="Google Shape;469;p25"/>
          <p:cNvSpPr/>
          <p:nvPr/>
        </p:nvSpPr>
        <p:spPr>
          <a:xfrm>
            <a:off x="4519617" y="2049919"/>
            <a:ext cx="104768" cy="104768"/>
          </a:xfrm>
          <a:prstGeom prst="ellipse">
            <a:avLst/>
          </a:prstGeom>
          <a:solidFill>
            <a:schemeClr val="accent3"/>
          </a:solidFill>
          <a:ln cap="flat" cmpd="sng" w="254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73" name="Google Shape;473;p25"/>
          <p:cNvCxnSpPr>
            <a:stCxn id="474" idx="2"/>
          </p:cNvCxnSpPr>
          <p:nvPr/>
        </p:nvCxnSpPr>
        <p:spPr>
          <a:xfrm rot="10800000">
            <a:off x="4624287" y="2102302"/>
            <a:ext cx="5517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472" name="Google Shape;472;p25"/>
          <p:cNvSpPr/>
          <p:nvPr/>
        </p:nvSpPr>
        <p:spPr>
          <a:xfrm>
            <a:off x="3091713" y="702128"/>
            <a:ext cx="876300" cy="87630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5" name="Google Shape;475;p25"/>
          <p:cNvSpPr/>
          <p:nvPr/>
        </p:nvSpPr>
        <p:spPr>
          <a:xfrm>
            <a:off x="3154549" y="764963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76" name="Google Shape;476;p25"/>
          <p:cNvGrpSpPr/>
          <p:nvPr/>
        </p:nvGrpSpPr>
        <p:grpSpPr>
          <a:xfrm>
            <a:off x="1630549" y="761270"/>
            <a:ext cx="1290825" cy="757955"/>
            <a:chOff x="2327466" y="3469827"/>
            <a:chExt cx="1721100" cy="1010606"/>
          </a:xfrm>
        </p:grpSpPr>
        <p:sp>
          <p:nvSpPr>
            <p:cNvPr id="477" name="Google Shape;477;p25"/>
            <p:cNvSpPr txBox="1"/>
            <p:nvPr/>
          </p:nvSpPr>
          <p:spPr>
            <a:xfrm>
              <a:off x="2644467" y="3469827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478" name="Google Shape;478;p25"/>
            <p:cNvSpPr txBox="1"/>
            <p:nvPr/>
          </p:nvSpPr>
          <p:spPr>
            <a:xfrm>
              <a:off x="2327466" y="3788033"/>
              <a:ext cx="1721100" cy="69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Ipsum is simply random text.</a:t>
              </a:r>
              <a:endParaRPr sz="1100"/>
            </a:p>
          </p:txBody>
        </p:sp>
      </p:grpSp>
      <p:sp>
        <p:nvSpPr>
          <p:cNvPr id="474" name="Google Shape;474;p25"/>
          <p:cNvSpPr/>
          <p:nvPr/>
        </p:nvSpPr>
        <p:spPr>
          <a:xfrm>
            <a:off x="5175987" y="1664152"/>
            <a:ext cx="876300" cy="87630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9" name="Google Shape;479;p25"/>
          <p:cNvSpPr/>
          <p:nvPr/>
        </p:nvSpPr>
        <p:spPr>
          <a:xfrm>
            <a:off x="5238823" y="1726988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80" name="Google Shape;480;p25"/>
          <p:cNvGrpSpPr/>
          <p:nvPr/>
        </p:nvGrpSpPr>
        <p:grpSpPr>
          <a:xfrm>
            <a:off x="6222665" y="1723295"/>
            <a:ext cx="1290836" cy="757955"/>
            <a:chOff x="2461329" y="3469827"/>
            <a:chExt cx="1721114" cy="1010606"/>
          </a:xfrm>
        </p:grpSpPr>
        <p:sp>
          <p:nvSpPr>
            <p:cNvPr id="481" name="Google Shape;481;p25"/>
            <p:cNvSpPr txBox="1"/>
            <p:nvPr/>
          </p:nvSpPr>
          <p:spPr>
            <a:xfrm>
              <a:off x="2461329" y="3469827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482" name="Google Shape;482;p25"/>
            <p:cNvSpPr txBox="1"/>
            <p:nvPr/>
          </p:nvSpPr>
          <p:spPr>
            <a:xfrm>
              <a:off x="2461343" y="3788033"/>
              <a:ext cx="1721100" cy="69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Ipsum is simply random text.</a:t>
              </a:r>
              <a:endParaRPr sz="1100"/>
            </a:p>
          </p:txBody>
        </p:sp>
      </p:grpSp>
      <p:grpSp>
        <p:nvGrpSpPr>
          <p:cNvPr id="483" name="Google Shape;483;p25"/>
          <p:cNvGrpSpPr/>
          <p:nvPr/>
        </p:nvGrpSpPr>
        <p:grpSpPr>
          <a:xfrm>
            <a:off x="3361832" y="971367"/>
            <a:ext cx="336064" cy="337822"/>
            <a:chOff x="3908426" y="1296988"/>
            <a:chExt cx="303213" cy="304800"/>
          </a:xfrm>
        </p:grpSpPr>
        <p:sp>
          <p:nvSpPr>
            <p:cNvPr id="484" name="Google Shape;484;p25"/>
            <p:cNvSpPr/>
            <p:nvPr/>
          </p:nvSpPr>
          <p:spPr>
            <a:xfrm>
              <a:off x="3990976" y="1336676"/>
              <a:ext cx="14288" cy="9525"/>
            </a:xfrm>
            <a:custGeom>
              <a:rect b="b" l="l" r="r" t="t"/>
              <a:pathLst>
                <a:path extrusionOk="0" h="3" w="4">
                  <a:moveTo>
                    <a:pt x="1" y="3"/>
                  </a:move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85" name="Google Shape;485;p25"/>
            <p:cNvSpPr/>
            <p:nvPr/>
          </p:nvSpPr>
          <p:spPr>
            <a:xfrm>
              <a:off x="3944938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1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9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2" y="1"/>
                    <a:pt x="11" y="2"/>
                    <a:pt x="11" y="3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1" y="18"/>
                  </a:cubicBezTo>
                  <a:close/>
                  <a:moveTo>
                    <a:pt x="1" y="18"/>
                  </a:moveTo>
                  <a:cubicBezTo>
                    <a:pt x="1" y="18"/>
                    <a:pt x="1" y="18"/>
                    <a:pt x="1" y="18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86" name="Google Shape;486;p25"/>
            <p:cNvSpPr/>
            <p:nvPr/>
          </p:nvSpPr>
          <p:spPr>
            <a:xfrm>
              <a:off x="3908426" y="1296988"/>
              <a:ext cx="303213" cy="304800"/>
            </a:xfrm>
            <a:custGeom>
              <a:rect b="b" l="l" r="r" t="t"/>
              <a:pathLst>
                <a:path extrusionOk="0" h="85" w="84">
                  <a:moveTo>
                    <a:pt x="71" y="85"/>
                  </a:moveTo>
                  <a:cubicBezTo>
                    <a:pt x="70" y="85"/>
                    <a:pt x="69" y="84"/>
                    <a:pt x="69" y="83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2" y="78"/>
                    <a:pt x="62" y="77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6" y="72"/>
                    <a:pt x="56" y="70"/>
                    <a:pt x="56" y="69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3" y="69"/>
                    <a:pt x="52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8" y="59"/>
                    <a:pt x="34" y="60"/>
                    <a:pt x="30" y="60"/>
                  </a:cubicBezTo>
                  <a:cubicBezTo>
                    <a:pt x="13" y="60"/>
                    <a:pt x="0" y="46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6" y="0"/>
                    <a:pt x="60" y="14"/>
                    <a:pt x="60" y="30"/>
                  </a:cubicBezTo>
                  <a:cubicBezTo>
                    <a:pt x="60" y="34"/>
                    <a:pt x="59" y="38"/>
                    <a:pt x="57" y="42"/>
                  </a:cubicBezTo>
                  <a:cubicBezTo>
                    <a:pt x="82" y="67"/>
                    <a:pt x="82" y="67"/>
                    <a:pt x="82" y="67"/>
                  </a:cubicBezTo>
                  <a:cubicBezTo>
                    <a:pt x="83" y="67"/>
                    <a:pt x="83" y="68"/>
                    <a:pt x="83" y="68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84" y="81"/>
                    <a:pt x="84" y="82"/>
                    <a:pt x="82" y="82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1" y="85"/>
                    <a:pt x="71" y="85"/>
                  </a:cubicBezTo>
                  <a:close/>
                  <a:moveTo>
                    <a:pt x="65" y="73"/>
                  </a:moveTo>
                  <a:cubicBezTo>
                    <a:pt x="69" y="73"/>
                    <a:pt x="69" y="73"/>
                    <a:pt x="69" y="73"/>
                  </a:cubicBezTo>
                  <a:cubicBezTo>
                    <a:pt x="70" y="73"/>
                    <a:pt x="71" y="74"/>
                    <a:pt x="71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1" y="43"/>
                    <a:pt x="51" y="42"/>
                    <a:pt x="52" y="41"/>
                  </a:cubicBezTo>
                  <a:cubicBezTo>
                    <a:pt x="53" y="37"/>
                    <a:pt x="54" y="34"/>
                    <a:pt x="54" y="30"/>
                  </a:cubicBezTo>
                  <a:cubicBezTo>
                    <a:pt x="54" y="16"/>
                    <a:pt x="43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1" y="52"/>
                  </a:cubicBezTo>
                  <a:cubicBezTo>
                    <a:pt x="42" y="51"/>
                    <a:pt x="43" y="51"/>
                    <a:pt x="44" y="5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1"/>
                    <a:pt x="58" y="61"/>
                    <a:pt x="59" y="62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3" y="66"/>
                    <a:pt x="63" y="67"/>
                    <a:pt x="63" y="68"/>
                  </a:cubicBezTo>
                  <a:cubicBezTo>
                    <a:pt x="62" y="70"/>
                    <a:pt x="62" y="70"/>
                    <a:pt x="62" y="70"/>
                  </a:cubicBezTo>
                  <a:lnTo>
                    <a:pt x="65" y="73"/>
                  </a:lnTo>
                  <a:close/>
                  <a:moveTo>
                    <a:pt x="65" y="73"/>
                  </a:moveTo>
                  <a:cubicBezTo>
                    <a:pt x="65" y="73"/>
                    <a:pt x="65" y="73"/>
                    <a:pt x="65" y="73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487" name="Google Shape;487;p25"/>
          <p:cNvSpPr/>
          <p:nvPr/>
        </p:nvSpPr>
        <p:spPr>
          <a:xfrm>
            <a:off x="5490093" y="1936911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26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496" name="Google Shape;496;p26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497" name="Google Shape;497;p26"/>
          <p:cNvSpPr/>
          <p:nvPr/>
        </p:nvSpPr>
        <p:spPr>
          <a:xfrm>
            <a:off x="6447210" y="2127445"/>
            <a:ext cx="894152" cy="2046391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rgbClr val="BFDD89">
              <a:alpha val="84705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8" name="Google Shape;498;p26"/>
          <p:cNvSpPr/>
          <p:nvPr/>
        </p:nvSpPr>
        <p:spPr>
          <a:xfrm>
            <a:off x="7335448" y="2127445"/>
            <a:ext cx="894152" cy="2046391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6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9" name="Google Shape;499;p26"/>
          <p:cNvSpPr/>
          <p:nvPr/>
        </p:nvSpPr>
        <p:spPr>
          <a:xfrm>
            <a:off x="903177" y="3216320"/>
            <a:ext cx="894152" cy="956600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rgbClr val="BFDD89">
              <a:alpha val="84705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0" name="Google Shape;500;p26"/>
          <p:cNvSpPr/>
          <p:nvPr/>
        </p:nvSpPr>
        <p:spPr>
          <a:xfrm>
            <a:off x="1794569" y="3216320"/>
            <a:ext cx="894152" cy="956600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6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1" name="Google Shape;501;p26"/>
          <p:cNvSpPr/>
          <p:nvPr/>
        </p:nvSpPr>
        <p:spPr>
          <a:xfrm>
            <a:off x="1827575" y="2920462"/>
            <a:ext cx="894152" cy="1253509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rgbClr val="BFDD89">
              <a:alpha val="84705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2" name="Google Shape;502;p26"/>
          <p:cNvSpPr/>
          <p:nvPr/>
        </p:nvSpPr>
        <p:spPr>
          <a:xfrm>
            <a:off x="2714825" y="2920462"/>
            <a:ext cx="894152" cy="1253509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6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3" name="Google Shape;503;p26"/>
          <p:cNvSpPr/>
          <p:nvPr/>
        </p:nvSpPr>
        <p:spPr>
          <a:xfrm>
            <a:off x="2747830" y="2519875"/>
            <a:ext cx="894152" cy="1653047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rgbClr val="BFDD89">
              <a:alpha val="84705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4" name="Google Shape;504;p26"/>
          <p:cNvSpPr/>
          <p:nvPr/>
        </p:nvSpPr>
        <p:spPr>
          <a:xfrm>
            <a:off x="3637900" y="2519875"/>
            <a:ext cx="894152" cy="1653047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6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5" name="Google Shape;505;p26"/>
          <p:cNvSpPr/>
          <p:nvPr/>
        </p:nvSpPr>
        <p:spPr>
          <a:xfrm>
            <a:off x="4596591" y="2519875"/>
            <a:ext cx="894152" cy="1653047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rgbClr val="BFDD89">
              <a:alpha val="84705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6" name="Google Shape;506;p26"/>
          <p:cNvSpPr/>
          <p:nvPr/>
        </p:nvSpPr>
        <p:spPr>
          <a:xfrm>
            <a:off x="5488896" y="2519875"/>
            <a:ext cx="894152" cy="1653047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6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7" name="Google Shape;507;p26"/>
          <p:cNvSpPr/>
          <p:nvPr/>
        </p:nvSpPr>
        <p:spPr>
          <a:xfrm>
            <a:off x="5521901" y="3347230"/>
            <a:ext cx="894152" cy="826523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rgbClr val="BFDD89">
              <a:alpha val="84705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8" name="Google Shape;508;p26"/>
          <p:cNvSpPr/>
          <p:nvPr/>
        </p:nvSpPr>
        <p:spPr>
          <a:xfrm>
            <a:off x="6414206" y="3347230"/>
            <a:ext cx="894152" cy="826523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6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9" name="Google Shape;509;p26"/>
          <p:cNvSpPr/>
          <p:nvPr/>
        </p:nvSpPr>
        <p:spPr>
          <a:xfrm>
            <a:off x="3670904" y="2920462"/>
            <a:ext cx="894152" cy="1253509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rgbClr val="BFDD89">
              <a:alpha val="84705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0" name="Google Shape;510;p26"/>
          <p:cNvSpPr/>
          <p:nvPr/>
        </p:nvSpPr>
        <p:spPr>
          <a:xfrm>
            <a:off x="4563586" y="2920462"/>
            <a:ext cx="894152" cy="1253509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69803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511" name="Google Shape;511;p26"/>
          <p:cNvGrpSpPr/>
          <p:nvPr/>
        </p:nvGrpSpPr>
        <p:grpSpPr>
          <a:xfrm>
            <a:off x="1459752" y="2530966"/>
            <a:ext cx="672395" cy="672395"/>
            <a:chOff x="2238264" y="3374621"/>
            <a:chExt cx="896527" cy="896527"/>
          </a:xfrm>
        </p:grpSpPr>
        <p:grpSp>
          <p:nvGrpSpPr>
            <p:cNvPr id="512" name="Google Shape;512;p26"/>
            <p:cNvGrpSpPr/>
            <p:nvPr/>
          </p:nvGrpSpPr>
          <p:grpSpPr>
            <a:xfrm>
              <a:off x="2507351" y="3639896"/>
              <a:ext cx="358352" cy="365976"/>
              <a:chOff x="7974013" y="1296988"/>
              <a:chExt cx="298450" cy="304800"/>
            </a:xfrm>
          </p:grpSpPr>
          <p:sp>
            <p:nvSpPr>
              <p:cNvPr id="513" name="Google Shape;513;p26"/>
              <p:cNvSpPr/>
              <p:nvPr/>
            </p:nvSpPr>
            <p:spPr>
              <a:xfrm>
                <a:off x="7974013" y="1306513"/>
                <a:ext cx="207963" cy="295275"/>
              </a:xfrm>
              <a:custGeom>
                <a:rect b="b" l="l" r="r" t="t"/>
                <a:pathLst>
                  <a:path extrusionOk="0" h="82" w="58">
                    <a:moveTo>
                      <a:pt x="29" y="0"/>
                    </a:moveTo>
                    <a:cubicBezTo>
                      <a:pt x="28" y="0"/>
                      <a:pt x="27" y="0"/>
                      <a:pt x="27" y="1"/>
                    </a:cubicBezTo>
                    <a:cubicBezTo>
                      <a:pt x="26" y="2"/>
                      <a:pt x="0" y="38"/>
                      <a:pt x="0" y="53"/>
                    </a:cubicBezTo>
                    <a:cubicBezTo>
                      <a:pt x="0" y="69"/>
                      <a:pt x="13" y="82"/>
                      <a:pt x="29" y="82"/>
                    </a:cubicBezTo>
                    <a:cubicBezTo>
                      <a:pt x="45" y="82"/>
                      <a:pt x="58" y="69"/>
                      <a:pt x="58" y="53"/>
                    </a:cubicBezTo>
                    <a:cubicBezTo>
                      <a:pt x="58" y="38"/>
                      <a:pt x="32" y="2"/>
                      <a:pt x="31" y="1"/>
                    </a:cubicBezTo>
                    <a:cubicBezTo>
                      <a:pt x="31" y="0"/>
                      <a:pt x="30" y="0"/>
                      <a:pt x="29" y="0"/>
                    </a:cubicBezTo>
                    <a:close/>
                    <a:moveTo>
                      <a:pt x="29" y="77"/>
                    </a:moveTo>
                    <a:cubicBezTo>
                      <a:pt x="16" y="77"/>
                      <a:pt x="6" y="66"/>
                      <a:pt x="6" y="53"/>
                    </a:cubicBezTo>
                    <a:cubicBezTo>
                      <a:pt x="6" y="43"/>
                      <a:pt x="21" y="19"/>
                      <a:pt x="29" y="7"/>
                    </a:cubicBezTo>
                    <a:cubicBezTo>
                      <a:pt x="37" y="19"/>
                      <a:pt x="53" y="43"/>
                      <a:pt x="53" y="53"/>
                    </a:cubicBezTo>
                    <a:cubicBezTo>
                      <a:pt x="53" y="66"/>
                      <a:pt x="42" y="77"/>
                      <a:pt x="29" y="77"/>
                    </a:cubicBezTo>
                    <a:close/>
                    <a:moveTo>
                      <a:pt x="29" y="77"/>
                    </a:moveTo>
                    <a:cubicBezTo>
                      <a:pt x="29" y="77"/>
                      <a:pt x="29" y="77"/>
                      <a:pt x="29" y="77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514" name="Google Shape;514;p26"/>
              <p:cNvSpPr/>
              <p:nvPr/>
            </p:nvSpPr>
            <p:spPr>
              <a:xfrm>
                <a:off x="8008938" y="1487488"/>
                <a:ext cx="79375" cy="79375"/>
              </a:xfrm>
              <a:custGeom>
                <a:rect b="b" l="l" r="r" t="t"/>
                <a:pathLst>
                  <a:path extrusionOk="0" h="22" w="22">
                    <a:moveTo>
                      <a:pt x="5" y="3"/>
                    </a:move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3"/>
                      <a:pt x="8" y="22"/>
                      <a:pt x="19" y="22"/>
                    </a:cubicBezTo>
                    <a:cubicBezTo>
                      <a:pt x="20" y="22"/>
                      <a:pt x="22" y="21"/>
                      <a:pt x="22" y="19"/>
                    </a:cubicBezTo>
                    <a:cubicBezTo>
                      <a:pt x="22" y="18"/>
                      <a:pt x="20" y="16"/>
                      <a:pt x="19" y="16"/>
                    </a:cubicBezTo>
                    <a:cubicBezTo>
                      <a:pt x="11" y="16"/>
                      <a:pt x="5" y="10"/>
                      <a:pt x="5" y="3"/>
                    </a:cubicBezTo>
                    <a:close/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515" name="Google Shape;515;p26"/>
              <p:cNvSpPr/>
              <p:nvPr/>
            </p:nvSpPr>
            <p:spPr>
              <a:xfrm>
                <a:off x="8161338" y="1296988"/>
                <a:ext cx="111125" cy="150813"/>
              </a:xfrm>
              <a:custGeom>
                <a:rect b="b" l="l" r="r" t="t"/>
                <a:pathLst>
                  <a:path extrusionOk="0" h="42" w="31">
                    <a:moveTo>
                      <a:pt x="18" y="1"/>
                    </a:moveTo>
                    <a:cubicBezTo>
                      <a:pt x="17" y="0"/>
                      <a:pt x="16" y="0"/>
                      <a:pt x="15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4"/>
                      <a:pt x="0" y="19"/>
                      <a:pt x="0" y="26"/>
                    </a:cubicBezTo>
                    <a:cubicBezTo>
                      <a:pt x="0" y="35"/>
                      <a:pt x="7" y="42"/>
                      <a:pt x="15" y="42"/>
                    </a:cubicBezTo>
                    <a:cubicBezTo>
                      <a:pt x="24" y="42"/>
                      <a:pt x="31" y="35"/>
                      <a:pt x="31" y="26"/>
                    </a:cubicBezTo>
                    <a:cubicBezTo>
                      <a:pt x="31" y="19"/>
                      <a:pt x="20" y="4"/>
                      <a:pt x="18" y="1"/>
                    </a:cubicBezTo>
                    <a:close/>
                    <a:moveTo>
                      <a:pt x="15" y="36"/>
                    </a:moveTo>
                    <a:cubicBezTo>
                      <a:pt x="10" y="36"/>
                      <a:pt x="6" y="32"/>
                      <a:pt x="6" y="26"/>
                    </a:cubicBezTo>
                    <a:cubicBezTo>
                      <a:pt x="6" y="23"/>
                      <a:pt x="11" y="14"/>
                      <a:pt x="15" y="7"/>
                    </a:cubicBezTo>
                    <a:cubicBezTo>
                      <a:pt x="20" y="14"/>
                      <a:pt x="25" y="23"/>
                      <a:pt x="25" y="26"/>
                    </a:cubicBezTo>
                    <a:cubicBezTo>
                      <a:pt x="25" y="32"/>
                      <a:pt x="21" y="36"/>
                      <a:pt x="15" y="36"/>
                    </a:cubicBezTo>
                    <a:close/>
                    <a:moveTo>
                      <a:pt x="15" y="36"/>
                    </a:moveTo>
                    <a:cubicBezTo>
                      <a:pt x="15" y="36"/>
                      <a:pt x="15" y="36"/>
                      <a:pt x="15" y="36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516" name="Google Shape;516;p26"/>
            <p:cNvSpPr/>
            <p:nvPr/>
          </p:nvSpPr>
          <p:spPr>
            <a:xfrm rot="8100000">
              <a:off x="2369557" y="3505914"/>
              <a:ext cx="633940" cy="633940"/>
            </a:xfrm>
            <a:prstGeom prst="teardrop">
              <a:avLst>
                <a:gd fmla="val 100000" name="adj"/>
              </a:avLst>
            </a:prstGeom>
            <a:noFill/>
            <a:ln cap="flat" cmpd="sng" w="127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17" name="Google Shape;517;p26"/>
          <p:cNvGrpSpPr/>
          <p:nvPr/>
        </p:nvGrpSpPr>
        <p:grpSpPr>
          <a:xfrm>
            <a:off x="2586754" y="2444806"/>
            <a:ext cx="263045" cy="271624"/>
            <a:chOff x="7977188" y="2287588"/>
            <a:chExt cx="292100" cy="301626"/>
          </a:xfrm>
        </p:grpSpPr>
        <p:sp>
          <p:nvSpPr>
            <p:cNvPr id="518" name="Google Shape;518;p26"/>
            <p:cNvSpPr/>
            <p:nvPr/>
          </p:nvSpPr>
          <p:spPr>
            <a:xfrm>
              <a:off x="7980363" y="2308226"/>
              <a:ext cx="277813" cy="280988"/>
            </a:xfrm>
            <a:custGeom>
              <a:rect b="b" l="l" r="r" t="t"/>
              <a:pathLst>
                <a:path extrusionOk="0" h="78" w="77">
                  <a:moveTo>
                    <a:pt x="39" y="78"/>
                  </a:moveTo>
                  <a:cubicBezTo>
                    <a:pt x="17" y="78"/>
                    <a:pt x="0" y="60"/>
                    <a:pt x="0" y="39"/>
                  </a:cubicBezTo>
                  <a:cubicBezTo>
                    <a:pt x="0" y="18"/>
                    <a:pt x="17" y="0"/>
                    <a:pt x="39" y="0"/>
                  </a:cubicBezTo>
                  <a:cubicBezTo>
                    <a:pt x="60" y="0"/>
                    <a:pt x="77" y="18"/>
                    <a:pt x="77" y="39"/>
                  </a:cubicBezTo>
                  <a:cubicBezTo>
                    <a:pt x="77" y="60"/>
                    <a:pt x="60" y="78"/>
                    <a:pt x="39" y="78"/>
                  </a:cubicBezTo>
                  <a:close/>
                  <a:moveTo>
                    <a:pt x="39" y="6"/>
                  </a:moveTo>
                  <a:cubicBezTo>
                    <a:pt x="20" y="6"/>
                    <a:pt x="5" y="21"/>
                    <a:pt x="5" y="39"/>
                  </a:cubicBezTo>
                  <a:cubicBezTo>
                    <a:pt x="5" y="57"/>
                    <a:pt x="20" y="72"/>
                    <a:pt x="39" y="72"/>
                  </a:cubicBezTo>
                  <a:cubicBezTo>
                    <a:pt x="57" y="72"/>
                    <a:pt x="72" y="57"/>
                    <a:pt x="72" y="39"/>
                  </a:cubicBezTo>
                  <a:cubicBezTo>
                    <a:pt x="72" y="21"/>
                    <a:pt x="57" y="6"/>
                    <a:pt x="39" y="6"/>
                  </a:cubicBezTo>
                  <a:close/>
                  <a:moveTo>
                    <a:pt x="39" y="6"/>
                  </a:moveTo>
                  <a:cubicBezTo>
                    <a:pt x="39" y="6"/>
                    <a:pt x="39" y="6"/>
                    <a:pt x="39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19" name="Google Shape;519;p26"/>
            <p:cNvSpPr/>
            <p:nvPr/>
          </p:nvSpPr>
          <p:spPr>
            <a:xfrm>
              <a:off x="8016876" y="2444751"/>
              <a:ext cx="61913" cy="98425"/>
            </a:xfrm>
            <a:custGeom>
              <a:rect b="b" l="l" r="r" t="t"/>
              <a:pathLst>
                <a:path extrusionOk="0" h="27" w="17">
                  <a:moveTo>
                    <a:pt x="15" y="27"/>
                  </a:moveTo>
                  <a:cubicBezTo>
                    <a:pt x="15" y="27"/>
                    <a:pt x="15" y="27"/>
                    <a:pt x="14" y="26"/>
                  </a:cubicBezTo>
                  <a:cubicBezTo>
                    <a:pt x="5" y="21"/>
                    <a:pt x="0" y="1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1"/>
                    <a:pt x="7" y="19"/>
                    <a:pt x="16" y="24"/>
                  </a:cubicBezTo>
                  <a:cubicBezTo>
                    <a:pt x="16" y="24"/>
                    <a:pt x="17" y="25"/>
                    <a:pt x="16" y="26"/>
                  </a:cubicBezTo>
                  <a:cubicBezTo>
                    <a:pt x="16" y="26"/>
                    <a:pt x="16" y="27"/>
                    <a:pt x="15" y="27"/>
                  </a:cubicBezTo>
                  <a:close/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0" name="Google Shape;520;p26"/>
            <p:cNvSpPr/>
            <p:nvPr/>
          </p:nvSpPr>
          <p:spPr>
            <a:xfrm>
              <a:off x="8099426" y="2543176"/>
              <a:ext cx="19050" cy="11113"/>
            </a:xfrm>
            <a:custGeom>
              <a:rect b="b" l="l" r="r" t="t"/>
              <a:pathLst>
                <a:path extrusionOk="0" h="3" w="5"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3"/>
                    <a:pt x="4" y="3"/>
                    <a:pt x="3" y="3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1" name="Google Shape;521;p26"/>
            <p:cNvSpPr/>
            <p:nvPr/>
          </p:nvSpPr>
          <p:spPr>
            <a:xfrm>
              <a:off x="7977188" y="2287588"/>
              <a:ext cx="104775" cy="100013"/>
            </a:xfrm>
            <a:custGeom>
              <a:rect b="b" l="l" r="r" t="t"/>
              <a:pathLst>
                <a:path extrusionOk="0" h="28" w="29">
                  <a:moveTo>
                    <a:pt x="8" y="28"/>
                  </a:moveTo>
                  <a:cubicBezTo>
                    <a:pt x="8" y="28"/>
                    <a:pt x="7" y="27"/>
                    <a:pt x="7" y="27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1" y="0"/>
                    <a:pt x="26" y="3"/>
                    <a:pt x="28" y="9"/>
                  </a:cubicBezTo>
                  <a:cubicBezTo>
                    <a:pt x="29" y="10"/>
                    <a:pt x="28" y="12"/>
                    <a:pt x="27" y="12"/>
                  </a:cubicBezTo>
                  <a:cubicBezTo>
                    <a:pt x="26" y="13"/>
                    <a:pt x="24" y="12"/>
                    <a:pt x="24" y="11"/>
                  </a:cubicBezTo>
                  <a:cubicBezTo>
                    <a:pt x="22" y="7"/>
                    <a:pt x="19" y="5"/>
                    <a:pt x="15" y="5"/>
                  </a:cubicBezTo>
                  <a:cubicBezTo>
                    <a:pt x="9" y="5"/>
                    <a:pt x="5" y="9"/>
                    <a:pt x="5" y="15"/>
                  </a:cubicBezTo>
                  <a:cubicBezTo>
                    <a:pt x="5" y="18"/>
                    <a:pt x="7" y="21"/>
                    <a:pt x="9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10" y="27"/>
                    <a:pt x="9" y="28"/>
                    <a:pt x="8" y="28"/>
                  </a:cubicBezTo>
                  <a:close/>
                  <a:moveTo>
                    <a:pt x="8" y="28"/>
                  </a:moveTo>
                  <a:cubicBezTo>
                    <a:pt x="8" y="28"/>
                    <a:pt x="8" y="28"/>
                    <a:pt x="8" y="2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2" name="Google Shape;522;p26"/>
            <p:cNvSpPr/>
            <p:nvPr/>
          </p:nvSpPr>
          <p:spPr>
            <a:xfrm>
              <a:off x="8164513" y="2287588"/>
              <a:ext cx="104775" cy="100013"/>
            </a:xfrm>
            <a:custGeom>
              <a:rect b="b" l="l" r="r" t="t"/>
              <a:pathLst>
                <a:path extrusionOk="0" h="28" w="29">
                  <a:moveTo>
                    <a:pt x="21" y="28"/>
                  </a:moveTo>
                  <a:cubicBezTo>
                    <a:pt x="20" y="28"/>
                    <a:pt x="19" y="27"/>
                    <a:pt x="18" y="26"/>
                  </a:cubicBezTo>
                  <a:cubicBezTo>
                    <a:pt x="18" y="25"/>
                    <a:pt x="18" y="24"/>
                    <a:pt x="19" y="23"/>
                  </a:cubicBezTo>
                  <a:cubicBezTo>
                    <a:pt x="22" y="21"/>
                    <a:pt x="24" y="18"/>
                    <a:pt x="24" y="15"/>
                  </a:cubicBezTo>
                  <a:cubicBezTo>
                    <a:pt x="24" y="9"/>
                    <a:pt x="19" y="5"/>
                    <a:pt x="14" y="5"/>
                  </a:cubicBezTo>
                  <a:cubicBezTo>
                    <a:pt x="10" y="5"/>
                    <a:pt x="6" y="7"/>
                    <a:pt x="5" y="11"/>
                  </a:cubicBezTo>
                  <a:cubicBezTo>
                    <a:pt x="4" y="12"/>
                    <a:pt x="3" y="13"/>
                    <a:pt x="1" y="12"/>
                  </a:cubicBezTo>
                  <a:cubicBezTo>
                    <a:pt x="0" y="12"/>
                    <a:pt x="0" y="10"/>
                    <a:pt x="0" y="9"/>
                  </a:cubicBezTo>
                  <a:cubicBezTo>
                    <a:pt x="2" y="3"/>
                    <a:pt x="8" y="0"/>
                    <a:pt x="14" y="0"/>
                  </a:cubicBezTo>
                  <a:cubicBezTo>
                    <a:pt x="22" y="0"/>
                    <a:pt x="29" y="6"/>
                    <a:pt x="29" y="15"/>
                  </a:cubicBezTo>
                  <a:cubicBezTo>
                    <a:pt x="29" y="20"/>
                    <a:pt x="26" y="24"/>
                    <a:pt x="22" y="27"/>
                  </a:cubicBezTo>
                  <a:cubicBezTo>
                    <a:pt x="21" y="27"/>
                    <a:pt x="21" y="28"/>
                    <a:pt x="21" y="28"/>
                  </a:cubicBezTo>
                  <a:close/>
                  <a:moveTo>
                    <a:pt x="21" y="28"/>
                  </a:moveTo>
                  <a:cubicBezTo>
                    <a:pt x="21" y="28"/>
                    <a:pt x="21" y="28"/>
                    <a:pt x="21" y="2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3" name="Google Shape;523;p26"/>
            <p:cNvSpPr/>
            <p:nvPr/>
          </p:nvSpPr>
          <p:spPr>
            <a:xfrm>
              <a:off x="8013701" y="2546351"/>
              <a:ext cx="39688" cy="42863"/>
            </a:xfrm>
            <a:custGeom>
              <a:rect b="b" l="l" r="r" t="t"/>
              <a:pathLst>
                <a:path extrusionOk="0" h="12" w="11">
                  <a:moveTo>
                    <a:pt x="2" y="12"/>
                  </a:moveTo>
                  <a:cubicBezTo>
                    <a:pt x="2" y="12"/>
                    <a:pt x="1" y="12"/>
                    <a:pt x="1" y="12"/>
                  </a:cubicBezTo>
                  <a:cubicBezTo>
                    <a:pt x="0" y="11"/>
                    <a:pt x="0" y="9"/>
                    <a:pt x="0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9" y="0"/>
                    <a:pt x="10" y="0"/>
                  </a:cubicBezTo>
                  <a:cubicBezTo>
                    <a:pt x="11" y="1"/>
                    <a:pt x="11" y="3"/>
                    <a:pt x="10" y="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2"/>
                    <a:pt x="3" y="12"/>
                    <a:pt x="2" y="12"/>
                  </a:cubicBezTo>
                  <a:close/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4" name="Google Shape;524;p26"/>
            <p:cNvSpPr/>
            <p:nvPr/>
          </p:nvSpPr>
          <p:spPr>
            <a:xfrm>
              <a:off x="8186738" y="2546351"/>
              <a:ext cx="39688" cy="42863"/>
            </a:xfrm>
            <a:custGeom>
              <a:rect b="b" l="l" r="r" t="t"/>
              <a:pathLst>
                <a:path extrusionOk="0" h="12" w="11">
                  <a:moveTo>
                    <a:pt x="8" y="12"/>
                  </a:moveTo>
                  <a:cubicBezTo>
                    <a:pt x="7" y="12"/>
                    <a:pt x="7" y="12"/>
                    <a:pt x="6" y="1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9"/>
                    <a:pt x="11" y="11"/>
                    <a:pt x="10" y="12"/>
                  </a:cubicBezTo>
                  <a:cubicBezTo>
                    <a:pt x="9" y="12"/>
                    <a:pt x="9" y="12"/>
                    <a:pt x="8" y="12"/>
                  </a:cubicBezTo>
                  <a:close/>
                  <a:moveTo>
                    <a:pt x="8" y="12"/>
                  </a:moveTo>
                  <a:cubicBezTo>
                    <a:pt x="8" y="12"/>
                    <a:pt x="8" y="12"/>
                    <a:pt x="8" y="1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5" name="Google Shape;525;p26"/>
            <p:cNvSpPr/>
            <p:nvPr/>
          </p:nvSpPr>
          <p:spPr>
            <a:xfrm>
              <a:off x="8113713" y="2370138"/>
              <a:ext cx="42863" cy="119063"/>
            </a:xfrm>
            <a:custGeom>
              <a:rect b="b" l="l" r="r" t="t"/>
              <a:pathLst>
                <a:path extrusionOk="0" h="33" w="12">
                  <a:moveTo>
                    <a:pt x="9" y="33"/>
                  </a:moveTo>
                  <a:cubicBezTo>
                    <a:pt x="8" y="33"/>
                    <a:pt x="8" y="32"/>
                    <a:pt x="7" y="3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9"/>
                    <a:pt x="12" y="31"/>
                    <a:pt x="11" y="32"/>
                  </a:cubicBezTo>
                  <a:cubicBezTo>
                    <a:pt x="11" y="32"/>
                    <a:pt x="10" y="33"/>
                    <a:pt x="9" y="33"/>
                  </a:cubicBezTo>
                  <a:close/>
                  <a:moveTo>
                    <a:pt x="9" y="33"/>
                  </a:moveTo>
                  <a:cubicBezTo>
                    <a:pt x="9" y="33"/>
                    <a:pt x="9" y="33"/>
                    <a:pt x="9" y="3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526" name="Google Shape;526;p26"/>
          <p:cNvSpPr/>
          <p:nvPr/>
        </p:nvSpPr>
        <p:spPr>
          <a:xfrm rot="8100000">
            <a:off x="2480548" y="2342891"/>
            <a:ext cx="475455" cy="475455"/>
          </a:xfrm>
          <a:prstGeom prst="teardrop">
            <a:avLst>
              <a:gd fmla="val 100000" name="adj"/>
            </a:avLst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527" name="Google Shape;527;p26"/>
          <p:cNvGrpSpPr/>
          <p:nvPr/>
        </p:nvGrpSpPr>
        <p:grpSpPr>
          <a:xfrm>
            <a:off x="3524143" y="2046937"/>
            <a:ext cx="231594" cy="275911"/>
            <a:chOff x="7994651" y="3273426"/>
            <a:chExt cx="257175" cy="306388"/>
          </a:xfrm>
        </p:grpSpPr>
        <p:sp>
          <p:nvSpPr>
            <p:cNvPr id="528" name="Google Shape;528;p26"/>
            <p:cNvSpPr/>
            <p:nvPr/>
          </p:nvSpPr>
          <p:spPr>
            <a:xfrm>
              <a:off x="7994651" y="3273426"/>
              <a:ext cx="257175" cy="306388"/>
            </a:xfrm>
            <a:custGeom>
              <a:rect b="b" l="l" r="r" t="t"/>
              <a:pathLst>
                <a:path extrusionOk="0" h="85" w="71">
                  <a:moveTo>
                    <a:pt x="35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3" y="84"/>
                    <a:pt x="0" y="74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8" y="14"/>
                    <a:pt x="13" y="9"/>
                    <a:pt x="14" y="3"/>
                  </a:cubicBezTo>
                  <a:cubicBezTo>
                    <a:pt x="14" y="1"/>
                    <a:pt x="14" y="0"/>
                    <a:pt x="16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1"/>
                    <a:pt x="56" y="3"/>
                  </a:cubicBezTo>
                  <a:cubicBezTo>
                    <a:pt x="56" y="9"/>
                    <a:pt x="61" y="14"/>
                    <a:pt x="68" y="14"/>
                  </a:cubicBezTo>
                  <a:cubicBezTo>
                    <a:pt x="69" y="14"/>
                    <a:pt x="71" y="15"/>
                    <a:pt x="71" y="17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71"/>
                    <a:pt x="37" y="84"/>
                    <a:pt x="36" y="85"/>
                  </a:cubicBezTo>
                  <a:cubicBezTo>
                    <a:pt x="36" y="85"/>
                    <a:pt x="35" y="85"/>
                    <a:pt x="35" y="85"/>
                  </a:cubicBezTo>
                  <a:close/>
                  <a:moveTo>
                    <a:pt x="5" y="19"/>
                  </a:moveTo>
                  <a:cubicBezTo>
                    <a:pt x="5" y="53"/>
                    <a:pt x="5" y="53"/>
                    <a:pt x="5" y="53"/>
                  </a:cubicBezTo>
                  <a:cubicBezTo>
                    <a:pt x="5" y="69"/>
                    <a:pt x="30" y="78"/>
                    <a:pt x="35" y="80"/>
                  </a:cubicBezTo>
                  <a:cubicBezTo>
                    <a:pt x="44" y="76"/>
                    <a:pt x="66" y="65"/>
                    <a:pt x="66" y="53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58" y="18"/>
                    <a:pt x="52" y="13"/>
                    <a:pt x="51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13"/>
                    <a:pt x="11" y="18"/>
                    <a:pt x="5" y="19"/>
                  </a:cubicBezTo>
                  <a:close/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29" name="Google Shape;529;p26"/>
            <p:cNvSpPr/>
            <p:nvPr/>
          </p:nvSpPr>
          <p:spPr>
            <a:xfrm>
              <a:off x="8031163" y="3479801"/>
              <a:ext cx="50800" cy="42863"/>
            </a:xfrm>
            <a:custGeom>
              <a:rect b="b" l="l" r="r" t="t"/>
              <a:pathLst>
                <a:path extrusionOk="0" h="12" w="14">
                  <a:moveTo>
                    <a:pt x="12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" y="10"/>
                    <a:pt x="3" y="6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5" y="5"/>
                    <a:pt x="8" y="8"/>
                    <a:pt x="13" y="10"/>
                  </a:cubicBezTo>
                  <a:cubicBezTo>
                    <a:pt x="13" y="10"/>
                    <a:pt x="14" y="11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lose/>
                  <a:moveTo>
                    <a:pt x="12" y="12"/>
                  </a:moveTo>
                  <a:cubicBezTo>
                    <a:pt x="12" y="12"/>
                    <a:pt x="12" y="12"/>
                    <a:pt x="12" y="1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30" name="Google Shape;530;p26"/>
            <p:cNvSpPr/>
            <p:nvPr/>
          </p:nvSpPr>
          <p:spPr>
            <a:xfrm>
              <a:off x="8023226" y="3457576"/>
              <a:ext cx="11113" cy="11113"/>
            </a:xfrm>
            <a:custGeom>
              <a:rect b="b" l="l" r="r" t="t"/>
              <a:pathLst>
                <a:path extrusionOk="0" h="3" w="3">
                  <a:moveTo>
                    <a:pt x="2" y="3"/>
                  </a:move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31" name="Google Shape;531;p26"/>
            <p:cNvSpPr/>
            <p:nvPr/>
          </p:nvSpPr>
          <p:spPr>
            <a:xfrm>
              <a:off x="8113713" y="3278188"/>
              <a:ext cx="7938" cy="290513"/>
            </a:xfrm>
            <a:custGeom>
              <a:rect b="b" l="l" r="r" t="t"/>
              <a:pathLst>
                <a:path extrusionOk="0" h="81" w="2">
                  <a:moveTo>
                    <a:pt x="1" y="81"/>
                  </a:moveTo>
                  <a:cubicBezTo>
                    <a:pt x="0" y="81"/>
                    <a:pt x="0" y="81"/>
                    <a:pt x="0" y="8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2" y="81"/>
                    <a:pt x="2" y="81"/>
                    <a:pt x="1" y="81"/>
                  </a:cubicBezTo>
                  <a:close/>
                  <a:moveTo>
                    <a:pt x="1" y="81"/>
                  </a:moveTo>
                  <a:cubicBezTo>
                    <a:pt x="1" y="81"/>
                    <a:pt x="1" y="81"/>
                    <a:pt x="1" y="81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32" name="Google Shape;532;p26"/>
            <p:cNvSpPr/>
            <p:nvPr/>
          </p:nvSpPr>
          <p:spPr>
            <a:xfrm>
              <a:off x="7999413" y="3421063"/>
              <a:ext cx="244475" cy="7938"/>
            </a:xfrm>
            <a:custGeom>
              <a:rect b="b" l="l" r="r" t="t"/>
              <a:pathLst>
                <a:path extrusionOk="0" h="2" w="68">
                  <a:moveTo>
                    <a:pt x="66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0"/>
                    <a:pt x="68" y="1"/>
                  </a:cubicBezTo>
                  <a:cubicBezTo>
                    <a:pt x="68" y="2"/>
                    <a:pt x="67" y="2"/>
                    <a:pt x="66" y="2"/>
                  </a:cubicBezTo>
                  <a:close/>
                  <a:moveTo>
                    <a:pt x="66" y="2"/>
                  </a:moveTo>
                  <a:cubicBezTo>
                    <a:pt x="66" y="2"/>
                    <a:pt x="66" y="2"/>
                    <a:pt x="66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533" name="Google Shape;533;p26"/>
          <p:cNvSpPr/>
          <p:nvPr/>
        </p:nvSpPr>
        <p:spPr>
          <a:xfrm rot="8100000">
            <a:off x="3402213" y="1947165"/>
            <a:ext cx="475455" cy="475455"/>
          </a:xfrm>
          <a:prstGeom prst="teardrop">
            <a:avLst>
              <a:gd fmla="val 100000" name="adj"/>
            </a:avLst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534" name="Google Shape;534;p26"/>
          <p:cNvGrpSpPr/>
          <p:nvPr/>
        </p:nvGrpSpPr>
        <p:grpSpPr>
          <a:xfrm>
            <a:off x="4426365" y="2442664"/>
            <a:ext cx="275911" cy="275910"/>
            <a:chOff x="7969251" y="4260851"/>
            <a:chExt cx="306388" cy="306388"/>
          </a:xfrm>
        </p:grpSpPr>
        <p:sp>
          <p:nvSpPr>
            <p:cNvPr id="535" name="Google Shape;535;p26"/>
            <p:cNvSpPr/>
            <p:nvPr/>
          </p:nvSpPr>
          <p:spPr>
            <a:xfrm>
              <a:off x="7969251" y="4371976"/>
              <a:ext cx="306388" cy="195263"/>
            </a:xfrm>
            <a:custGeom>
              <a:rect b="b" l="l" r="r" t="t"/>
              <a:pathLst>
                <a:path extrusionOk="0" h="54" w="85">
                  <a:moveTo>
                    <a:pt x="85" y="45"/>
                  </a:moveTo>
                  <a:cubicBezTo>
                    <a:pt x="85" y="50"/>
                    <a:pt x="81" y="54"/>
                    <a:pt x="75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4" y="54"/>
                    <a:pt x="0" y="50"/>
                    <a:pt x="0" y="4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1" y="0"/>
                    <a:pt x="85" y="4"/>
                    <a:pt x="85" y="9"/>
                  </a:cubicBezTo>
                  <a:lnTo>
                    <a:pt x="85" y="45"/>
                  </a:lnTo>
                  <a:close/>
                  <a:moveTo>
                    <a:pt x="79" y="9"/>
                  </a:moveTo>
                  <a:cubicBezTo>
                    <a:pt x="79" y="7"/>
                    <a:pt x="78" y="5"/>
                    <a:pt x="75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7" y="5"/>
                    <a:pt x="5" y="7"/>
                    <a:pt x="5" y="9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7"/>
                    <a:pt x="7" y="49"/>
                    <a:pt x="9" y="49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8" y="49"/>
                    <a:pt x="79" y="47"/>
                    <a:pt x="79" y="45"/>
                  </a:cubicBezTo>
                  <a:lnTo>
                    <a:pt x="79" y="9"/>
                  </a:lnTo>
                  <a:close/>
                  <a:moveTo>
                    <a:pt x="79" y="9"/>
                  </a:move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36" name="Google Shape;536;p26"/>
            <p:cNvSpPr/>
            <p:nvPr/>
          </p:nvSpPr>
          <p:spPr>
            <a:xfrm>
              <a:off x="8031163" y="4425951"/>
              <a:ext cx="14288" cy="7938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37" name="Google Shape;537;p26"/>
            <p:cNvSpPr/>
            <p:nvPr/>
          </p:nvSpPr>
          <p:spPr>
            <a:xfrm>
              <a:off x="8062913" y="4425951"/>
              <a:ext cx="15875" cy="7938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38" name="Google Shape;538;p26"/>
            <p:cNvSpPr/>
            <p:nvPr/>
          </p:nvSpPr>
          <p:spPr>
            <a:xfrm>
              <a:off x="8096251" y="4425951"/>
              <a:ext cx="14288" cy="7938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39" name="Google Shape;539;p26"/>
            <p:cNvSpPr/>
            <p:nvPr/>
          </p:nvSpPr>
          <p:spPr>
            <a:xfrm>
              <a:off x="8124826" y="4425951"/>
              <a:ext cx="14288" cy="7938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40" name="Google Shape;540;p26"/>
            <p:cNvSpPr/>
            <p:nvPr/>
          </p:nvSpPr>
          <p:spPr>
            <a:xfrm>
              <a:off x="8161338" y="4425951"/>
              <a:ext cx="14288" cy="7938"/>
            </a:xfrm>
            <a:custGeom>
              <a:rect b="b" l="l" r="r" t="t"/>
              <a:pathLst>
                <a:path extrusionOk="0" h="2" w="4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41" name="Google Shape;541;p26"/>
            <p:cNvSpPr/>
            <p:nvPr/>
          </p:nvSpPr>
          <p:spPr>
            <a:xfrm>
              <a:off x="8193088" y="4425951"/>
              <a:ext cx="14288" cy="7938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42" name="Google Shape;542;p26"/>
            <p:cNvSpPr/>
            <p:nvPr/>
          </p:nvSpPr>
          <p:spPr>
            <a:xfrm>
              <a:off x="8031163" y="4456113"/>
              <a:ext cx="14288" cy="6350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43" name="Google Shape;543;p26"/>
            <p:cNvSpPr/>
            <p:nvPr/>
          </p:nvSpPr>
          <p:spPr>
            <a:xfrm>
              <a:off x="8062913" y="4456113"/>
              <a:ext cx="15875" cy="6350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44" name="Google Shape;544;p26"/>
            <p:cNvSpPr/>
            <p:nvPr/>
          </p:nvSpPr>
          <p:spPr>
            <a:xfrm>
              <a:off x="8096251" y="4456113"/>
              <a:ext cx="14288" cy="6350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45" name="Google Shape;545;p26"/>
            <p:cNvSpPr/>
            <p:nvPr/>
          </p:nvSpPr>
          <p:spPr>
            <a:xfrm>
              <a:off x="8124826" y="4456113"/>
              <a:ext cx="14288" cy="6350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46" name="Google Shape;546;p26"/>
            <p:cNvSpPr/>
            <p:nvPr/>
          </p:nvSpPr>
          <p:spPr>
            <a:xfrm>
              <a:off x="8161338" y="4456113"/>
              <a:ext cx="14288" cy="6350"/>
            </a:xfrm>
            <a:custGeom>
              <a:rect b="b" l="l" r="r" t="t"/>
              <a:pathLst>
                <a:path extrusionOk="0" h="2" w="4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47" name="Google Shape;547;p26"/>
            <p:cNvSpPr/>
            <p:nvPr/>
          </p:nvSpPr>
          <p:spPr>
            <a:xfrm>
              <a:off x="8193088" y="4456113"/>
              <a:ext cx="14288" cy="6350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48" name="Google Shape;548;p26"/>
            <p:cNvSpPr/>
            <p:nvPr/>
          </p:nvSpPr>
          <p:spPr>
            <a:xfrm>
              <a:off x="8031163" y="4510088"/>
              <a:ext cx="14288" cy="9525"/>
            </a:xfrm>
            <a:custGeom>
              <a:rect b="b" l="l" r="r" t="t"/>
              <a:pathLst>
                <a:path extrusionOk="0" h="3" w="4">
                  <a:moveTo>
                    <a:pt x="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49" name="Google Shape;549;p26"/>
            <p:cNvSpPr/>
            <p:nvPr/>
          </p:nvSpPr>
          <p:spPr>
            <a:xfrm>
              <a:off x="8062913" y="4510088"/>
              <a:ext cx="115888" cy="9525"/>
            </a:xfrm>
            <a:custGeom>
              <a:rect b="b" l="l" r="r" t="t"/>
              <a:pathLst>
                <a:path extrusionOk="0" h="3" w="32">
                  <a:moveTo>
                    <a:pt x="3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3"/>
                    <a:pt x="31" y="3"/>
                    <a:pt x="31" y="3"/>
                  </a:cubicBezTo>
                  <a:close/>
                  <a:moveTo>
                    <a:pt x="31" y="3"/>
                  </a:moveTo>
                  <a:cubicBezTo>
                    <a:pt x="31" y="3"/>
                    <a:pt x="31" y="3"/>
                    <a:pt x="31" y="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50" name="Google Shape;550;p26"/>
            <p:cNvSpPr/>
            <p:nvPr/>
          </p:nvSpPr>
          <p:spPr>
            <a:xfrm>
              <a:off x="8193088" y="4510088"/>
              <a:ext cx="14288" cy="9525"/>
            </a:xfrm>
            <a:custGeom>
              <a:rect b="b" l="l" r="r" t="t"/>
              <a:pathLst>
                <a:path extrusionOk="0" h="3" w="4">
                  <a:moveTo>
                    <a:pt x="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51" name="Google Shape;551;p26"/>
            <p:cNvSpPr/>
            <p:nvPr/>
          </p:nvSpPr>
          <p:spPr>
            <a:xfrm>
              <a:off x="8031163" y="4484688"/>
              <a:ext cx="14288" cy="6350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52" name="Google Shape;552;p26"/>
            <p:cNvSpPr/>
            <p:nvPr/>
          </p:nvSpPr>
          <p:spPr>
            <a:xfrm>
              <a:off x="8062913" y="4484688"/>
              <a:ext cx="15875" cy="6350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53" name="Google Shape;553;p26"/>
            <p:cNvSpPr/>
            <p:nvPr/>
          </p:nvSpPr>
          <p:spPr>
            <a:xfrm>
              <a:off x="8096251" y="4484688"/>
              <a:ext cx="14288" cy="6350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54" name="Google Shape;554;p26"/>
            <p:cNvSpPr/>
            <p:nvPr/>
          </p:nvSpPr>
          <p:spPr>
            <a:xfrm>
              <a:off x="8124826" y="4484688"/>
              <a:ext cx="14288" cy="6350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55" name="Google Shape;555;p26"/>
            <p:cNvSpPr/>
            <p:nvPr/>
          </p:nvSpPr>
          <p:spPr>
            <a:xfrm>
              <a:off x="8161338" y="4484688"/>
              <a:ext cx="14288" cy="6350"/>
            </a:xfrm>
            <a:custGeom>
              <a:rect b="b" l="l" r="r" t="t"/>
              <a:pathLst>
                <a:path extrusionOk="0" h="2" w="4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56" name="Google Shape;556;p26"/>
            <p:cNvSpPr/>
            <p:nvPr/>
          </p:nvSpPr>
          <p:spPr>
            <a:xfrm>
              <a:off x="8193088" y="4484688"/>
              <a:ext cx="14288" cy="6350"/>
            </a:xfrm>
            <a:custGeom>
              <a:rect b="b" l="l" r="r" t="t"/>
              <a:pathLst>
                <a:path extrusionOk="0" h="2" w="4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57" name="Google Shape;557;p26"/>
            <p:cNvSpPr/>
            <p:nvPr/>
          </p:nvSpPr>
          <p:spPr>
            <a:xfrm>
              <a:off x="8085138" y="4260851"/>
              <a:ext cx="65088" cy="127000"/>
            </a:xfrm>
            <a:custGeom>
              <a:rect b="b" l="l" r="r" t="t"/>
              <a:pathLst>
                <a:path extrusionOk="0" h="35" w="18">
                  <a:moveTo>
                    <a:pt x="10" y="35"/>
                  </a:moveTo>
                  <a:cubicBezTo>
                    <a:pt x="9" y="35"/>
                    <a:pt x="8" y="35"/>
                    <a:pt x="8" y="34"/>
                  </a:cubicBezTo>
                  <a:cubicBezTo>
                    <a:pt x="7" y="33"/>
                    <a:pt x="7" y="31"/>
                    <a:pt x="8" y="30"/>
                  </a:cubicBezTo>
                  <a:cubicBezTo>
                    <a:pt x="11" y="28"/>
                    <a:pt x="13" y="25"/>
                    <a:pt x="13" y="23"/>
                  </a:cubicBezTo>
                  <a:cubicBezTo>
                    <a:pt x="13" y="22"/>
                    <a:pt x="12" y="21"/>
                    <a:pt x="11" y="20"/>
                  </a:cubicBezTo>
                  <a:cubicBezTo>
                    <a:pt x="7" y="16"/>
                    <a:pt x="0" y="10"/>
                    <a:pt x="7" y="2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4"/>
                    <a:pt x="11" y="5"/>
                  </a:cubicBezTo>
                  <a:cubicBezTo>
                    <a:pt x="8" y="9"/>
                    <a:pt x="9" y="11"/>
                    <a:pt x="15" y="16"/>
                  </a:cubicBezTo>
                  <a:cubicBezTo>
                    <a:pt x="17" y="18"/>
                    <a:pt x="18" y="20"/>
                    <a:pt x="18" y="23"/>
                  </a:cubicBezTo>
                  <a:cubicBezTo>
                    <a:pt x="18" y="27"/>
                    <a:pt x="15" y="31"/>
                    <a:pt x="11" y="34"/>
                  </a:cubicBezTo>
                  <a:cubicBezTo>
                    <a:pt x="11" y="35"/>
                    <a:pt x="10" y="35"/>
                    <a:pt x="10" y="35"/>
                  </a:cubicBezTo>
                  <a:close/>
                  <a:moveTo>
                    <a:pt x="10" y="35"/>
                  </a:moveTo>
                  <a:cubicBezTo>
                    <a:pt x="10" y="35"/>
                    <a:pt x="10" y="35"/>
                    <a:pt x="10" y="35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558" name="Google Shape;558;p26"/>
          <p:cNvSpPr/>
          <p:nvPr/>
        </p:nvSpPr>
        <p:spPr>
          <a:xfrm rot="8100000">
            <a:off x="4326593" y="2342891"/>
            <a:ext cx="475455" cy="475455"/>
          </a:xfrm>
          <a:prstGeom prst="teardrop">
            <a:avLst>
              <a:gd fmla="val 100000" name="adj"/>
            </a:avLst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559" name="Google Shape;559;p26"/>
          <p:cNvGrpSpPr/>
          <p:nvPr/>
        </p:nvGrpSpPr>
        <p:grpSpPr>
          <a:xfrm>
            <a:off x="5153622" y="1848695"/>
            <a:ext cx="672395" cy="672395"/>
            <a:chOff x="6774172" y="2464927"/>
            <a:chExt cx="896527" cy="896527"/>
          </a:xfrm>
        </p:grpSpPr>
        <p:sp>
          <p:nvSpPr>
            <p:cNvPr id="560" name="Google Shape;560;p26"/>
            <p:cNvSpPr/>
            <p:nvPr/>
          </p:nvSpPr>
          <p:spPr>
            <a:xfrm>
              <a:off x="7038493" y="2763560"/>
              <a:ext cx="367884" cy="299260"/>
            </a:xfrm>
            <a:custGeom>
              <a:rect b="b" l="l" r="r" t="t"/>
              <a:pathLst>
                <a:path extrusionOk="0" h="69" w="85">
                  <a:moveTo>
                    <a:pt x="66" y="23"/>
                  </a:moveTo>
                  <a:cubicBezTo>
                    <a:pt x="65" y="22"/>
                    <a:pt x="64" y="21"/>
                    <a:pt x="64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59" y="21"/>
                    <a:pt x="58" y="23"/>
                    <a:pt x="58" y="24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1"/>
                    <a:pt x="59" y="43"/>
                    <a:pt x="61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3" y="43"/>
                    <a:pt x="74" y="41"/>
                    <a:pt x="74" y="40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4" y="35"/>
                    <a:pt x="74" y="35"/>
                  </a:cubicBezTo>
                  <a:lnTo>
                    <a:pt x="66" y="23"/>
                  </a:lnTo>
                  <a:close/>
                  <a:moveTo>
                    <a:pt x="72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72" y="36"/>
                    <a:pt x="72" y="36"/>
                    <a:pt x="72" y="36"/>
                  </a:cubicBezTo>
                  <a:lnTo>
                    <a:pt x="72" y="40"/>
                  </a:lnTo>
                  <a:close/>
                  <a:moveTo>
                    <a:pt x="83" y="33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71" y="15"/>
                    <a:pt x="69" y="13"/>
                    <a:pt x="6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52" y="0"/>
                    <a:pt x="4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5"/>
                    <a:pt x="8" y="45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8"/>
                    <a:pt x="11" y="61"/>
                    <a:pt x="16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0" y="66"/>
                    <a:pt x="24" y="69"/>
                    <a:pt x="29" y="69"/>
                  </a:cubicBezTo>
                  <a:cubicBezTo>
                    <a:pt x="34" y="69"/>
                    <a:pt x="38" y="66"/>
                    <a:pt x="39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4" y="66"/>
                    <a:pt x="59" y="69"/>
                    <a:pt x="64" y="69"/>
                  </a:cubicBezTo>
                  <a:cubicBezTo>
                    <a:pt x="68" y="69"/>
                    <a:pt x="73" y="66"/>
                    <a:pt x="74" y="61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81" y="61"/>
                    <a:pt x="85" y="58"/>
                    <a:pt x="85" y="53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5" y="36"/>
                    <a:pt x="84" y="34"/>
                    <a:pt x="83" y="33"/>
                  </a:cubicBezTo>
                  <a:close/>
                  <a:moveTo>
                    <a:pt x="8" y="40"/>
                  </a:moveTo>
                  <a:cubicBezTo>
                    <a:pt x="6" y="40"/>
                    <a:pt x="5" y="39"/>
                    <a:pt x="5" y="3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6" y="5"/>
                    <a:pt x="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7"/>
                    <a:pt x="50" y="8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9"/>
                    <a:pt x="49" y="40"/>
                    <a:pt x="48" y="40"/>
                  </a:cubicBezTo>
                  <a:lnTo>
                    <a:pt x="8" y="40"/>
                  </a:lnTo>
                  <a:close/>
                  <a:moveTo>
                    <a:pt x="29" y="64"/>
                  </a:moveTo>
                  <a:cubicBezTo>
                    <a:pt x="26" y="64"/>
                    <a:pt x="24" y="62"/>
                    <a:pt x="24" y="59"/>
                  </a:cubicBezTo>
                  <a:cubicBezTo>
                    <a:pt x="24" y="56"/>
                    <a:pt x="26" y="53"/>
                    <a:pt x="29" y="53"/>
                  </a:cubicBezTo>
                  <a:cubicBezTo>
                    <a:pt x="32" y="53"/>
                    <a:pt x="34" y="56"/>
                    <a:pt x="34" y="59"/>
                  </a:cubicBezTo>
                  <a:cubicBezTo>
                    <a:pt x="34" y="62"/>
                    <a:pt x="32" y="64"/>
                    <a:pt x="29" y="64"/>
                  </a:cubicBezTo>
                  <a:close/>
                  <a:moveTo>
                    <a:pt x="64" y="64"/>
                  </a:moveTo>
                  <a:cubicBezTo>
                    <a:pt x="61" y="64"/>
                    <a:pt x="58" y="62"/>
                    <a:pt x="58" y="59"/>
                  </a:cubicBezTo>
                  <a:cubicBezTo>
                    <a:pt x="58" y="56"/>
                    <a:pt x="61" y="53"/>
                    <a:pt x="64" y="53"/>
                  </a:cubicBezTo>
                  <a:cubicBezTo>
                    <a:pt x="66" y="53"/>
                    <a:pt x="69" y="56"/>
                    <a:pt x="69" y="59"/>
                  </a:cubicBezTo>
                  <a:cubicBezTo>
                    <a:pt x="69" y="62"/>
                    <a:pt x="66" y="64"/>
                    <a:pt x="64" y="64"/>
                  </a:cubicBezTo>
                  <a:close/>
                  <a:moveTo>
                    <a:pt x="79" y="53"/>
                  </a:moveTo>
                  <a:cubicBezTo>
                    <a:pt x="79" y="55"/>
                    <a:pt x="78" y="56"/>
                    <a:pt x="77" y="5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3" y="51"/>
                    <a:pt x="68" y="48"/>
                    <a:pt x="64" y="48"/>
                  </a:cubicBezTo>
                  <a:cubicBezTo>
                    <a:pt x="59" y="48"/>
                    <a:pt x="54" y="51"/>
                    <a:pt x="53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8" y="51"/>
                    <a:pt x="34" y="48"/>
                    <a:pt x="29" y="48"/>
                  </a:cubicBezTo>
                  <a:cubicBezTo>
                    <a:pt x="24" y="48"/>
                    <a:pt x="20" y="51"/>
                    <a:pt x="19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4" y="56"/>
                    <a:pt x="13" y="55"/>
                    <a:pt x="13" y="53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52" y="45"/>
                    <a:pt x="56" y="42"/>
                    <a:pt x="56" y="37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7" y="19"/>
                    <a:pt x="68" y="19"/>
                    <a:pt x="68" y="20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36"/>
                    <a:pt x="79" y="37"/>
                    <a:pt x="79" y="37"/>
                  </a:cubicBezTo>
                  <a:lnTo>
                    <a:pt x="79" y="5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61" name="Google Shape;561;p26"/>
            <p:cNvSpPr/>
            <p:nvPr/>
          </p:nvSpPr>
          <p:spPr>
            <a:xfrm rot="8100000">
              <a:off x="6905465" y="2596220"/>
              <a:ext cx="633940" cy="633940"/>
            </a:xfrm>
            <a:prstGeom prst="teardrop">
              <a:avLst>
                <a:gd fmla="val 100000" name="adj"/>
              </a:avLst>
            </a:prstGeom>
            <a:noFill/>
            <a:ln cap="flat" cmpd="sng" w="127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562" name="Google Shape;562;p26"/>
          <p:cNvGrpSpPr/>
          <p:nvPr/>
        </p:nvGrpSpPr>
        <p:grpSpPr>
          <a:xfrm>
            <a:off x="6276459" y="2918180"/>
            <a:ext cx="277339" cy="168690"/>
            <a:chOff x="4921251" y="4322763"/>
            <a:chExt cx="307975" cy="187325"/>
          </a:xfrm>
        </p:grpSpPr>
        <p:sp>
          <p:nvSpPr>
            <p:cNvPr id="563" name="Google Shape;563;p26"/>
            <p:cNvSpPr/>
            <p:nvPr/>
          </p:nvSpPr>
          <p:spPr>
            <a:xfrm>
              <a:off x="4921251" y="4383088"/>
              <a:ext cx="271463" cy="127000"/>
            </a:xfrm>
            <a:custGeom>
              <a:rect b="b" l="l" r="r" t="t"/>
              <a:pathLst>
                <a:path extrusionOk="0" h="35" w="75">
                  <a:moveTo>
                    <a:pt x="60" y="23"/>
                  </a:moveTo>
                  <a:cubicBezTo>
                    <a:pt x="59" y="23"/>
                    <a:pt x="59" y="23"/>
                    <a:pt x="58" y="23"/>
                  </a:cubicBezTo>
                  <a:cubicBezTo>
                    <a:pt x="45" y="25"/>
                    <a:pt x="25" y="28"/>
                    <a:pt x="15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1"/>
                    <a:pt x="6" y="13"/>
                    <a:pt x="5" y="9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8" y="8"/>
                    <a:pt x="7" y="7"/>
                    <a:pt x="7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3"/>
                    <a:pt x="7" y="35"/>
                    <a:pt x="9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4" y="25"/>
                    <a:pt x="75" y="25"/>
                    <a:pt x="75" y="24"/>
                  </a:cubicBezTo>
                  <a:cubicBezTo>
                    <a:pt x="75" y="24"/>
                    <a:pt x="75" y="23"/>
                    <a:pt x="75" y="23"/>
                  </a:cubicBezTo>
                  <a:lnTo>
                    <a:pt x="60" y="23"/>
                  </a:lnTo>
                  <a:close/>
                  <a:moveTo>
                    <a:pt x="60" y="23"/>
                  </a:moveTo>
                  <a:cubicBezTo>
                    <a:pt x="60" y="23"/>
                    <a:pt x="60" y="23"/>
                    <a:pt x="60" y="2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64" name="Google Shape;564;p26"/>
            <p:cNvSpPr/>
            <p:nvPr/>
          </p:nvSpPr>
          <p:spPr>
            <a:xfrm>
              <a:off x="4968876" y="4322763"/>
              <a:ext cx="260350" cy="125413"/>
            </a:xfrm>
            <a:custGeom>
              <a:rect b="b" l="l" r="r" t="t"/>
              <a:pathLst>
                <a:path extrusionOk="0" h="35" w="72">
                  <a:moveTo>
                    <a:pt x="6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0" y="35"/>
                    <a:pt x="72" y="33"/>
                    <a:pt x="72" y="31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lose/>
                  <a:moveTo>
                    <a:pt x="68" y="25"/>
                  </a:moveTo>
                  <a:cubicBezTo>
                    <a:pt x="68" y="26"/>
                    <a:pt x="67" y="26"/>
                    <a:pt x="6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6"/>
                    <a:pt x="61" y="26"/>
                    <a:pt x="61" y="27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1"/>
                    <a:pt x="6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6"/>
                    <a:pt x="4" y="2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1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4"/>
                    <a:pt x="61" y="5"/>
                    <a:pt x="61" y="5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9"/>
                    <a:pt x="62" y="9"/>
                    <a:pt x="62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3"/>
                    <a:pt x="68" y="21"/>
                    <a:pt x="68" y="25"/>
                  </a:cubicBezTo>
                  <a:close/>
                  <a:moveTo>
                    <a:pt x="68" y="25"/>
                  </a:moveTo>
                  <a:cubicBezTo>
                    <a:pt x="68" y="25"/>
                    <a:pt x="68" y="25"/>
                    <a:pt x="68" y="25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65" name="Google Shape;565;p26"/>
            <p:cNvSpPr/>
            <p:nvPr/>
          </p:nvSpPr>
          <p:spPr>
            <a:xfrm>
              <a:off x="5076826" y="4351338"/>
              <a:ext cx="36513" cy="71438"/>
            </a:xfrm>
            <a:custGeom>
              <a:rect b="b" l="l" r="r" t="t"/>
              <a:pathLst>
                <a:path extrusionOk="0" h="20" w="10">
                  <a:moveTo>
                    <a:pt x="6" y="8"/>
                  </a:moveTo>
                  <a:cubicBezTo>
                    <a:pt x="4" y="7"/>
                    <a:pt x="3" y="7"/>
                    <a:pt x="3" y="6"/>
                  </a:cubicBezTo>
                  <a:cubicBezTo>
                    <a:pt x="3" y="5"/>
                    <a:pt x="4" y="4"/>
                    <a:pt x="6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9"/>
                    <a:pt x="3" y="10"/>
                    <a:pt x="5" y="11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7" y="14"/>
                    <a:pt x="6" y="15"/>
                    <a:pt x="5" y="15"/>
                  </a:cubicBezTo>
                  <a:cubicBezTo>
                    <a:pt x="4" y="15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2" y="17"/>
                    <a:pt x="4" y="17"/>
                    <a:pt x="4" y="17"/>
                  </a:cubicBezTo>
                  <a:cubicBezTo>
                    <a:pt x="4" y="17"/>
                    <a:pt x="4" y="17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10" y="15"/>
                    <a:pt x="10" y="13"/>
                  </a:cubicBezTo>
                  <a:cubicBezTo>
                    <a:pt x="10" y="11"/>
                    <a:pt x="9" y="9"/>
                    <a:pt x="6" y="8"/>
                  </a:cubicBezTo>
                  <a:close/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566" name="Google Shape;566;p26"/>
          <p:cNvSpPr/>
          <p:nvPr/>
        </p:nvSpPr>
        <p:spPr>
          <a:xfrm rot="8100000">
            <a:off x="6177401" y="2764798"/>
            <a:ext cx="475455" cy="475455"/>
          </a:xfrm>
          <a:prstGeom prst="teardrop">
            <a:avLst>
              <a:gd fmla="val 100000" name="adj"/>
            </a:avLst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567" name="Google Shape;567;p26"/>
          <p:cNvGrpSpPr/>
          <p:nvPr/>
        </p:nvGrpSpPr>
        <p:grpSpPr>
          <a:xfrm>
            <a:off x="7002207" y="1446542"/>
            <a:ext cx="672395" cy="672395"/>
            <a:chOff x="9044123" y="1928723"/>
            <a:chExt cx="896527" cy="896527"/>
          </a:xfrm>
        </p:grpSpPr>
        <p:sp>
          <p:nvSpPr>
            <p:cNvPr id="568" name="Google Shape;568;p26"/>
            <p:cNvSpPr/>
            <p:nvPr/>
          </p:nvSpPr>
          <p:spPr>
            <a:xfrm>
              <a:off x="9305586" y="2223542"/>
              <a:ext cx="373600" cy="306888"/>
            </a:xfrm>
            <a:custGeom>
              <a:rect b="b" l="l" r="r" t="t"/>
              <a:pathLst>
                <a:path extrusionOk="0" h="71" w="86">
                  <a:moveTo>
                    <a:pt x="43" y="15"/>
                  </a:moveTo>
                  <a:cubicBezTo>
                    <a:pt x="28" y="15"/>
                    <a:pt x="0" y="27"/>
                    <a:pt x="0" y="43"/>
                  </a:cubicBezTo>
                  <a:cubicBezTo>
                    <a:pt x="0" y="59"/>
                    <a:pt x="28" y="71"/>
                    <a:pt x="43" y="71"/>
                  </a:cubicBezTo>
                  <a:cubicBezTo>
                    <a:pt x="58" y="71"/>
                    <a:pt x="86" y="59"/>
                    <a:pt x="86" y="43"/>
                  </a:cubicBezTo>
                  <a:cubicBezTo>
                    <a:pt x="86" y="27"/>
                    <a:pt x="58" y="15"/>
                    <a:pt x="43" y="15"/>
                  </a:cubicBezTo>
                  <a:close/>
                  <a:moveTo>
                    <a:pt x="43" y="65"/>
                  </a:moveTo>
                  <a:cubicBezTo>
                    <a:pt x="29" y="65"/>
                    <a:pt x="6" y="55"/>
                    <a:pt x="6" y="43"/>
                  </a:cubicBezTo>
                  <a:cubicBezTo>
                    <a:pt x="6" y="32"/>
                    <a:pt x="29" y="21"/>
                    <a:pt x="43" y="21"/>
                  </a:cubicBezTo>
                  <a:cubicBezTo>
                    <a:pt x="57" y="21"/>
                    <a:pt x="80" y="32"/>
                    <a:pt x="80" y="43"/>
                  </a:cubicBezTo>
                  <a:cubicBezTo>
                    <a:pt x="80" y="55"/>
                    <a:pt x="57" y="65"/>
                    <a:pt x="43" y="65"/>
                  </a:cubicBezTo>
                  <a:close/>
                  <a:moveTo>
                    <a:pt x="43" y="30"/>
                  </a:moveTo>
                  <a:cubicBezTo>
                    <a:pt x="36" y="30"/>
                    <a:pt x="30" y="36"/>
                    <a:pt x="30" y="43"/>
                  </a:cubicBezTo>
                  <a:cubicBezTo>
                    <a:pt x="30" y="51"/>
                    <a:pt x="36" y="57"/>
                    <a:pt x="43" y="57"/>
                  </a:cubicBezTo>
                  <a:cubicBezTo>
                    <a:pt x="50" y="57"/>
                    <a:pt x="56" y="51"/>
                    <a:pt x="56" y="43"/>
                  </a:cubicBezTo>
                  <a:cubicBezTo>
                    <a:pt x="56" y="36"/>
                    <a:pt x="50" y="30"/>
                    <a:pt x="43" y="30"/>
                  </a:cubicBezTo>
                  <a:close/>
                  <a:moveTo>
                    <a:pt x="43" y="54"/>
                  </a:moveTo>
                  <a:cubicBezTo>
                    <a:pt x="37" y="54"/>
                    <a:pt x="32" y="49"/>
                    <a:pt x="32" y="43"/>
                  </a:cubicBezTo>
                  <a:cubicBezTo>
                    <a:pt x="32" y="37"/>
                    <a:pt x="37" y="33"/>
                    <a:pt x="43" y="33"/>
                  </a:cubicBezTo>
                  <a:cubicBezTo>
                    <a:pt x="49" y="33"/>
                    <a:pt x="54" y="37"/>
                    <a:pt x="54" y="43"/>
                  </a:cubicBezTo>
                  <a:cubicBezTo>
                    <a:pt x="54" y="49"/>
                    <a:pt x="49" y="54"/>
                    <a:pt x="43" y="54"/>
                  </a:cubicBezTo>
                  <a:close/>
                  <a:moveTo>
                    <a:pt x="38" y="40"/>
                  </a:moveTo>
                  <a:cubicBezTo>
                    <a:pt x="38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8"/>
                    <a:pt x="40" y="37"/>
                  </a:cubicBezTo>
                  <a:cubicBezTo>
                    <a:pt x="39" y="37"/>
                    <a:pt x="38" y="37"/>
                    <a:pt x="38" y="37"/>
                  </a:cubicBezTo>
                  <a:cubicBezTo>
                    <a:pt x="37" y="37"/>
                    <a:pt x="37" y="38"/>
                    <a:pt x="37" y="38"/>
                  </a:cubicBezTo>
                  <a:cubicBezTo>
                    <a:pt x="36" y="38"/>
                    <a:pt x="37" y="39"/>
                    <a:pt x="37" y="40"/>
                  </a:cubicBezTo>
                  <a:cubicBezTo>
                    <a:pt x="37" y="40"/>
                    <a:pt x="38" y="40"/>
                    <a:pt x="38" y="40"/>
                  </a:cubicBezTo>
                  <a:close/>
                  <a:moveTo>
                    <a:pt x="43" y="49"/>
                  </a:moveTo>
                  <a:cubicBezTo>
                    <a:pt x="40" y="49"/>
                    <a:pt x="37" y="46"/>
                    <a:pt x="37" y="43"/>
                  </a:cubicBezTo>
                  <a:cubicBezTo>
                    <a:pt x="37" y="43"/>
                    <a:pt x="37" y="42"/>
                    <a:pt x="36" y="42"/>
                  </a:cubicBezTo>
                  <a:cubicBezTo>
                    <a:pt x="35" y="42"/>
                    <a:pt x="35" y="43"/>
                    <a:pt x="35" y="43"/>
                  </a:cubicBezTo>
                  <a:cubicBezTo>
                    <a:pt x="35" y="48"/>
                    <a:pt x="38" y="51"/>
                    <a:pt x="43" y="51"/>
                  </a:cubicBezTo>
                  <a:cubicBezTo>
                    <a:pt x="44" y="51"/>
                    <a:pt x="44" y="51"/>
                    <a:pt x="44" y="50"/>
                  </a:cubicBezTo>
                  <a:cubicBezTo>
                    <a:pt x="44" y="49"/>
                    <a:pt x="44" y="49"/>
                    <a:pt x="43" y="49"/>
                  </a:cubicBezTo>
                  <a:close/>
                  <a:moveTo>
                    <a:pt x="43" y="13"/>
                  </a:moveTo>
                  <a:cubicBezTo>
                    <a:pt x="44" y="13"/>
                    <a:pt x="45" y="11"/>
                    <a:pt x="45" y="10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41" y="0"/>
                    <a:pt x="40" y="1"/>
                    <a:pt x="40" y="2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1"/>
                    <a:pt x="41" y="13"/>
                    <a:pt x="43" y="13"/>
                  </a:cubicBezTo>
                  <a:close/>
                  <a:moveTo>
                    <a:pt x="26" y="12"/>
                  </a:moveTo>
                  <a:cubicBezTo>
                    <a:pt x="26" y="13"/>
                    <a:pt x="27" y="14"/>
                    <a:pt x="28" y="14"/>
                  </a:cubicBezTo>
                  <a:cubicBezTo>
                    <a:pt x="28" y="14"/>
                    <a:pt x="29" y="13"/>
                    <a:pt x="29" y="13"/>
                  </a:cubicBezTo>
                  <a:cubicBezTo>
                    <a:pt x="31" y="13"/>
                    <a:pt x="31" y="11"/>
                    <a:pt x="30" y="1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4"/>
                    <a:pt x="26" y="3"/>
                    <a:pt x="25" y="4"/>
                  </a:cubicBezTo>
                  <a:cubicBezTo>
                    <a:pt x="23" y="5"/>
                    <a:pt x="23" y="6"/>
                    <a:pt x="23" y="7"/>
                  </a:cubicBezTo>
                  <a:lnTo>
                    <a:pt x="26" y="12"/>
                  </a:lnTo>
                  <a:close/>
                  <a:moveTo>
                    <a:pt x="11" y="19"/>
                  </a:moveTo>
                  <a:cubicBezTo>
                    <a:pt x="12" y="19"/>
                    <a:pt x="13" y="19"/>
                    <a:pt x="13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6" y="18"/>
                    <a:pt x="16" y="16"/>
                    <a:pt x="15" y="1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0"/>
                    <a:pt x="9" y="10"/>
                    <a:pt x="8" y="11"/>
                  </a:cubicBezTo>
                  <a:cubicBezTo>
                    <a:pt x="7" y="12"/>
                    <a:pt x="7" y="14"/>
                    <a:pt x="8" y="15"/>
                  </a:cubicBezTo>
                  <a:lnTo>
                    <a:pt x="11" y="19"/>
                  </a:lnTo>
                  <a:close/>
                  <a:moveTo>
                    <a:pt x="55" y="13"/>
                  </a:moveTo>
                  <a:cubicBezTo>
                    <a:pt x="56" y="13"/>
                    <a:pt x="56" y="14"/>
                    <a:pt x="56" y="14"/>
                  </a:cubicBezTo>
                  <a:cubicBezTo>
                    <a:pt x="57" y="14"/>
                    <a:pt x="58" y="13"/>
                    <a:pt x="59" y="12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2" y="6"/>
                    <a:pt x="61" y="5"/>
                    <a:pt x="60" y="4"/>
                  </a:cubicBezTo>
                  <a:cubicBezTo>
                    <a:pt x="59" y="3"/>
                    <a:pt x="57" y="4"/>
                    <a:pt x="56" y="5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1"/>
                    <a:pt x="54" y="13"/>
                    <a:pt x="55" y="13"/>
                  </a:cubicBezTo>
                  <a:close/>
                  <a:moveTo>
                    <a:pt x="71" y="19"/>
                  </a:moveTo>
                  <a:cubicBezTo>
                    <a:pt x="72" y="19"/>
                    <a:pt x="72" y="19"/>
                    <a:pt x="73" y="19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7" y="14"/>
                    <a:pt x="77" y="12"/>
                    <a:pt x="76" y="11"/>
                  </a:cubicBezTo>
                  <a:cubicBezTo>
                    <a:pt x="75" y="10"/>
                    <a:pt x="73" y="10"/>
                    <a:pt x="73" y="1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8" y="16"/>
                    <a:pt x="68" y="18"/>
                    <a:pt x="69" y="19"/>
                  </a:cubicBezTo>
                  <a:cubicBezTo>
                    <a:pt x="70" y="19"/>
                    <a:pt x="71" y="19"/>
                    <a:pt x="71" y="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569" name="Google Shape;569;p26"/>
            <p:cNvSpPr/>
            <p:nvPr/>
          </p:nvSpPr>
          <p:spPr>
            <a:xfrm rot="8100000">
              <a:off x="9175416" y="2060016"/>
              <a:ext cx="633940" cy="633940"/>
            </a:xfrm>
            <a:prstGeom prst="teardrop">
              <a:avLst>
                <a:gd fmla="val 100000" name="adj"/>
              </a:avLst>
            </a:prstGeom>
            <a:noFill/>
            <a:ln cap="flat" cmpd="sng" w="127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570" name="Google Shape;570;p26"/>
          <p:cNvSpPr txBox="1"/>
          <p:nvPr/>
        </p:nvSpPr>
        <p:spPr>
          <a:xfrm>
            <a:off x="1479601" y="3817915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2012</a:t>
            </a:r>
            <a:endParaRPr sz="1100"/>
          </a:p>
        </p:txBody>
      </p:sp>
      <p:sp>
        <p:nvSpPr>
          <p:cNvPr id="571" name="Google Shape;571;p26"/>
          <p:cNvSpPr txBox="1"/>
          <p:nvPr/>
        </p:nvSpPr>
        <p:spPr>
          <a:xfrm>
            <a:off x="2401927" y="3817915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2013</a:t>
            </a:r>
            <a:endParaRPr sz="1100"/>
          </a:p>
        </p:txBody>
      </p:sp>
      <p:sp>
        <p:nvSpPr>
          <p:cNvPr id="572" name="Google Shape;572;p26"/>
          <p:cNvSpPr txBox="1"/>
          <p:nvPr/>
        </p:nvSpPr>
        <p:spPr>
          <a:xfrm>
            <a:off x="3323592" y="3817915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2014</a:t>
            </a:r>
            <a:endParaRPr sz="1100"/>
          </a:p>
        </p:txBody>
      </p:sp>
      <p:sp>
        <p:nvSpPr>
          <p:cNvPr id="573" name="Google Shape;573;p26"/>
          <p:cNvSpPr txBox="1"/>
          <p:nvPr/>
        </p:nvSpPr>
        <p:spPr>
          <a:xfrm>
            <a:off x="4247972" y="3817915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2015</a:t>
            </a:r>
            <a:endParaRPr sz="1100"/>
          </a:p>
        </p:txBody>
      </p:sp>
      <p:sp>
        <p:nvSpPr>
          <p:cNvPr id="574" name="Google Shape;574;p26"/>
          <p:cNvSpPr txBox="1"/>
          <p:nvPr/>
        </p:nvSpPr>
        <p:spPr>
          <a:xfrm>
            <a:off x="5173471" y="3817915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2016</a:t>
            </a:r>
            <a:endParaRPr sz="1100"/>
          </a:p>
        </p:txBody>
      </p:sp>
      <p:sp>
        <p:nvSpPr>
          <p:cNvPr id="575" name="Google Shape;575;p26"/>
          <p:cNvSpPr txBox="1"/>
          <p:nvPr/>
        </p:nvSpPr>
        <p:spPr>
          <a:xfrm>
            <a:off x="6098780" y="3817915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2017</a:t>
            </a:r>
            <a:endParaRPr sz="1100"/>
          </a:p>
        </p:txBody>
      </p:sp>
      <p:sp>
        <p:nvSpPr>
          <p:cNvPr id="576" name="Google Shape;576;p26"/>
          <p:cNvSpPr txBox="1"/>
          <p:nvPr/>
        </p:nvSpPr>
        <p:spPr>
          <a:xfrm>
            <a:off x="7022057" y="3817915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2019</a:t>
            </a:r>
            <a:endParaRPr sz="1100"/>
          </a:p>
        </p:txBody>
      </p:sp>
      <p:sp>
        <p:nvSpPr>
          <p:cNvPr id="577" name="Google Shape;577;p26"/>
          <p:cNvSpPr txBox="1"/>
          <p:nvPr/>
        </p:nvSpPr>
        <p:spPr>
          <a:xfrm>
            <a:off x="1209825" y="4345325"/>
            <a:ext cx="11724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</a:t>
            </a:r>
            <a:endParaRPr sz="1100"/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random text.</a:t>
            </a:r>
            <a:endParaRPr sz="1100"/>
          </a:p>
        </p:txBody>
      </p:sp>
      <p:sp>
        <p:nvSpPr>
          <p:cNvPr id="578" name="Google Shape;578;p26"/>
          <p:cNvSpPr txBox="1"/>
          <p:nvPr/>
        </p:nvSpPr>
        <p:spPr>
          <a:xfrm>
            <a:off x="6752199" y="4345325"/>
            <a:ext cx="11724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</a:t>
            </a:r>
            <a:endParaRPr sz="1100"/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random text.</a:t>
            </a:r>
            <a:endParaRPr sz="1100"/>
          </a:p>
        </p:txBody>
      </p:sp>
      <p:sp>
        <p:nvSpPr>
          <p:cNvPr id="579" name="Google Shape;579;p26"/>
          <p:cNvSpPr txBox="1"/>
          <p:nvPr/>
        </p:nvSpPr>
        <p:spPr>
          <a:xfrm>
            <a:off x="3955176" y="4345325"/>
            <a:ext cx="12183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</a:t>
            </a:r>
            <a:endParaRPr sz="1100"/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random text.</a:t>
            </a:r>
            <a:endParaRPr sz="1100"/>
          </a:p>
        </p:txBody>
      </p:sp>
      <p:sp>
        <p:nvSpPr>
          <p:cNvPr id="580" name="Google Shape;580;p26"/>
          <p:cNvSpPr txBox="1"/>
          <p:nvPr/>
        </p:nvSpPr>
        <p:spPr>
          <a:xfrm>
            <a:off x="4994637" y="4345325"/>
            <a:ext cx="9903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</a:t>
            </a:r>
            <a:endParaRPr sz="1100"/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Popular random.</a:t>
            </a:r>
            <a:endParaRPr sz="1100"/>
          </a:p>
        </p:txBody>
      </p:sp>
      <p:sp>
        <p:nvSpPr>
          <p:cNvPr id="581" name="Google Shape;581;p26"/>
          <p:cNvSpPr txBox="1"/>
          <p:nvPr/>
        </p:nvSpPr>
        <p:spPr>
          <a:xfrm>
            <a:off x="3144800" y="4345325"/>
            <a:ext cx="9903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</a:t>
            </a:r>
            <a:endParaRPr sz="1100"/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Popular random.</a:t>
            </a:r>
            <a:endParaRPr sz="1100"/>
          </a:p>
        </p:txBody>
      </p:sp>
      <p:sp>
        <p:nvSpPr>
          <p:cNvPr id="582" name="Google Shape;582;p26"/>
          <p:cNvSpPr txBox="1"/>
          <p:nvPr/>
        </p:nvSpPr>
        <p:spPr>
          <a:xfrm>
            <a:off x="2318425" y="4345325"/>
            <a:ext cx="7998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</a:t>
            </a:r>
            <a:endParaRPr sz="1100"/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random.</a:t>
            </a:r>
            <a:endParaRPr sz="1100"/>
          </a:p>
        </p:txBody>
      </p:sp>
      <p:sp>
        <p:nvSpPr>
          <p:cNvPr id="583" name="Google Shape;583;p26"/>
          <p:cNvSpPr txBox="1"/>
          <p:nvPr/>
        </p:nvSpPr>
        <p:spPr>
          <a:xfrm>
            <a:off x="6015224" y="4345325"/>
            <a:ext cx="799800" cy="3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</a:t>
            </a:r>
            <a:endParaRPr sz="1100"/>
          </a:p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random.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27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592" name="Google Shape;592;p27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593" name="Google Shape;593;p27"/>
          <p:cNvSpPr/>
          <p:nvPr/>
        </p:nvSpPr>
        <p:spPr>
          <a:xfrm>
            <a:off x="1928545" y="2237438"/>
            <a:ext cx="1567995" cy="1567995"/>
          </a:xfrm>
          <a:custGeom>
            <a:rect b="b" l="l" r="r" t="t"/>
            <a:pathLst>
              <a:path extrusionOk="0" h="120000" w="120000">
                <a:moveTo>
                  <a:pt x="10531" y="88093"/>
                </a:moveTo>
                <a:lnTo>
                  <a:pt x="14588" y="85789"/>
                </a:lnTo>
                <a:lnTo>
                  <a:pt x="14588" y="85789"/>
                </a:lnTo>
                <a:cubicBezTo>
                  <a:pt x="23188" y="100933"/>
                  <a:pt x="38771" y="110793"/>
                  <a:pt x="56139" y="112081"/>
                </a:cubicBezTo>
                <a:cubicBezTo>
                  <a:pt x="73506" y="113369"/>
                  <a:pt x="90373" y="105914"/>
                  <a:pt x="101113" y="92204"/>
                </a:cubicBezTo>
                <a:lnTo>
                  <a:pt x="98429" y="90680"/>
                </a:lnTo>
                <a:lnTo>
                  <a:pt x="107441" y="86941"/>
                </a:lnTo>
                <a:lnTo>
                  <a:pt x="107896" y="96056"/>
                </a:lnTo>
                <a:lnTo>
                  <a:pt x="105211" y="94531"/>
                </a:lnTo>
                <a:cubicBezTo>
                  <a:pt x="93621" y="109706"/>
                  <a:pt x="75191" y="118054"/>
                  <a:pt x="56140" y="116759"/>
                </a:cubicBezTo>
                <a:cubicBezTo>
                  <a:pt x="37090" y="115463"/>
                  <a:pt x="19960" y="104697"/>
                  <a:pt x="10531" y="88093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p27"/>
          <p:cNvSpPr/>
          <p:nvPr/>
        </p:nvSpPr>
        <p:spPr>
          <a:xfrm>
            <a:off x="3670955" y="1545012"/>
            <a:ext cx="1736250" cy="1736250"/>
          </a:xfrm>
          <a:custGeom>
            <a:rect b="b" l="l" r="r" t="t"/>
            <a:pathLst>
              <a:path extrusionOk="0" h="120000" w="120000">
                <a:moveTo>
                  <a:pt x="10268" y="31758"/>
                </a:moveTo>
                <a:lnTo>
                  <a:pt x="10268" y="31758"/>
                </a:lnTo>
                <a:cubicBezTo>
                  <a:pt x="19816" y="14945"/>
                  <a:pt x="37213" y="4094"/>
                  <a:pt x="56512" y="2915"/>
                </a:cubicBezTo>
                <a:cubicBezTo>
                  <a:pt x="75810" y="1736"/>
                  <a:pt x="94399" y="10387"/>
                  <a:pt x="105923" y="25912"/>
                </a:cubicBezTo>
                <a:lnTo>
                  <a:pt x="108351" y="24534"/>
                </a:lnTo>
                <a:lnTo>
                  <a:pt x="107900" y="32798"/>
                </a:lnTo>
                <a:lnTo>
                  <a:pt x="99803" y="29388"/>
                </a:lnTo>
                <a:lnTo>
                  <a:pt x="102229" y="28010"/>
                </a:lnTo>
                <a:lnTo>
                  <a:pt x="102229" y="28010"/>
                </a:lnTo>
                <a:cubicBezTo>
                  <a:pt x="91470" y="13806"/>
                  <a:pt x="74291" y="5963"/>
                  <a:pt x="56511" y="7137"/>
                </a:cubicBezTo>
                <a:cubicBezTo>
                  <a:pt x="38730" y="8311"/>
                  <a:pt x="22731" y="18344"/>
                  <a:pt x="13932" y="33838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5" name="Google Shape;595;p27"/>
          <p:cNvSpPr/>
          <p:nvPr/>
        </p:nvSpPr>
        <p:spPr>
          <a:xfrm>
            <a:off x="5435311" y="2237438"/>
            <a:ext cx="1567995" cy="1567995"/>
          </a:xfrm>
          <a:custGeom>
            <a:rect b="b" l="l" r="r" t="t"/>
            <a:pathLst>
              <a:path extrusionOk="0" h="120000" w="120000">
                <a:moveTo>
                  <a:pt x="10531" y="88093"/>
                </a:moveTo>
                <a:lnTo>
                  <a:pt x="14588" y="85789"/>
                </a:lnTo>
                <a:lnTo>
                  <a:pt x="14588" y="85789"/>
                </a:lnTo>
                <a:cubicBezTo>
                  <a:pt x="23188" y="100933"/>
                  <a:pt x="38771" y="110793"/>
                  <a:pt x="56139" y="112081"/>
                </a:cubicBezTo>
                <a:cubicBezTo>
                  <a:pt x="73506" y="113369"/>
                  <a:pt x="90373" y="105914"/>
                  <a:pt x="101113" y="92204"/>
                </a:cubicBezTo>
                <a:lnTo>
                  <a:pt x="98429" y="90680"/>
                </a:lnTo>
                <a:lnTo>
                  <a:pt x="107441" y="86941"/>
                </a:lnTo>
                <a:lnTo>
                  <a:pt x="107896" y="96056"/>
                </a:lnTo>
                <a:lnTo>
                  <a:pt x="105211" y="94531"/>
                </a:lnTo>
                <a:cubicBezTo>
                  <a:pt x="93621" y="109706"/>
                  <a:pt x="75191" y="118054"/>
                  <a:pt x="56140" y="116759"/>
                </a:cubicBezTo>
                <a:cubicBezTo>
                  <a:pt x="37090" y="115463"/>
                  <a:pt x="19960" y="104697"/>
                  <a:pt x="10531" y="88093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27"/>
          <p:cNvSpPr/>
          <p:nvPr/>
        </p:nvSpPr>
        <p:spPr>
          <a:xfrm>
            <a:off x="3079121" y="2132189"/>
            <a:ext cx="1086066" cy="1086066"/>
          </a:xfrm>
          <a:prstGeom prst="ellipse">
            <a:avLst/>
          </a:prstGeom>
          <a:noFill/>
          <a:ln cap="flat" cmpd="sng" w="25400">
            <a:solidFill>
              <a:schemeClr val="accent3">
                <a:alpha val="8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7" name="Google Shape;597;p27"/>
          <p:cNvSpPr/>
          <p:nvPr/>
        </p:nvSpPr>
        <p:spPr>
          <a:xfrm>
            <a:off x="4832503" y="2132189"/>
            <a:ext cx="1086066" cy="1086066"/>
          </a:xfrm>
          <a:prstGeom prst="ellipse">
            <a:avLst/>
          </a:prstGeom>
          <a:noFill/>
          <a:ln cap="flat" cmpd="sng" w="25400">
            <a:solidFill>
              <a:schemeClr val="accent3">
                <a:alpha val="8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8" name="Google Shape;598;p27"/>
          <p:cNvSpPr/>
          <p:nvPr/>
        </p:nvSpPr>
        <p:spPr>
          <a:xfrm>
            <a:off x="6585886" y="2132189"/>
            <a:ext cx="1086066" cy="1086066"/>
          </a:xfrm>
          <a:prstGeom prst="ellipse">
            <a:avLst/>
          </a:prstGeom>
          <a:noFill/>
          <a:ln cap="flat" cmpd="sng" w="25400">
            <a:solidFill>
              <a:schemeClr val="accent3">
                <a:alpha val="8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9" name="Google Shape;599;p27"/>
          <p:cNvSpPr/>
          <p:nvPr/>
        </p:nvSpPr>
        <p:spPr>
          <a:xfrm>
            <a:off x="1325738" y="2132189"/>
            <a:ext cx="1086066" cy="1086066"/>
          </a:xfrm>
          <a:prstGeom prst="ellipse">
            <a:avLst/>
          </a:prstGeom>
          <a:noFill/>
          <a:ln cap="flat" cmpd="sng" w="25400">
            <a:solidFill>
              <a:schemeClr val="accent3">
                <a:alpha val="8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600" name="Google Shape;600;p27"/>
          <p:cNvGrpSpPr/>
          <p:nvPr/>
        </p:nvGrpSpPr>
        <p:grpSpPr>
          <a:xfrm>
            <a:off x="1230086" y="4021597"/>
            <a:ext cx="6683829" cy="686475"/>
            <a:chOff x="1640113" y="5186220"/>
            <a:chExt cx="8911772" cy="915300"/>
          </a:xfrm>
        </p:grpSpPr>
        <p:sp>
          <p:nvSpPr>
            <p:cNvPr id="601" name="Google Shape;601;p27"/>
            <p:cNvSpPr txBox="1"/>
            <p:nvPr/>
          </p:nvSpPr>
          <p:spPr>
            <a:xfrm>
              <a:off x="4952999" y="5186220"/>
              <a:ext cx="2286000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 HERE</a:t>
              </a:r>
              <a:endParaRPr sz="1100"/>
            </a:p>
          </p:txBody>
        </p:sp>
        <p:sp>
          <p:nvSpPr>
            <p:cNvPr id="602" name="Google Shape;602;p27"/>
            <p:cNvSpPr txBox="1"/>
            <p:nvPr/>
          </p:nvSpPr>
          <p:spPr>
            <a:xfrm>
              <a:off x="1640113" y="5614207"/>
              <a:ext cx="8911772" cy="4873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</a:t>
              </a:r>
              <a:endParaRPr sz="1100"/>
            </a:p>
          </p:txBody>
        </p:sp>
      </p:grpSp>
      <p:sp>
        <p:nvSpPr>
          <p:cNvPr id="603" name="Google Shape;603;p27"/>
          <p:cNvSpPr/>
          <p:nvPr/>
        </p:nvSpPr>
        <p:spPr>
          <a:xfrm>
            <a:off x="1696340" y="2533583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4" name="Google Shape;604;p27"/>
          <p:cNvSpPr/>
          <p:nvPr/>
        </p:nvSpPr>
        <p:spPr>
          <a:xfrm>
            <a:off x="3485793" y="2506312"/>
            <a:ext cx="272722" cy="337822"/>
          </a:xfrm>
          <a:custGeom>
            <a:rect b="b" l="l" r="r" t="t"/>
            <a:pathLst>
              <a:path extrusionOk="0" h="85" w="68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605" name="Google Shape;605;p27"/>
          <p:cNvGrpSpPr/>
          <p:nvPr/>
        </p:nvGrpSpPr>
        <p:grpSpPr>
          <a:xfrm>
            <a:off x="5205745" y="2506312"/>
            <a:ext cx="339583" cy="337822"/>
            <a:chOff x="8983663" y="1296988"/>
            <a:chExt cx="306388" cy="304800"/>
          </a:xfrm>
        </p:grpSpPr>
        <p:sp>
          <p:nvSpPr>
            <p:cNvPr id="606" name="Google Shape;606;p27"/>
            <p:cNvSpPr/>
            <p:nvPr/>
          </p:nvSpPr>
          <p:spPr>
            <a:xfrm>
              <a:off x="9066213" y="1331913"/>
              <a:ext cx="14288" cy="14288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07" name="Google Shape;607;p27"/>
            <p:cNvSpPr/>
            <p:nvPr/>
          </p:nvSpPr>
          <p:spPr>
            <a:xfrm>
              <a:off x="9020176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08" name="Google Shape;608;p27"/>
            <p:cNvSpPr/>
            <p:nvPr/>
          </p:nvSpPr>
          <p:spPr>
            <a:xfrm>
              <a:off x="8983663" y="1296988"/>
              <a:ext cx="306388" cy="304800"/>
            </a:xfrm>
            <a:custGeom>
              <a:rect b="b" l="l" r="r" t="t"/>
              <a:pathLst>
                <a:path extrusionOk="0" h="85" w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609" name="Google Shape;609;p27"/>
          <p:cNvSpPr/>
          <p:nvPr/>
        </p:nvSpPr>
        <p:spPr>
          <a:xfrm>
            <a:off x="7004875" y="2509831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0" name="Google Shape;610;p27"/>
          <p:cNvSpPr txBox="1"/>
          <p:nvPr/>
        </p:nvSpPr>
        <p:spPr>
          <a:xfrm>
            <a:off x="1552422" y="2226443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2016</a:t>
            </a:r>
            <a:endParaRPr sz="1100"/>
          </a:p>
        </p:txBody>
      </p:sp>
      <p:sp>
        <p:nvSpPr>
          <p:cNvPr id="611" name="Google Shape;611;p27"/>
          <p:cNvSpPr txBox="1"/>
          <p:nvPr/>
        </p:nvSpPr>
        <p:spPr>
          <a:xfrm>
            <a:off x="5059187" y="2226443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2018</a:t>
            </a:r>
            <a:endParaRPr sz="1100"/>
          </a:p>
        </p:txBody>
      </p:sp>
      <p:sp>
        <p:nvSpPr>
          <p:cNvPr id="612" name="Google Shape;612;p27"/>
          <p:cNvSpPr txBox="1"/>
          <p:nvPr/>
        </p:nvSpPr>
        <p:spPr>
          <a:xfrm>
            <a:off x="3305805" y="2904710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2017</a:t>
            </a:r>
            <a:endParaRPr sz="1100"/>
          </a:p>
        </p:txBody>
      </p:sp>
      <p:sp>
        <p:nvSpPr>
          <p:cNvPr id="613" name="Google Shape;613;p27"/>
          <p:cNvSpPr txBox="1"/>
          <p:nvPr/>
        </p:nvSpPr>
        <p:spPr>
          <a:xfrm>
            <a:off x="6812571" y="2904710"/>
            <a:ext cx="63269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2019</a:t>
            </a:r>
            <a:endParaRPr sz="1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28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622" name="Google Shape;622;p28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623" name="Google Shape;623;p28"/>
          <p:cNvSpPr/>
          <p:nvPr/>
        </p:nvSpPr>
        <p:spPr>
          <a:xfrm>
            <a:off x="4196685" y="1545012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4" name="Google Shape;624;p28"/>
          <p:cNvSpPr/>
          <p:nvPr/>
        </p:nvSpPr>
        <p:spPr>
          <a:xfrm>
            <a:off x="5709220" y="2963732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5" name="Google Shape;625;p28"/>
          <p:cNvSpPr/>
          <p:nvPr/>
        </p:nvSpPr>
        <p:spPr>
          <a:xfrm>
            <a:off x="2684152" y="2963732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26" name="Google Shape;626;p28"/>
          <p:cNvSpPr/>
          <p:nvPr/>
        </p:nvSpPr>
        <p:spPr>
          <a:xfrm>
            <a:off x="2887036" y="3197407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627" name="Google Shape;627;p28"/>
          <p:cNvGrpSpPr/>
          <p:nvPr/>
        </p:nvGrpSpPr>
        <p:grpSpPr>
          <a:xfrm>
            <a:off x="4402209" y="1751416"/>
            <a:ext cx="339583" cy="337822"/>
            <a:chOff x="8983663" y="1296988"/>
            <a:chExt cx="306388" cy="304800"/>
          </a:xfrm>
        </p:grpSpPr>
        <p:sp>
          <p:nvSpPr>
            <p:cNvPr id="628" name="Google Shape;628;p28"/>
            <p:cNvSpPr/>
            <p:nvPr/>
          </p:nvSpPr>
          <p:spPr>
            <a:xfrm>
              <a:off x="9066213" y="1331913"/>
              <a:ext cx="14288" cy="14288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29" name="Google Shape;629;p28"/>
            <p:cNvSpPr/>
            <p:nvPr/>
          </p:nvSpPr>
          <p:spPr>
            <a:xfrm>
              <a:off x="9020176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30" name="Google Shape;630;p28"/>
            <p:cNvSpPr/>
            <p:nvPr/>
          </p:nvSpPr>
          <p:spPr>
            <a:xfrm>
              <a:off x="8983663" y="1296988"/>
              <a:ext cx="306388" cy="304800"/>
            </a:xfrm>
            <a:custGeom>
              <a:rect b="b" l="l" r="r" t="t"/>
              <a:pathLst>
                <a:path extrusionOk="0" h="85" w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631" name="Google Shape;631;p28"/>
          <p:cNvSpPr/>
          <p:nvPr/>
        </p:nvSpPr>
        <p:spPr>
          <a:xfrm>
            <a:off x="5960491" y="3173654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2" name="Google Shape;632;p28"/>
          <p:cNvSpPr txBox="1"/>
          <p:nvPr/>
        </p:nvSpPr>
        <p:spPr>
          <a:xfrm>
            <a:off x="6796933" y="2963732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633" name="Google Shape;633;p28"/>
          <p:cNvSpPr txBox="1"/>
          <p:nvPr/>
        </p:nvSpPr>
        <p:spPr>
          <a:xfrm>
            <a:off x="6796933" y="3252355"/>
            <a:ext cx="1458292" cy="51783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College in Virginia,</a:t>
            </a:r>
            <a:endParaRPr sz="1100"/>
          </a:p>
        </p:txBody>
      </p:sp>
      <p:sp>
        <p:nvSpPr>
          <p:cNvPr id="634" name="Google Shape;634;p28"/>
          <p:cNvSpPr txBox="1"/>
          <p:nvPr/>
        </p:nvSpPr>
        <p:spPr>
          <a:xfrm>
            <a:off x="1294033" y="2963732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635" name="Google Shape;635;p28"/>
          <p:cNvSpPr txBox="1"/>
          <p:nvPr/>
        </p:nvSpPr>
        <p:spPr>
          <a:xfrm>
            <a:off x="888773" y="3252355"/>
            <a:ext cx="1458292" cy="51783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College in Virginia,</a:t>
            </a:r>
            <a:endParaRPr sz="1100"/>
          </a:p>
        </p:txBody>
      </p:sp>
      <p:sp>
        <p:nvSpPr>
          <p:cNvPr id="636" name="Google Shape;636;p28"/>
          <p:cNvSpPr txBox="1"/>
          <p:nvPr/>
        </p:nvSpPr>
        <p:spPr>
          <a:xfrm>
            <a:off x="1294033" y="3943446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2017</a:t>
            </a:r>
            <a:endParaRPr sz="1100"/>
          </a:p>
        </p:txBody>
      </p:sp>
      <p:sp>
        <p:nvSpPr>
          <p:cNvPr id="637" name="Google Shape;637;p28"/>
          <p:cNvSpPr txBox="1"/>
          <p:nvPr/>
        </p:nvSpPr>
        <p:spPr>
          <a:xfrm>
            <a:off x="6796933" y="3943446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2019</a:t>
            </a:r>
            <a:endParaRPr sz="1100"/>
          </a:p>
        </p:txBody>
      </p:sp>
      <p:grpSp>
        <p:nvGrpSpPr>
          <p:cNvPr id="638" name="Google Shape;638;p28"/>
          <p:cNvGrpSpPr/>
          <p:nvPr/>
        </p:nvGrpSpPr>
        <p:grpSpPr>
          <a:xfrm>
            <a:off x="3842854" y="2723314"/>
            <a:ext cx="1458292" cy="806457"/>
            <a:chOff x="5123806" y="3353998"/>
            <a:chExt cx="1944390" cy="1075276"/>
          </a:xfrm>
        </p:grpSpPr>
        <p:sp>
          <p:nvSpPr>
            <p:cNvPr id="639" name="Google Shape;639;p28"/>
            <p:cNvSpPr txBox="1"/>
            <p:nvPr/>
          </p:nvSpPr>
          <p:spPr>
            <a:xfrm>
              <a:off x="5393979" y="3353998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640" name="Google Shape;640;p28"/>
            <p:cNvSpPr txBox="1"/>
            <p:nvPr/>
          </p:nvSpPr>
          <p:spPr>
            <a:xfrm>
              <a:off x="5123806" y="3738829"/>
              <a:ext cx="1944390" cy="69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It has roots in a piece of classical College in Virginia,</a:t>
              </a:r>
              <a:endParaRPr sz="1100"/>
            </a:p>
          </p:txBody>
        </p:sp>
      </p:grpSp>
      <p:sp>
        <p:nvSpPr>
          <p:cNvPr id="641" name="Google Shape;641;p28"/>
          <p:cNvSpPr txBox="1"/>
          <p:nvPr/>
        </p:nvSpPr>
        <p:spPr>
          <a:xfrm>
            <a:off x="4045484" y="3943446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2019</a:t>
            </a:r>
            <a:endParaRPr sz="1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29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650" name="Google Shape;650;p29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651" name="Google Shape;651;p29"/>
          <p:cNvSpPr txBox="1"/>
          <p:nvPr/>
        </p:nvSpPr>
        <p:spPr>
          <a:xfrm>
            <a:off x="990993" y="2671025"/>
            <a:ext cx="352031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01</a:t>
            </a:r>
            <a:endParaRPr sz="1100"/>
          </a:p>
        </p:txBody>
      </p:sp>
      <p:sp>
        <p:nvSpPr>
          <p:cNvPr id="652" name="Google Shape;652;p29"/>
          <p:cNvSpPr txBox="1"/>
          <p:nvPr/>
        </p:nvSpPr>
        <p:spPr>
          <a:xfrm>
            <a:off x="2894029" y="2671025"/>
            <a:ext cx="352031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02</a:t>
            </a:r>
            <a:endParaRPr sz="1100"/>
          </a:p>
        </p:txBody>
      </p:sp>
      <p:sp>
        <p:nvSpPr>
          <p:cNvPr id="653" name="Google Shape;653;p29"/>
          <p:cNvSpPr txBox="1"/>
          <p:nvPr/>
        </p:nvSpPr>
        <p:spPr>
          <a:xfrm>
            <a:off x="4654484" y="2671025"/>
            <a:ext cx="352031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03</a:t>
            </a:r>
            <a:endParaRPr sz="1100"/>
          </a:p>
        </p:txBody>
      </p:sp>
      <p:sp>
        <p:nvSpPr>
          <p:cNvPr id="654" name="Google Shape;654;p29"/>
          <p:cNvSpPr txBox="1"/>
          <p:nvPr/>
        </p:nvSpPr>
        <p:spPr>
          <a:xfrm>
            <a:off x="6400801" y="2671025"/>
            <a:ext cx="352031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04</a:t>
            </a:r>
            <a:endParaRPr sz="1100"/>
          </a:p>
        </p:txBody>
      </p:sp>
      <p:cxnSp>
        <p:nvCxnSpPr>
          <p:cNvPr id="655" name="Google Shape;655;p29"/>
          <p:cNvCxnSpPr/>
          <p:nvPr/>
        </p:nvCxnSpPr>
        <p:spPr>
          <a:xfrm>
            <a:off x="990993" y="3793737"/>
            <a:ext cx="7162014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56" name="Google Shape;656;p29"/>
          <p:cNvSpPr/>
          <p:nvPr/>
        </p:nvSpPr>
        <p:spPr>
          <a:xfrm>
            <a:off x="990993" y="3734854"/>
            <a:ext cx="107133" cy="107133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7" name="Google Shape;657;p29"/>
          <p:cNvSpPr/>
          <p:nvPr/>
        </p:nvSpPr>
        <p:spPr>
          <a:xfrm>
            <a:off x="2894029" y="3734854"/>
            <a:ext cx="107133" cy="107133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8" name="Google Shape;658;p29"/>
          <p:cNvSpPr/>
          <p:nvPr/>
        </p:nvSpPr>
        <p:spPr>
          <a:xfrm>
            <a:off x="4654484" y="3734854"/>
            <a:ext cx="107133" cy="107133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9" name="Google Shape;659;p29"/>
          <p:cNvSpPr/>
          <p:nvPr/>
        </p:nvSpPr>
        <p:spPr>
          <a:xfrm>
            <a:off x="6400801" y="3734854"/>
            <a:ext cx="107133" cy="107133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0" name="Google Shape;660;p29"/>
          <p:cNvSpPr txBox="1"/>
          <p:nvPr/>
        </p:nvSpPr>
        <p:spPr>
          <a:xfrm>
            <a:off x="990993" y="3078574"/>
            <a:ext cx="1053033" cy="4776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2016</a:t>
            </a:r>
            <a:endParaRPr sz="1100"/>
          </a:p>
        </p:txBody>
      </p:sp>
      <p:sp>
        <p:nvSpPr>
          <p:cNvPr id="661" name="Google Shape;661;p29"/>
          <p:cNvSpPr txBox="1"/>
          <p:nvPr/>
        </p:nvSpPr>
        <p:spPr>
          <a:xfrm>
            <a:off x="2894029" y="3078574"/>
            <a:ext cx="1053033" cy="4776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2017</a:t>
            </a:r>
            <a:endParaRPr sz="1100"/>
          </a:p>
        </p:txBody>
      </p:sp>
      <p:sp>
        <p:nvSpPr>
          <p:cNvPr id="662" name="Google Shape;662;p29"/>
          <p:cNvSpPr txBox="1"/>
          <p:nvPr/>
        </p:nvSpPr>
        <p:spPr>
          <a:xfrm>
            <a:off x="4654484" y="3078574"/>
            <a:ext cx="1053033" cy="4776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2018</a:t>
            </a:r>
            <a:endParaRPr sz="1100"/>
          </a:p>
        </p:txBody>
      </p:sp>
      <p:sp>
        <p:nvSpPr>
          <p:cNvPr id="663" name="Google Shape;663;p29"/>
          <p:cNvSpPr txBox="1"/>
          <p:nvPr/>
        </p:nvSpPr>
        <p:spPr>
          <a:xfrm>
            <a:off x="6400801" y="3078574"/>
            <a:ext cx="1053033" cy="4776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  <a:p>
            <a:pPr indent="0" lvl="0" marL="0" marR="0" rtl="0" algn="l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2019</a:t>
            </a:r>
            <a:endParaRPr sz="1100"/>
          </a:p>
        </p:txBody>
      </p:sp>
      <p:sp>
        <p:nvSpPr>
          <p:cNvPr id="664" name="Google Shape;664;p29"/>
          <p:cNvSpPr txBox="1"/>
          <p:nvPr/>
        </p:nvSpPr>
        <p:spPr>
          <a:xfrm>
            <a:off x="991000" y="4036350"/>
            <a:ext cx="1547100" cy="6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Latin literature from 45 BC, College in Virginia,</a:t>
            </a:r>
            <a:endParaRPr sz="1100"/>
          </a:p>
        </p:txBody>
      </p:sp>
      <p:sp>
        <p:nvSpPr>
          <p:cNvPr id="665" name="Google Shape;665;p29"/>
          <p:cNvSpPr txBox="1"/>
          <p:nvPr/>
        </p:nvSpPr>
        <p:spPr>
          <a:xfrm>
            <a:off x="2894025" y="4036350"/>
            <a:ext cx="1547100" cy="6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Latin literature from 45 BC, College in Virginia,</a:t>
            </a:r>
            <a:endParaRPr sz="1100"/>
          </a:p>
        </p:txBody>
      </p:sp>
      <p:sp>
        <p:nvSpPr>
          <p:cNvPr id="666" name="Google Shape;666;p29"/>
          <p:cNvSpPr txBox="1"/>
          <p:nvPr/>
        </p:nvSpPr>
        <p:spPr>
          <a:xfrm>
            <a:off x="4654474" y="4036350"/>
            <a:ext cx="1547100" cy="6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Latin literature from 45 BC, College in Virginia,</a:t>
            </a:r>
            <a:endParaRPr sz="1100"/>
          </a:p>
        </p:txBody>
      </p:sp>
      <p:sp>
        <p:nvSpPr>
          <p:cNvPr id="667" name="Google Shape;667;p29"/>
          <p:cNvSpPr txBox="1"/>
          <p:nvPr/>
        </p:nvSpPr>
        <p:spPr>
          <a:xfrm>
            <a:off x="6400800" y="4036350"/>
            <a:ext cx="1547100" cy="6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Latin literature from 45 BC, College in Virginia,</a:t>
            </a:r>
            <a:endParaRPr sz="1100"/>
          </a:p>
        </p:txBody>
      </p:sp>
      <p:sp>
        <p:nvSpPr>
          <p:cNvPr id="668" name="Google Shape;668;p29"/>
          <p:cNvSpPr/>
          <p:nvPr/>
        </p:nvSpPr>
        <p:spPr>
          <a:xfrm rot="8100000">
            <a:off x="6281155" y="1693041"/>
            <a:ext cx="714747" cy="714747"/>
          </a:xfrm>
          <a:prstGeom prst="teardrop">
            <a:avLst>
              <a:gd fmla="val 100000" name="adj"/>
            </a:avLst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9" name="Google Shape;669;p29"/>
          <p:cNvSpPr/>
          <p:nvPr/>
        </p:nvSpPr>
        <p:spPr>
          <a:xfrm rot="8100000">
            <a:off x="4802513" y="1693041"/>
            <a:ext cx="714747" cy="714747"/>
          </a:xfrm>
          <a:prstGeom prst="teardrop">
            <a:avLst>
              <a:gd fmla="val 100000" name="adj"/>
            </a:avLst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0" name="Google Shape;670;p29"/>
          <p:cNvSpPr/>
          <p:nvPr/>
        </p:nvSpPr>
        <p:spPr>
          <a:xfrm rot="8100000">
            <a:off x="3042058" y="1693041"/>
            <a:ext cx="714747" cy="714747"/>
          </a:xfrm>
          <a:prstGeom prst="teardrop">
            <a:avLst>
              <a:gd fmla="val 100000" name="adj"/>
            </a:avLst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1" name="Google Shape;671;p29"/>
          <p:cNvSpPr/>
          <p:nvPr/>
        </p:nvSpPr>
        <p:spPr>
          <a:xfrm rot="8100000">
            <a:off x="1139022" y="1693041"/>
            <a:ext cx="714747" cy="714747"/>
          </a:xfrm>
          <a:prstGeom prst="teardrop">
            <a:avLst>
              <a:gd fmla="val 100000" name="adj"/>
            </a:avLst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2" name="Google Shape;672;p29"/>
          <p:cNvSpPr/>
          <p:nvPr/>
        </p:nvSpPr>
        <p:spPr>
          <a:xfrm>
            <a:off x="1323965" y="1908775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3" name="Google Shape;673;p29"/>
          <p:cNvSpPr/>
          <p:nvPr/>
        </p:nvSpPr>
        <p:spPr>
          <a:xfrm>
            <a:off x="3263071" y="1881504"/>
            <a:ext cx="272722" cy="337822"/>
          </a:xfrm>
          <a:custGeom>
            <a:rect b="b" l="l" r="r" t="t"/>
            <a:pathLst>
              <a:path extrusionOk="0" h="85" w="68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674" name="Google Shape;674;p29"/>
          <p:cNvGrpSpPr/>
          <p:nvPr/>
        </p:nvGrpSpPr>
        <p:grpSpPr>
          <a:xfrm>
            <a:off x="4990096" y="1881504"/>
            <a:ext cx="339583" cy="337822"/>
            <a:chOff x="8983663" y="1296988"/>
            <a:chExt cx="306388" cy="304800"/>
          </a:xfrm>
        </p:grpSpPr>
        <p:sp>
          <p:nvSpPr>
            <p:cNvPr id="675" name="Google Shape;675;p29"/>
            <p:cNvSpPr/>
            <p:nvPr/>
          </p:nvSpPr>
          <p:spPr>
            <a:xfrm>
              <a:off x="9066213" y="1331913"/>
              <a:ext cx="14288" cy="14288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76" name="Google Shape;676;p29"/>
            <p:cNvSpPr/>
            <p:nvPr/>
          </p:nvSpPr>
          <p:spPr>
            <a:xfrm>
              <a:off x="9020176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77" name="Google Shape;677;p29"/>
            <p:cNvSpPr/>
            <p:nvPr/>
          </p:nvSpPr>
          <p:spPr>
            <a:xfrm>
              <a:off x="8983663" y="1296988"/>
              <a:ext cx="306388" cy="304800"/>
            </a:xfrm>
            <a:custGeom>
              <a:rect b="b" l="l" r="r" t="t"/>
              <a:pathLst>
                <a:path extrusionOk="0" h="85" w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678" name="Google Shape;678;p29"/>
          <p:cNvSpPr/>
          <p:nvPr/>
        </p:nvSpPr>
        <p:spPr>
          <a:xfrm>
            <a:off x="6514484" y="1885023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30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687" name="Google Shape;687;p30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688" name="Google Shape;688;p30"/>
          <p:cNvSpPr/>
          <p:nvPr/>
        </p:nvSpPr>
        <p:spPr>
          <a:xfrm>
            <a:off x="1629685" y="1572283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9" name="Google Shape;689;p30"/>
          <p:cNvSpPr txBox="1"/>
          <p:nvPr/>
        </p:nvSpPr>
        <p:spPr>
          <a:xfrm>
            <a:off x="1275599" y="1994275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690" name="Google Shape;690;p30"/>
          <p:cNvSpPr/>
          <p:nvPr/>
        </p:nvSpPr>
        <p:spPr>
          <a:xfrm>
            <a:off x="4435639" y="1545012"/>
            <a:ext cx="272722" cy="337822"/>
          </a:xfrm>
          <a:custGeom>
            <a:rect b="b" l="l" r="r" t="t"/>
            <a:pathLst>
              <a:path extrusionOk="0" h="85" w="68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1" name="Google Shape;691;p30"/>
          <p:cNvSpPr txBox="1"/>
          <p:nvPr/>
        </p:nvSpPr>
        <p:spPr>
          <a:xfrm>
            <a:off x="4045484" y="1994275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grpSp>
        <p:nvGrpSpPr>
          <p:cNvPr id="692" name="Google Shape;692;p30"/>
          <p:cNvGrpSpPr/>
          <p:nvPr/>
        </p:nvGrpSpPr>
        <p:grpSpPr>
          <a:xfrm>
            <a:off x="7172094" y="1545012"/>
            <a:ext cx="339583" cy="337822"/>
            <a:chOff x="8983663" y="1296988"/>
            <a:chExt cx="306388" cy="304800"/>
          </a:xfrm>
        </p:grpSpPr>
        <p:sp>
          <p:nvSpPr>
            <p:cNvPr id="693" name="Google Shape;693;p30"/>
            <p:cNvSpPr/>
            <p:nvPr/>
          </p:nvSpPr>
          <p:spPr>
            <a:xfrm>
              <a:off x="9066213" y="1331913"/>
              <a:ext cx="14288" cy="14288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94" name="Google Shape;694;p30"/>
            <p:cNvSpPr/>
            <p:nvPr/>
          </p:nvSpPr>
          <p:spPr>
            <a:xfrm>
              <a:off x="9020176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695" name="Google Shape;695;p30"/>
            <p:cNvSpPr/>
            <p:nvPr/>
          </p:nvSpPr>
          <p:spPr>
            <a:xfrm>
              <a:off x="8983663" y="1296988"/>
              <a:ext cx="306388" cy="304800"/>
            </a:xfrm>
            <a:custGeom>
              <a:rect b="b" l="l" r="r" t="t"/>
              <a:pathLst>
                <a:path extrusionOk="0" h="85" w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696" name="Google Shape;696;p30"/>
          <p:cNvSpPr txBox="1"/>
          <p:nvPr/>
        </p:nvSpPr>
        <p:spPr>
          <a:xfrm>
            <a:off x="6815368" y="1994275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697" name="Google Shape;697;p30"/>
          <p:cNvSpPr/>
          <p:nvPr/>
        </p:nvSpPr>
        <p:spPr>
          <a:xfrm>
            <a:off x="3063013" y="4377288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98" name="Google Shape;698;p30"/>
          <p:cNvSpPr txBox="1"/>
          <p:nvPr/>
        </p:nvSpPr>
        <p:spPr>
          <a:xfrm>
            <a:off x="2660541" y="4016435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grpSp>
        <p:nvGrpSpPr>
          <p:cNvPr id="699" name="Google Shape;699;p30"/>
          <p:cNvGrpSpPr/>
          <p:nvPr/>
        </p:nvGrpSpPr>
        <p:grpSpPr>
          <a:xfrm>
            <a:off x="5787152" y="4368490"/>
            <a:ext cx="339583" cy="339582"/>
            <a:chOff x="5938838" y="3273426"/>
            <a:chExt cx="306388" cy="306388"/>
          </a:xfrm>
        </p:grpSpPr>
        <p:sp>
          <p:nvSpPr>
            <p:cNvPr id="700" name="Google Shape;700;p30"/>
            <p:cNvSpPr/>
            <p:nvPr/>
          </p:nvSpPr>
          <p:spPr>
            <a:xfrm>
              <a:off x="6040438" y="3381376"/>
              <a:ext cx="50800" cy="93663"/>
            </a:xfrm>
            <a:custGeom>
              <a:rect b="b" l="l" r="r" t="t"/>
              <a:pathLst>
                <a:path extrusionOk="0" h="26" w="14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01" name="Google Shape;701;p30"/>
            <p:cNvSpPr/>
            <p:nvPr/>
          </p:nvSpPr>
          <p:spPr>
            <a:xfrm>
              <a:off x="6094413" y="3475038"/>
              <a:ext cx="14288" cy="11113"/>
            </a:xfrm>
            <a:custGeom>
              <a:rect b="b" l="l" r="r" t="t"/>
              <a:pathLst>
                <a:path extrusionOk="0" h="3" w="4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02" name="Google Shape;702;p30"/>
            <p:cNvSpPr/>
            <p:nvPr/>
          </p:nvSpPr>
          <p:spPr>
            <a:xfrm>
              <a:off x="6000751" y="3273426"/>
              <a:ext cx="198438" cy="249238"/>
            </a:xfrm>
            <a:custGeom>
              <a:rect b="b" l="l" r="r" t="t"/>
              <a:pathLst>
                <a:path extrusionOk="0" h="69" w="55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03" name="Google Shape;703;p30"/>
            <p:cNvSpPr/>
            <p:nvPr/>
          </p:nvSpPr>
          <p:spPr>
            <a:xfrm>
              <a:off x="6018213" y="3559176"/>
              <a:ext cx="155575" cy="20638"/>
            </a:xfrm>
            <a:custGeom>
              <a:rect b="b" l="l" r="r" t="t"/>
              <a:pathLst>
                <a:path extrusionOk="0" h="6" w="43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04" name="Google Shape;704;p30"/>
            <p:cNvSpPr/>
            <p:nvPr/>
          </p:nvSpPr>
          <p:spPr>
            <a:xfrm>
              <a:off x="6086476" y="3505201"/>
              <a:ext cx="19050" cy="71438"/>
            </a:xfrm>
            <a:custGeom>
              <a:rect b="b" l="l" r="r" t="t"/>
              <a:pathLst>
                <a:path extrusionOk="0" h="20" w="5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05" name="Google Shape;705;p30"/>
            <p:cNvSpPr/>
            <p:nvPr/>
          </p:nvSpPr>
          <p:spPr>
            <a:xfrm>
              <a:off x="6176963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06" name="Google Shape;706;p30"/>
            <p:cNvSpPr/>
            <p:nvPr/>
          </p:nvSpPr>
          <p:spPr>
            <a:xfrm>
              <a:off x="5938838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707" name="Google Shape;707;p30"/>
          <p:cNvSpPr txBox="1"/>
          <p:nvPr/>
        </p:nvSpPr>
        <p:spPr>
          <a:xfrm>
            <a:off x="5430426" y="4016435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grpSp>
        <p:nvGrpSpPr>
          <p:cNvPr id="708" name="Google Shape;708;p30"/>
          <p:cNvGrpSpPr/>
          <p:nvPr/>
        </p:nvGrpSpPr>
        <p:grpSpPr>
          <a:xfrm>
            <a:off x="3155400" y="3272512"/>
            <a:ext cx="63315" cy="600708"/>
            <a:chOff x="4207200" y="4041128"/>
            <a:chExt cx="84420" cy="800944"/>
          </a:xfrm>
        </p:grpSpPr>
        <p:cxnSp>
          <p:nvCxnSpPr>
            <p:cNvPr id="709" name="Google Shape;709;p30"/>
            <p:cNvCxnSpPr/>
            <p:nvPr/>
          </p:nvCxnSpPr>
          <p:spPr>
            <a:xfrm>
              <a:off x="4249410" y="4041128"/>
              <a:ext cx="0" cy="783736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sp>
          <p:nvSpPr>
            <p:cNvPr id="710" name="Google Shape;710;p30"/>
            <p:cNvSpPr/>
            <p:nvPr/>
          </p:nvSpPr>
          <p:spPr>
            <a:xfrm>
              <a:off x="4207200" y="4757652"/>
              <a:ext cx="84420" cy="84420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cxnSp>
        <p:nvCxnSpPr>
          <p:cNvPr id="711" name="Google Shape;711;p30"/>
          <p:cNvCxnSpPr/>
          <p:nvPr/>
        </p:nvCxnSpPr>
        <p:spPr>
          <a:xfrm>
            <a:off x="1802317" y="2411522"/>
            <a:ext cx="0" cy="56905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712" name="Google Shape;712;p30"/>
          <p:cNvSpPr/>
          <p:nvPr/>
        </p:nvSpPr>
        <p:spPr>
          <a:xfrm>
            <a:off x="1770457" y="2379865"/>
            <a:ext cx="63315" cy="6331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3" name="Google Shape;713;p30"/>
          <p:cNvSpPr txBox="1"/>
          <p:nvPr/>
        </p:nvSpPr>
        <p:spPr>
          <a:xfrm>
            <a:off x="1504124" y="3005355"/>
            <a:ext cx="59598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2015</a:t>
            </a:r>
            <a:endParaRPr sz="1100"/>
          </a:p>
        </p:txBody>
      </p:sp>
      <p:sp>
        <p:nvSpPr>
          <p:cNvPr id="714" name="Google Shape;714;p30"/>
          <p:cNvSpPr txBox="1"/>
          <p:nvPr/>
        </p:nvSpPr>
        <p:spPr>
          <a:xfrm>
            <a:off x="1073171" y="3740975"/>
            <a:ext cx="1458292" cy="51783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College in Virginia,</a:t>
            </a:r>
            <a:endParaRPr sz="1100"/>
          </a:p>
        </p:txBody>
      </p:sp>
      <p:grpSp>
        <p:nvGrpSpPr>
          <p:cNvPr id="715" name="Google Shape;715;p30"/>
          <p:cNvGrpSpPr/>
          <p:nvPr/>
        </p:nvGrpSpPr>
        <p:grpSpPr>
          <a:xfrm>
            <a:off x="4540343" y="2379865"/>
            <a:ext cx="63315" cy="600708"/>
            <a:chOff x="2360610" y="3358932"/>
            <a:chExt cx="84420" cy="800944"/>
          </a:xfrm>
        </p:grpSpPr>
        <p:cxnSp>
          <p:nvCxnSpPr>
            <p:cNvPr id="716" name="Google Shape;716;p30"/>
            <p:cNvCxnSpPr/>
            <p:nvPr/>
          </p:nvCxnSpPr>
          <p:spPr>
            <a:xfrm>
              <a:off x="2403089" y="3401142"/>
              <a:ext cx="0" cy="758734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sp>
          <p:nvSpPr>
            <p:cNvPr id="717" name="Google Shape;717;p30"/>
            <p:cNvSpPr/>
            <p:nvPr/>
          </p:nvSpPr>
          <p:spPr>
            <a:xfrm>
              <a:off x="2360610" y="3358932"/>
              <a:ext cx="84420" cy="84420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718" name="Google Shape;718;p30"/>
          <p:cNvSpPr txBox="1"/>
          <p:nvPr/>
        </p:nvSpPr>
        <p:spPr>
          <a:xfrm>
            <a:off x="4274009" y="3005355"/>
            <a:ext cx="59598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2017</a:t>
            </a:r>
            <a:endParaRPr sz="1100"/>
          </a:p>
        </p:txBody>
      </p:sp>
      <p:sp>
        <p:nvSpPr>
          <p:cNvPr id="719" name="Google Shape;719;p30"/>
          <p:cNvSpPr txBox="1"/>
          <p:nvPr/>
        </p:nvSpPr>
        <p:spPr>
          <a:xfrm>
            <a:off x="3842854" y="3740975"/>
            <a:ext cx="1458292" cy="51783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College in Virginia,</a:t>
            </a:r>
            <a:endParaRPr sz="1100"/>
          </a:p>
        </p:txBody>
      </p:sp>
      <p:grpSp>
        <p:nvGrpSpPr>
          <p:cNvPr id="720" name="Google Shape;720;p30"/>
          <p:cNvGrpSpPr/>
          <p:nvPr/>
        </p:nvGrpSpPr>
        <p:grpSpPr>
          <a:xfrm>
            <a:off x="7310228" y="2379865"/>
            <a:ext cx="63315" cy="600708"/>
            <a:chOff x="2360610" y="3358932"/>
            <a:chExt cx="84420" cy="800944"/>
          </a:xfrm>
        </p:grpSpPr>
        <p:cxnSp>
          <p:nvCxnSpPr>
            <p:cNvPr id="721" name="Google Shape;721;p30"/>
            <p:cNvCxnSpPr/>
            <p:nvPr/>
          </p:nvCxnSpPr>
          <p:spPr>
            <a:xfrm>
              <a:off x="2403089" y="3401142"/>
              <a:ext cx="0" cy="758734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sp>
          <p:nvSpPr>
            <p:cNvPr id="722" name="Google Shape;722;p30"/>
            <p:cNvSpPr/>
            <p:nvPr/>
          </p:nvSpPr>
          <p:spPr>
            <a:xfrm>
              <a:off x="2360610" y="3358932"/>
              <a:ext cx="84420" cy="84420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723" name="Google Shape;723;p30"/>
          <p:cNvSpPr txBox="1"/>
          <p:nvPr/>
        </p:nvSpPr>
        <p:spPr>
          <a:xfrm>
            <a:off x="7043893" y="3005355"/>
            <a:ext cx="59598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2019</a:t>
            </a:r>
            <a:endParaRPr sz="1100"/>
          </a:p>
        </p:txBody>
      </p:sp>
      <p:sp>
        <p:nvSpPr>
          <p:cNvPr id="724" name="Google Shape;724;p30"/>
          <p:cNvSpPr txBox="1"/>
          <p:nvPr/>
        </p:nvSpPr>
        <p:spPr>
          <a:xfrm>
            <a:off x="6612739" y="3740975"/>
            <a:ext cx="1458292" cy="51783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College in Virginia,</a:t>
            </a:r>
            <a:endParaRPr sz="1100"/>
          </a:p>
        </p:txBody>
      </p:sp>
      <p:sp>
        <p:nvSpPr>
          <p:cNvPr id="725" name="Google Shape;725;p30"/>
          <p:cNvSpPr txBox="1"/>
          <p:nvPr/>
        </p:nvSpPr>
        <p:spPr>
          <a:xfrm>
            <a:off x="2889067" y="3005355"/>
            <a:ext cx="59598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2016</a:t>
            </a:r>
            <a:endParaRPr sz="1100"/>
          </a:p>
        </p:txBody>
      </p:sp>
      <p:sp>
        <p:nvSpPr>
          <p:cNvPr id="726" name="Google Shape;726;p30"/>
          <p:cNvSpPr txBox="1"/>
          <p:nvPr/>
        </p:nvSpPr>
        <p:spPr>
          <a:xfrm>
            <a:off x="5658952" y="3005355"/>
            <a:ext cx="59598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2018</a:t>
            </a:r>
            <a:endParaRPr sz="1100"/>
          </a:p>
        </p:txBody>
      </p:sp>
      <p:sp>
        <p:nvSpPr>
          <p:cNvPr id="727" name="Google Shape;727;p30"/>
          <p:cNvSpPr txBox="1"/>
          <p:nvPr/>
        </p:nvSpPr>
        <p:spPr>
          <a:xfrm>
            <a:off x="2457913" y="1994275"/>
            <a:ext cx="1458292" cy="51783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College in Virginia,</a:t>
            </a:r>
            <a:endParaRPr sz="1100"/>
          </a:p>
        </p:txBody>
      </p:sp>
      <p:sp>
        <p:nvSpPr>
          <p:cNvPr id="728" name="Google Shape;728;p30"/>
          <p:cNvSpPr txBox="1"/>
          <p:nvPr/>
        </p:nvSpPr>
        <p:spPr>
          <a:xfrm>
            <a:off x="5227797" y="1994275"/>
            <a:ext cx="1458292" cy="51783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College in Virginia,</a:t>
            </a:r>
            <a:endParaRPr sz="1100"/>
          </a:p>
        </p:txBody>
      </p:sp>
      <p:grpSp>
        <p:nvGrpSpPr>
          <p:cNvPr id="729" name="Google Shape;729;p30"/>
          <p:cNvGrpSpPr/>
          <p:nvPr/>
        </p:nvGrpSpPr>
        <p:grpSpPr>
          <a:xfrm>
            <a:off x="5925286" y="3272512"/>
            <a:ext cx="63315" cy="600708"/>
            <a:chOff x="4207200" y="4041128"/>
            <a:chExt cx="84420" cy="800944"/>
          </a:xfrm>
        </p:grpSpPr>
        <p:cxnSp>
          <p:nvCxnSpPr>
            <p:cNvPr id="730" name="Google Shape;730;p30"/>
            <p:cNvCxnSpPr/>
            <p:nvPr/>
          </p:nvCxnSpPr>
          <p:spPr>
            <a:xfrm>
              <a:off x="4249410" y="4041128"/>
              <a:ext cx="0" cy="783736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sp>
          <p:nvSpPr>
            <p:cNvPr id="731" name="Google Shape;731;p30"/>
            <p:cNvSpPr/>
            <p:nvPr/>
          </p:nvSpPr>
          <p:spPr>
            <a:xfrm>
              <a:off x="4207200" y="4757652"/>
              <a:ext cx="84420" cy="84420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31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740" name="Google Shape;740;p31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741" name="Google Shape;741;p31"/>
          <p:cNvSpPr txBox="1"/>
          <p:nvPr/>
        </p:nvSpPr>
        <p:spPr>
          <a:xfrm>
            <a:off x="6749619" y="2316567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742" name="Google Shape;742;p31"/>
          <p:cNvSpPr txBox="1"/>
          <p:nvPr/>
        </p:nvSpPr>
        <p:spPr>
          <a:xfrm>
            <a:off x="6749626" y="2605200"/>
            <a:ext cx="1714500" cy="5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College in Virginia,</a:t>
            </a:r>
            <a:endParaRPr sz="1100"/>
          </a:p>
        </p:txBody>
      </p:sp>
      <p:sp>
        <p:nvSpPr>
          <p:cNvPr id="743" name="Google Shape;743;p31"/>
          <p:cNvSpPr txBox="1"/>
          <p:nvPr/>
        </p:nvSpPr>
        <p:spPr>
          <a:xfrm>
            <a:off x="1341346" y="2316567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744" name="Google Shape;744;p31"/>
          <p:cNvSpPr txBox="1"/>
          <p:nvPr/>
        </p:nvSpPr>
        <p:spPr>
          <a:xfrm>
            <a:off x="680000" y="2605200"/>
            <a:ext cx="1714500" cy="5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It has roots in a piece of classical College in Virginia,</a:t>
            </a:r>
            <a:endParaRPr sz="1100"/>
          </a:p>
        </p:txBody>
      </p:sp>
      <p:sp>
        <p:nvSpPr>
          <p:cNvPr id="745" name="Google Shape;745;p31"/>
          <p:cNvSpPr/>
          <p:nvPr/>
        </p:nvSpPr>
        <p:spPr>
          <a:xfrm>
            <a:off x="4196685" y="2993888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746" name="Google Shape;746;p31"/>
          <p:cNvGrpSpPr/>
          <p:nvPr/>
        </p:nvGrpSpPr>
        <p:grpSpPr>
          <a:xfrm>
            <a:off x="4402209" y="3200291"/>
            <a:ext cx="339583" cy="337822"/>
            <a:chOff x="8983663" y="1296988"/>
            <a:chExt cx="306388" cy="304800"/>
          </a:xfrm>
        </p:grpSpPr>
        <p:sp>
          <p:nvSpPr>
            <p:cNvPr id="747" name="Google Shape;747;p31"/>
            <p:cNvSpPr/>
            <p:nvPr/>
          </p:nvSpPr>
          <p:spPr>
            <a:xfrm>
              <a:off x="9066213" y="1331913"/>
              <a:ext cx="14288" cy="14288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48" name="Google Shape;748;p31"/>
            <p:cNvSpPr/>
            <p:nvPr/>
          </p:nvSpPr>
          <p:spPr>
            <a:xfrm>
              <a:off x="9020176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49" name="Google Shape;749;p31"/>
            <p:cNvSpPr/>
            <p:nvPr/>
          </p:nvSpPr>
          <p:spPr>
            <a:xfrm>
              <a:off x="8983663" y="1296988"/>
              <a:ext cx="306388" cy="304800"/>
            </a:xfrm>
            <a:custGeom>
              <a:rect b="b" l="l" r="r" t="t"/>
              <a:pathLst>
                <a:path extrusionOk="0" h="85" w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750" name="Google Shape;750;p31"/>
          <p:cNvSpPr/>
          <p:nvPr/>
        </p:nvSpPr>
        <p:spPr>
          <a:xfrm>
            <a:off x="2684152" y="2316567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51" name="Google Shape;751;p31"/>
          <p:cNvSpPr/>
          <p:nvPr/>
        </p:nvSpPr>
        <p:spPr>
          <a:xfrm>
            <a:off x="2887036" y="2550242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52" name="Google Shape;752;p31"/>
          <p:cNvSpPr/>
          <p:nvPr/>
        </p:nvSpPr>
        <p:spPr>
          <a:xfrm>
            <a:off x="5709220" y="2316567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53" name="Google Shape;753;p31"/>
          <p:cNvSpPr/>
          <p:nvPr/>
        </p:nvSpPr>
        <p:spPr>
          <a:xfrm>
            <a:off x="5960491" y="2526490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54" name="Google Shape;754;p31"/>
          <p:cNvSpPr txBox="1"/>
          <p:nvPr/>
        </p:nvSpPr>
        <p:spPr>
          <a:xfrm>
            <a:off x="3714750" y="4021597"/>
            <a:ext cx="171450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 HERE 2019</a:t>
            </a:r>
            <a:endParaRPr sz="1100"/>
          </a:p>
        </p:txBody>
      </p:sp>
      <p:sp>
        <p:nvSpPr>
          <p:cNvPr id="755" name="Google Shape;755;p31"/>
          <p:cNvSpPr txBox="1"/>
          <p:nvPr/>
        </p:nvSpPr>
        <p:spPr>
          <a:xfrm>
            <a:off x="1230086" y="4342587"/>
            <a:ext cx="6683829" cy="36548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</a:t>
            </a:r>
            <a:endParaRPr sz="1100"/>
          </a:p>
        </p:txBody>
      </p:sp>
      <p:sp>
        <p:nvSpPr>
          <p:cNvPr id="756" name="Google Shape;756;p31"/>
          <p:cNvSpPr txBox="1"/>
          <p:nvPr/>
        </p:nvSpPr>
        <p:spPr>
          <a:xfrm>
            <a:off x="6749619" y="3210149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2018</a:t>
            </a:r>
            <a:endParaRPr sz="1100"/>
          </a:p>
        </p:txBody>
      </p:sp>
      <p:sp>
        <p:nvSpPr>
          <p:cNvPr id="757" name="Google Shape;757;p31"/>
          <p:cNvSpPr txBox="1"/>
          <p:nvPr/>
        </p:nvSpPr>
        <p:spPr>
          <a:xfrm>
            <a:off x="1341346" y="3210149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2017</a:t>
            </a:r>
            <a:endParaRPr sz="1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32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766" name="Google Shape;766;p32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767" name="Google Shape;767;p32"/>
          <p:cNvSpPr/>
          <p:nvPr/>
        </p:nvSpPr>
        <p:spPr>
          <a:xfrm rot="-8100000">
            <a:off x="1944256" y="1815424"/>
            <a:ext cx="1246825" cy="1246829"/>
          </a:xfrm>
          <a:prstGeom prst="teardrop">
            <a:avLst>
              <a:gd fmla="val 100000" name="adj"/>
            </a:avLst>
          </a:prstGeom>
          <a:solidFill>
            <a:schemeClr val="lt1"/>
          </a:solidFill>
          <a:ln cap="sq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Montserrat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68" name="Google Shape;768;p32"/>
          <p:cNvSpPr/>
          <p:nvPr/>
        </p:nvSpPr>
        <p:spPr>
          <a:xfrm>
            <a:off x="2892617" y="1545012"/>
            <a:ext cx="1787652" cy="1787652"/>
          </a:xfrm>
          <a:prstGeom prst="ellipse">
            <a:avLst/>
          </a:prstGeom>
          <a:solidFill>
            <a:schemeClr val="lt1"/>
          </a:solidFill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9" name="Google Shape;769;p32"/>
          <p:cNvSpPr/>
          <p:nvPr/>
        </p:nvSpPr>
        <p:spPr>
          <a:xfrm>
            <a:off x="7529126" y="2103507"/>
            <a:ext cx="670662" cy="6706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0" name="Google Shape;770;p32"/>
          <p:cNvSpPr/>
          <p:nvPr/>
        </p:nvSpPr>
        <p:spPr>
          <a:xfrm>
            <a:off x="944211" y="2103507"/>
            <a:ext cx="670662" cy="6706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1" name="Google Shape;771;p32"/>
          <p:cNvSpPr txBox="1"/>
          <p:nvPr/>
        </p:nvSpPr>
        <p:spPr>
          <a:xfrm>
            <a:off x="967070" y="2240707"/>
            <a:ext cx="620418" cy="39626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EFEFE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START</a:t>
            </a:r>
            <a:endParaRPr sz="1100"/>
          </a:p>
          <a:p>
            <a:pPr indent="0" lvl="0" marL="0" marR="0" rtl="0" algn="ctr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EFEFE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POINT</a:t>
            </a:r>
            <a:endParaRPr sz="1100"/>
          </a:p>
        </p:txBody>
      </p:sp>
      <p:sp>
        <p:nvSpPr>
          <p:cNvPr id="772" name="Google Shape;772;p32"/>
          <p:cNvSpPr txBox="1"/>
          <p:nvPr/>
        </p:nvSpPr>
        <p:spPr>
          <a:xfrm>
            <a:off x="7554248" y="2240707"/>
            <a:ext cx="620418" cy="39626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EFEFE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END</a:t>
            </a:r>
            <a:endParaRPr sz="1100"/>
          </a:p>
          <a:p>
            <a:pPr indent="0" lvl="0" marL="0" marR="0" rtl="0" algn="ctr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EFEFE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POINT</a:t>
            </a:r>
            <a:endParaRPr sz="1100"/>
          </a:p>
        </p:txBody>
      </p:sp>
      <p:sp>
        <p:nvSpPr>
          <p:cNvPr id="773" name="Google Shape;773;p32"/>
          <p:cNvSpPr/>
          <p:nvPr/>
        </p:nvSpPr>
        <p:spPr>
          <a:xfrm>
            <a:off x="4393393" y="1817263"/>
            <a:ext cx="1243150" cy="1243150"/>
          </a:xfrm>
          <a:prstGeom prst="ellipse">
            <a:avLst/>
          </a:prstGeom>
          <a:solidFill>
            <a:schemeClr val="lt1"/>
          </a:solidFill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4" name="Google Shape;774;p32"/>
          <p:cNvSpPr/>
          <p:nvPr/>
        </p:nvSpPr>
        <p:spPr>
          <a:xfrm rot="2700000">
            <a:off x="5398867" y="1648471"/>
            <a:ext cx="1708748" cy="1708754"/>
          </a:xfrm>
          <a:prstGeom prst="teardrop">
            <a:avLst>
              <a:gd fmla="val 100000" name="adj"/>
            </a:avLst>
          </a:prstGeom>
          <a:solidFill>
            <a:schemeClr val="lt1"/>
          </a:solidFill>
          <a:ln cap="sq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Montserrat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75" name="Google Shape;775;p32"/>
          <p:cNvSpPr/>
          <p:nvPr/>
        </p:nvSpPr>
        <p:spPr>
          <a:xfrm>
            <a:off x="2395238" y="2163138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76" name="Google Shape;776;p32"/>
          <p:cNvSpPr/>
          <p:nvPr/>
        </p:nvSpPr>
        <p:spPr>
          <a:xfrm>
            <a:off x="3650083" y="2135867"/>
            <a:ext cx="272722" cy="337822"/>
          </a:xfrm>
          <a:custGeom>
            <a:rect b="b" l="l" r="r" t="t"/>
            <a:pathLst>
              <a:path extrusionOk="0" h="85" w="68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777" name="Google Shape;777;p32"/>
          <p:cNvGrpSpPr/>
          <p:nvPr/>
        </p:nvGrpSpPr>
        <p:grpSpPr>
          <a:xfrm>
            <a:off x="4845177" y="2135867"/>
            <a:ext cx="339583" cy="337822"/>
            <a:chOff x="8983663" y="1296988"/>
            <a:chExt cx="306388" cy="304800"/>
          </a:xfrm>
        </p:grpSpPr>
        <p:sp>
          <p:nvSpPr>
            <p:cNvPr id="778" name="Google Shape;778;p32"/>
            <p:cNvSpPr/>
            <p:nvPr/>
          </p:nvSpPr>
          <p:spPr>
            <a:xfrm>
              <a:off x="9066213" y="1331913"/>
              <a:ext cx="14288" cy="14288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79" name="Google Shape;779;p32"/>
            <p:cNvSpPr/>
            <p:nvPr/>
          </p:nvSpPr>
          <p:spPr>
            <a:xfrm>
              <a:off x="9020176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780" name="Google Shape;780;p32"/>
            <p:cNvSpPr/>
            <p:nvPr/>
          </p:nvSpPr>
          <p:spPr>
            <a:xfrm>
              <a:off x="8983663" y="1296988"/>
              <a:ext cx="306388" cy="304800"/>
            </a:xfrm>
            <a:custGeom>
              <a:rect b="b" l="l" r="r" t="t"/>
              <a:pathLst>
                <a:path extrusionOk="0" h="85" w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781" name="Google Shape;781;p32"/>
          <p:cNvSpPr/>
          <p:nvPr/>
        </p:nvSpPr>
        <p:spPr>
          <a:xfrm>
            <a:off x="6129197" y="2139386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782" name="Google Shape;782;p32"/>
          <p:cNvGrpSpPr/>
          <p:nvPr/>
        </p:nvGrpSpPr>
        <p:grpSpPr>
          <a:xfrm>
            <a:off x="1137475" y="3902059"/>
            <a:ext cx="1602675" cy="806566"/>
            <a:chOff x="2707482" y="5202153"/>
            <a:chExt cx="2136900" cy="1075422"/>
          </a:xfrm>
        </p:grpSpPr>
        <p:sp>
          <p:nvSpPr>
            <p:cNvPr id="783" name="Google Shape;783;p32"/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784" name="Google Shape;784;p32"/>
            <p:cNvSpPr txBox="1"/>
            <p:nvPr/>
          </p:nvSpPr>
          <p:spPr>
            <a:xfrm>
              <a:off x="2707482" y="5586975"/>
              <a:ext cx="2136900" cy="69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It has roots in a piece of classical College in Virginia,</a:t>
              </a:r>
              <a:endParaRPr sz="1100"/>
            </a:p>
          </p:txBody>
        </p:sp>
      </p:grpSp>
      <p:grpSp>
        <p:nvGrpSpPr>
          <p:cNvPr id="785" name="Google Shape;785;p32"/>
          <p:cNvGrpSpPr/>
          <p:nvPr/>
        </p:nvGrpSpPr>
        <p:grpSpPr>
          <a:xfrm>
            <a:off x="2941060" y="3902059"/>
            <a:ext cx="1458292" cy="806457"/>
            <a:chOff x="2707483" y="5202153"/>
            <a:chExt cx="1944390" cy="1075276"/>
          </a:xfrm>
        </p:grpSpPr>
        <p:sp>
          <p:nvSpPr>
            <p:cNvPr id="786" name="Google Shape;786;p32"/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787" name="Google Shape;787;p32"/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It has roots in a piece of classical College in Virginia,</a:t>
              </a:r>
              <a:endParaRPr sz="1100"/>
            </a:p>
          </p:txBody>
        </p:sp>
      </p:grpSp>
      <p:grpSp>
        <p:nvGrpSpPr>
          <p:cNvPr id="788" name="Google Shape;788;p32"/>
          <p:cNvGrpSpPr/>
          <p:nvPr/>
        </p:nvGrpSpPr>
        <p:grpSpPr>
          <a:xfrm>
            <a:off x="4744645" y="3902059"/>
            <a:ext cx="1458292" cy="806457"/>
            <a:chOff x="2707483" y="5202153"/>
            <a:chExt cx="1944390" cy="1075276"/>
          </a:xfrm>
        </p:grpSpPr>
        <p:sp>
          <p:nvSpPr>
            <p:cNvPr id="789" name="Google Shape;789;p32"/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790" name="Google Shape;790;p32"/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It has roots in a piece of classical College in Virginia,</a:t>
              </a:r>
              <a:endParaRPr sz="1100"/>
            </a:p>
          </p:txBody>
        </p:sp>
      </p:grpSp>
      <p:grpSp>
        <p:nvGrpSpPr>
          <p:cNvPr id="791" name="Google Shape;791;p32"/>
          <p:cNvGrpSpPr/>
          <p:nvPr/>
        </p:nvGrpSpPr>
        <p:grpSpPr>
          <a:xfrm>
            <a:off x="6548231" y="3902059"/>
            <a:ext cx="1458292" cy="806457"/>
            <a:chOff x="2707483" y="5202153"/>
            <a:chExt cx="1944390" cy="1075276"/>
          </a:xfrm>
        </p:grpSpPr>
        <p:sp>
          <p:nvSpPr>
            <p:cNvPr id="792" name="Google Shape;792;p32"/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793" name="Google Shape;793;p32"/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It has roots in a piece of classical College in Virginia,</a:t>
              </a:r>
              <a:endParaRPr sz="1100"/>
            </a:p>
          </p:txBody>
        </p:sp>
      </p:grpSp>
      <p:sp>
        <p:nvSpPr>
          <p:cNvPr id="794" name="Google Shape;794;p32"/>
          <p:cNvSpPr txBox="1"/>
          <p:nvPr/>
        </p:nvSpPr>
        <p:spPr>
          <a:xfrm>
            <a:off x="2279958" y="2598960"/>
            <a:ext cx="57542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2016</a:t>
            </a:r>
            <a:endParaRPr sz="1100"/>
          </a:p>
        </p:txBody>
      </p:sp>
      <p:sp>
        <p:nvSpPr>
          <p:cNvPr id="795" name="Google Shape;795;p32"/>
          <p:cNvSpPr txBox="1"/>
          <p:nvPr/>
        </p:nvSpPr>
        <p:spPr>
          <a:xfrm>
            <a:off x="3496457" y="2598960"/>
            <a:ext cx="57542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2017</a:t>
            </a:r>
            <a:endParaRPr sz="1100"/>
          </a:p>
        </p:txBody>
      </p:sp>
      <p:sp>
        <p:nvSpPr>
          <p:cNvPr id="796" name="Google Shape;796;p32"/>
          <p:cNvSpPr txBox="1"/>
          <p:nvPr/>
        </p:nvSpPr>
        <p:spPr>
          <a:xfrm>
            <a:off x="4757262" y="2598960"/>
            <a:ext cx="57542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2018</a:t>
            </a:r>
            <a:endParaRPr sz="1100"/>
          </a:p>
        </p:txBody>
      </p:sp>
      <p:sp>
        <p:nvSpPr>
          <p:cNvPr id="797" name="Google Shape;797;p32"/>
          <p:cNvSpPr txBox="1"/>
          <p:nvPr/>
        </p:nvSpPr>
        <p:spPr>
          <a:xfrm>
            <a:off x="5965532" y="2598960"/>
            <a:ext cx="57542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2019</a:t>
            </a:r>
            <a:endParaRPr sz="11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33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806" name="Google Shape;806;p33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807" name="Google Shape;807;p33"/>
          <p:cNvSpPr/>
          <p:nvPr/>
        </p:nvSpPr>
        <p:spPr>
          <a:xfrm>
            <a:off x="1437017" y="2023984"/>
            <a:ext cx="1284174" cy="1284174"/>
          </a:xfrm>
          <a:prstGeom prst="roundRect">
            <a:avLst>
              <a:gd fmla="val 7210" name="adj"/>
            </a:avLst>
          </a:prstGeom>
          <a:noFill/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8" name="Google Shape;808;p33"/>
          <p:cNvSpPr/>
          <p:nvPr/>
        </p:nvSpPr>
        <p:spPr>
          <a:xfrm>
            <a:off x="3098948" y="2023984"/>
            <a:ext cx="1284174" cy="1284174"/>
          </a:xfrm>
          <a:prstGeom prst="roundRect">
            <a:avLst>
              <a:gd fmla="val 7210" name="adj"/>
            </a:avLst>
          </a:prstGeom>
          <a:noFill/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9" name="Google Shape;809;p33"/>
          <p:cNvSpPr/>
          <p:nvPr/>
        </p:nvSpPr>
        <p:spPr>
          <a:xfrm>
            <a:off x="4760878" y="2023984"/>
            <a:ext cx="1284174" cy="1284174"/>
          </a:xfrm>
          <a:prstGeom prst="roundRect">
            <a:avLst>
              <a:gd fmla="val 7210" name="adj"/>
            </a:avLst>
          </a:prstGeom>
          <a:noFill/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0" name="Google Shape;810;p33"/>
          <p:cNvSpPr/>
          <p:nvPr/>
        </p:nvSpPr>
        <p:spPr>
          <a:xfrm>
            <a:off x="6422809" y="2023984"/>
            <a:ext cx="1284174" cy="1284174"/>
          </a:xfrm>
          <a:prstGeom prst="roundRect">
            <a:avLst>
              <a:gd fmla="val 7210" name="adj"/>
            </a:avLst>
          </a:prstGeom>
          <a:noFill/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1" name="Google Shape;811;p33"/>
          <p:cNvSpPr/>
          <p:nvPr/>
        </p:nvSpPr>
        <p:spPr>
          <a:xfrm>
            <a:off x="1906674" y="2494216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2" name="Google Shape;812;p33"/>
          <p:cNvSpPr/>
          <p:nvPr/>
        </p:nvSpPr>
        <p:spPr>
          <a:xfrm>
            <a:off x="3604674" y="2466944"/>
            <a:ext cx="272722" cy="337822"/>
          </a:xfrm>
          <a:custGeom>
            <a:rect b="b" l="l" r="r" t="t"/>
            <a:pathLst>
              <a:path extrusionOk="0" h="85" w="68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813" name="Google Shape;813;p33"/>
          <p:cNvGrpSpPr/>
          <p:nvPr/>
        </p:nvGrpSpPr>
        <p:grpSpPr>
          <a:xfrm>
            <a:off x="5233174" y="2466944"/>
            <a:ext cx="339583" cy="337822"/>
            <a:chOff x="8983663" y="1296988"/>
            <a:chExt cx="306388" cy="304800"/>
          </a:xfrm>
        </p:grpSpPr>
        <p:sp>
          <p:nvSpPr>
            <p:cNvPr id="814" name="Google Shape;814;p33"/>
            <p:cNvSpPr/>
            <p:nvPr/>
          </p:nvSpPr>
          <p:spPr>
            <a:xfrm>
              <a:off x="9066213" y="1331913"/>
              <a:ext cx="14288" cy="14288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15" name="Google Shape;815;p33"/>
            <p:cNvSpPr/>
            <p:nvPr/>
          </p:nvSpPr>
          <p:spPr>
            <a:xfrm>
              <a:off x="9020176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16" name="Google Shape;816;p33"/>
            <p:cNvSpPr/>
            <p:nvPr/>
          </p:nvSpPr>
          <p:spPr>
            <a:xfrm>
              <a:off x="8983663" y="1296988"/>
              <a:ext cx="306388" cy="304800"/>
            </a:xfrm>
            <a:custGeom>
              <a:rect b="b" l="l" r="r" t="t"/>
              <a:pathLst>
                <a:path extrusionOk="0" h="85" w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817" name="Google Shape;817;p33"/>
          <p:cNvSpPr/>
          <p:nvPr/>
        </p:nvSpPr>
        <p:spPr>
          <a:xfrm>
            <a:off x="6940852" y="2470463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8" name="Google Shape;818;p33"/>
          <p:cNvSpPr txBox="1"/>
          <p:nvPr/>
        </p:nvSpPr>
        <p:spPr>
          <a:xfrm>
            <a:off x="1552588" y="3594282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819" name="Google Shape;819;p33"/>
          <p:cNvSpPr txBox="1"/>
          <p:nvPr/>
        </p:nvSpPr>
        <p:spPr>
          <a:xfrm>
            <a:off x="1334224" y="3882900"/>
            <a:ext cx="1489725" cy="8255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Ipsum is simply random text. It has roots piece of classical Latin literature from 45 BC, making</a:t>
            </a:r>
            <a:endParaRPr sz="1100"/>
          </a:p>
        </p:txBody>
      </p:sp>
      <p:sp>
        <p:nvSpPr>
          <p:cNvPr id="820" name="Google Shape;820;p33"/>
          <p:cNvSpPr txBox="1"/>
          <p:nvPr/>
        </p:nvSpPr>
        <p:spPr>
          <a:xfrm>
            <a:off x="3214518" y="3594282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821" name="Google Shape;821;p33"/>
          <p:cNvSpPr txBox="1"/>
          <p:nvPr/>
        </p:nvSpPr>
        <p:spPr>
          <a:xfrm>
            <a:off x="2996175" y="3882900"/>
            <a:ext cx="1489725" cy="8255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Ipsum is simply random text. It has roots piece of classical Latin literature from 45 BC, making</a:t>
            </a:r>
            <a:endParaRPr sz="1100"/>
          </a:p>
        </p:txBody>
      </p:sp>
      <p:sp>
        <p:nvSpPr>
          <p:cNvPr id="822" name="Google Shape;822;p33"/>
          <p:cNvSpPr txBox="1"/>
          <p:nvPr/>
        </p:nvSpPr>
        <p:spPr>
          <a:xfrm>
            <a:off x="4876448" y="3594282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823" name="Google Shape;823;p33"/>
          <p:cNvSpPr txBox="1"/>
          <p:nvPr/>
        </p:nvSpPr>
        <p:spPr>
          <a:xfrm>
            <a:off x="4658100" y="3882900"/>
            <a:ext cx="1489725" cy="8255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Ipsum is simply random text. It has roots piece of classical Latin literature from 45 BC, making</a:t>
            </a:r>
            <a:endParaRPr sz="1100"/>
          </a:p>
        </p:txBody>
      </p:sp>
      <p:sp>
        <p:nvSpPr>
          <p:cNvPr id="824" name="Google Shape;824;p33"/>
          <p:cNvSpPr txBox="1"/>
          <p:nvPr/>
        </p:nvSpPr>
        <p:spPr>
          <a:xfrm>
            <a:off x="6538379" y="3594282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825" name="Google Shape;825;p33"/>
          <p:cNvSpPr txBox="1"/>
          <p:nvPr/>
        </p:nvSpPr>
        <p:spPr>
          <a:xfrm>
            <a:off x="6320038" y="3882900"/>
            <a:ext cx="1489725" cy="8255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Ipsum is simply random text. It has roots piece of classical Latin literature from 45 BC, making</a:t>
            </a:r>
            <a:endParaRPr sz="1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2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34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834" name="Google Shape;834;p34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835" name="Google Shape;835;p34"/>
          <p:cNvSpPr/>
          <p:nvPr/>
        </p:nvSpPr>
        <p:spPr>
          <a:xfrm>
            <a:off x="909075" y="2992150"/>
            <a:ext cx="268785" cy="268785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36" name="Google Shape;836;p34"/>
          <p:cNvSpPr/>
          <p:nvPr/>
        </p:nvSpPr>
        <p:spPr>
          <a:xfrm>
            <a:off x="7963956" y="2992150"/>
            <a:ext cx="268785" cy="268785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37" name="Google Shape;837;p34"/>
          <p:cNvSpPr txBox="1"/>
          <p:nvPr/>
        </p:nvSpPr>
        <p:spPr>
          <a:xfrm>
            <a:off x="889112" y="3005355"/>
            <a:ext cx="308712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EFEFE"/>
                </a:solidFill>
                <a:latin typeface="Poppins Light"/>
                <a:ea typeface="Poppins Light"/>
                <a:cs typeface="Poppins Light"/>
                <a:sym typeface="Poppins Light"/>
              </a:rPr>
              <a:t>01</a:t>
            </a:r>
            <a:endParaRPr sz="1100"/>
          </a:p>
        </p:txBody>
      </p:sp>
      <p:sp>
        <p:nvSpPr>
          <p:cNvPr id="838" name="Google Shape;838;p34"/>
          <p:cNvSpPr txBox="1"/>
          <p:nvPr/>
        </p:nvSpPr>
        <p:spPr>
          <a:xfrm>
            <a:off x="7946176" y="3005355"/>
            <a:ext cx="308712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EFEFE"/>
                </a:solidFill>
                <a:latin typeface="Poppins Light"/>
                <a:ea typeface="Poppins Light"/>
                <a:cs typeface="Poppins Light"/>
                <a:sym typeface="Poppins Light"/>
              </a:rPr>
              <a:t>05</a:t>
            </a:r>
            <a:endParaRPr sz="1100"/>
          </a:p>
        </p:txBody>
      </p:sp>
      <p:sp>
        <p:nvSpPr>
          <p:cNvPr id="839" name="Google Shape;839;p34"/>
          <p:cNvSpPr/>
          <p:nvPr/>
        </p:nvSpPr>
        <p:spPr>
          <a:xfrm>
            <a:off x="2673341" y="2992150"/>
            <a:ext cx="268785" cy="268785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0" name="Google Shape;840;p34"/>
          <p:cNvSpPr txBox="1"/>
          <p:nvPr/>
        </p:nvSpPr>
        <p:spPr>
          <a:xfrm>
            <a:off x="2653378" y="3005355"/>
            <a:ext cx="308712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EFEFE"/>
                </a:solidFill>
                <a:latin typeface="Poppins Light"/>
                <a:ea typeface="Poppins Light"/>
                <a:cs typeface="Poppins Light"/>
                <a:sym typeface="Poppins Light"/>
              </a:rPr>
              <a:t>02</a:t>
            </a:r>
            <a:endParaRPr sz="1100"/>
          </a:p>
        </p:txBody>
      </p:sp>
      <p:cxnSp>
        <p:nvCxnSpPr>
          <p:cNvPr id="841" name="Google Shape;841;p34"/>
          <p:cNvCxnSpPr>
            <a:stCxn id="839" idx="4"/>
            <a:endCxn id="842" idx="0"/>
          </p:cNvCxnSpPr>
          <p:nvPr/>
        </p:nvCxnSpPr>
        <p:spPr>
          <a:xfrm>
            <a:off x="2807734" y="3260935"/>
            <a:ext cx="0" cy="33960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842" name="Google Shape;842;p34"/>
          <p:cNvSpPr/>
          <p:nvPr/>
        </p:nvSpPr>
        <p:spPr>
          <a:xfrm>
            <a:off x="2776076" y="3600556"/>
            <a:ext cx="63315" cy="6331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843" name="Google Shape;843;p34"/>
          <p:cNvCxnSpPr>
            <a:stCxn id="844" idx="4"/>
            <a:endCxn id="835" idx="0"/>
          </p:cNvCxnSpPr>
          <p:nvPr/>
        </p:nvCxnSpPr>
        <p:spPr>
          <a:xfrm>
            <a:off x="1043467" y="2663160"/>
            <a:ext cx="0" cy="32910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844" name="Google Shape;844;p34"/>
          <p:cNvSpPr/>
          <p:nvPr/>
        </p:nvSpPr>
        <p:spPr>
          <a:xfrm>
            <a:off x="1011810" y="2599845"/>
            <a:ext cx="63315" cy="6331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5" name="Google Shape;845;p34"/>
          <p:cNvSpPr/>
          <p:nvPr/>
        </p:nvSpPr>
        <p:spPr>
          <a:xfrm>
            <a:off x="6201874" y="2992150"/>
            <a:ext cx="268785" cy="268785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6" name="Google Shape;846;p34"/>
          <p:cNvSpPr txBox="1"/>
          <p:nvPr/>
        </p:nvSpPr>
        <p:spPr>
          <a:xfrm>
            <a:off x="6181910" y="3005355"/>
            <a:ext cx="308712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EFEFE"/>
                </a:solidFill>
                <a:latin typeface="Poppins Light"/>
                <a:ea typeface="Poppins Light"/>
                <a:cs typeface="Poppins Light"/>
                <a:sym typeface="Poppins Light"/>
              </a:rPr>
              <a:t>04</a:t>
            </a:r>
            <a:endParaRPr sz="1100"/>
          </a:p>
        </p:txBody>
      </p:sp>
      <p:cxnSp>
        <p:nvCxnSpPr>
          <p:cNvPr id="847" name="Google Shape;847;p34"/>
          <p:cNvCxnSpPr>
            <a:stCxn id="845" idx="4"/>
            <a:endCxn id="848" idx="0"/>
          </p:cNvCxnSpPr>
          <p:nvPr/>
        </p:nvCxnSpPr>
        <p:spPr>
          <a:xfrm>
            <a:off x="6336266" y="3260935"/>
            <a:ext cx="0" cy="33960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848" name="Google Shape;848;p34"/>
          <p:cNvSpPr/>
          <p:nvPr/>
        </p:nvSpPr>
        <p:spPr>
          <a:xfrm>
            <a:off x="6304609" y="3600556"/>
            <a:ext cx="63315" cy="6331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849" name="Google Shape;849;p34"/>
          <p:cNvCxnSpPr>
            <a:stCxn id="850" idx="4"/>
            <a:endCxn id="836" idx="0"/>
          </p:cNvCxnSpPr>
          <p:nvPr/>
        </p:nvCxnSpPr>
        <p:spPr>
          <a:xfrm>
            <a:off x="8098349" y="2663160"/>
            <a:ext cx="0" cy="32910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850" name="Google Shape;850;p34"/>
          <p:cNvSpPr/>
          <p:nvPr/>
        </p:nvSpPr>
        <p:spPr>
          <a:xfrm>
            <a:off x="8066691" y="2599845"/>
            <a:ext cx="63315" cy="6331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1" name="Google Shape;851;p34"/>
          <p:cNvSpPr/>
          <p:nvPr/>
        </p:nvSpPr>
        <p:spPr>
          <a:xfrm>
            <a:off x="4436515" y="2992150"/>
            <a:ext cx="268785" cy="268785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2" name="Google Shape;852;p34"/>
          <p:cNvSpPr txBox="1"/>
          <p:nvPr/>
        </p:nvSpPr>
        <p:spPr>
          <a:xfrm>
            <a:off x="4416552" y="3005355"/>
            <a:ext cx="308712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EFEFE"/>
                </a:solidFill>
                <a:latin typeface="Poppins Light"/>
                <a:ea typeface="Poppins Light"/>
                <a:cs typeface="Poppins Light"/>
                <a:sym typeface="Poppins Light"/>
              </a:rPr>
              <a:t>03</a:t>
            </a:r>
            <a:endParaRPr sz="1100"/>
          </a:p>
        </p:txBody>
      </p:sp>
      <p:cxnSp>
        <p:nvCxnSpPr>
          <p:cNvPr id="853" name="Google Shape;853;p34"/>
          <p:cNvCxnSpPr>
            <a:stCxn id="854" idx="4"/>
            <a:endCxn id="851" idx="0"/>
          </p:cNvCxnSpPr>
          <p:nvPr/>
        </p:nvCxnSpPr>
        <p:spPr>
          <a:xfrm>
            <a:off x="4570908" y="2663160"/>
            <a:ext cx="0" cy="32910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854" name="Google Shape;854;p34"/>
          <p:cNvSpPr/>
          <p:nvPr/>
        </p:nvSpPr>
        <p:spPr>
          <a:xfrm>
            <a:off x="4539250" y="2599845"/>
            <a:ext cx="63315" cy="6331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5" name="Google Shape;855;p34"/>
          <p:cNvSpPr/>
          <p:nvPr/>
        </p:nvSpPr>
        <p:spPr>
          <a:xfrm>
            <a:off x="871037" y="1908775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6" name="Google Shape;856;p34"/>
          <p:cNvSpPr/>
          <p:nvPr/>
        </p:nvSpPr>
        <p:spPr>
          <a:xfrm>
            <a:off x="2671373" y="4033760"/>
            <a:ext cx="272722" cy="337822"/>
          </a:xfrm>
          <a:custGeom>
            <a:rect b="b" l="l" r="r" t="t"/>
            <a:pathLst>
              <a:path extrusionOk="0" h="85" w="68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857" name="Google Shape;857;p34"/>
          <p:cNvGrpSpPr/>
          <p:nvPr/>
        </p:nvGrpSpPr>
        <p:grpSpPr>
          <a:xfrm>
            <a:off x="4402210" y="1881504"/>
            <a:ext cx="339583" cy="337822"/>
            <a:chOff x="8983663" y="1296988"/>
            <a:chExt cx="306388" cy="304800"/>
          </a:xfrm>
        </p:grpSpPr>
        <p:sp>
          <p:nvSpPr>
            <p:cNvPr id="858" name="Google Shape;858;p34"/>
            <p:cNvSpPr/>
            <p:nvPr/>
          </p:nvSpPr>
          <p:spPr>
            <a:xfrm>
              <a:off x="9066213" y="1331913"/>
              <a:ext cx="14288" cy="14288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59" name="Google Shape;859;p34"/>
            <p:cNvSpPr/>
            <p:nvPr/>
          </p:nvSpPr>
          <p:spPr>
            <a:xfrm>
              <a:off x="9020176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60" name="Google Shape;860;p34"/>
            <p:cNvSpPr/>
            <p:nvPr/>
          </p:nvSpPr>
          <p:spPr>
            <a:xfrm>
              <a:off x="8983663" y="1296988"/>
              <a:ext cx="306388" cy="304800"/>
            </a:xfrm>
            <a:custGeom>
              <a:rect b="b" l="l" r="r" t="t"/>
              <a:pathLst>
                <a:path extrusionOk="0" h="85" w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861" name="Google Shape;861;p34"/>
          <p:cNvSpPr/>
          <p:nvPr/>
        </p:nvSpPr>
        <p:spPr>
          <a:xfrm>
            <a:off x="6212222" y="4037278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862" name="Google Shape;862;p34"/>
          <p:cNvGrpSpPr/>
          <p:nvPr/>
        </p:nvGrpSpPr>
        <p:grpSpPr>
          <a:xfrm>
            <a:off x="7930742" y="1880623"/>
            <a:ext cx="339583" cy="339582"/>
            <a:chOff x="5938838" y="3273426"/>
            <a:chExt cx="306388" cy="306388"/>
          </a:xfrm>
        </p:grpSpPr>
        <p:sp>
          <p:nvSpPr>
            <p:cNvPr id="863" name="Google Shape;863;p34"/>
            <p:cNvSpPr/>
            <p:nvPr/>
          </p:nvSpPr>
          <p:spPr>
            <a:xfrm>
              <a:off x="6040438" y="3381376"/>
              <a:ext cx="50800" cy="93663"/>
            </a:xfrm>
            <a:custGeom>
              <a:rect b="b" l="l" r="r" t="t"/>
              <a:pathLst>
                <a:path extrusionOk="0" h="26" w="14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64" name="Google Shape;864;p34"/>
            <p:cNvSpPr/>
            <p:nvPr/>
          </p:nvSpPr>
          <p:spPr>
            <a:xfrm>
              <a:off x="6094413" y="3475038"/>
              <a:ext cx="14288" cy="11113"/>
            </a:xfrm>
            <a:custGeom>
              <a:rect b="b" l="l" r="r" t="t"/>
              <a:pathLst>
                <a:path extrusionOk="0" h="3" w="4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65" name="Google Shape;865;p34"/>
            <p:cNvSpPr/>
            <p:nvPr/>
          </p:nvSpPr>
          <p:spPr>
            <a:xfrm>
              <a:off x="6000751" y="3273426"/>
              <a:ext cx="198438" cy="249238"/>
            </a:xfrm>
            <a:custGeom>
              <a:rect b="b" l="l" r="r" t="t"/>
              <a:pathLst>
                <a:path extrusionOk="0" h="69" w="55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66" name="Google Shape;866;p34"/>
            <p:cNvSpPr/>
            <p:nvPr/>
          </p:nvSpPr>
          <p:spPr>
            <a:xfrm>
              <a:off x="6018213" y="3559176"/>
              <a:ext cx="155575" cy="20638"/>
            </a:xfrm>
            <a:custGeom>
              <a:rect b="b" l="l" r="r" t="t"/>
              <a:pathLst>
                <a:path extrusionOk="0" h="6" w="43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67" name="Google Shape;867;p34"/>
            <p:cNvSpPr/>
            <p:nvPr/>
          </p:nvSpPr>
          <p:spPr>
            <a:xfrm>
              <a:off x="6086476" y="3505201"/>
              <a:ext cx="19050" cy="71438"/>
            </a:xfrm>
            <a:custGeom>
              <a:rect b="b" l="l" r="r" t="t"/>
              <a:pathLst>
                <a:path extrusionOk="0" h="20" w="5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68" name="Google Shape;868;p34"/>
            <p:cNvSpPr/>
            <p:nvPr/>
          </p:nvSpPr>
          <p:spPr>
            <a:xfrm>
              <a:off x="6176963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69" name="Google Shape;869;p34"/>
            <p:cNvSpPr/>
            <p:nvPr/>
          </p:nvSpPr>
          <p:spPr>
            <a:xfrm>
              <a:off x="5938838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870" name="Google Shape;870;p34"/>
          <p:cNvGrpSpPr/>
          <p:nvPr/>
        </p:nvGrpSpPr>
        <p:grpSpPr>
          <a:xfrm>
            <a:off x="1700275" y="1856703"/>
            <a:ext cx="1458292" cy="806457"/>
            <a:chOff x="2707483" y="5202153"/>
            <a:chExt cx="1944390" cy="1075276"/>
          </a:xfrm>
        </p:grpSpPr>
        <p:sp>
          <p:nvSpPr>
            <p:cNvPr id="871" name="Google Shape;871;p34"/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872" name="Google Shape;872;p34"/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It has roots in a piece of classical College in Virginia,</a:t>
              </a:r>
              <a:endParaRPr sz="1100"/>
            </a:p>
          </p:txBody>
        </p:sp>
      </p:grpSp>
      <p:grpSp>
        <p:nvGrpSpPr>
          <p:cNvPr id="873" name="Google Shape;873;p34"/>
          <p:cNvGrpSpPr/>
          <p:nvPr/>
        </p:nvGrpSpPr>
        <p:grpSpPr>
          <a:xfrm>
            <a:off x="5985432" y="1856703"/>
            <a:ext cx="1458292" cy="806457"/>
            <a:chOff x="2707483" y="5202153"/>
            <a:chExt cx="1944390" cy="1075276"/>
          </a:xfrm>
        </p:grpSpPr>
        <p:sp>
          <p:nvSpPr>
            <p:cNvPr id="874" name="Google Shape;874;p34"/>
            <p:cNvSpPr txBox="1"/>
            <p:nvPr/>
          </p:nvSpPr>
          <p:spPr>
            <a:xfrm>
              <a:off x="3247829" y="5202153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875" name="Google Shape;875;p34"/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It has roots in a piece of classical College in Virginia,</a:t>
              </a:r>
              <a:endParaRPr sz="1100"/>
            </a:p>
          </p:txBody>
        </p:sp>
      </p:grpSp>
      <p:grpSp>
        <p:nvGrpSpPr>
          <p:cNvPr id="876" name="Google Shape;876;p34"/>
          <p:cNvGrpSpPr/>
          <p:nvPr/>
        </p:nvGrpSpPr>
        <p:grpSpPr>
          <a:xfrm>
            <a:off x="3841762" y="3600556"/>
            <a:ext cx="1458292" cy="806457"/>
            <a:chOff x="2707483" y="5202153"/>
            <a:chExt cx="1944390" cy="1075276"/>
          </a:xfrm>
        </p:grpSpPr>
        <p:sp>
          <p:nvSpPr>
            <p:cNvPr id="877" name="Google Shape;877;p34"/>
            <p:cNvSpPr txBox="1"/>
            <p:nvPr/>
          </p:nvSpPr>
          <p:spPr>
            <a:xfrm>
              <a:off x="2977656" y="5202153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878" name="Google Shape;878;p34"/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It has roots in a piece of classical College in Virginia,</a:t>
              </a:r>
              <a:endParaRPr sz="1100"/>
            </a:p>
          </p:txBody>
        </p:sp>
      </p:grpSp>
      <p:grpSp>
        <p:nvGrpSpPr>
          <p:cNvPr id="879" name="Google Shape;879;p34"/>
          <p:cNvGrpSpPr/>
          <p:nvPr/>
        </p:nvGrpSpPr>
        <p:grpSpPr>
          <a:xfrm>
            <a:off x="742281" y="3600556"/>
            <a:ext cx="1458292" cy="806457"/>
            <a:chOff x="2707483" y="5202153"/>
            <a:chExt cx="1944390" cy="1075276"/>
          </a:xfrm>
        </p:grpSpPr>
        <p:sp>
          <p:nvSpPr>
            <p:cNvPr id="880" name="Google Shape;880;p34"/>
            <p:cNvSpPr txBox="1"/>
            <p:nvPr/>
          </p:nvSpPr>
          <p:spPr>
            <a:xfrm>
              <a:off x="3247829" y="5202153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881" name="Google Shape;881;p34"/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It has roots in a piece of classical College in Virginia,</a:t>
              </a:r>
              <a:endParaRPr sz="1100"/>
            </a:p>
          </p:txBody>
        </p:sp>
      </p:grpSp>
      <p:grpSp>
        <p:nvGrpSpPr>
          <p:cNvPr id="882" name="Google Shape;882;p34"/>
          <p:cNvGrpSpPr/>
          <p:nvPr/>
        </p:nvGrpSpPr>
        <p:grpSpPr>
          <a:xfrm>
            <a:off x="6943427" y="3600556"/>
            <a:ext cx="1458292" cy="806457"/>
            <a:chOff x="2707483" y="5202153"/>
            <a:chExt cx="1944390" cy="1075276"/>
          </a:xfrm>
        </p:grpSpPr>
        <p:sp>
          <p:nvSpPr>
            <p:cNvPr id="883" name="Google Shape;883;p34"/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884" name="Google Shape;884;p34"/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It has roots in a piece of classical College in Virginia,</a:t>
              </a:r>
              <a:endParaRPr sz="110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82" name="Google Shape;82;p17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grpSp>
        <p:nvGrpSpPr>
          <p:cNvPr id="83" name="Google Shape;83;p17"/>
          <p:cNvGrpSpPr/>
          <p:nvPr/>
        </p:nvGrpSpPr>
        <p:grpSpPr>
          <a:xfrm>
            <a:off x="1012769" y="2778387"/>
            <a:ext cx="7114386" cy="339582"/>
            <a:chOff x="1350359" y="3571554"/>
            <a:chExt cx="9485848" cy="452776"/>
          </a:xfrm>
        </p:grpSpPr>
        <p:sp>
          <p:nvSpPr>
            <p:cNvPr id="84" name="Google Shape;84;p17"/>
            <p:cNvSpPr/>
            <p:nvPr/>
          </p:nvSpPr>
          <p:spPr>
            <a:xfrm>
              <a:off x="4966848" y="3614955"/>
              <a:ext cx="452777" cy="365974"/>
            </a:xfrm>
            <a:custGeom>
              <a:rect b="b" l="l" r="r" t="t"/>
              <a:pathLst>
                <a:path extrusionOk="0" h="69" w="85">
                  <a:moveTo>
                    <a:pt x="80" y="11"/>
                  </a:moveTo>
                  <a:cubicBezTo>
                    <a:pt x="58" y="11"/>
                    <a:pt x="58" y="11"/>
                    <a:pt x="58" y="11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2"/>
                    <a:pt x="56" y="0"/>
                    <a:pt x="5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7" y="2"/>
                    <a:pt x="27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13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2" y="69"/>
                    <a:pt x="5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3" y="69"/>
                    <a:pt x="85" y="67"/>
                    <a:pt x="85" y="64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3"/>
                    <a:pt x="83" y="11"/>
                    <a:pt x="80" y="11"/>
                  </a:cubicBezTo>
                  <a:close/>
                  <a:moveTo>
                    <a:pt x="32" y="5"/>
                  </a:moveTo>
                  <a:cubicBezTo>
                    <a:pt x="53" y="5"/>
                    <a:pt x="53" y="5"/>
                    <a:pt x="53" y="5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32" y="11"/>
                    <a:pt x="32" y="11"/>
                    <a:pt x="32" y="11"/>
                  </a:cubicBezTo>
                  <a:lnTo>
                    <a:pt x="32" y="5"/>
                  </a:lnTo>
                  <a:close/>
                  <a:moveTo>
                    <a:pt x="80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0"/>
                    <a:pt x="29" y="42"/>
                    <a:pt x="32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6" y="42"/>
                    <a:pt x="58" y="40"/>
                    <a:pt x="58" y="37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80" y="64"/>
                  </a:lnTo>
                  <a:close/>
                  <a:moveTo>
                    <a:pt x="32" y="32"/>
                  </a:moveTo>
                  <a:cubicBezTo>
                    <a:pt x="53" y="32"/>
                    <a:pt x="53" y="32"/>
                    <a:pt x="53" y="32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32" y="37"/>
                    <a:pt x="32" y="37"/>
                    <a:pt x="32" y="37"/>
                  </a:cubicBezTo>
                  <a:lnTo>
                    <a:pt x="32" y="32"/>
                  </a:lnTo>
                  <a:close/>
                  <a:moveTo>
                    <a:pt x="80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2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grpSp>
          <p:nvGrpSpPr>
            <p:cNvPr id="85" name="Google Shape;85;p17"/>
            <p:cNvGrpSpPr/>
            <p:nvPr/>
          </p:nvGrpSpPr>
          <p:grpSpPr>
            <a:xfrm>
              <a:off x="10383430" y="3571554"/>
              <a:ext cx="452777" cy="452776"/>
              <a:chOff x="5938838" y="3273426"/>
              <a:chExt cx="306388" cy="306388"/>
            </a:xfrm>
          </p:grpSpPr>
          <p:sp>
            <p:nvSpPr>
              <p:cNvPr id="86" name="Google Shape;86;p17"/>
              <p:cNvSpPr/>
              <p:nvPr/>
            </p:nvSpPr>
            <p:spPr>
              <a:xfrm>
                <a:off x="6040438" y="3381376"/>
                <a:ext cx="50800" cy="93663"/>
              </a:xfrm>
              <a:custGeom>
                <a:rect b="b" l="l" r="r" t="t"/>
                <a:pathLst>
                  <a:path extrusionOk="0" h="26" w="14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4" y="25"/>
                      <a:pt x="0" y="1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8"/>
                      <a:pt x="5" y="22"/>
                      <a:pt x="13" y="24"/>
                    </a:cubicBezTo>
                    <a:cubicBezTo>
                      <a:pt x="13" y="24"/>
                      <a:pt x="14" y="24"/>
                      <a:pt x="14" y="25"/>
                    </a:cubicBezTo>
                    <a:cubicBezTo>
                      <a:pt x="14" y="26"/>
                      <a:pt x="13" y="26"/>
                      <a:pt x="12" y="26"/>
                    </a:cubicBezTo>
                    <a:close/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7" name="Google Shape;87;p17"/>
              <p:cNvSpPr/>
              <p:nvPr/>
            </p:nvSpPr>
            <p:spPr>
              <a:xfrm>
                <a:off x="6094413" y="3475038"/>
                <a:ext cx="14288" cy="11113"/>
              </a:xfrm>
              <a:custGeom>
                <a:rect b="b" l="l" r="r" t="t"/>
                <a:pathLst>
                  <a:path extrusionOk="0" h="3" w="4">
                    <a:moveTo>
                      <a:pt x="2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4" y="2"/>
                      <a:pt x="3" y="3"/>
                      <a:pt x="2" y="3"/>
                    </a:cubicBezTo>
                    <a:close/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8" name="Google Shape;88;p17"/>
              <p:cNvSpPr/>
              <p:nvPr/>
            </p:nvSpPr>
            <p:spPr>
              <a:xfrm>
                <a:off x="6000751" y="3273426"/>
                <a:ext cx="198438" cy="249238"/>
              </a:xfrm>
              <a:custGeom>
                <a:rect b="b" l="l" r="r" t="t"/>
                <a:pathLst>
                  <a:path extrusionOk="0" h="69" w="55">
                    <a:moveTo>
                      <a:pt x="28" y="69"/>
                    </a:moveTo>
                    <a:cubicBezTo>
                      <a:pt x="27" y="69"/>
                      <a:pt x="27" y="69"/>
                      <a:pt x="27" y="69"/>
                    </a:cubicBezTo>
                    <a:cubicBezTo>
                      <a:pt x="12" y="69"/>
                      <a:pt x="0" y="56"/>
                      <a:pt x="0" y="4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5" y="1"/>
                      <a:pt x="55" y="3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5" y="56"/>
                      <a:pt x="42" y="69"/>
                      <a:pt x="28" y="69"/>
                    </a:cubicBezTo>
                    <a:close/>
                    <a:moveTo>
                      <a:pt x="5" y="6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5" y="53"/>
                      <a:pt x="15" y="64"/>
                      <a:pt x="27" y="64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39" y="64"/>
                      <a:pt x="49" y="53"/>
                      <a:pt x="49" y="41"/>
                    </a:cubicBezTo>
                    <a:cubicBezTo>
                      <a:pt x="49" y="6"/>
                      <a:pt x="49" y="6"/>
                      <a:pt x="49" y="6"/>
                    </a:cubicBezTo>
                    <a:lnTo>
                      <a:pt x="5" y="6"/>
                    </a:lnTo>
                    <a:close/>
                    <a:moveTo>
                      <a:pt x="5" y="6"/>
                    </a:moveTo>
                    <a:cubicBezTo>
                      <a:pt x="5" y="6"/>
                      <a:pt x="5" y="6"/>
                      <a:pt x="5" y="6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9" name="Google Shape;89;p17"/>
              <p:cNvSpPr/>
              <p:nvPr/>
            </p:nvSpPr>
            <p:spPr>
              <a:xfrm>
                <a:off x="6018213" y="3559176"/>
                <a:ext cx="155575" cy="20638"/>
              </a:xfrm>
              <a:custGeom>
                <a:rect b="b" l="l" r="r" t="t"/>
                <a:pathLst>
                  <a:path extrusionOk="0" h="6" w="43">
                    <a:moveTo>
                      <a:pt x="40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2" y="0"/>
                      <a:pt x="43" y="2"/>
                      <a:pt x="43" y="3"/>
                    </a:cubicBezTo>
                    <a:cubicBezTo>
                      <a:pt x="43" y="4"/>
                      <a:pt x="42" y="6"/>
                      <a:pt x="40" y="6"/>
                    </a:cubicBezTo>
                    <a:close/>
                    <a:moveTo>
                      <a:pt x="40" y="6"/>
                    </a:moveTo>
                    <a:cubicBezTo>
                      <a:pt x="40" y="6"/>
                      <a:pt x="40" y="6"/>
                      <a:pt x="40" y="6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90" name="Google Shape;90;p17"/>
              <p:cNvSpPr/>
              <p:nvPr/>
            </p:nvSpPr>
            <p:spPr>
              <a:xfrm>
                <a:off x="6086476" y="3505201"/>
                <a:ext cx="19050" cy="71438"/>
              </a:xfrm>
              <a:custGeom>
                <a:rect b="b" l="l" r="r" t="t"/>
                <a:pathLst>
                  <a:path extrusionOk="0" h="20" w="5">
                    <a:moveTo>
                      <a:pt x="2" y="20"/>
                    </a:moveTo>
                    <a:cubicBezTo>
                      <a:pt x="1" y="20"/>
                      <a:pt x="0" y="19"/>
                      <a:pt x="0" y="1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5" y="1"/>
                      <a:pt x="5" y="2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9"/>
                      <a:pt x="4" y="20"/>
                      <a:pt x="2" y="20"/>
                    </a:cubicBezTo>
                    <a:close/>
                    <a:moveTo>
                      <a:pt x="2" y="20"/>
                    </a:moveTo>
                    <a:cubicBezTo>
                      <a:pt x="2" y="20"/>
                      <a:pt x="2" y="20"/>
                      <a:pt x="2" y="2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91" name="Google Shape;91;p17"/>
              <p:cNvSpPr/>
              <p:nvPr/>
            </p:nvSpPr>
            <p:spPr>
              <a:xfrm>
                <a:off x="6176963" y="3303588"/>
                <a:ext cx="68263" cy="136525"/>
              </a:xfrm>
              <a:custGeom>
                <a:rect b="b" l="l" r="r" t="t"/>
                <a:pathLst>
                  <a:path extrusionOk="0" h="38" w="19">
                    <a:moveTo>
                      <a:pt x="3" y="38"/>
                    </a:moveTo>
                    <a:cubicBezTo>
                      <a:pt x="1" y="38"/>
                      <a:pt x="0" y="37"/>
                      <a:pt x="0" y="35"/>
                    </a:cubicBezTo>
                    <a:cubicBezTo>
                      <a:pt x="0" y="34"/>
                      <a:pt x="1" y="33"/>
                      <a:pt x="3" y="33"/>
                    </a:cubicBezTo>
                    <a:cubicBezTo>
                      <a:pt x="8" y="33"/>
                      <a:pt x="14" y="19"/>
                      <a:pt x="14" y="10"/>
                    </a:cubicBezTo>
                    <a:cubicBezTo>
                      <a:pt x="14" y="9"/>
                      <a:pt x="14" y="7"/>
                      <a:pt x="13" y="7"/>
                    </a:cubicBezTo>
                    <a:cubicBezTo>
                      <a:pt x="12" y="6"/>
                      <a:pt x="9" y="6"/>
                      <a:pt x="6" y="6"/>
                    </a:cubicBezTo>
                    <a:cubicBezTo>
                      <a:pt x="5" y="6"/>
                      <a:pt x="4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1"/>
                      <a:pt x="3" y="1"/>
                    </a:cubicBezTo>
                    <a:cubicBezTo>
                      <a:pt x="4" y="1"/>
                      <a:pt x="5" y="1"/>
                      <a:pt x="6" y="1"/>
                    </a:cubicBezTo>
                    <a:cubicBezTo>
                      <a:pt x="10" y="0"/>
                      <a:pt x="14" y="0"/>
                      <a:pt x="17" y="3"/>
                    </a:cubicBezTo>
                    <a:cubicBezTo>
                      <a:pt x="18" y="5"/>
                      <a:pt x="19" y="7"/>
                      <a:pt x="19" y="10"/>
                    </a:cubicBezTo>
                    <a:cubicBezTo>
                      <a:pt x="19" y="20"/>
                      <a:pt x="13" y="38"/>
                      <a:pt x="3" y="38"/>
                    </a:cubicBezTo>
                    <a:close/>
                    <a:moveTo>
                      <a:pt x="3" y="38"/>
                    </a:moveTo>
                    <a:cubicBezTo>
                      <a:pt x="3" y="38"/>
                      <a:pt x="3" y="38"/>
                      <a:pt x="3" y="38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92" name="Google Shape;92;p17"/>
              <p:cNvSpPr/>
              <p:nvPr/>
            </p:nvSpPr>
            <p:spPr>
              <a:xfrm>
                <a:off x="5938838" y="3303588"/>
                <a:ext cx="68263" cy="136525"/>
              </a:xfrm>
              <a:custGeom>
                <a:rect b="b" l="l" r="r" t="t"/>
                <a:pathLst>
                  <a:path extrusionOk="0" h="38" w="19">
                    <a:moveTo>
                      <a:pt x="16" y="38"/>
                    </a:moveTo>
                    <a:cubicBezTo>
                      <a:pt x="7" y="38"/>
                      <a:pt x="0" y="20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5" y="0"/>
                      <a:pt x="9" y="0"/>
                      <a:pt x="14" y="1"/>
                    </a:cubicBezTo>
                    <a:cubicBezTo>
                      <a:pt x="14" y="1"/>
                      <a:pt x="15" y="1"/>
                      <a:pt x="16" y="1"/>
                    </a:cubicBezTo>
                    <a:cubicBezTo>
                      <a:pt x="18" y="1"/>
                      <a:pt x="19" y="2"/>
                      <a:pt x="19" y="3"/>
                    </a:cubicBezTo>
                    <a:cubicBezTo>
                      <a:pt x="19" y="5"/>
                      <a:pt x="18" y="6"/>
                      <a:pt x="16" y="6"/>
                    </a:cubicBezTo>
                    <a:cubicBezTo>
                      <a:pt x="15" y="6"/>
                      <a:pt x="14" y="6"/>
                      <a:pt x="13" y="6"/>
                    </a:cubicBezTo>
                    <a:cubicBezTo>
                      <a:pt x="10" y="6"/>
                      <a:pt x="7" y="6"/>
                      <a:pt x="6" y="7"/>
                    </a:cubicBezTo>
                    <a:cubicBezTo>
                      <a:pt x="6" y="7"/>
                      <a:pt x="5" y="9"/>
                      <a:pt x="5" y="10"/>
                    </a:cubicBezTo>
                    <a:cubicBezTo>
                      <a:pt x="5" y="19"/>
                      <a:pt x="11" y="33"/>
                      <a:pt x="16" y="33"/>
                    </a:cubicBezTo>
                    <a:cubicBezTo>
                      <a:pt x="18" y="33"/>
                      <a:pt x="19" y="34"/>
                      <a:pt x="19" y="35"/>
                    </a:cubicBezTo>
                    <a:cubicBezTo>
                      <a:pt x="19" y="37"/>
                      <a:pt x="18" y="38"/>
                      <a:pt x="16" y="38"/>
                    </a:cubicBezTo>
                    <a:close/>
                    <a:moveTo>
                      <a:pt x="16" y="38"/>
                    </a:moveTo>
                    <a:cubicBezTo>
                      <a:pt x="16" y="38"/>
                      <a:pt x="16" y="38"/>
                      <a:pt x="16" y="38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93" name="Google Shape;93;p17"/>
            <p:cNvGrpSpPr/>
            <p:nvPr/>
          </p:nvGrpSpPr>
          <p:grpSpPr>
            <a:xfrm>
              <a:off x="3257050" y="3572728"/>
              <a:ext cx="251022" cy="450429"/>
              <a:chOff x="1946276" y="2287588"/>
              <a:chExt cx="169863" cy="304800"/>
            </a:xfrm>
          </p:grpSpPr>
          <p:sp>
            <p:nvSpPr>
              <p:cNvPr id="94" name="Google Shape;94;p17"/>
              <p:cNvSpPr/>
              <p:nvPr/>
            </p:nvSpPr>
            <p:spPr>
              <a:xfrm>
                <a:off x="1946276" y="2287588"/>
                <a:ext cx="169863" cy="304800"/>
              </a:xfrm>
              <a:custGeom>
                <a:rect b="b" l="l" r="r" t="t"/>
                <a:pathLst>
                  <a:path extrusionOk="0" h="85" w="47">
                    <a:moveTo>
                      <a:pt x="41" y="22"/>
                    </a:moveTo>
                    <a:cubicBezTo>
                      <a:pt x="37" y="18"/>
                      <a:pt x="32" y="15"/>
                      <a:pt x="26" y="14"/>
                    </a:cubicBezTo>
                    <a:cubicBezTo>
                      <a:pt x="26" y="9"/>
                      <a:pt x="24" y="5"/>
                      <a:pt x="21" y="2"/>
                    </a:cubicBezTo>
                    <a:cubicBezTo>
                      <a:pt x="20" y="1"/>
                      <a:pt x="19" y="1"/>
                      <a:pt x="18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12" y="0"/>
                      <a:pt x="11" y="1"/>
                      <a:pt x="11" y="2"/>
                    </a:cubicBezTo>
                    <a:cubicBezTo>
                      <a:pt x="12" y="4"/>
                      <a:pt x="13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7" y="4"/>
                      <a:pt x="18" y="6"/>
                    </a:cubicBezTo>
                    <a:cubicBezTo>
                      <a:pt x="20" y="7"/>
                      <a:pt x="21" y="10"/>
                      <a:pt x="21" y="14"/>
                    </a:cubicBezTo>
                    <a:cubicBezTo>
                      <a:pt x="9" y="15"/>
                      <a:pt x="0" y="26"/>
                      <a:pt x="0" y="38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7"/>
                      <a:pt x="2" y="73"/>
                      <a:pt x="7" y="78"/>
                    </a:cubicBezTo>
                    <a:cubicBezTo>
                      <a:pt x="11" y="82"/>
                      <a:pt x="17" y="85"/>
                      <a:pt x="23" y="85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30" y="85"/>
                      <a:pt x="36" y="82"/>
                      <a:pt x="40" y="78"/>
                    </a:cubicBezTo>
                    <a:cubicBezTo>
                      <a:pt x="45" y="73"/>
                      <a:pt x="47" y="67"/>
                      <a:pt x="47" y="61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7" y="32"/>
                      <a:pt x="45" y="27"/>
                      <a:pt x="41" y="22"/>
                    </a:cubicBezTo>
                    <a:close/>
                    <a:moveTo>
                      <a:pt x="43" y="61"/>
                    </a:moveTo>
                    <a:cubicBezTo>
                      <a:pt x="43" y="71"/>
                      <a:pt x="34" y="80"/>
                      <a:pt x="24" y="80"/>
                    </a:cubicBezTo>
                    <a:cubicBezTo>
                      <a:pt x="18" y="80"/>
                      <a:pt x="14" y="78"/>
                      <a:pt x="10" y="74"/>
                    </a:cubicBezTo>
                    <a:cubicBezTo>
                      <a:pt x="6" y="71"/>
                      <a:pt x="4" y="66"/>
                      <a:pt x="4" y="61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3"/>
                      <a:pt x="6" y="28"/>
                      <a:pt x="10" y="25"/>
                    </a:cubicBezTo>
                    <a:cubicBezTo>
                      <a:pt x="13" y="21"/>
                      <a:pt x="17" y="19"/>
                      <a:pt x="22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30" y="19"/>
                      <a:pt x="34" y="21"/>
                      <a:pt x="38" y="25"/>
                    </a:cubicBezTo>
                    <a:cubicBezTo>
                      <a:pt x="41" y="29"/>
                      <a:pt x="43" y="33"/>
                      <a:pt x="43" y="38"/>
                    </a:cubicBezTo>
                    <a:lnTo>
                      <a:pt x="43" y="6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95" name="Google Shape;95;p17"/>
              <p:cNvSpPr/>
              <p:nvPr/>
            </p:nvSpPr>
            <p:spPr>
              <a:xfrm>
                <a:off x="2008188" y="2376488"/>
                <a:ext cx="46038" cy="76200"/>
              </a:xfrm>
              <a:custGeom>
                <a:rect b="b" l="l" r="r" t="t"/>
                <a:pathLst>
                  <a:path extrusionOk="0" h="21" w="13">
                    <a:moveTo>
                      <a:pt x="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3" y="1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2" y="19"/>
                    </a:cubicBezTo>
                    <a:cubicBezTo>
                      <a:pt x="3" y="20"/>
                      <a:pt x="4" y="21"/>
                      <a:pt x="6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9" y="21"/>
                      <a:pt x="10" y="20"/>
                      <a:pt x="11" y="19"/>
                    </a:cubicBezTo>
                    <a:cubicBezTo>
                      <a:pt x="12" y="18"/>
                      <a:pt x="13" y="17"/>
                      <a:pt x="13" y="1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4"/>
                      <a:pt x="12" y="3"/>
                      <a:pt x="11" y="2"/>
                    </a:cubicBezTo>
                    <a:cubicBezTo>
                      <a:pt x="10" y="1"/>
                      <a:pt x="9" y="0"/>
                      <a:pt x="7" y="0"/>
                    </a:cubicBezTo>
                    <a:close/>
                    <a:moveTo>
                      <a:pt x="8" y="15"/>
                    </a:moveTo>
                    <a:cubicBezTo>
                      <a:pt x="8" y="16"/>
                      <a:pt x="8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5" y="16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6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6"/>
                    </a:cubicBezTo>
                    <a:lnTo>
                      <a:pt x="8" y="1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96" name="Google Shape;96;p17"/>
            <p:cNvGrpSpPr/>
            <p:nvPr/>
          </p:nvGrpSpPr>
          <p:grpSpPr>
            <a:xfrm>
              <a:off x="6835719" y="3573900"/>
              <a:ext cx="326093" cy="448084"/>
              <a:chOff x="1920876" y="4264026"/>
              <a:chExt cx="220663" cy="303213"/>
            </a:xfrm>
          </p:grpSpPr>
          <p:sp>
            <p:nvSpPr>
              <p:cNvPr id="97" name="Google Shape;97;p17"/>
              <p:cNvSpPr/>
              <p:nvPr/>
            </p:nvSpPr>
            <p:spPr>
              <a:xfrm>
                <a:off x="2011363" y="4549776"/>
                <a:ext cx="42863" cy="17463"/>
              </a:xfrm>
              <a:custGeom>
                <a:rect b="b" l="l" r="r" t="t"/>
                <a:pathLst>
                  <a:path extrusionOk="0" h="5" w="12">
                    <a:moveTo>
                      <a:pt x="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0" y="5"/>
                      <a:pt x="12" y="4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98" name="Google Shape;98;p17"/>
              <p:cNvSpPr/>
              <p:nvPr/>
            </p:nvSpPr>
            <p:spPr>
              <a:xfrm>
                <a:off x="1992313" y="4519613"/>
                <a:ext cx="76200" cy="22225"/>
              </a:xfrm>
              <a:custGeom>
                <a:rect b="b" l="l" r="r" t="t"/>
                <a:pathLst>
                  <a:path extrusionOk="0" h="6" w="21">
                    <a:moveTo>
                      <a:pt x="1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6"/>
                      <a:pt x="21" y="5"/>
                      <a:pt x="21" y="3"/>
                    </a:cubicBezTo>
                    <a:cubicBezTo>
                      <a:pt x="21" y="2"/>
                      <a:pt x="20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99" name="Google Shape;99;p17"/>
              <p:cNvSpPr/>
              <p:nvPr/>
            </p:nvSpPr>
            <p:spPr>
              <a:xfrm>
                <a:off x="1920876" y="4264026"/>
                <a:ext cx="220663" cy="246063"/>
              </a:xfrm>
              <a:custGeom>
                <a:rect b="b" l="l" r="r" t="t"/>
                <a:pathLst>
                  <a:path extrusionOk="0" h="68" w="61">
                    <a:moveTo>
                      <a:pt x="57" y="14"/>
                    </a:moveTo>
                    <a:cubicBezTo>
                      <a:pt x="54" y="10"/>
                      <a:pt x="50" y="6"/>
                      <a:pt x="46" y="4"/>
                    </a:cubicBezTo>
                    <a:cubicBezTo>
                      <a:pt x="41" y="1"/>
                      <a:pt x="36" y="0"/>
                      <a:pt x="30" y="0"/>
                    </a:cubicBezTo>
                    <a:cubicBezTo>
                      <a:pt x="22" y="0"/>
                      <a:pt x="15" y="3"/>
                      <a:pt x="9" y="8"/>
                    </a:cubicBezTo>
                    <a:cubicBezTo>
                      <a:pt x="4" y="14"/>
                      <a:pt x="0" y="21"/>
                      <a:pt x="0" y="29"/>
                    </a:cubicBezTo>
                    <a:cubicBezTo>
                      <a:pt x="0" y="33"/>
                      <a:pt x="1" y="37"/>
                      <a:pt x="3" y="40"/>
                    </a:cubicBezTo>
                    <a:cubicBezTo>
                      <a:pt x="4" y="44"/>
                      <a:pt x="7" y="49"/>
                      <a:pt x="10" y="54"/>
                    </a:cubicBezTo>
                    <a:cubicBezTo>
                      <a:pt x="11" y="56"/>
                      <a:pt x="12" y="58"/>
                      <a:pt x="13" y="60"/>
                    </a:cubicBezTo>
                    <a:cubicBezTo>
                      <a:pt x="14" y="64"/>
                      <a:pt x="16" y="66"/>
                      <a:pt x="17" y="67"/>
                    </a:cubicBezTo>
                    <a:cubicBezTo>
                      <a:pt x="17" y="68"/>
                      <a:pt x="18" y="68"/>
                      <a:pt x="19" y="68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4" y="68"/>
                      <a:pt x="45" y="68"/>
                      <a:pt x="46" y="67"/>
                    </a:cubicBezTo>
                    <a:cubicBezTo>
                      <a:pt x="46" y="66"/>
                      <a:pt x="47" y="64"/>
                      <a:pt x="48" y="61"/>
                    </a:cubicBezTo>
                    <a:cubicBezTo>
                      <a:pt x="49" y="59"/>
                      <a:pt x="50" y="57"/>
                      <a:pt x="50" y="56"/>
                    </a:cubicBezTo>
                    <a:cubicBezTo>
                      <a:pt x="54" y="50"/>
                      <a:pt x="56" y="45"/>
                      <a:pt x="58" y="41"/>
                    </a:cubicBezTo>
                    <a:cubicBezTo>
                      <a:pt x="60" y="37"/>
                      <a:pt x="61" y="33"/>
                      <a:pt x="61" y="29"/>
                    </a:cubicBezTo>
                    <a:cubicBezTo>
                      <a:pt x="61" y="24"/>
                      <a:pt x="59" y="19"/>
                      <a:pt x="57" y="14"/>
                    </a:cubicBezTo>
                    <a:close/>
                    <a:moveTo>
                      <a:pt x="53" y="39"/>
                    </a:moveTo>
                    <a:cubicBezTo>
                      <a:pt x="51" y="43"/>
                      <a:pt x="49" y="48"/>
                      <a:pt x="46" y="53"/>
                    </a:cubicBezTo>
                    <a:cubicBezTo>
                      <a:pt x="45" y="55"/>
                      <a:pt x="44" y="57"/>
                      <a:pt x="43" y="60"/>
                    </a:cubicBezTo>
                    <a:cubicBezTo>
                      <a:pt x="42" y="61"/>
                      <a:pt x="42" y="62"/>
                      <a:pt x="42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2"/>
                      <a:pt x="19" y="60"/>
                      <a:pt x="18" y="58"/>
                    </a:cubicBezTo>
                    <a:cubicBezTo>
                      <a:pt x="17" y="55"/>
                      <a:pt x="16" y="53"/>
                      <a:pt x="15" y="52"/>
                    </a:cubicBezTo>
                    <a:cubicBezTo>
                      <a:pt x="12" y="46"/>
                      <a:pt x="10" y="42"/>
                      <a:pt x="8" y="39"/>
                    </a:cubicBezTo>
                    <a:cubicBezTo>
                      <a:pt x="7" y="35"/>
                      <a:pt x="6" y="32"/>
                      <a:pt x="6" y="29"/>
                    </a:cubicBezTo>
                    <a:cubicBezTo>
                      <a:pt x="6" y="16"/>
                      <a:pt x="17" y="5"/>
                      <a:pt x="30" y="5"/>
                    </a:cubicBezTo>
                    <a:cubicBezTo>
                      <a:pt x="35" y="5"/>
                      <a:pt x="39" y="6"/>
                      <a:pt x="43" y="8"/>
                    </a:cubicBezTo>
                    <a:cubicBezTo>
                      <a:pt x="47" y="10"/>
                      <a:pt x="50" y="13"/>
                      <a:pt x="52" y="17"/>
                    </a:cubicBezTo>
                    <a:cubicBezTo>
                      <a:pt x="54" y="21"/>
                      <a:pt x="55" y="25"/>
                      <a:pt x="55" y="29"/>
                    </a:cubicBezTo>
                    <a:cubicBezTo>
                      <a:pt x="55" y="32"/>
                      <a:pt x="54" y="36"/>
                      <a:pt x="53" y="39"/>
                    </a:cubicBezTo>
                    <a:close/>
                    <a:moveTo>
                      <a:pt x="53" y="39"/>
                    </a:moveTo>
                    <a:cubicBezTo>
                      <a:pt x="53" y="39"/>
                      <a:pt x="53" y="39"/>
                      <a:pt x="53" y="39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100" name="Google Shape;100;p17"/>
            <p:cNvGrpSpPr/>
            <p:nvPr/>
          </p:nvGrpSpPr>
          <p:grpSpPr>
            <a:xfrm>
              <a:off x="8576733" y="3659529"/>
              <a:ext cx="455120" cy="276826"/>
              <a:chOff x="4921251" y="4322763"/>
              <a:chExt cx="307975" cy="187325"/>
            </a:xfrm>
          </p:grpSpPr>
          <p:sp>
            <p:nvSpPr>
              <p:cNvPr id="101" name="Google Shape;101;p17"/>
              <p:cNvSpPr/>
              <p:nvPr/>
            </p:nvSpPr>
            <p:spPr>
              <a:xfrm>
                <a:off x="4921251" y="4383088"/>
                <a:ext cx="271463" cy="127000"/>
              </a:xfrm>
              <a:custGeom>
                <a:rect b="b" l="l" r="r" t="t"/>
                <a:pathLst>
                  <a:path extrusionOk="0" h="35" w="75">
                    <a:moveTo>
                      <a:pt x="60" y="23"/>
                    </a:moveTo>
                    <a:cubicBezTo>
                      <a:pt x="59" y="23"/>
                      <a:pt x="59" y="23"/>
                      <a:pt x="58" y="23"/>
                    </a:cubicBezTo>
                    <a:cubicBezTo>
                      <a:pt x="45" y="25"/>
                      <a:pt x="25" y="28"/>
                      <a:pt x="15" y="30"/>
                    </a:cubicBezTo>
                    <a:cubicBezTo>
                      <a:pt x="14" y="30"/>
                      <a:pt x="14" y="29"/>
                      <a:pt x="14" y="29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3" y="24"/>
                      <a:pt x="13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1"/>
                      <a:pt x="6" y="13"/>
                      <a:pt x="5" y="9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6" y="8"/>
                      <a:pt x="7" y="8"/>
                      <a:pt x="7" y="8"/>
                    </a:cubicBezTo>
                    <a:cubicBezTo>
                      <a:pt x="8" y="8"/>
                      <a:pt x="7" y="7"/>
                      <a:pt x="7" y="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5" y="33"/>
                      <a:pt x="7" y="35"/>
                      <a:pt x="9" y="3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4" y="25"/>
                      <a:pt x="75" y="25"/>
                      <a:pt x="75" y="24"/>
                    </a:cubicBezTo>
                    <a:cubicBezTo>
                      <a:pt x="75" y="24"/>
                      <a:pt x="75" y="23"/>
                      <a:pt x="75" y="23"/>
                    </a:cubicBezTo>
                    <a:lnTo>
                      <a:pt x="60" y="23"/>
                    </a:lnTo>
                    <a:close/>
                    <a:moveTo>
                      <a:pt x="60" y="23"/>
                    </a:moveTo>
                    <a:cubicBezTo>
                      <a:pt x="60" y="23"/>
                      <a:pt x="60" y="23"/>
                      <a:pt x="60" y="23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02" name="Google Shape;102;p17"/>
              <p:cNvSpPr/>
              <p:nvPr/>
            </p:nvSpPr>
            <p:spPr>
              <a:xfrm>
                <a:off x="4968876" y="4322763"/>
                <a:ext cx="260350" cy="125413"/>
              </a:xfrm>
              <a:custGeom>
                <a:rect b="b" l="l" r="r" t="t"/>
                <a:pathLst>
                  <a:path extrusionOk="0" h="35" w="72">
                    <a:moveTo>
                      <a:pt x="6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70" y="35"/>
                      <a:pt x="72" y="33"/>
                      <a:pt x="72" y="31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2" y="2"/>
                      <a:pt x="70" y="0"/>
                      <a:pt x="68" y="0"/>
                    </a:cubicBezTo>
                    <a:close/>
                    <a:moveTo>
                      <a:pt x="68" y="25"/>
                    </a:moveTo>
                    <a:cubicBezTo>
                      <a:pt x="68" y="26"/>
                      <a:pt x="67" y="26"/>
                      <a:pt x="67" y="26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2" y="26"/>
                      <a:pt x="61" y="26"/>
                      <a:pt x="61" y="27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30"/>
                      <a:pt x="61" y="31"/>
                      <a:pt x="61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6"/>
                      <a:pt x="10" y="26"/>
                      <a:pt x="9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4" y="26"/>
                      <a:pt x="4" y="25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4"/>
                      <a:pt x="11" y="4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2" y="4"/>
                      <a:pt x="61" y="5"/>
                      <a:pt x="61" y="5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9"/>
                      <a:pt x="62" y="9"/>
                      <a:pt x="62" y="9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8" y="13"/>
                      <a:pt x="68" y="21"/>
                      <a:pt x="68" y="25"/>
                    </a:cubicBezTo>
                    <a:close/>
                    <a:moveTo>
                      <a:pt x="68" y="25"/>
                    </a:moveTo>
                    <a:cubicBezTo>
                      <a:pt x="68" y="25"/>
                      <a:pt x="68" y="25"/>
                      <a:pt x="68" y="25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03" name="Google Shape;103;p17"/>
              <p:cNvSpPr/>
              <p:nvPr/>
            </p:nvSpPr>
            <p:spPr>
              <a:xfrm>
                <a:off x="5076826" y="4351338"/>
                <a:ext cx="36513" cy="71438"/>
              </a:xfrm>
              <a:custGeom>
                <a:rect b="b" l="l" r="r" t="t"/>
                <a:pathLst>
                  <a:path extrusionOk="0" h="20" w="10">
                    <a:moveTo>
                      <a:pt x="6" y="8"/>
                    </a:moveTo>
                    <a:cubicBezTo>
                      <a:pt x="4" y="7"/>
                      <a:pt x="3" y="7"/>
                      <a:pt x="3" y="6"/>
                    </a:cubicBezTo>
                    <a:cubicBezTo>
                      <a:pt x="3" y="5"/>
                      <a:pt x="4" y="4"/>
                      <a:pt x="6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9" y="5"/>
                      <a:pt x="9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1" y="4"/>
                      <a:pt x="1" y="6"/>
                    </a:cubicBezTo>
                    <a:cubicBezTo>
                      <a:pt x="1" y="9"/>
                      <a:pt x="3" y="10"/>
                      <a:pt x="5" y="11"/>
                    </a:cubicBezTo>
                    <a:cubicBezTo>
                      <a:pt x="7" y="11"/>
                      <a:pt x="7" y="12"/>
                      <a:pt x="7" y="13"/>
                    </a:cubicBezTo>
                    <a:cubicBezTo>
                      <a:pt x="7" y="14"/>
                      <a:pt x="6" y="15"/>
                      <a:pt x="5" y="15"/>
                    </a:cubicBezTo>
                    <a:cubicBezTo>
                      <a:pt x="4" y="15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1" y="14"/>
                      <a:pt x="1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1" y="17"/>
                    </a:cubicBezTo>
                    <a:cubicBezTo>
                      <a:pt x="2" y="17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20"/>
                      <a:pt x="4" y="20"/>
                      <a:pt x="5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7"/>
                      <a:pt x="7" y="17"/>
                      <a:pt x="7" y="17"/>
                    </a:cubicBezTo>
                    <a:cubicBezTo>
                      <a:pt x="9" y="17"/>
                      <a:pt x="10" y="15"/>
                      <a:pt x="10" y="13"/>
                    </a:cubicBezTo>
                    <a:cubicBezTo>
                      <a:pt x="10" y="11"/>
                      <a:pt x="9" y="9"/>
                      <a:pt x="6" y="8"/>
                    </a:cubicBezTo>
                    <a:close/>
                    <a:moveTo>
                      <a:pt x="6" y="8"/>
                    </a:moveTo>
                    <a:cubicBezTo>
                      <a:pt x="6" y="8"/>
                      <a:pt x="6" y="8"/>
                      <a:pt x="6" y="8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104" name="Google Shape;104;p17"/>
            <p:cNvSpPr/>
            <p:nvPr/>
          </p:nvSpPr>
          <p:spPr>
            <a:xfrm>
              <a:off x="1350359" y="3572728"/>
              <a:ext cx="452777" cy="450429"/>
            </a:xfrm>
            <a:custGeom>
              <a:rect b="b" l="l" r="r" t="t"/>
              <a:pathLst>
                <a:path extrusionOk="0" h="85" w="85">
                  <a:moveTo>
                    <a:pt x="84" y="0"/>
                  </a:moveTo>
                  <a:cubicBezTo>
                    <a:pt x="83" y="0"/>
                    <a:pt x="83" y="0"/>
                    <a:pt x="82" y="0"/>
                  </a:cubicBezTo>
                  <a:cubicBezTo>
                    <a:pt x="82" y="0"/>
                    <a:pt x="81" y="0"/>
                    <a:pt x="81" y="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7"/>
                    <a:pt x="1" y="58"/>
                    <a:pt x="2" y="58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3" y="84"/>
                    <a:pt x="34" y="85"/>
                    <a:pt x="35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85"/>
                    <a:pt x="36" y="84"/>
                    <a:pt x="37" y="8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68" y="85"/>
                    <a:pt x="69" y="85"/>
                    <a:pt x="69" y="85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1" y="84"/>
                    <a:pt x="72" y="84"/>
                    <a:pt x="72" y="83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2"/>
                    <a:pt x="85" y="1"/>
                    <a:pt x="84" y="0"/>
                  </a:cubicBezTo>
                  <a:close/>
                  <a:moveTo>
                    <a:pt x="8" y="55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2"/>
                    <a:pt x="25" y="62"/>
                    <a:pt x="24" y="62"/>
                  </a:cubicBezTo>
                  <a:lnTo>
                    <a:pt x="8" y="55"/>
                  </a:lnTo>
                  <a:close/>
                  <a:moveTo>
                    <a:pt x="27" y="64"/>
                  </a:moveTo>
                  <a:cubicBezTo>
                    <a:pt x="27" y="64"/>
                    <a:pt x="27" y="64"/>
                    <a:pt x="27" y="64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34" y="77"/>
                    <a:pt x="34" y="77"/>
                    <a:pt x="34" y="77"/>
                  </a:cubicBezTo>
                  <a:lnTo>
                    <a:pt x="27" y="64"/>
                  </a:lnTo>
                  <a:close/>
                  <a:moveTo>
                    <a:pt x="67" y="79"/>
                  </a:moveTo>
                  <a:cubicBezTo>
                    <a:pt x="44" y="70"/>
                    <a:pt x="44" y="70"/>
                    <a:pt x="44" y="70"/>
                  </a:cubicBezTo>
                  <a:cubicBezTo>
                    <a:pt x="44" y="69"/>
                    <a:pt x="43" y="69"/>
                    <a:pt x="43" y="69"/>
                  </a:cubicBezTo>
                  <a:cubicBezTo>
                    <a:pt x="78" y="15"/>
                    <a:pt x="78" y="15"/>
                    <a:pt x="78" y="15"/>
                  </a:cubicBezTo>
                  <a:lnTo>
                    <a:pt x="67" y="79"/>
                  </a:lnTo>
                  <a:close/>
                  <a:moveTo>
                    <a:pt x="67" y="79"/>
                  </a:moveTo>
                  <a:cubicBezTo>
                    <a:pt x="67" y="79"/>
                    <a:pt x="67" y="79"/>
                    <a:pt x="67" y="79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05" name="Google Shape;105;p17"/>
          <p:cNvGrpSpPr/>
          <p:nvPr/>
        </p:nvGrpSpPr>
        <p:grpSpPr>
          <a:xfrm>
            <a:off x="1172508" y="1542490"/>
            <a:ext cx="1221800" cy="1168127"/>
            <a:chOff x="1308229" y="2249466"/>
            <a:chExt cx="1629066" cy="1557502"/>
          </a:xfrm>
        </p:grpSpPr>
        <p:grpSp>
          <p:nvGrpSpPr>
            <p:cNvPr id="106" name="Google Shape;106;p17"/>
            <p:cNvGrpSpPr/>
            <p:nvPr/>
          </p:nvGrpSpPr>
          <p:grpSpPr>
            <a:xfrm>
              <a:off x="1350113" y="2249466"/>
              <a:ext cx="1587182" cy="1010687"/>
              <a:chOff x="7652270" y="2412237"/>
              <a:chExt cx="1587182" cy="1010687"/>
            </a:xfrm>
          </p:grpSpPr>
          <p:sp>
            <p:nvSpPr>
              <p:cNvPr id="107" name="Google Shape;107;p17"/>
              <p:cNvSpPr txBox="1"/>
              <p:nvPr/>
            </p:nvSpPr>
            <p:spPr>
              <a:xfrm>
                <a:off x="7652270" y="2412237"/>
                <a:ext cx="911307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2014</a:t>
                </a:r>
                <a:endParaRPr sz="1100"/>
              </a:p>
            </p:txBody>
          </p:sp>
          <p:sp>
            <p:nvSpPr>
              <p:cNvPr id="108" name="Google Shape;108;p17"/>
              <p:cNvSpPr txBox="1"/>
              <p:nvPr/>
            </p:nvSpPr>
            <p:spPr>
              <a:xfrm>
                <a:off x="7652270" y="2730427"/>
                <a:ext cx="1587182" cy="692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109" name="Google Shape;109;p17"/>
            <p:cNvGrpSpPr/>
            <p:nvPr/>
          </p:nvGrpSpPr>
          <p:grpSpPr>
            <a:xfrm>
              <a:off x="1308229" y="2336329"/>
              <a:ext cx="84420" cy="1470639"/>
              <a:chOff x="1308229" y="2336329"/>
              <a:chExt cx="84420" cy="1470639"/>
            </a:xfrm>
          </p:grpSpPr>
          <p:cxnSp>
            <p:nvCxnSpPr>
              <p:cNvPr id="110" name="Google Shape;110;p17"/>
              <p:cNvCxnSpPr/>
              <p:nvPr/>
            </p:nvCxnSpPr>
            <p:spPr>
              <a:xfrm>
                <a:off x="1350113" y="2336329"/>
                <a:ext cx="326" cy="1453431"/>
              </a:xfrm>
              <a:prstGeom prst="straightConnector1">
                <a:avLst/>
              </a:prstGeom>
              <a:noFill/>
              <a:ln cap="flat" cmpd="sng" w="25400">
                <a:solidFill>
                  <a:srgbClr val="BFBFBF"/>
                </a:solidFill>
                <a:prstDash val="dot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111" name="Google Shape;111;p17"/>
              <p:cNvSpPr/>
              <p:nvPr/>
            </p:nvSpPr>
            <p:spPr>
              <a:xfrm>
                <a:off x="1308229" y="3722548"/>
                <a:ext cx="84420" cy="8442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12" name="Google Shape;112;p17"/>
          <p:cNvGrpSpPr/>
          <p:nvPr/>
        </p:nvGrpSpPr>
        <p:grpSpPr>
          <a:xfrm>
            <a:off x="3870737" y="1542490"/>
            <a:ext cx="1221800" cy="1168127"/>
            <a:chOff x="1308229" y="2249466"/>
            <a:chExt cx="1629066" cy="1557502"/>
          </a:xfrm>
        </p:grpSpPr>
        <p:grpSp>
          <p:nvGrpSpPr>
            <p:cNvPr id="113" name="Google Shape;113;p17"/>
            <p:cNvGrpSpPr/>
            <p:nvPr/>
          </p:nvGrpSpPr>
          <p:grpSpPr>
            <a:xfrm>
              <a:off x="1350113" y="2249466"/>
              <a:ext cx="1587182" cy="1010687"/>
              <a:chOff x="7652270" y="2412237"/>
              <a:chExt cx="1587182" cy="1010687"/>
            </a:xfrm>
          </p:grpSpPr>
          <p:sp>
            <p:nvSpPr>
              <p:cNvPr id="114" name="Google Shape;114;p17"/>
              <p:cNvSpPr txBox="1"/>
              <p:nvPr/>
            </p:nvSpPr>
            <p:spPr>
              <a:xfrm>
                <a:off x="7652270" y="2412237"/>
                <a:ext cx="911307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2016</a:t>
                </a:r>
                <a:endParaRPr sz="1100"/>
              </a:p>
            </p:txBody>
          </p:sp>
          <p:sp>
            <p:nvSpPr>
              <p:cNvPr id="115" name="Google Shape;115;p17"/>
              <p:cNvSpPr txBox="1"/>
              <p:nvPr/>
            </p:nvSpPr>
            <p:spPr>
              <a:xfrm>
                <a:off x="7652270" y="2730427"/>
                <a:ext cx="1587182" cy="692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116" name="Google Shape;116;p17"/>
            <p:cNvGrpSpPr/>
            <p:nvPr/>
          </p:nvGrpSpPr>
          <p:grpSpPr>
            <a:xfrm>
              <a:off x="1308229" y="2336329"/>
              <a:ext cx="84420" cy="1470639"/>
              <a:chOff x="1308229" y="2336329"/>
              <a:chExt cx="84420" cy="1470639"/>
            </a:xfrm>
          </p:grpSpPr>
          <p:cxnSp>
            <p:nvCxnSpPr>
              <p:cNvPr id="117" name="Google Shape;117;p17"/>
              <p:cNvCxnSpPr/>
              <p:nvPr/>
            </p:nvCxnSpPr>
            <p:spPr>
              <a:xfrm>
                <a:off x="1350113" y="2336329"/>
                <a:ext cx="326" cy="1453431"/>
              </a:xfrm>
              <a:prstGeom prst="straightConnector1">
                <a:avLst/>
              </a:prstGeom>
              <a:noFill/>
              <a:ln cap="flat" cmpd="sng" w="25400">
                <a:solidFill>
                  <a:srgbClr val="BFBFBF"/>
                </a:solidFill>
                <a:prstDash val="dot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118" name="Google Shape;118;p17"/>
              <p:cNvSpPr/>
              <p:nvPr/>
            </p:nvSpPr>
            <p:spPr>
              <a:xfrm>
                <a:off x="1308229" y="3722548"/>
                <a:ext cx="84420" cy="8442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19" name="Google Shape;119;p17"/>
          <p:cNvGrpSpPr/>
          <p:nvPr/>
        </p:nvGrpSpPr>
        <p:grpSpPr>
          <a:xfrm>
            <a:off x="6562491" y="1542490"/>
            <a:ext cx="1221800" cy="1168127"/>
            <a:chOff x="1308229" y="2249466"/>
            <a:chExt cx="1629066" cy="1557502"/>
          </a:xfrm>
        </p:grpSpPr>
        <p:grpSp>
          <p:nvGrpSpPr>
            <p:cNvPr id="120" name="Google Shape;120;p17"/>
            <p:cNvGrpSpPr/>
            <p:nvPr/>
          </p:nvGrpSpPr>
          <p:grpSpPr>
            <a:xfrm>
              <a:off x="1350113" y="2249466"/>
              <a:ext cx="1587182" cy="1010687"/>
              <a:chOff x="7652270" y="2412237"/>
              <a:chExt cx="1587182" cy="1010687"/>
            </a:xfrm>
          </p:grpSpPr>
          <p:sp>
            <p:nvSpPr>
              <p:cNvPr id="121" name="Google Shape;121;p17"/>
              <p:cNvSpPr txBox="1"/>
              <p:nvPr/>
            </p:nvSpPr>
            <p:spPr>
              <a:xfrm>
                <a:off x="7652270" y="2412237"/>
                <a:ext cx="911307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2018</a:t>
                </a:r>
                <a:endParaRPr sz="1100"/>
              </a:p>
            </p:txBody>
          </p:sp>
          <p:sp>
            <p:nvSpPr>
              <p:cNvPr id="122" name="Google Shape;122;p17"/>
              <p:cNvSpPr txBox="1"/>
              <p:nvPr/>
            </p:nvSpPr>
            <p:spPr>
              <a:xfrm>
                <a:off x="7652270" y="2730427"/>
                <a:ext cx="1587182" cy="692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123" name="Google Shape;123;p17"/>
            <p:cNvGrpSpPr/>
            <p:nvPr/>
          </p:nvGrpSpPr>
          <p:grpSpPr>
            <a:xfrm>
              <a:off x="1308229" y="2336329"/>
              <a:ext cx="84420" cy="1470639"/>
              <a:chOff x="1308229" y="2336329"/>
              <a:chExt cx="84420" cy="1470639"/>
            </a:xfrm>
          </p:grpSpPr>
          <p:cxnSp>
            <p:nvCxnSpPr>
              <p:cNvPr id="124" name="Google Shape;124;p17"/>
              <p:cNvCxnSpPr/>
              <p:nvPr/>
            </p:nvCxnSpPr>
            <p:spPr>
              <a:xfrm>
                <a:off x="1350113" y="2336329"/>
                <a:ext cx="326" cy="1453431"/>
              </a:xfrm>
              <a:prstGeom prst="straightConnector1">
                <a:avLst/>
              </a:prstGeom>
              <a:noFill/>
              <a:ln cap="flat" cmpd="sng" w="25400">
                <a:solidFill>
                  <a:srgbClr val="BFBFBF"/>
                </a:solidFill>
                <a:prstDash val="dot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125" name="Google Shape;125;p17"/>
              <p:cNvSpPr/>
              <p:nvPr/>
            </p:nvSpPr>
            <p:spPr>
              <a:xfrm>
                <a:off x="1308229" y="3722548"/>
                <a:ext cx="84420" cy="8442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26" name="Google Shape;126;p17"/>
          <p:cNvGrpSpPr/>
          <p:nvPr/>
        </p:nvGrpSpPr>
        <p:grpSpPr>
          <a:xfrm>
            <a:off x="6563309" y="3244751"/>
            <a:ext cx="1442859" cy="1186878"/>
            <a:chOff x="6241501" y="4724200"/>
            <a:chExt cx="1923812" cy="1582504"/>
          </a:xfrm>
        </p:grpSpPr>
        <p:grpSp>
          <p:nvGrpSpPr>
            <p:cNvPr id="127" name="Google Shape;127;p17"/>
            <p:cNvGrpSpPr/>
            <p:nvPr/>
          </p:nvGrpSpPr>
          <p:grpSpPr>
            <a:xfrm>
              <a:off x="6241501" y="5296017"/>
              <a:ext cx="1858079" cy="1010687"/>
              <a:chOff x="7652270" y="2412237"/>
              <a:chExt cx="1858079" cy="1010687"/>
            </a:xfrm>
          </p:grpSpPr>
          <p:sp>
            <p:nvSpPr>
              <p:cNvPr id="128" name="Google Shape;128;p17"/>
              <p:cNvSpPr txBox="1"/>
              <p:nvPr/>
            </p:nvSpPr>
            <p:spPr>
              <a:xfrm>
                <a:off x="8721595" y="2412237"/>
                <a:ext cx="78875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2019</a:t>
                </a:r>
                <a:endParaRPr sz="1100"/>
              </a:p>
            </p:txBody>
          </p:sp>
          <p:sp>
            <p:nvSpPr>
              <p:cNvPr id="129" name="Google Shape;129;p17"/>
              <p:cNvSpPr txBox="1"/>
              <p:nvPr/>
            </p:nvSpPr>
            <p:spPr>
              <a:xfrm>
                <a:off x="7652270" y="2730427"/>
                <a:ext cx="1858078" cy="692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130" name="Google Shape;130;p17"/>
            <p:cNvGrpSpPr/>
            <p:nvPr/>
          </p:nvGrpSpPr>
          <p:grpSpPr>
            <a:xfrm>
              <a:off x="8080893" y="4724200"/>
              <a:ext cx="84420" cy="1495641"/>
              <a:chOff x="8056775" y="4724200"/>
              <a:chExt cx="84420" cy="1495641"/>
            </a:xfrm>
          </p:grpSpPr>
          <p:cxnSp>
            <p:nvCxnSpPr>
              <p:cNvPr id="131" name="Google Shape;131;p17"/>
              <p:cNvCxnSpPr/>
              <p:nvPr/>
            </p:nvCxnSpPr>
            <p:spPr>
              <a:xfrm>
                <a:off x="8099254" y="4766410"/>
                <a:ext cx="326" cy="1453431"/>
              </a:xfrm>
              <a:prstGeom prst="straightConnector1">
                <a:avLst/>
              </a:prstGeom>
              <a:noFill/>
              <a:ln cap="flat" cmpd="sng" w="25400">
                <a:solidFill>
                  <a:srgbClr val="BFBFBF"/>
                </a:solidFill>
                <a:prstDash val="dot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132" name="Google Shape;132;p17"/>
              <p:cNvSpPr/>
              <p:nvPr/>
            </p:nvSpPr>
            <p:spPr>
              <a:xfrm>
                <a:off x="8056775" y="4724200"/>
                <a:ext cx="84420" cy="8442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33" name="Google Shape;133;p17"/>
          <p:cNvGrpSpPr/>
          <p:nvPr/>
        </p:nvGrpSpPr>
        <p:grpSpPr>
          <a:xfrm>
            <a:off x="3864200" y="3244751"/>
            <a:ext cx="1442859" cy="1186878"/>
            <a:chOff x="6241501" y="4724200"/>
            <a:chExt cx="1923812" cy="1582504"/>
          </a:xfrm>
        </p:grpSpPr>
        <p:grpSp>
          <p:nvGrpSpPr>
            <p:cNvPr id="134" name="Google Shape;134;p17"/>
            <p:cNvGrpSpPr/>
            <p:nvPr/>
          </p:nvGrpSpPr>
          <p:grpSpPr>
            <a:xfrm>
              <a:off x="6241501" y="5296017"/>
              <a:ext cx="1858079" cy="1010687"/>
              <a:chOff x="7652270" y="2412237"/>
              <a:chExt cx="1858079" cy="1010687"/>
            </a:xfrm>
          </p:grpSpPr>
          <p:sp>
            <p:nvSpPr>
              <p:cNvPr id="135" name="Google Shape;135;p17"/>
              <p:cNvSpPr txBox="1"/>
              <p:nvPr/>
            </p:nvSpPr>
            <p:spPr>
              <a:xfrm>
                <a:off x="8721595" y="2412237"/>
                <a:ext cx="78875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2017</a:t>
                </a:r>
                <a:endParaRPr sz="1100"/>
              </a:p>
            </p:txBody>
          </p:sp>
          <p:sp>
            <p:nvSpPr>
              <p:cNvPr id="136" name="Google Shape;136;p17"/>
              <p:cNvSpPr txBox="1"/>
              <p:nvPr/>
            </p:nvSpPr>
            <p:spPr>
              <a:xfrm>
                <a:off x="7652270" y="2730427"/>
                <a:ext cx="1858078" cy="692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137" name="Google Shape;137;p17"/>
            <p:cNvGrpSpPr/>
            <p:nvPr/>
          </p:nvGrpSpPr>
          <p:grpSpPr>
            <a:xfrm>
              <a:off x="8080893" y="4724200"/>
              <a:ext cx="84420" cy="1495641"/>
              <a:chOff x="8056775" y="4724200"/>
              <a:chExt cx="84420" cy="1495641"/>
            </a:xfrm>
          </p:grpSpPr>
          <p:cxnSp>
            <p:nvCxnSpPr>
              <p:cNvPr id="138" name="Google Shape;138;p17"/>
              <p:cNvCxnSpPr/>
              <p:nvPr/>
            </p:nvCxnSpPr>
            <p:spPr>
              <a:xfrm>
                <a:off x="8099254" y="4766410"/>
                <a:ext cx="326" cy="1453431"/>
              </a:xfrm>
              <a:prstGeom prst="straightConnector1">
                <a:avLst/>
              </a:prstGeom>
              <a:noFill/>
              <a:ln cap="flat" cmpd="sng" w="25400">
                <a:solidFill>
                  <a:srgbClr val="BFBFBF"/>
                </a:solidFill>
                <a:prstDash val="dot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139" name="Google Shape;139;p17"/>
              <p:cNvSpPr/>
              <p:nvPr/>
            </p:nvSpPr>
            <p:spPr>
              <a:xfrm>
                <a:off x="8056775" y="4724200"/>
                <a:ext cx="84420" cy="8442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40" name="Google Shape;140;p17"/>
          <p:cNvGrpSpPr/>
          <p:nvPr/>
        </p:nvGrpSpPr>
        <p:grpSpPr>
          <a:xfrm>
            <a:off x="1137833" y="3244751"/>
            <a:ext cx="1442859" cy="1186878"/>
            <a:chOff x="6241501" y="4724200"/>
            <a:chExt cx="1923812" cy="1582504"/>
          </a:xfrm>
        </p:grpSpPr>
        <p:grpSp>
          <p:nvGrpSpPr>
            <p:cNvPr id="141" name="Google Shape;141;p17"/>
            <p:cNvGrpSpPr/>
            <p:nvPr/>
          </p:nvGrpSpPr>
          <p:grpSpPr>
            <a:xfrm>
              <a:off x="6241501" y="5296017"/>
              <a:ext cx="1858079" cy="1010687"/>
              <a:chOff x="7652270" y="2412237"/>
              <a:chExt cx="1858079" cy="1010687"/>
            </a:xfrm>
          </p:grpSpPr>
          <p:sp>
            <p:nvSpPr>
              <p:cNvPr id="142" name="Google Shape;142;p17"/>
              <p:cNvSpPr txBox="1"/>
              <p:nvPr/>
            </p:nvSpPr>
            <p:spPr>
              <a:xfrm>
                <a:off x="8721595" y="2412237"/>
                <a:ext cx="78875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2015</a:t>
                </a:r>
                <a:endParaRPr sz="1100"/>
              </a:p>
            </p:txBody>
          </p:sp>
          <p:sp>
            <p:nvSpPr>
              <p:cNvPr id="143" name="Google Shape;143;p17"/>
              <p:cNvSpPr txBox="1"/>
              <p:nvPr/>
            </p:nvSpPr>
            <p:spPr>
              <a:xfrm>
                <a:off x="7652270" y="2730427"/>
                <a:ext cx="1858078" cy="692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144" name="Google Shape;144;p17"/>
            <p:cNvGrpSpPr/>
            <p:nvPr/>
          </p:nvGrpSpPr>
          <p:grpSpPr>
            <a:xfrm>
              <a:off x="8080893" y="4724200"/>
              <a:ext cx="84420" cy="1495641"/>
              <a:chOff x="8056775" y="4724200"/>
              <a:chExt cx="84420" cy="1495641"/>
            </a:xfrm>
          </p:grpSpPr>
          <p:cxnSp>
            <p:nvCxnSpPr>
              <p:cNvPr id="145" name="Google Shape;145;p17"/>
              <p:cNvCxnSpPr/>
              <p:nvPr/>
            </p:nvCxnSpPr>
            <p:spPr>
              <a:xfrm>
                <a:off x="8099254" y="4766410"/>
                <a:ext cx="326" cy="1453431"/>
              </a:xfrm>
              <a:prstGeom prst="straightConnector1">
                <a:avLst/>
              </a:prstGeom>
              <a:noFill/>
              <a:ln cap="flat" cmpd="sng" w="25400">
                <a:solidFill>
                  <a:srgbClr val="BFBFBF"/>
                </a:solidFill>
                <a:prstDash val="dot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146" name="Google Shape;146;p17"/>
              <p:cNvSpPr/>
              <p:nvPr/>
            </p:nvSpPr>
            <p:spPr>
              <a:xfrm>
                <a:off x="8056775" y="4724200"/>
                <a:ext cx="84420" cy="8442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35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893" name="Google Shape;893;p35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894" name="Google Shape;894;p35"/>
          <p:cNvSpPr txBox="1"/>
          <p:nvPr/>
        </p:nvSpPr>
        <p:spPr>
          <a:xfrm>
            <a:off x="4045484" y="1545012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START</a:t>
            </a:r>
            <a:endParaRPr sz="1100"/>
          </a:p>
        </p:txBody>
      </p:sp>
      <p:grpSp>
        <p:nvGrpSpPr>
          <p:cNvPr id="895" name="Google Shape;895;p35"/>
          <p:cNvGrpSpPr/>
          <p:nvPr/>
        </p:nvGrpSpPr>
        <p:grpSpPr>
          <a:xfrm>
            <a:off x="1941400" y="2139055"/>
            <a:ext cx="5261175" cy="1173345"/>
            <a:chOff x="2588533" y="2993743"/>
            <a:chExt cx="7014900" cy="1564459"/>
          </a:xfrm>
        </p:grpSpPr>
        <p:sp>
          <p:nvSpPr>
            <p:cNvPr id="896" name="Google Shape;896;p35"/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cap="flat" cmpd="sng" w="1905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897" name="Google Shape;897;p35"/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898" name="Google Shape;898;p35"/>
            <p:cNvSpPr txBox="1"/>
            <p:nvPr/>
          </p:nvSpPr>
          <p:spPr>
            <a:xfrm>
              <a:off x="2588533" y="4072802"/>
              <a:ext cx="70149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</a:t>
              </a: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  <a:endParaRPr sz="1100"/>
            </a:p>
          </p:txBody>
        </p:sp>
        <p:sp>
          <p:nvSpPr>
            <p:cNvPr id="899" name="Google Shape;899;p35"/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2013</a:t>
              </a:r>
              <a:endParaRPr sz="1100"/>
            </a:p>
          </p:txBody>
        </p:sp>
      </p:grpSp>
      <p:grpSp>
        <p:nvGrpSpPr>
          <p:cNvPr id="900" name="Google Shape;900;p35"/>
          <p:cNvGrpSpPr/>
          <p:nvPr/>
        </p:nvGrpSpPr>
        <p:grpSpPr>
          <a:xfrm>
            <a:off x="1983350" y="3534832"/>
            <a:ext cx="5177250" cy="1173343"/>
            <a:chOff x="2644467" y="2993743"/>
            <a:chExt cx="6903000" cy="1564457"/>
          </a:xfrm>
        </p:grpSpPr>
        <p:sp>
          <p:nvSpPr>
            <p:cNvPr id="901" name="Google Shape;901;p35"/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cap="flat" cmpd="sng" w="1905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902" name="Google Shape;902;p35"/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903" name="Google Shape;903;p35"/>
            <p:cNvSpPr txBox="1"/>
            <p:nvPr/>
          </p:nvSpPr>
          <p:spPr>
            <a:xfrm>
              <a:off x="2644467" y="4072800"/>
              <a:ext cx="69030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</a:t>
              </a: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  <a:endParaRPr sz="1100"/>
            </a:p>
          </p:txBody>
        </p:sp>
        <p:sp>
          <p:nvSpPr>
            <p:cNvPr id="904" name="Google Shape;904;p35"/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2014</a:t>
              </a:r>
              <a:endParaRPr sz="110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2" name="Google Shape;912;p36"/>
          <p:cNvGrpSpPr/>
          <p:nvPr/>
        </p:nvGrpSpPr>
        <p:grpSpPr>
          <a:xfrm>
            <a:off x="1983350" y="1985130"/>
            <a:ext cx="5177250" cy="1173345"/>
            <a:chOff x="2644467" y="2993743"/>
            <a:chExt cx="6903000" cy="1564460"/>
          </a:xfrm>
        </p:grpSpPr>
        <p:sp>
          <p:nvSpPr>
            <p:cNvPr id="913" name="Google Shape;913;p36"/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cap="flat" cmpd="sng" w="1905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914" name="Google Shape;914;p36"/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915" name="Google Shape;915;p36"/>
            <p:cNvSpPr txBox="1"/>
            <p:nvPr/>
          </p:nvSpPr>
          <p:spPr>
            <a:xfrm>
              <a:off x="2644467" y="4072803"/>
              <a:ext cx="69030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</a:t>
              </a: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  <a:endParaRPr sz="1100"/>
            </a:p>
          </p:txBody>
        </p:sp>
        <p:sp>
          <p:nvSpPr>
            <p:cNvPr id="916" name="Google Shape;916;p36"/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2016</a:t>
              </a:r>
              <a:endParaRPr sz="1100"/>
            </a:p>
          </p:txBody>
        </p:sp>
      </p:grpSp>
      <p:grpSp>
        <p:nvGrpSpPr>
          <p:cNvPr id="917" name="Google Shape;917;p36"/>
          <p:cNvGrpSpPr/>
          <p:nvPr/>
        </p:nvGrpSpPr>
        <p:grpSpPr>
          <a:xfrm>
            <a:off x="1983375" y="3534832"/>
            <a:ext cx="5177250" cy="1173343"/>
            <a:chOff x="2644500" y="2993743"/>
            <a:chExt cx="6903000" cy="1564457"/>
          </a:xfrm>
        </p:grpSpPr>
        <p:sp>
          <p:nvSpPr>
            <p:cNvPr id="918" name="Google Shape;918;p36"/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cap="flat" cmpd="sng" w="1905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919" name="Google Shape;919;p36"/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920" name="Google Shape;920;p36"/>
            <p:cNvSpPr txBox="1"/>
            <p:nvPr/>
          </p:nvSpPr>
          <p:spPr>
            <a:xfrm>
              <a:off x="2644500" y="4072800"/>
              <a:ext cx="69030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</a:t>
              </a: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  <a:endParaRPr sz="1100"/>
            </a:p>
          </p:txBody>
        </p:sp>
        <p:sp>
          <p:nvSpPr>
            <p:cNvPr id="921" name="Google Shape;921;p36"/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2017</a:t>
              </a:r>
              <a:endParaRPr sz="1100"/>
            </a:p>
          </p:txBody>
        </p:sp>
      </p:grpSp>
      <p:grpSp>
        <p:nvGrpSpPr>
          <p:cNvPr id="922" name="Google Shape;922;p36"/>
          <p:cNvGrpSpPr/>
          <p:nvPr/>
        </p:nvGrpSpPr>
        <p:grpSpPr>
          <a:xfrm>
            <a:off x="1983400" y="435428"/>
            <a:ext cx="5177250" cy="1173347"/>
            <a:chOff x="2644533" y="2993743"/>
            <a:chExt cx="6903000" cy="1564462"/>
          </a:xfrm>
        </p:grpSpPr>
        <p:sp>
          <p:nvSpPr>
            <p:cNvPr id="923" name="Google Shape;923;p36"/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cap="flat" cmpd="sng" w="1905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924" name="Google Shape;924;p36"/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925" name="Google Shape;925;p36"/>
            <p:cNvSpPr txBox="1"/>
            <p:nvPr/>
          </p:nvSpPr>
          <p:spPr>
            <a:xfrm>
              <a:off x="2644533" y="4072805"/>
              <a:ext cx="69030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</a:t>
              </a: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  <a:endParaRPr sz="1100"/>
            </a:p>
          </p:txBody>
        </p:sp>
        <p:sp>
          <p:nvSpPr>
            <p:cNvPr id="926" name="Google Shape;926;p36"/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2015</a:t>
              </a:r>
              <a:endParaRPr sz="110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4" name="Google Shape;934;p37"/>
          <p:cNvGrpSpPr/>
          <p:nvPr/>
        </p:nvGrpSpPr>
        <p:grpSpPr>
          <a:xfrm>
            <a:off x="1924525" y="1985130"/>
            <a:ext cx="5294925" cy="1173345"/>
            <a:chOff x="2566033" y="2993743"/>
            <a:chExt cx="7059900" cy="1564460"/>
          </a:xfrm>
        </p:grpSpPr>
        <p:sp>
          <p:nvSpPr>
            <p:cNvPr id="935" name="Google Shape;935;p37"/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cap="flat" cmpd="sng" w="1905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936" name="Google Shape;936;p37"/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937" name="Google Shape;937;p37"/>
            <p:cNvSpPr txBox="1"/>
            <p:nvPr/>
          </p:nvSpPr>
          <p:spPr>
            <a:xfrm>
              <a:off x="2566033" y="4072803"/>
              <a:ext cx="70599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</a:t>
              </a: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  <a:endParaRPr sz="1100"/>
            </a:p>
          </p:txBody>
        </p:sp>
        <p:sp>
          <p:nvSpPr>
            <p:cNvPr id="938" name="Google Shape;938;p37"/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2019</a:t>
              </a:r>
              <a:endParaRPr sz="1100"/>
            </a:p>
          </p:txBody>
        </p:sp>
      </p:grpSp>
      <p:grpSp>
        <p:nvGrpSpPr>
          <p:cNvPr id="939" name="Google Shape;939;p37"/>
          <p:cNvGrpSpPr/>
          <p:nvPr/>
        </p:nvGrpSpPr>
        <p:grpSpPr>
          <a:xfrm>
            <a:off x="1958125" y="435428"/>
            <a:ext cx="5227650" cy="1173347"/>
            <a:chOff x="2610833" y="2993743"/>
            <a:chExt cx="6970200" cy="1564462"/>
          </a:xfrm>
        </p:grpSpPr>
        <p:sp>
          <p:nvSpPr>
            <p:cNvPr id="940" name="Google Shape;940;p37"/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cap="flat" cmpd="sng" w="1905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941" name="Google Shape;941;p37"/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942" name="Google Shape;942;p37"/>
            <p:cNvSpPr txBox="1"/>
            <p:nvPr/>
          </p:nvSpPr>
          <p:spPr>
            <a:xfrm>
              <a:off x="2610833" y="4072805"/>
              <a:ext cx="6970200" cy="48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</a:t>
              </a: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  <a:endParaRPr sz="1100"/>
            </a:p>
          </p:txBody>
        </p:sp>
        <p:sp>
          <p:nvSpPr>
            <p:cNvPr id="943" name="Google Shape;943;p37"/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2018</a:t>
              </a:r>
              <a:endParaRPr sz="110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8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155" name="Google Shape;155;p18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156" name="Google Shape;156;p18"/>
          <p:cNvSpPr/>
          <p:nvPr/>
        </p:nvSpPr>
        <p:spPr>
          <a:xfrm>
            <a:off x="1636428" y="1669142"/>
            <a:ext cx="1030728" cy="10307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7" name="Google Shape;157;p18"/>
          <p:cNvSpPr/>
          <p:nvPr/>
        </p:nvSpPr>
        <p:spPr>
          <a:xfrm>
            <a:off x="1979362" y="2042867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8" name="Google Shape;158;p18"/>
          <p:cNvSpPr txBox="1"/>
          <p:nvPr/>
        </p:nvSpPr>
        <p:spPr>
          <a:xfrm>
            <a:off x="1625276" y="3225635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159" name="Google Shape;159;p18"/>
          <p:cNvSpPr txBox="1"/>
          <p:nvPr/>
        </p:nvSpPr>
        <p:spPr>
          <a:xfrm>
            <a:off x="1556599" y="3464277"/>
            <a:ext cx="1190386" cy="5193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Ipsum is simply random text.</a:t>
            </a:r>
            <a:endParaRPr sz="1100"/>
          </a:p>
        </p:txBody>
      </p:sp>
      <p:sp>
        <p:nvSpPr>
          <p:cNvPr id="160" name="Google Shape;160;p18"/>
          <p:cNvSpPr/>
          <p:nvPr/>
        </p:nvSpPr>
        <p:spPr>
          <a:xfrm>
            <a:off x="3248378" y="1669142"/>
            <a:ext cx="1030728" cy="10307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1" name="Google Shape;161;p18"/>
          <p:cNvSpPr/>
          <p:nvPr/>
        </p:nvSpPr>
        <p:spPr>
          <a:xfrm>
            <a:off x="3627382" y="2015596"/>
            <a:ext cx="272722" cy="337822"/>
          </a:xfrm>
          <a:custGeom>
            <a:rect b="b" l="l" r="r" t="t"/>
            <a:pathLst>
              <a:path extrusionOk="0" h="85" w="68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2" name="Google Shape;162;p18"/>
          <p:cNvSpPr txBox="1"/>
          <p:nvPr/>
        </p:nvSpPr>
        <p:spPr>
          <a:xfrm>
            <a:off x="3352182" y="3225635"/>
            <a:ext cx="823122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163" name="Google Shape;163;p18"/>
          <p:cNvSpPr txBox="1"/>
          <p:nvPr/>
        </p:nvSpPr>
        <p:spPr>
          <a:xfrm>
            <a:off x="3168549" y="3464277"/>
            <a:ext cx="1190386" cy="5193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Ipsum is simply random text.</a:t>
            </a:r>
            <a:endParaRPr sz="1100"/>
          </a:p>
        </p:txBody>
      </p:sp>
      <p:sp>
        <p:nvSpPr>
          <p:cNvPr id="164" name="Google Shape;164;p18"/>
          <p:cNvSpPr/>
          <p:nvPr/>
        </p:nvSpPr>
        <p:spPr>
          <a:xfrm>
            <a:off x="4860328" y="1669142"/>
            <a:ext cx="1030728" cy="10307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65" name="Google Shape;165;p18"/>
          <p:cNvGrpSpPr/>
          <p:nvPr/>
        </p:nvGrpSpPr>
        <p:grpSpPr>
          <a:xfrm>
            <a:off x="5205902" y="2015596"/>
            <a:ext cx="339583" cy="337822"/>
            <a:chOff x="8983663" y="1296988"/>
            <a:chExt cx="306388" cy="304800"/>
          </a:xfrm>
        </p:grpSpPr>
        <p:sp>
          <p:nvSpPr>
            <p:cNvPr id="166" name="Google Shape;166;p18"/>
            <p:cNvSpPr/>
            <p:nvPr/>
          </p:nvSpPr>
          <p:spPr>
            <a:xfrm>
              <a:off x="9066213" y="1331913"/>
              <a:ext cx="14288" cy="14288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67" name="Google Shape;167;p18"/>
            <p:cNvSpPr/>
            <p:nvPr/>
          </p:nvSpPr>
          <p:spPr>
            <a:xfrm>
              <a:off x="9020176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68" name="Google Shape;168;p18"/>
            <p:cNvSpPr/>
            <p:nvPr/>
          </p:nvSpPr>
          <p:spPr>
            <a:xfrm>
              <a:off x="8983663" y="1296988"/>
              <a:ext cx="306388" cy="304800"/>
            </a:xfrm>
            <a:custGeom>
              <a:rect b="b" l="l" r="r" t="t"/>
              <a:pathLst>
                <a:path extrusionOk="0" h="85" w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69" name="Google Shape;169;p18"/>
          <p:cNvSpPr txBox="1"/>
          <p:nvPr/>
        </p:nvSpPr>
        <p:spPr>
          <a:xfrm>
            <a:off x="4964132" y="3225635"/>
            <a:ext cx="823122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170" name="Google Shape;170;p18"/>
          <p:cNvSpPr txBox="1"/>
          <p:nvPr/>
        </p:nvSpPr>
        <p:spPr>
          <a:xfrm>
            <a:off x="4780499" y="3464277"/>
            <a:ext cx="1190386" cy="5193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Ipsum is simply random text.</a:t>
            </a:r>
            <a:endParaRPr sz="1100"/>
          </a:p>
        </p:txBody>
      </p:sp>
      <p:sp>
        <p:nvSpPr>
          <p:cNvPr id="171" name="Google Shape;171;p18"/>
          <p:cNvSpPr/>
          <p:nvPr/>
        </p:nvSpPr>
        <p:spPr>
          <a:xfrm>
            <a:off x="6472279" y="1669142"/>
            <a:ext cx="1030728" cy="10307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2" name="Google Shape;172;p18"/>
          <p:cNvSpPr/>
          <p:nvPr/>
        </p:nvSpPr>
        <p:spPr>
          <a:xfrm>
            <a:off x="6863599" y="2019115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3" name="Google Shape;173;p18"/>
          <p:cNvSpPr txBox="1"/>
          <p:nvPr/>
        </p:nvSpPr>
        <p:spPr>
          <a:xfrm>
            <a:off x="6576083" y="3225635"/>
            <a:ext cx="823122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EXAMPLE</a:t>
            </a:r>
            <a:endParaRPr sz="1100"/>
          </a:p>
        </p:txBody>
      </p:sp>
      <p:sp>
        <p:nvSpPr>
          <p:cNvPr id="174" name="Google Shape;174;p18"/>
          <p:cNvSpPr txBox="1"/>
          <p:nvPr/>
        </p:nvSpPr>
        <p:spPr>
          <a:xfrm>
            <a:off x="6392450" y="3464277"/>
            <a:ext cx="1190386" cy="5193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Contrary to popular belief, Lorem Ipsum is simply random text.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9"/>
          <p:cNvSpPr/>
          <p:nvPr/>
        </p:nvSpPr>
        <p:spPr>
          <a:xfrm>
            <a:off x="6390153" y="2408762"/>
            <a:ext cx="248089" cy="330784"/>
          </a:xfrm>
          <a:custGeom>
            <a:rect b="b" l="l" r="r" t="t"/>
            <a:pathLst>
              <a:path extrusionOk="0" h="83" w="62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3" name="Google Shape;183;p19"/>
          <p:cNvSpPr txBox="1"/>
          <p:nvPr/>
        </p:nvSpPr>
        <p:spPr>
          <a:xfrm rot="2700000">
            <a:off x="5478821" y="3046284"/>
            <a:ext cx="1053033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2017</a:t>
            </a:r>
            <a:endParaRPr sz="1100"/>
          </a:p>
        </p:txBody>
      </p:sp>
      <p:sp>
        <p:nvSpPr>
          <p:cNvPr id="184" name="Google Shape;184;p19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185" name="Google Shape;185;p19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grpSp>
        <p:nvGrpSpPr>
          <p:cNvPr id="186" name="Google Shape;186;p19"/>
          <p:cNvGrpSpPr/>
          <p:nvPr/>
        </p:nvGrpSpPr>
        <p:grpSpPr>
          <a:xfrm>
            <a:off x="1230086" y="3948355"/>
            <a:ext cx="6683829" cy="686475"/>
            <a:chOff x="1640113" y="5186220"/>
            <a:chExt cx="8911772" cy="915300"/>
          </a:xfrm>
        </p:grpSpPr>
        <p:sp>
          <p:nvSpPr>
            <p:cNvPr id="187" name="Google Shape;187;p19"/>
            <p:cNvSpPr txBox="1"/>
            <p:nvPr/>
          </p:nvSpPr>
          <p:spPr>
            <a:xfrm>
              <a:off x="4952999" y="5186220"/>
              <a:ext cx="2286000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 HERE</a:t>
              </a:r>
              <a:endParaRPr sz="1100"/>
            </a:p>
          </p:txBody>
        </p:sp>
        <p:sp>
          <p:nvSpPr>
            <p:cNvPr id="188" name="Google Shape;188;p19"/>
            <p:cNvSpPr txBox="1"/>
            <p:nvPr/>
          </p:nvSpPr>
          <p:spPr>
            <a:xfrm>
              <a:off x="1640113" y="5614207"/>
              <a:ext cx="8911772" cy="4873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</a:t>
              </a:r>
              <a:endParaRPr sz="1100"/>
            </a:p>
          </p:txBody>
        </p:sp>
      </p:grpSp>
      <p:grpSp>
        <p:nvGrpSpPr>
          <p:cNvPr id="189" name="Google Shape;189;p19"/>
          <p:cNvGrpSpPr/>
          <p:nvPr/>
        </p:nvGrpSpPr>
        <p:grpSpPr>
          <a:xfrm>
            <a:off x="5049608" y="2405243"/>
            <a:ext cx="339583" cy="337822"/>
            <a:chOff x="8983663" y="1296988"/>
            <a:chExt cx="306388" cy="304800"/>
          </a:xfrm>
        </p:grpSpPr>
        <p:sp>
          <p:nvSpPr>
            <p:cNvPr id="190" name="Google Shape;190;p19"/>
            <p:cNvSpPr/>
            <p:nvPr/>
          </p:nvSpPr>
          <p:spPr>
            <a:xfrm>
              <a:off x="9066213" y="1331913"/>
              <a:ext cx="14288" cy="14288"/>
            </a:xfrm>
            <a:custGeom>
              <a:rect b="b" l="l" r="r" t="t"/>
              <a:pathLst>
                <a:path extrusionOk="0" h="4" w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9020176" y="1343026"/>
              <a:ext cx="42863" cy="65088"/>
            </a:xfrm>
            <a:custGeom>
              <a:rect b="b" l="l" r="r" t="t"/>
              <a:pathLst>
                <a:path extrusionOk="0" h="18" w="12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2" name="Google Shape;192;p19"/>
            <p:cNvSpPr/>
            <p:nvPr/>
          </p:nvSpPr>
          <p:spPr>
            <a:xfrm>
              <a:off x="8983663" y="1296988"/>
              <a:ext cx="306388" cy="304800"/>
            </a:xfrm>
            <a:custGeom>
              <a:rect b="b" l="l" r="r" t="t"/>
              <a:pathLst>
                <a:path extrusionOk="0" h="85" w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93" name="Google Shape;193;p19"/>
          <p:cNvSpPr txBox="1"/>
          <p:nvPr/>
        </p:nvSpPr>
        <p:spPr>
          <a:xfrm rot="2700000">
            <a:off x="4184282" y="3046284"/>
            <a:ext cx="1053033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2016</a:t>
            </a:r>
            <a:endParaRPr sz="1100"/>
          </a:p>
        </p:txBody>
      </p:sp>
      <p:sp>
        <p:nvSpPr>
          <p:cNvPr id="194" name="Google Shape;194;p19"/>
          <p:cNvSpPr/>
          <p:nvPr/>
        </p:nvSpPr>
        <p:spPr>
          <a:xfrm>
            <a:off x="3788240" y="2405243"/>
            <a:ext cx="272722" cy="337822"/>
          </a:xfrm>
          <a:custGeom>
            <a:rect b="b" l="l" r="r" t="t"/>
            <a:pathLst>
              <a:path extrusionOk="0" h="85" w="68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5" name="Google Shape;195;p19"/>
          <p:cNvSpPr txBox="1"/>
          <p:nvPr/>
        </p:nvSpPr>
        <p:spPr>
          <a:xfrm rot="2700000">
            <a:off x="2890182" y="3046285"/>
            <a:ext cx="1053033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2015</a:t>
            </a:r>
            <a:endParaRPr sz="1100"/>
          </a:p>
        </p:txBody>
      </p:sp>
      <p:sp>
        <p:nvSpPr>
          <p:cNvPr id="196" name="Google Shape;196;p19"/>
          <p:cNvSpPr/>
          <p:nvPr/>
        </p:nvSpPr>
        <p:spPr>
          <a:xfrm>
            <a:off x="2457373" y="2432514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7" name="Google Shape;197;p19"/>
          <p:cNvSpPr txBox="1"/>
          <p:nvPr/>
        </p:nvSpPr>
        <p:spPr>
          <a:xfrm rot="2700000">
            <a:off x="1594085" y="3046285"/>
            <a:ext cx="1053033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2014</a:t>
            </a:r>
            <a:endParaRPr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0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206" name="Google Shape;206;p20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sp>
        <p:nvSpPr>
          <p:cNvPr id="207" name="Google Shape;207;p20"/>
          <p:cNvSpPr/>
          <p:nvPr/>
        </p:nvSpPr>
        <p:spPr>
          <a:xfrm>
            <a:off x="842741" y="1717981"/>
            <a:ext cx="760792" cy="760792"/>
          </a:xfrm>
          <a:prstGeom prst="ellipse">
            <a:avLst/>
          </a:prstGeom>
          <a:solidFill>
            <a:srgbClr val="D8D8D8">
              <a:alpha val="2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8" name="Google Shape;208;p20"/>
          <p:cNvSpPr/>
          <p:nvPr/>
        </p:nvSpPr>
        <p:spPr>
          <a:xfrm>
            <a:off x="2179535" y="2324682"/>
            <a:ext cx="760792" cy="760792"/>
          </a:xfrm>
          <a:prstGeom prst="ellipse">
            <a:avLst/>
          </a:prstGeom>
          <a:solidFill>
            <a:srgbClr val="D8D8D8">
              <a:alpha val="2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9" name="Google Shape;209;p20"/>
          <p:cNvSpPr/>
          <p:nvPr/>
        </p:nvSpPr>
        <p:spPr>
          <a:xfrm>
            <a:off x="3520914" y="1717981"/>
            <a:ext cx="760792" cy="760792"/>
          </a:xfrm>
          <a:prstGeom prst="ellipse">
            <a:avLst/>
          </a:prstGeom>
          <a:solidFill>
            <a:srgbClr val="D8D8D8">
              <a:alpha val="2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0" name="Google Shape;210;p20"/>
          <p:cNvSpPr/>
          <p:nvPr/>
        </p:nvSpPr>
        <p:spPr>
          <a:xfrm>
            <a:off x="4862293" y="2324682"/>
            <a:ext cx="760792" cy="760792"/>
          </a:xfrm>
          <a:prstGeom prst="ellipse">
            <a:avLst/>
          </a:prstGeom>
          <a:solidFill>
            <a:srgbClr val="D8D8D8">
              <a:alpha val="2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1" name="Google Shape;211;p20"/>
          <p:cNvSpPr/>
          <p:nvPr/>
        </p:nvSpPr>
        <p:spPr>
          <a:xfrm>
            <a:off x="6203673" y="1717981"/>
            <a:ext cx="760792" cy="760792"/>
          </a:xfrm>
          <a:prstGeom prst="ellipse">
            <a:avLst/>
          </a:prstGeom>
          <a:solidFill>
            <a:srgbClr val="D8D8D8">
              <a:alpha val="2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2" name="Google Shape;212;p20"/>
          <p:cNvSpPr/>
          <p:nvPr/>
        </p:nvSpPr>
        <p:spPr>
          <a:xfrm>
            <a:off x="7545052" y="2324682"/>
            <a:ext cx="760792" cy="760792"/>
          </a:xfrm>
          <a:prstGeom prst="ellipse">
            <a:avLst/>
          </a:prstGeom>
          <a:solidFill>
            <a:srgbClr val="D8D8D8">
              <a:alpha val="2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3" name="Google Shape;213;p20"/>
          <p:cNvSpPr/>
          <p:nvPr/>
        </p:nvSpPr>
        <p:spPr>
          <a:xfrm>
            <a:off x="3731519" y="1961138"/>
            <a:ext cx="339583" cy="274481"/>
          </a:xfrm>
          <a:custGeom>
            <a:rect b="b" l="l" r="r" t="t"/>
            <a:pathLst>
              <a:path extrusionOk="0" h="69" w="85">
                <a:moveTo>
                  <a:pt x="80" y="11"/>
                </a:moveTo>
                <a:cubicBezTo>
                  <a:pt x="58" y="11"/>
                  <a:pt x="58" y="11"/>
                  <a:pt x="58" y="11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2"/>
                  <a:pt x="56" y="0"/>
                  <a:pt x="5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7" y="2"/>
                  <a:pt x="27" y="5"/>
                </a:cubicBezTo>
                <a:cubicBezTo>
                  <a:pt x="27" y="11"/>
                  <a:pt x="27" y="11"/>
                  <a:pt x="27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0" y="13"/>
                  <a:pt x="0" y="1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2" y="69"/>
                  <a:pt x="5" y="69"/>
                </a:cubicBezTo>
                <a:cubicBezTo>
                  <a:pt x="80" y="69"/>
                  <a:pt x="80" y="69"/>
                  <a:pt x="80" y="69"/>
                </a:cubicBezTo>
                <a:cubicBezTo>
                  <a:pt x="83" y="69"/>
                  <a:pt x="85" y="67"/>
                  <a:pt x="85" y="64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3"/>
                  <a:pt x="83" y="11"/>
                  <a:pt x="80" y="11"/>
                </a:cubicBezTo>
                <a:close/>
                <a:moveTo>
                  <a:pt x="32" y="5"/>
                </a:moveTo>
                <a:cubicBezTo>
                  <a:pt x="53" y="5"/>
                  <a:pt x="53" y="5"/>
                  <a:pt x="53" y="5"/>
                </a:cubicBezTo>
                <a:cubicBezTo>
                  <a:pt x="53" y="11"/>
                  <a:pt x="53" y="11"/>
                  <a:pt x="53" y="11"/>
                </a:cubicBezTo>
                <a:cubicBezTo>
                  <a:pt x="32" y="11"/>
                  <a:pt x="32" y="11"/>
                  <a:pt x="32" y="11"/>
                </a:cubicBezTo>
                <a:lnTo>
                  <a:pt x="32" y="5"/>
                </a:lnTo>
                <a:close/>
                <a:moveTo>
                  <a:pt x="80" y="64"/>
                </a:moveTo>
                <a:cubicBezTo>
                  <a:pt x="5" y="64"/>
                  <a:pt x="5" y="64"/>
                  <a:pt x="5" y="64"/>
                </a:cubicBezTo>
                <a:cubicBezTo>
                  <a:pt x="5" y="32"/>
                  <a:pt x="5" y="32"/>
                  <a:pt x="5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40"/>
                  <a:pt x="29" y="42"/>
                  <a:pt x="32" y="42"/>
                </a:cubicBezTo>
                <a:cubicBezTo>
                  <a:pt x="53" y="42"/>
                  <a:pt x="53" y="42"/>
                  <a:pt x="53" y="42"/>
                </a:cubicBezTo>
                <a:cubicBezTo>
                  <a:pt x="56" y="42"/>
                  <a:pt x="58" y="40"/>
                  <a:pt x="58" y="37"/>
                </a:cubicBezTo>
                <a:cubicBezTo>
                  <a:pt x="58" y="32"/>
                  <a:pt x="58" y="32"/>
                  <a:pt x="58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64"/>
                </a:lnTo>
                <a:close/>
                <a:moveTo>
                  <a:pt x="32" y="32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37"/>
                  <a:pt x="53" y="37"/>
                  <a:pt x="53" y="37"/>
                </a:cubicBezTo>
                <a:cubicBezTo>
                  <a:pt x="32" y="37"/>
                  <a:pt x="32" y="37"/>
                  <a:pt x="32" y="37"/>
                </a:cubicBezTo>
                <a:lnTo>
                  <a:pt x="32" y="32"/>
                </a:lnTo>
                <a:close/>
                <a:moveTo>
                  <a:pt x="80" y="26"/>
                </a:moveTo>
                <a:cubicBezTo>
                  <a:pt x="5" y="26"/>
                  <a:pt x="5" y="26"/>
                  <a:pt x="5" y="26"/>
                </a:cubicBezTo>
                <a:cubicBezTo>
                  <a:pt x="5" y="16"/>
                  <a:pt x="5" y="16"/>
                  <a:pt x="5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2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14" name="Google Shape;214;p20"/>
          <p:cNvGrpSpPr/>
          <p:nvPr/>
        </p:nvGrpSpPr>
        <p:grpSpPr>
          <a:xfrm>
            <a:off x="7755657" y="2535287"/>
            <a:ext cx="339583" cy="339582"/>
            <a:chOff x="5938838" y="3273426"/>
            <a:chExt cx="306388" cy="306388"/>
          </a:xfrm>
        </p:grpSpPr>
        <p:sp>
          <p:nvSpPr>
            <p:cNvPr id="215" name="Google Shape;215;p20"/>
            <p:cNvSpPr/>
            <p:nvPr/>
          </p:nvSpPr>
          <p:spPr>
            <a:xfrm>
              <a:off x="6040438" y="3381376"/>
              <a:ext cx="50800" cy="93663"/>
            </a:xfrm>
            <a:custGeom>
              <a:rect b="b" l="l" r="r" t="t"/>
              <a:pathLst>
                <a:path extrusionOk="0" h="26" w="14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16" name="Google Shape;216;p20"/>
            <p:cNvSpPr/>
            <p:nvPr/>
          </p:nvSpPr>
          <p:spPr>
            <a:xfrm>
              <a:off x="6094413" y="3475038"/>
              <a:ext cx="14288" cy="11113"/>
            </a:xfrm>
            <a:custGeom>
              <a:rect b="b" l="l" r="r" t="t"/>
              <a:pathLst>
                <a:path extrusionOk="0" h="3" w="4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17" name="Google Shape;217;p20"/>
            <p:cNvSpPr/>
            <p:nvPr/>
          </p:nvSpPr>
          <p:spPr>
            <a:xfrm>
              <a:off x="6000751" y="3273426"/>
              <a:ext cx="198438" cy="249238"/>
            </a:xfrm>
            <a:custGeom>
              <a:rect b="b" l="l" r="r" t="t"/>
              <a:pathLst>
                <a:path extrusionOk="0" h="69" w="55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18" name="Google Shape;218;p20"/>
            <p:cNvSpPr/>
            <p:nvPr/>
          </p:nvSpPr>
          <p:spPr>
            <a:xfrm>
              <a:off x="6018213" y="3559176"/>
              <a:ext cx="155575" cy="20638"/>
            </a:xfrm>
            <a:custGeom>
              <a:rect b="b" l="l" r="r" t="t"/>
              <a:pathLst>
                <a:path extrusionOk="0" h="6" w="43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19" name="Google Shape;219;p20"/>
            <p:cNvSpPr/>
            <p:nvPr/>
          </p:nvSpPr>
          <p:spPr>
            <a:xfrm>
              <a:off x="6086476" y="3505201"/>
              <a:ext cx="19050" cy="71438"/>
            </a:xfrm>
            <a:custGeom>
              <a:rect b="b" l="l" r="r" t="t"/>
              <a:pathLst>
                <a:path extrusionOk="0" h="20" w="5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20" name="Google Shape;220;p20"/>
            <p:cNvSpPr/>
            <p:nvPr/>
          </p:nvSpPr>
          <p:spPr>
            <a:xfrm>
              <a:off x="6176963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21" name="Google Shape;221;p20"/>
            <p:cNvSpPr/>
            <p:nvPr/>
          </p:nvSpPr>
          <p:spPr>
            <a:xfrm>
              <a:off x="5938838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22" name="Google Shape;222;p20"/>
          <p:cNvGrpSpPr/>
          <p:nvPr/>
        </p:nvGrpSpPr>
        <p:grpSpPr>
          <a:xfrm>
            <a:off x="2465797" y="2536168"/>
            <a:ext cx="188267" cy="337822"/>
            <a:chOff x="1946276" y="2287588"/>
            <a:chExt cx="169863" cy="304800"/>
          </a:xfrm>
        </p:grpSpPr>
        <p:sp>
          <p:nvSpPr>
            <p:cNvPr id="223" name="Google Shape;223;p20"/>
            <p:cNvSpPr/>
            <p:nvPr/>
          </p:nvSpPr>
          <p:spPr>
            <a:xfrm>
              <a:off x="1946276" y="2287588"/>
              <a:ext cx="169863" cy="304800"/>
            </a:xfrm>
            <a:custGeom>
              <a:rect b="b" l="l" r="r" t="t"/>
              <a:pathLst>
                <a:path extrusionOk="0" h="85" w="47">
                  <a:moveTo>
                    <a:pt x="41" y="22"/>
                  </a:moveTo>
                  <a:cubicBezTo>
                    <a:pt x="37" y="18"/>
                    <a:pt x="32" y="15"/>
                    <a:pt x="26" y="14"/>
                  </a:cubicBezTo>
                  <a:cubicBezTo>
                    <a:pt x="26" y="9"/>
                    <a:pt x="24" y="5"/>
                    <a:pt x="21" y="2"/>
                  </a:cubicBezTo>
                  <a:cubicBezTo>
                    <a:pt x="20" y="1"/>
                    <a:pt x="19" y="1"/>
                    <a:pt x="18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2" y="4"/>
                    <a:pt x="13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7" y="4"/>
                    <a:pt x="18" y="6"/>
                  </a:cubicBezTo>
                  <a:cubicBezTo>
                    <a:pt x="20" y="7"/>
                    <a:pt x="21" y="10"/>
                    <a:pt x="21" y="14"/>
                  </a:cubicBezTo>
                  <a:cubicBezTo>
                    <a:pt x="9" y="15"/>
                    <a:pt x="0" y="26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2" y="73"/>
                    <a:pt x="7" y="78"/>
                  </a:cubicBezTo>
                  <a:cubicBezTo>
                    <a:pt x="11" y="82"/>
                    <a:pt x="17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30" y="85"/>
                    <a:pt x="36" y="82"/>
                    <a:pt x="40" y="78"/>
                  </a:cubicBezTo>
                  <a:cubicBezTo>
                    <a:pt x="45" y="73"/>
                    <a:pt x="47" y="67"/>
                    <a:pt x="47" y="61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32"/>
                    <a:pt x="45" y="27"/>
                    <a:pt x="41" y="22"/>
                  </a:cubicBezTo>
                  <a:close/>
                  <a:moveTo>
                    <a:pt x="43" y="61"/>
                  </a:moveTo>
                  <a:cubicBezTo>
                    <a:pt x="43" y="71"/>
                    <a:pt x="34" y="80"/>
                    <a:pt x="24" y="80"/>
                  </a:cubicBezTo>
                  <a:cubicBezTo>
                    <a:pt x="18" y="80"/>
                    <a:pt x="14" y="78"/>
                    <a:pt x="10" y="74"/>
                  </a:cubicBezTo>
                  <a:cubicBezTo>
                    <a:pt x="6" y="71"/>
                    <a:pt x="4" y="66"/>
                    <a:pt x="4" y="61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3"/>
                    <a:pt x="6" y="28"/>
                    <a:pt x="10" y="25"/>
                  </a:cubicBezTo>
                  <a:cubicBezTo>
                    <a:pt x="13" y="21"/>
                    <a:pt x="17" y="19"/>
                    <a:pt x="22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0" y="19"/>
                    <a:pt x="34" y="21"/>
                    <a:pt x="38" y="25"/>
                  </a:cubicBezTo>
                  <a:cubicBezTo>
                    <a:pt x="41" y="29"/>
                    <a:pt x="43" y="33"/>
                    <a:pt x="43" y="38"/>
                  </a:cubicBezTo>
                  <a:lnTo>
                    <a:pt x="43" y="6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24" name="Google Shape;224;p20"/>
            <p:cNvSpPr/>
            <p:nvPr/>
          </p:nvSpPr>
          <p:spPr>
            <a:xfrm>
              <a:off x="2008188" y="2376488"/>
              <a:ext cx="46038" cy="76200"/>
            </a:xfrm>
            <a:custGeom>
              <a:rect b="b" l="l" r="r" t="t"/>
              <a:pathLst>
                <a:path extrusionOk="0" h="21" w="13"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1" y="18"/>
                    <a:pt x="2" y="19"/>
                  </a:cubicBezTo>
                  <a:cubicBezTo>
                    <a:pt x="3" y="20"/>
                    <a:pt x="4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21"/>
                    <a:pt x="10" y="20"/>
                    <a:pt x="11" y="19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  <a:close/>
                  <a:moveTo>
                    <a:pt x="8" y="15"/>
                  </a:moveTo>
                  <a:cubicBezTo>
                    <a:pt x="8" y="16"/>
                    <a:pt x="8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6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25" name="Google Shape;225;p20"/>
          <p:cNvGrpSpPr/>
          <p:nvPr/>
        </p:nvGrpSpPr>
        <p:grpSpPr>
          <a:xfrm>
            <a:off x="5120405" y="2537047"/>
            <a:ext cx="244570" cy="336063"/>
            <a:chOff x="1920876" y="4264026"/>
            <a:chExt cx="220663" cy="303213"/>
          </a:xfrm>
        </p:grpSpPr>
        <p:sp>
          <p:nvSpPr>
            <p:cNvPr id="226" name="Google Shape;226;p20"/>
            <p:cNvSpPr/>
            <p:nvPr/>
          </p:nvSpPr>
          <p:spPr>
            <a:xfrm>
              <a:off x="2011363" y="4549776"/>
              <a:ext cx="42863" cy="17463"/>
            </a:xfrm>
            <a:custGeom>
              <a:rect b="b" l="l" r="r" t="t"/>
              <a:pathLst>
                <a:path extrusionOk="0" h="5" w="12">
                  <a:moveTo>
                    <a:pt x="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2" y="4"/>
                    <a:pt x="12" y="3"/>
                  </a:cubicBezTo>
                  <a:cubicBezTo>
                    <a:pt x="12" y="1"/>
                    <a:pt x="10" y="0"/>
                    <a:pt x="9" y="0"/>
                  </a:cubicBezTo>
                  <a:close/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27" name="Google Shape;227;p20"/>
            <p:cNvSpPr/>
            <p:nvPr/>
          </p:nvSpPr>
          <p:spPr>
            <a:xfrm>
              <a:off x="1992313" y="4519613"/>
              <a:ext cx="76200" cy="22225"/>
            </a:xfrm>
            <a:custGeom>
              <a:rect b="b" l="l" r="r" t="t"/>
              <a:pathLst>
                <a:path extrusionOk="0" h="6" w="21">
                  <a:moveTo>
                    <a:pt x="1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5"/>
                    <a:pt x="21" y="3"/>
                  </a:cubicBezTo>
                  <a:cubicBezTo>
                    <a:pt x="21" y="2"/>
                    <a:pt x="20" y="0"/>
                    <a:pt x="19" y="0"/>
                  </a:cubicBezTo>
                  <a:close/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28" name="Google Shape;228;p20"/>
            <p:cNvSpPr/>
            <p:nvPr/>
          </p:nvSpPr>
          <p:spPr>
            <a:xfrm>
              <a:off x="1920876" y="4264026"/>
              <a:ext cx="220663" cy="246063"/>
            </a:xfrm>
            <a:custGeom>
              <a:rect b="b" l="l" r="r" t="t"/>
              <a:pathLst>
                <a:path extrusionOk="0" h="68" w="61">
                  <a:moveTo>
                    <a:pt x="57" y="14"/>
                  </a:moveTo>
                  <a:cubicBezTo>
                    <a:pt x="54" y="10"/>
                    <a:pt x="50" y="6"/>
                    <a:pt x="46" y="4"/>
                  </a:cubicBezTo>
                  <a:cubicBezTo>
                    <a:pt x="41" y="1"/>
                    <a:pt x="36" y="0"/>
                    <a:pt x="30" y="0"/>
                  </a:cubicBezTo>
                  <a:cubicBezTo>
                    <a:pt x="22" y="0"/>
                    <a:pt x="15" y="3"/>
                    <a:pt x="9" y="8"/>
                  </a:cubicBezTo>
                  <a:cubicBezTo>
                    <a:pt x="4" y="14"/>
                    <a:pt x="0" y="21"/>
                    <a:pt x="0" y="29"/>
                  </a:cubicBezTo>
                  <a:cubicBezTo>
                    <a:pt x="0" y="33"/>
                    <a:pt x="1" y="37"/>
                    <a:pt x="3" y="40"/>
                  </a:cubicBezTo>
                  <a:cubicBezTo>
                    <a:pt x="4" y="44"/>
                    <a:pt x="7" y="49"/>
                    <a:pt x="10" y="54"/>
                  </a:cubicBezTo>
                  <a:cubicBezTo>
                    <a:pt x="11" y="56"/>
                    <a:pt x="12" y="58"/>
                    <a:pt x="13" y="60"/>
                  </a:cubicBezTo>
                  <a:cubicBezTo>
                    <a:pt x="14" y="64"/>
                    <a:pt x="16" y="66"/>
                    <a:pt x="17" y="67"/>
                  </a:cubicBezTo>
                  <a:cubicBezTo>
                    <a:pt x="17" y="68"/>
                    <a:pt x="18" y="68"/>
                    <a:pt x="19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4" y="68"/>
                    <a:pt x="45" y="68"/>
                    <a:pt x="46" y="67"/>
                  </a:cubicBezTo>
                  <a:cubicBezTo>
                    <a:pt x="46" y="66"/>
                    <a:pt x="47" y="64"/>
                    <a:pt x="48" y="61"/>
                  </a:cubicBezTo>
                  <a:cubicBezTo>
                    <a:pt x="49" y="59"/>
                    <a:pt x="50" y="57"/>
                    <a:pt x="50" y="56"/>
                  </a:cubicBezTo>
                  <a:cubicBezTo>
                    <a:pt x="54" y="50"/>
                    <a:pt x="56" y="45"/>
                    <a:pt x="58" y="41"/>
                  </a:cubicBezTo>
                  <a:cubicBezTo>
                    <a:pt x="60" y="37"/>
                    <a:pt x="61" y="33"/>
                    <a:pt x="61" y="29"/>
                  </a:cubicBezTo>
                  <a:cubicBezTo>
                    <a:pt x="61" y="24"/>
                    <a:pt x="59" y="19"/>
                    <a:pt x="57" y="14"/>
                  </a:cubicBezTo>
                  <a:close/>
                  <a:moveTo>
                    <a:pt x="53" y="39"/>
                  </a:moveTo>
                  <a:cubicBezTo>
                    <a:pt x="51" y="43"/>
                    <a:pt x="49" y="48"/>
                    <a:pt x="46" y="53"/>
                  </a:cubicBezTo>
                  <a:cubicBezTo>
                    <a:pt x="45" y="55"/>
                    <a:pt x="44" y="57"/>
                    <a:pt x="43" y="60"/>
                  </a:cubicBezTo>
                  <a:cubicBezTo>
                    <a:pt x="42" y="61"/>
                    <a:pt x="42" y="62"/>
                    <a:pt x="42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2"/>
                    <a:pt x="19" y="60"/>
                    <a:pt x="18" y="58"/>
                  </a:cubicBezTo>
                  <a:cubicBezTo>
                    <a:pt x="17" y="55"/>
                    <a:pt x="16" y="53"/>
                    <a:pt x="15" y="52"/>
                  </a:cubicBezTo>
                  <a:cubicBezTo>
                    <a:pt x="12" y="46"/>
                    <a:pt x="10" y="42"/>
                    <a:pt x="8" y="39"/>
                  </a:cubicBezTo>
                  <a:cubicBezTo>
                    <a:pt x="7" y="35"/>
                    <a:pt x="6" y="32"/>
                    <a:pt x="6" y="29"/>
                  </a:cubicBezTo>
                  <a:cubicBezTo>
                    <a:pt x="6" y="16"/>
                    <a:pt x="17" y="5"/>
                    <a:pt x="30" y="5"/>
                  </a:cubicBezTo>
                  <a:cubicBezTo>
                    <a:pt x="35" y="5"/>
                    <a:pt x="39" y="6"/>
                    <a:pt x="43" y="8"/>
                  </a:cubicBezTo>
                  <a:cubicBezTo>
                    <a:pt x="47" y="10"/>
                    <a:pt x="50" y="13"/>
                    <a:pt x="52" y="17"/>
                  </a:cubicBezTo>
                  <a:cubicBezTo>
                    <a:pt x="54" y="21"/>
                    <a:pt x="55" y="25"/>
                    <a:pt x="55" y="29"/>
                  </a:cubicBezTo>
                  <a:cubicBezTo>
                    <a:pt x="55" y="32"/>
                    <a:pt x="54" y="36"/>
                    <a:pt x="53" y="39"/>
                  </a:cubicBezTo>
                  <a:close/>
                  <a:moveTo>
                    <a:pt x="53" y="39"/>
                  </a:moveTo>
                  <a:cubicBezTo>
                    <a:pt x="53" y="39"/>
                    <a:pt x="53" y="39"/>
                    <a:pt x="53" y="39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29" name="Google Shape;229;p20"/>
          <p:cNvGrpSpPr/>
          <p:nvPr/>
        </p:nvGrpSpPr>
        <p:grpSpPr>
          <a:xfrm>
            <a:off x="6413399" y="1994568"/>
            <a:ext cx="341340" cy="207620"/>
            <a:chOff x="4921251" y="4322763"/>
            <a:chExt cx="307975" cy="187325"/>
          </a:xfrm>
        </p:grpSpPr>
        <p:sp>
          <p:nvSpPr>
            <p:cNvPr id="230" name="Google Shape;230;p20"/>
            <p:cNvSpPr/>
            <p:nvPr/>
          </p:nvSpPr>
          <p:spPr>
            <a:xfrm>
              <a:off x="4921251" y="4383088"/>
              <a:ext cx="271463" cy="127000"/>
            </a:xfrm>
            <a:custGeom>
              <a:rect b="b" l="l" r="r" t="t"/>
              <a:pathLst>
                <a:path extrusionOk="0" h="35" w="75">
                  <a:moveTo>
                    <a:pt x="60" y="23"/>
                  </a:moveTo>
                  <a:cubicBezTo>
                    <a:pt x="59" y="23"/>
                    <a:pt x="59" y="23"/>
                    <a:pt x="58" y="23"/>
                  </a:cubicBezTo>
                  <a:cubicBezTo>
                    <a:pt x="45" y="25"/>
                    <a:pt x="25" y="28"/>
                    <a:pt x="15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1"/>
                    <a:pt x="6" y="13"/>
                    <a:pt x="5" y="9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8" y="8"/>
                    <a:pt x="7" y="7"/>
                    <a:pt x="7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3"/>
                    <a:pt x="7" y="35"/>
                    <a:pt x="9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4" y="25"/>
                    <a:pt x="75" y="25"/>
                    <a:pt x="75" y="24"/>
                  </a:cubicBezTo>
                  <a:cubicBezTo>
                    <a:pt x="75" y="24"/>
                    <a:pt x="75" y="23"/>
                    <a:pt x="75" y="23"/>
                  </a:cubicBezTo>
                  <a:lnTo>
                    <a:pt x="60" y="23"/>
                  </a:lnTo>
                  <a:close/>
                  <a:moveTo>
                    <a:pt x="60" y="23"/>
                  </a:moveTo>
                  <a:cubicBezTo>
                    <a:pt x="60" y="23"/>
                    <a:pt x="60" y="23"/>
                    <a:pt x="60" y="2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31" name="Google Shape;231;p20"/>
            <p:cNvSpPr/>
            <p:nvPr/>
          </p:nvSpPr>
          <p:spPr>
            <a:xfrm>
              <a:off x="4968876" y="4322763"/>
              <a:ext cx="260350" cy="125413"/>
            </a:xfrm>
            <a:custGeom>
              <a:rect b="b" l="l" r="r" t="t"/>
              <a:pathLst>
                <a:path extrusionOk="0" h="35" w="72">
                  <a:moveTo>
                    <a:pt x="6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0" y="35"/>
                    <a:pt x="72" y="33"/>
                    <a:pt x="72" y="31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lose/>
                  <a:moveTo>
                    <a:pt x="68" y="25"/>
                  </a:moveTo>
                  <a:cubicBezTo>
                    <a:pt x="68" y="26"/>
                    <a:pt x="67" y="26"/>
                    <a:pt x="6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6"/>
                    <a:pt x="61" y="26"/>
                    <a:pt x="61" y="27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1"/>
                    <a:pt x="6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6"/>
                    <a:pt x="4" y="2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1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4"/>
                    <a:pt x="61" y="5"/>
                    <a:pt x="61" y="5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9"/>
                    <a:pt x="62" y="9"/>
                    <a:pt x="62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3"/>
                    <a:pt x="68" y="21"/>
                    <a:pt x="68" y="25"/>
                  </a:cubicBezTo>
                  <a:close/>
                  <a:moveTo>
                    <a:pt x="68" y="25"/>
                  </a:moveTo>
                  <a:cubicBezTo>
                    <a:pt x="68" y="25"/>
                    <a:pt x="68" y="25"/>
                    <a:pt x="68" y="25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32" name="Google Shape;232;p20"/>
            <p:cNvSpPr/>
            <p:nvPr/>
          </p:nvSpPr>
          <p:spPr>
            <a:xfrm>
              <a:off x="5076826" y="4351338"/>
              <a:ext cx="36513" cy="71438"/>
            </a:xfrm>
            <a:custGeom>
              <a:rect b="b" l="l" r="r" t="t"/>
              <a:pathLst>
                <a:path extrusionOk="0" h="20" w="10">
                  <a:moveTo>
                    <a:pt x="6" y="8"/>
                  </a:moveTo>
                  <a:cubicBezTo>
                    <a:pt x="4" y="7"/>
                    <a:pt x="3" y="7"/>
                    <a:pt x="3" y="6"/>
                  </a:cubicBezTo>
                  <a:cubicBezTo>
                    <a:pt x="3" y="5"/>
                    <a:pt x="4" y="4"/>
                    <a:pt x="6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9"/>
                    <a:pt x="3" y="10"/>
                    <a:pt x="5" y="11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7" y="14"/>
                    <a:pt x="6" y="15"/>
                    <a:pt x="5" y="15"/>
                  </a:cubicBezTo>
                  <a:cubicBezTo>
                    <a:pt x="4" y="15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2" y="17"/>
                    <a:pt x="4" y="17"/>
                    <a:pt x="4" y="17"/>
                  </a:cubicBezTo>
                  <a:cubicBezTo>
                    <a:pt x="4" y="17"/>
                    <a:pt x="4" y="17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10" y="15"/>
                    <a:pt x="10" y="13"/>
                  </a:cubicBezTo>
                  <a:cubicBezTo>
                    <a:pt x="10" y="11"/>
                    <a:pt x="9" y="9"/>
                    <a:pt x="6" y="8"/>
                  </a:cubicBezTo>
                  <a:close/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33" name="Google Shape;233;p20"/>
          <p:cNvSpPr/>
          <p:nvPr/>
        </p:nvSpPr>
        <p:spPr>
          <a:xfrm>
            <a:off x="1053347" y="1929467"/>
            <a:ext cx="339583" cy="337822"/>
          </a:xfrm>
          <a:custGeom>
            <a:rect b="b" l="l" r="r" t="t"/>
            <a:pathLst>
              <a:path extrusionOk="0" h="85" w="85">
                <a:moveTo>
                  <a:pt x="84" y="0"/>
                </a:moveTo>
                <a:cubicBezTo>
                  <a:pt x="83" y="0"/>
                  <a:pt x="83" y="0"/>
                  <a:pt x="82" y="0"/>
                </a:cubicBezTo>
                <a:cubicBezTo>
                  <a:pt x="82" y="0"/>
                  <a:pt x="81" y="0"/>
                  <a:pt x="81" y="0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4"/>
                  <a:pt x="0" y="55"/>
                  <a:pt x="0" y="56"/>
                </a:cubicBezTo>
                <a:cubicBezTo>
                  <a:pt x="0" y="57"/>
                  <a:pt x="1" y="58"/>
                  <a:pt x="2" y="58"/>
                </a:cubicBezTo>
                <a:cubicBezTo>
                  <a:pt x="22" y="67"/>
                  <a:pt x="22" y="67"/>
                  <a:pt x="22" y="67"/>
                </a:cubicBezTo>
                <a:cubicBezTo>
                  <a:pt x="32" y="84"/>
                  <a:pt x="32" y="84"/>
                  <a:pt x="32" y="84"/>
                </a:cubicBezTo>
                <a:cubicBezTo>
                  <a:pt x="33" y="84"/>
                  <a:pt x="34" y="85"/>
                  <a:pt x="35" y="85"/>
                </a:cubicBezTo>
                <a:cubicBezTo>
                  <a:pt x="35" y="85"/>
                  <a:pt x="35" y="85"/>
                  <a:pt x="35" y="85"/>
                </a:cubicBezTo>
                <a:cubicBezTo>
                  <a:pt x="35" y="85"/>
                  <a:pt x="36" y="84"/>
                  <a:pt x="37" y="84"/>
                </a:cubicBezTo>
                <a:cubicBezTo>
                  <a:pt x="42" y="74"/>
                  <a:pt x="42" y="74"/>
                  <a:pt x="42" y="74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9" y="85"/>
                  <a:pt x="69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4"/>
                  <a:pt x="72" y="84"/>
                  <a:pt x="72" y="8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1"/>
                  <a:pt x="84" y="0"/>
                </a:cubicBezTo>
                <a:close/>
                <a:moveTo>
                  <a:pt x="8" y="55"/>
                </a:moveTo>
                <a:cubicBezTo>
                  <a:pt x="70" y="14"/>
                  <a:pt x="70" y="14"/>
                  <a:pt x="70" y="14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5" y="62"/>
                  <a:pt x="24" y="62"/>
                </a:cubicBezTo>
                <a:lnTo>
                  <a:pt x="8" y="55"/>
                </a:lnTo>
                <a:close/>
                <a:moveTo>
                  <a:pt x="27" y="64"/>
                </a:moveTo>
                <a:cubicBezTo>
                  <a:pt x="27" y="64"/>
                  <a:pt x="27" y="64"/>
                  <a:pt x="27" y="64"/>
                </a:cubicBezTo>
                <a:cubicBezTo>
                  <a:pt x="77" y="10"/>
                  <a:pt x="77" y="10"/>
                  <a:pt x="77" y="10"/>
                </a:cubicBezTo>
                <a:cubicBezTo>
                  <a:pt x="34" y="77"/>
                  <a:pt x="34" y="77"/>
                  <a:pt x="34" y="77"/>
                </a:cubicBezTo>
                <a:lnTo>
                  <a:pt x="27" y="64"/>
                </a:lnTo>
                <a:close/>
                <a:moveTo>
                  <a:pt x="67" y="79"/>
                </a:moveTo>
                <a:cubicBezTo>
                  <a:pt x="44" y="70"/>
                  <a:pt x="44" y="70"/>
                  <a:pt x="44" y="70"/>
                </a:cubicBezTo>
                <a:cubicBezTo>
                  <a:pt x="44" y="69"/>
                  <a:pt x="43" y="69"/>
                  <a:pt x="43" y="69"/>
                </a:cubicBezTo>
                <a:cubicBezTo>
                  <a:pt x="78" y="15"/>
                  <a:pt x="78" y="15"/>
                  <a:pt x="78" y="15"/>
                </a:cubicBezTo>
                <a:lnTo>
                  <a:pt x="67" y="79"/>
                </a:lnTo>
                <a:close/>
                <a:moveTo>
                  <a:pt x="67" y="79"/>
                </a:moveTo>
                <a:cubicBezTo>
                  <a:pt x="67" y="79"/>
                  <a:pt x="67" y="79"/>
                  <a:pt x="67" y="79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34" name="Google Shape;234;p20"/>
          <p:cNvGrpSpPr/>
          <p:nvPr/>
        </p:nvGrpSpPr>
        <p:grpSpPr>
          <a:xfrm>
            <a:off x="623358" y="4105484"/>
            <a:ext cx="7901682" cy="602588"/>
            <a:chOff x="831144" y="5266742"/>
            <a:chExt cx="10535576" cy="803451"/>
          </a:xfrm>
        </p:grpSpPr>
        <p:grpSp>
          <p:nvGrpSpPr>
            <p:cNvPr id="235" name="Google Shape;235;p20"/>
            <p:cNvGrpSpPr/>
            <p:nvPr/>
          </p:nvGrpSpPr>
          <p:grpSpPr>
            <a:xfrm>
              <a:off x="831144" y="5266742"/>
              <a:ext cx="1587182" cy="803451"/>
              <a:chOff x="2075465" y="4300846"/>
              <a:chExt cx="1587182" cy="803451"/>
            </a:xfrm>
          </p:grpSpPr>
          <p:sp>
            <p:nvSpPr>
              <p:cNvPr id="236" name="Google Shape;236;p20"/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2014</a:t>
                </a:r>
                <a:endParaRPr sz="1100"/>
              </a:p>
            </p:txBody>
          </p:sp>
          <p:sp>
            <p:nvSpPr>
              <p:cNvPr id="237" name="Google Shape;237;p20"/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random text.</a:t>
                </a:r>
                <a:endParaRPr sz="1100"/>
              </a:p>
            </p:txBody>
          </p:sp>
        </p:grpSp>
        <p:grpSp>
          <p:nvGrpSpPr>
            <p:cNvPr id="238" name="Google Shape;238;p20"/>
            <p:cNvGrpSpPr/>
            <p:nvPr/>
          </p:nvGrpSpPr>
          <p:grpSpPr>
            <a:xfrm>
              <a:off x="2619649" y="5266742"/>
              <a:ext cx="1587182" cy="803451"/>
              <a:chOff x="2075465" y="4300846"/>
              <a:chExt cx="1587182" cy="803451"/>
            </a:xfrm>
          </p:grpSpPr>
          <p:sp>
            <p:nvSpPr>
              <p:cNvPr id="239" name="Google Shape;239;p20"/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2015</a:t>
                </a:r>
                <a:endParaRPr sz="1100"/>
              </a:p>
            </p:txBody>
          </p:sp>
          <p:sp>
            <p:nvSpPr>
              <p:cNvPr id="240" name="Google Shape;240;p20"/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random text.</a:t>
                </a:r>
                <a:endParaRPr sz="1100"/>
              </a:p>
            </p:txBody>
          </p:sp>
        </p:grpSp>
        <p:grpSp>
          <p:nvGrpSpPr>
            <p:cNvPr id="241" name="Google Shape;241;p20"/>
            <p:cNvGrpSpPr/>
            <p:nvPr/>
          </p:nvGrpSpPr>
          <p:grpSpPr>
            <a:xfrm>
              <a:off x="6195488" y="5266742"/>
              <a:ext cx="1587182" cy="803451"/>
              <a:chOff x="2075465" y="4300846"/>
              <a:chExt cx="1587182" cy="803451"/>
            </a:xfrm>
          </p:grpSpPr>
          <p:sp>
            <p:nvSpPr>
              <p:cNvPr id="242" name="Google Shape;242;p20"/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2017</a:t>
                </a:r>
                <a:endParaRPr sz="1100"/>
              </a:p>
            </p:txBody>
          </p:sp>
          <p:sp>
            <p:nvSpPr>
              <p:cNvPr id="243" name="Google Shape;243;p20"/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random text.</a:t>
                </a:r>
                <a:endParaRPr sz="1100"/>
              </a:p>
            </p:txBody>
          </p:sp>
        </p:grpSp>
        <p:grpSp>
          <p:nvGrpSpPr>
            <p:cNvPr id="244" name="Google Shape;244;p20"/>
            <p:cNvGrpSpPr/>
            <p:nvPr/>
          </p:nvGrpSpPr>
          <p:grpSpPr>
            <a:xfrm>
              <a:off x="9779538" y="5266742"/>
              <a:ext cx="1587182" cy="803451"/>
              <a:chOff x="2075465" y="4300846"/>
              <a:chExt cx="1587182" cy="803451"/>
            </a:xfrm>
          </p:grpSpPr>
          <p:sp>
            <p:nvSpPr>
              <p:cNvPr id="245" name="Google Shape;245;p20"/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2019</a:t>
                </a:r>
                <a:endParaRPr sz="1100"/>
              </a:p>
            </p:txBody>
          </p:sp>
          <p:sp>
            <p:nvSpPr>
              <p:cNvPr id="246" name="Google Shape;246;p20"/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random text.</a:t>
                </a:r>
                <a:endParaRPr sz="1100"/>
              </a:p>
            </p:txBody>
          </p:sp>
        </p:grpSp>
        <p:grpSp>
          <p:nvGrpSpPr>
            <p:cNvPr id="247" name="Google Shape;247;p20"/>
            <p:cNvGrpSpPr/>
            <p:nvPr/>
          </p:nvGrpSpPr>
          <p:grpSpPr>
            <a:xfrm>
              <a:off x="4403463" y="5266742"/>
              <a:ext cx="1587182" cy="803451"/>
              <a:chOff x="2075465" y="4300846"/>
              <a:chExt cx="1587182" cy="803451"/>
            </a:xfrm>
          </p:grpSpPr>
          <p:sp>
            <p:nvSpPr>
              <p:cNvPr id="248" name="Google Shape;248;p20"/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2016</a:t>
                </a:r>
                <a:endParaRPr sz="1100"/>
              </a:p>
            </p:txBody>
          </p:sp>
          <p:sp>
            <p:nvSpPr>
              <p:cNvPr id="249" name="Google Shape;249;p20"/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random text.</a:t>
                </a:r>
                <a:endParaRPr sz="1100"/>
              </a:p>
            </p:txBody>
          </p:sp>
        </p:grpSp>
        <p:grpSp>
          <p:nvGrpSpPr>
            <p:cNvPr id="250" name="Google Shape;250;p20"/>
            <p:cNvGrpSpPr/>
            <p:nvPr/>
          </p:nvGrpSpPr>
          <p:grpSpPr>
            <a:xfrm>
              <a:off x="7987514" y="5266742"/>
              <a:ext cx="1587182" cy="803451"/>
              <a:chOff x="2075465" y="4300846"/>
              <a:chExt cx="1587182" cy="803451"/>
            </a:xfrm>
          </p:grpSpPr>
          <p:sp>
            <p:nvSpPr>
              <p:cNvPr id="251" name="Google Shape;251;p20"/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2018</a:t>
                </a:r>
                <a:endParaRPr sz="1100"/>
              </a:p>
            </p:txBody>
          </p:sp>
          <p:sp>
            <p:nvSpPr>
              <p:cNvPr id="252" name="Google Shape;252;p20"/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random text.</a:t>
                </a:r>
                <a:endParaRPr sz="1100"/>
              </a:p>
            </p:txBody>
          </p:sp>
        </p:grpSp>
      </p:grpSp>
      <p:cxnSp>
        <p:nvCxnSpPr>
          <p:cNvPr id="253" name="Google Shape;253;p20"/>
          <p:cNvCxnSpPr>
            <a:stCxn id="254" idx="4"/>
            <a:endCxn id="236" idx="0"/>
          </p:cNvCxnSpPr>
          <p:nvPr/>
        </p:nvCxnSpPr>
        <p:spPr>
          <a:xfrm>
            <a:off x="1218551" y="2754684"/>
            <a:ext cx="0" cy="135090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254" name="Google Shape;254;p20"/>
          <p:cNvSpPr/>
          <p:nvPr/>
        </p:nvSpPr>
        <p:spPr>
          <a:xfrm>
            <a:off x="1169755" y="2657091"/>
            <a:ext cx="97593" cy="97593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55" name="Google Shape;255;p20"/>
          <p:cNvCxnSpPr>
            <a:stCxn id="256" idx="4"/>
          </p:cNvCxnSpPr>
          <p:nvPr/>
        </p:nvCxnSpPr>
        <p:spPr>
          <a:xfrm>
            <a:off x="3897791" y="2754684"/>
            <a:ext cx="0" cy="125340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256" name="Google Shape;256;p20"/>
          <p:cNvSpPr/>
          <p:nvPr/>
        </p:nvSpPr>
        <p:spPr>
          <a:xfrm>
            <a:off x="3848994" y="2657091"/>
            <a:ext cx="97593" cy="97593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57" name="Google Shape;257;p20"/>
          <p:cNvCxnSpPr>
            <a:stCxn id="258" idx="4"/>
            <a:endCxn id="251" idx="0"/>
          </p:cNvCxnSpPr>
          <p:nvPr/>
        </p:nvCxnSpPr>
        <p:spPr>
          <a:xfrm>
            <a:off x="6584069" y="2754684"/>
            <a:ext cx="1800" cy="135090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258" name="Google Shape;258;p20"/>
          <p:cNvSpPr/>
          <p:nvPr/>
        </p:nvSpPr>
        <p:spPr>
          <a:xfrm>
            <a:off x="6535273" y="2657091"/>
            <a:ext cx="97593" cy="97593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9" name="Google Shape;259;p20"/>
          <p:cNvSpPr/>
          <p:nvPr/>
        </p:nvSpPr>
        <p:spPr>
          <a:xfrm>
            <a:off x="2511134" y="3262719"/>
            <a:ext cx="97593" cy="97593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0" name="Google Shape;260;p20"/>
          <p:cNvSpPr/>
          <p:nvPr/>
        </p:nvSpPr>
        <p:spPr>
          <a:xfrm>
            <a:off x="5193893" y="3262719"/>
            <a:ext cx="97593" cy="97593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1" name="Google Shape;261;p20"/>
          <p:cNvSpPr/>
          <p:nvPr/>
        </p:nvSpPr>
        <p:spPr>
          <a:xfrm>
            <a:off x="7876652" y="3262719"/>
            <a:ext cx="97593" cy="97593"/>
          </a:xfrm>
          <a:prstGeom prst="ellipse">
            <a:avLst/>
          </a:prstGeom>
          <a:solidFill>
            <a:schemeClr val="accent3"/>
          </a:solidFill>
          <a:ln cap="flat" cmpd="sng" w="12700">
            <a:solidFill>
              <a:srgbClr val="BFDD8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62" name="Google Shape;262;p20"/>
          <p:cNvCxnSpPr>
            <a:stCxn id="260" idx="4"/>
            <a:endCxn id="242" idx="0"/>
          </p:cNvCxnSpPr>
          <p:nvPr/>
        </p:nvCxnSpPr>
        <p:spPr>
          <a:xfrm flipH="1">
            <a:off x="5241789" y="3360312"/>
            <a:ext cx="900" cy="74520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263" name="Google Shape;263;p20"/>
          <p:cNvCxnSpPr/>
          <p:nvPr/>
        </p:nvCxnSpPr>
        <p:spPr>
          <a:xfrm>
            <a:off x="7925008" y="3360312"/>
            <a:ext cx="0" cy="745172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264" name="Google Shape;264;p20"/>
          <p:cNvCxnSpPr/>
          <p:nvPr/>
        </p:nvCxnSpPr>
        <p:spPr>
          <a:xfrm>
            <a:off x="2559490" y="3360312"/>
            <a:ext cx="0" cy="745172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1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273" name="Google Shape;273;p21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grpSp>
        <p:nvGrpSpPr>
          <p:cNvPr id="274" name="Google Shape;274;p21"/>
          <p:cNvGrpSpPr/>
          <p:nvPr/>
        </p:nvGrpSpPr>
        <p:grpSpPr>
          <a:xfrm>
            <a:off x="2501150" y="3950057"/>
            <a:ext cx="4163599" cy="757943"/>
            <a:chOff x="3334867" y="4801401"/>
            <a:chExt cx="5551466" cy="1010590"/>
          </a:xfrm>
        </p:grpSpPr>
        <p:grpSp>
          <p:nvGrpSpPr>
            <p:cNvPr id="275" name="Google Shape;275;p21"/>
            <p:cNvGrpSpPr/>
            <p:nvPr/>
          </p:nvGrpSpPr>
          <p:grpSpPr>
            <a:xfrm>
              <a:off x="3334867" y="4801401"/>
              <a:ext cx="1775100" cy="1010590"/>
              <a:chOff x="1981494" y="4300846"/>
              <a:chExt cx="1775100" cy="1010590"/>
            </a:xfrm>
          </p:grpSpPr>
          <p:sp>
            <p:nvSpPr>
              <p:cNvPr id="276" name="Google Shape;276;p21"/>
              <p:cNvSpPr txBox="1"/>
              <p:nvPr/>
            </p:nvSpPr>
            <p:spPr>
              <a:xfrm>
                <a:off x="2167035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277" name="Google Shape;277;p21"/>
              <p:cNvSpPr txBox="1"/>
              <p:nvPr/>
            </p:nvSpPr>
            <p:spPr>
              <a:xfrm>
                <a:off x="1981494" y="4619036"/>
                <a:ext cx="17751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278" name="Google Shape;278;p21"/>
            <p:cNvGrpSpPr/>
            <p:nvPr/>
          </p:nvGrpSpPr>
          <p:grpSpPr>
            <a:xfrm>
              <a:off x="7052733" y="4801401"/>
              <a:ext cx="1833600" cy="1010590"/>
              <a:chOff x="1952218" y="4300846"/>
              <a:chExt cx="1833600" cy="1010590"/>
            </a:xfrm>
          </p:grpSpPr>
          <p:sp>
            <p:nvSpPr>
              <p:cNvPr id="279" name="Google Shape;279;p21"/>
              <p:cNvSpPr txBox="1"/>
              <p:nvPr/>
            </p:nvSpPr>
            <p:spPr>
              <a:xfrm>
                <a:off x="2167035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280" name="Google Shape;280;p21"/>
              <p:cNvSpPr txBox="1"/>
              <p:nvPr/>
            </p:nvSpPr>
            <p:spPr>
              <a:xfrm>
                <a:off x="1952218" y="4619036"/>
                <a:ext cx="18336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</p:grpSp>
      <p:grpSp>
        <p:nvGrpSpPr>
          <p:cNvPr id="281" name="Google Shape;281;p21"/>
          <p:cNvGrpSpPr/>
          <p:nvPr/>
        </p:nvGrpSpPr>
        <p:grpSpPr>
          <a:xfrm>
            <a:off x="1096675" y="1545012"/>
            <a:ext cx="6950650" cy="757938"/>
            <a:chOff x="1462233" y="1780177"/>
            <a:chExt cx="9267534" cy="1010584"/>
          </a:xfrm>
        </p:grpSpPr>
        <p:grpSp>
          <p:nvGrpSpPr>
            <p:cNvPr id="282" name="Google Shape;282;p21"/>
            <p:cNvGrpSpPr/>
            <p:nvPr/>
          </p:nvGrpSpPr>
          <p:grpSpPr>
            <a:xfrm>
              <a:off x="1462233" y="1780177"/>
              <a:ext cx="1770900" cy="1010584"/>
              <a:chOff x="1983604" y="4300846"/>
              <a:chExt cx="1770900" cy="1010584"/>
            </a:xfrm>
          </p:grpSpPr>
          <p:sp>
            <p:nvSpPr>
              <p:cNvPr id="283" name="Google Shape;283;p21"/>
              <p:cNvSpPr txBox="1"/>
              <p:nvPr/>
            </p:nvSpPr>
            <p:spPr>
              <a:xfrm>
                <a:off x="2167035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284" name="Google Shape;284;p21"/>
              <p:cNvSpPr txBox="1"/>
              <p:nvPr/>
            </p:nvSpPr>
            <p:spPr>
              <a:xfrm>
                <a:off x="1983604" y="4619030"/>
                <a:ext cx="17709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285" name="Google Shape;285;p21"/>
            <p:cNvGrpSpPr/>
            <p:nvPr/>
          </p:nvGrpSpPr>
          <p:grpSpPr>
            <a:xfrm>
              <a:off x="5210600" y="1780177"/>
              <a:ext cx="1770900" cy="1010584"/>
              <a:chOff x="1983657" y="4300846"/>
              <a:chExt cx="1770900" cy="1010584"/>
            </a:xfrm>
          </p:grpSpPr>
          <p:sp>
            <p:nvSpPr>
              <p:cNvPr id="286" name="Google Shape;286;p21"/>
              <p:cNvSpPr txBox="1"/>
              <p:nvPr/>
            </p:nvSpPr>
            <p:spPr>
              <a:xfrm>
                <a:off x="2167035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287" name="Google Shape;287;p21"/>
              <p:cNvSpPr txBox="1"/>
              <p:nvPr/>
            </p:nvSpPr>
            <p:spPr>
              <a:xfrm>
                <a:off x="1983657" y="4619030"/>
                <a:ext cx="17709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288" name="Google Shape;288;p21"/>
            <p:cNvGrpSpPr/>
            <p:nvPr/>
          </p:nvGrpSpPr>
          <p:grpSpPr>
            <a:xfrm>
              <a:off x="8958867" y="1780177"/>
              <a:ext cx="1770900" cy="1010584"/>
              <a:chOff x="1983609" y="4300846"/>
              <a:chExt cx="1770900" cy="1010584"/>
            </a:xfrm>
          </p:grpSpPr>
          <p:sp>
            <p:nvSpPr>
              <p:cNvPr id="289" name="Google Shape;289;p21"/>
              <p:cNvSpPr txBox="1"/>
              <p:nvPr/>
            </p:nvSpPr>
            <p:spPr>
              <a:xfrm>
                <a:off x="2167035" y="43008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290" name="Google Shape;290;p21"/>
              <p:cNvSpPr txBox="1"/>
              <p:nvPr/>
            </p:nvSpPr>
            <p:spPr>
              <a:xfrm>
                <a:off x="1983609" y="4619030"/>
                <a:ext cx="17709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</p:grpSp>
      <p:sp>
        <p:nvSpPr>
          <p:cNvPr id="291" name="Google Shape;291;p21"/>
          <p:cNvSpPr/>
          <p:nvPr/>
        </p:nvSpPr>
        <p:spPr>
          <a:xfrm>
            <a:off x="4402208" y="2991502"/>
            <a:ext cx="339583" cy="274481"/>
          </a:xfrm>
          <a:custGeom>
            <a:rect b="b" l="l" r="r" t="t"/>
            <a:pathLst>
              <a:path extrusionOk="0" h="69" w="85">
                <a:moveTo>
                  <a:pt x="80" y="11"/>
                </a:moveTo>
                <a:cubicBezTo>
                  <a:pt x="58" y="11"/>
                  <a:pt x="58" y="11"/>
                  <a:pt x="58" y="11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2"/>
                  <a:pt x="56" y="0"/>
                  <a:pt x="5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7" y="2"/>
                  <a:pt x="27" y="5"/>
                </a:cubicBezTo>
                <a:cubicBezTo>
                  <a:pt x="27" y="11"/>
                  <a:pt x="27" y="11"/>
                  <a:pt x="27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0" y="13"/>
                  <a:pt x="0" y="1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2" y="69"/>
                  <a:pt x="5" y="69"/>
                </a:cubicBezTo>
                <a:cubicBezTo>
                  <a:pt x="80" y="69"/>
                  <a:pt x="80" y="69"/>
                  <a:pt x="80" y="69"/>
                </a:cubicBezTo>
                <a:cubicBezTo>
                  <a:pt x="83" y="69"/>
                  <a:pt x="85" y="67"/>
                  <a:pt x="85" y="64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3"/>
                  <a:pt x="83" y="11"/>
                  <a:pt x="80" y="11"/>
                </a:cubicBezTo>
                <a:close/>
                <a:moveTo>
                  <a:pt x="32" y="5"/>
                </a:moveTo>
                <a:cubicBezTo>
                  <a:pt x="53" y="5"/>
                  <a:pt x="53" y="5"/>
                  <a:pt x="53" y="5"/>
                </a:cubicBezTo>
                <a:cubicBezTo>
                  <a:pt x="53" y="11"/>
                  <a:pt x="53" y="11"/>
                  <a:pt x="53" y="11"/>
                </a:cubicBezTo>
                <a:cubicBezTo>
                  <a:pt x="32" y="11"/>
                  <a:pt x="32" y="11"/>
                  <a:pt x="32" y="11"/>
                </a:cubicBezTo>
                <a:lnTo>
                  <a:pt x="32" y="5"/>
                </a:lnTo>
                <a:close/>
                <a:moveTo>
                  <a:pt x="80" y="64"/>
                </a:moveTo>
                <a:cubicBezTo>
                  <a:pt x="5" y="64"/>
                  <a:pt x="5" y="64"/>
                  <a:pt x="5" y="64"/>
                </a:cubicBezTo>
                <a:cubicBezTo>
                  <a:pt x="5" y="32"/>
                  <a:pt x="5" y="32"/>
                  <a:pt x="5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40"/>
                  <a:pt x="29" y="42"/>
                  <a:pt x="32" y="42"/>
                </a:cubicBezTo>
                <a:cubicBezTo>
                  <a:pt x="53" y="42"/>
                  <a:pt x="53" y="42"/>
                  <a:pt x="53" y="42"/>
                </a:cubicBezTo>
                <a:cubicBezTo>
                  <a:pt x="56" y="42"/>
                  <a:pt x="58" y="40"/>
                  <a:pt x="58" y="37"/>
                </a:cubicBezTo>
                <a:cubicBezTo>
                  <a:pt x="58" y="32"/>
                  <a:pt x="58" y="32"/>
                  <a:pt x="58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64"/>
                </a:lnTo>
                <a:close/>
                <a:moveTo>
                  <a:pt x="32" y="32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37"/>
                  <a:pt x="53" y="37"/>
                  <a:pt x="53" y="37"/>
                </a:cubicBezTo>
                <a:cubicBezTo>
                  <a:pt x="32" y="37"/>
                  <a:pt x="32" y="37"/>
                  <a:pt x="32" y="37"/>
                </a:cubicBezTo>
                <a:lnTo>
                  <a:pt x="32" y="32"/>
                </a:lnTo>
                <a:close/>
                <a:moveTo>
                  <a:pt x="80" y="26"/>
                </a:moveTo>
                <a:cubicBezTo>
                  <a:pt x="5" y="26"/>
                  <a:pt x="5" y="26"/>
                  <a:pt x="5" y="26"/>
                </a:cubicBezTo>
                <a:cubicBezTo>
                  <a:pt x="5" y="16"/>
                  <a:pt x="5" y="16"/>
                  <a:pt x="5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2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92" name="Google Shape;292;p21"/>
          <p:cNvGrpSpPr/>
          <p:nvPr/>
        </p:nvGrpSpPr>
        <p:grpSpPr>
          <a:xfrm>
            <a:off x="7213445" y="2958952"/>
            <a:ext cx="339583" cy="339582"/>
            <a:chOff x="5938838" y="3273426"/>
            <a:chExt cx="306388" cy="306388"/>
          </a:xfrm>
        </p:grpSpPr>
        <p:sp>
          <p:nvSpPr>
            <p:cNvPr id="293" name="Google Shape;293;p21"/>
            <p:cNvSpPr/>
            <p:nvPr/>
          </p:nvSpPr>
          <p:spPr>
            <a:xfrm>
              <a:off x="6040438" y="3381376"/>
              <a:ext cx="50800" cy="93663"/>
            </a:xfrm>
            <a:custGeom>
              <a:rect b="b" l="l" r="r" t="t"/>
              <a:pathLst>
                <a:path extrusionOk="0" h="26" w="14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4" name="Google Shape;294;p21"/>
            <p:cNvSpPr/>
            <p:nvPr/>
          </p:nvSpPr>
          <p:spPr>
            <a:xfrm>
              <a:off x="6094413" y="3475038"/>
              <a:ext cx="14288" cy="11113"/>
            </a:xfrm>
            <a:custGeom>
              <a:rect b="b" l="l" r="r" t="t"/>
              <a:pathLst>
                <a:path extrusionOk="0" h="3" w="4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5" name="Google Shape;295;p21"/>
            <p:cNvSpPr/>
            <p:nvPr/>
          </p:nvSpPr>
          <p:spPr>
            <a:xfrm>
              <a:off x="6000751" y="3273426"/>
              <a:ext cx="198438" cy="249238"/>
            </a:xfrm>
            <a:custGeom>
              <a:rect b="b" l="l" r="r" t="t"/>
              <a:pathLst>
                <a:path extrusionOk="0" h="69" w="55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6" name="Google Shape;296;p21"/>
            <p:cNvSpPr/>
            <p:nvPr/>
          </p:nvSpPr>
          <p:spPr>
            <a:xfrm>
              <a:off x="6018213" y="3559176"/>
              <a:ext cx="155575" cy="20638"/>
            </a:xfrm>
            <a:custGeom>
              <a:rect b="b" l="l" r="r" t="t"/>
              <a:pathLst>
                <a:path extrusionOk="0" h="6" w="43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7" name="Google Shape;297;p21"/>
            <p:cNvSpPr/>
            <p:nvPr/>
          </p:nvSpPr>
          <p:spPr>
            <a:xfrm>
              <a:off x="6086476" y="3505201"/>
              <a:ext cx="19050" cy="71438"/>
            </a:xfrm>
            <a:custGeom>
              <a:rect b="b" l="l" r="r" t="t"/>
              <a:pathLst>
                <a:path extrusionOk="0" h="20" w="5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8" name="Google Shape;298;p21"/>
            <p:cNvSpPr/>
            <p:nvPr/>
          </p:nvSpPr>
          <p:spPr>
            <a:xfrm>
              <a:off x="6176963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9" name="Google Shape;299;p21"/>
            <p:cNvSpPr/>
            <p:nvPr/>
          </p:nvSpPr>
          <p:spPr>
            <a:xfrm>
              <a:off x="5938838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00" name="Google Shape;300;p21"/>
          <p:cNvGrpSpPr/>
          <p:nvPr/>
        </p:nvGrpSpPr>
        <p:grpSpPr>
          <a:xfrm>
            <a:off x="3072248" y="2959832"/>
            <a:ext cx="188267" cy="337822"/>
            <a:chOff x="1946276" y="2287588"/>
            <a:chExt cx="169863" cy="304800"/>
          </a:xfrm>
        </p:grpSpPr>
        <p:sp>
          <p:nvSpPr>
            <p:cNvPr id="301" name="Google Shape;301;p21"/>
            <p:cNvSpPr/>
            <p:nvPr/>
          </p:nvSpPr>
          <p:spPr>
            <a:xfrm>
              <a:off x="1946276" y="2287588"/>
              <a:ext cx="169863" cy="304800"/>
            </a:xfrm>
            <a:custGeom>
              <a:rect b="b" l="l" r="r" t="t"/>
              <a:pathLst>
                <a:path extrusionOk="0" h="85" w="47">
                  <a:moveTo>
                    <a:pt x="41" y="22"/>
                  </a:moveTo>
                  <a:cubicBezTo>
                    <a:pt x="37" y="18"/>
                    <a:pt x="32" y="15"/>
                    <a:pt x="26" y="14"/>
                  </a:cubicBezTo>
                  <a:cubicBezTo>
                    <a:pt x="26" y="9"/>
                    <a:pt x="24" y="5"/>
                    <a:pt x="21" y="2"/>
                  </a:cubicBezTo>
                  <a:cubicBezTo>
                    <a:pt x="20" y="1"/>
                    <a:pt x="19" y="1"/>
                    <a:pt x="18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2" y="4"/>
                    <a:pt x="13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7" y="4"/>
                    <a:pt x="18" y="6"/>
                  </a:cubicBezTo>
                  <a:cubicBezTo>
                    <a:pt x="20" y="7"/>
                    <a:pt x="21" y="10"/>
                    <a:pt x="21" y="14"/>
                  </a:cubicBezTo>
                  <a:cubicBezTo>
                    <a:pt x="9" y="15"/>
                    <a:pt x="0" y="26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2" y="73"/>
                    <a:pt x="7" y="78"/>
                  </a:cubicBezTo>
                  <a:cubicBezTo>
                    <a:pt x="11" y="82"/>
                    <a:pt x="17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30" y="85"/>
                    <a:pt x="36" y="82"/>
                    <a:pt x="40" y="78"/>
                  </a:cubicBezTo>
                  <a:cubicBezTo>
                    <a:pt x="45" y="73"/>
                    <a:pt x="47" y="67"/>
                    <a:pt x="47" y="61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32"/>
                    <a:pt x="45" y="27"/>
                    <a:pt x="41" y="22"/>
                  </a:cubicBezTo>
                  <a:close/>
                  <a:moveTo>
                    <a:pt x="43" y="61"/>
                  </a:moveTo>
                  <a:cubicBezTo>
                    <a:pt x="43" y="71"/>
                    <a:pt x="34" y="80"/>
                    <a:pt x="24" y="80"/>
                  </a:cubicBezTo>
                  <a:cubicBezTo>
                    <a:pt x="18" y="80"/>
                    <a:pt x="14" y="78"/>
                    <a:pt x="10" y="74"/>
                  </a:cubicBezTo>
                  <a:cubicBezTo>
                    <a:pt x="6" y="71"/>
                    <a:pt x="4" y="66"/>
                    <a:pt x="4" y="61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3"/>
                    <a:pt x="6" y="28"/>
                    <a:pt x="10" y="25"/>
                  </a:cubicBezTo>
                  <a:cubicBezTo>
                    <a:pt x="13" y="21"/>
                    <a:pt x="17" y="19"/>
                    <a:pt x="22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0" y="19"/>
                    <a:pt x="34" y="21"/>
                    <a:pt x="38" y="25"/>
                  </a:cubicBezTo>
                  <a:cubicBezTo>
                    <a:pt x="41" y="29"/>
                    <a:pt x="43" y="33"/>
                    <a:pt x="43" y="38"/>
                  </a:cubicBezTo>
                  <a:lnTo>
                    <a:pt x="43" y="6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02" name="Google Shape;302;p21"/>
            <p:cNvSpPr/>
            <p:nvPr/>
          </p:nvSpPr>
          <p:spPr>
            <a:xfrm>
              <a:off x="2008188" y="2376488"/>
              <a:ext cx="46038" cy="76200"/>
            </a:xfrm>
            <a:custGeom>
              <a:rect b="b" l="l" r="r" t="t"/>
              <a:pathLst>
                <a:path extrusionOk="0" h="21" w="13"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1" y="18"/>
                    <a:pt x="2" y="19"/>
                  </a:cubicBezTo>
                  <a:cubicBezTo>
                    <a:pt x="3" y="20"/>
                    <a:pt x="4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21"/>
                    <a:pt x="10" y="20"/>
                    <a:pt x="11" y="19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  <a:close/>
                  <a:moveTo>
                    <a:pt x="8" y="15"/>
                  </a:moveTo>
                  <a:cubicBezTo>
                    <a:pt x="8" y="16"/>
                    <a:pt x="8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6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03" name="Google Shape;303;p21"/>
          <p:cNvGrpSpPr/>
          <p:nvPr/>
        </p:nvGrpSpPr>
        <p:grpSpPr>
          <a:xfrm>
            <a:off x="5855333" y="2960711"/>
            <a:ext cx="244570" cy="336063"/>
            <a:chOff x="1920876" y="4264026"/>
            <a:chExt cx="220663" cy="303213"/>
          </a:xfrm>
        </p:grpSpPr>
        <p:sp>
          <p:nvSpPr>
            <p:cNvPr id="304" name="Google Shape;304;p21"/>
            <p:cNvSpPr/>
            <p:nvPr/>
          </p:nvSpPr>
          <p:spPr>
            <a:xfrm>
              <a:off x="2011363" y="4549776"/>
              <a:ext cx="42863" cy="17463"/>
            </a:xfrm>
            <a:custGeom>
              <a:rect b="b" l="l" r="r" t="t"/>
              <a:pathLst>
                <a:path extrusionOk="0" h="5" w="12">
                  <a:moveTo>
                    <a:pt x="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2" y="4"/>
                    <a:pt x="12" y="3"/>
                  </a:cubicBezTo>
                  <a:cubicBezTo>
                    <a:pt x="12" y="1"/>
                    <a:pt x="10" y="0"/>
                    <a:pt x="9" y="0"/>
                  </a:cubicBezTo>
                  <a:close/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05" name="Google Shape;305;p21"/>
            <p:cNvSpPr/>
            <p:nvPr/>
          </p:nvSpPr>
          <p:spPr>
            <a:xfrm>
              <a:off x="1992313" y="4519613"/>
              <a:ext cx="76200" cy="22225"/>
            </a:xfrm>
            <a:custGeom>
              <a:rect b="b" l="l" r="r" t="t"/>
              <a:pathLst>
                <a:path extrusionOk="0" h="6" w="21">
                  <a:moveTo>
                    <a:pt x="1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5"/>
                    <a:pt x="21" y="3"/>
                  </a:cubicBezTo>
                  <a:cubicBezTo>
                    <a:pt x="21" y="2"/>
                    <a:pt x="20" y="0"/>
                    <a:pt x="19" y="0"/>
                  </a:cubicBezTo>
                  <a:close/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06" name="Google Shape;306;p21"/>
            <p:cNvSpPr/>
            <p:nvPr/>
          </p:nvSpPr>
          <p:spPr>
            <a:xfrm>
              <a:off x="1920876" y="4264026"/>
              <a:ext cx="220663" cy="246063"/>
            </a:xfrm>
            <a:custGeom>
              <a:rect b="b" l="l" r="r" t="t"/>
              <a:pathLst>
                <a:path extrusionOk="0" h="68" w="61">
                  <a:moveTo>
                    <a:pt x="57" y="14"/>
                  </a:moveTo>
                  <a:cubicBezTo>
                    <a:pt x="54" y="10"/>
                    <a:pt x="50" y="6"/>
                    <a:pt x="46" y="4"/>
                  </a:cubicBezTo>
                  <a:cubicBezTo>
                    <a:pt x="41" y="1"/>
                    <a:pt x="36" y="0"/>
                    <a:pt x="30" y="0"/>
                  </a:cubicBezTo>
                  <a:cubicBezTo>
                    <a:pt x="22" y="0"/>
                    <a:pt x="15" y="3"/>
                    <a:pt x="9" y="8"/>
                  </a:cubicBezTo>
                  <a:cubicBezTo>
                    <a:pt x="4" y="14"/>
                    <a:pt x="0" y="21"/>
                    <a:pt x="0" y="29"/>
                  </a:cubicBezTo>
                  <a:cubicBezTo>
                    <a:pt x="0" y="33"/>
                    <a:pt x="1" y="37"/>
                    <a:pt x="3" y="40"/>
                  </a:cubicBezTo>
                  <a:cubicBezTo>
                    <a:pt x="4" y="44"/>
                    <a:pt x="7" y="49"/>
                    <a:pt x="10" y="54"/>
                  </a:cubicBezTo>
                  <a:cubicBezTo>
                    <a:pt x="11" y="56"/>
                    <a:pt x="12" y="58"/>
                    <a:pt x="13" y="60"/>
                  </a:cubicBezTo>
                  <a:cubicBezTo>
                    <a:pt x="14" y="64"/>
                    <a:pt x="16" y="66"/>
                    <a:pt x="17" y="67"/>
                  </a:cubicBezTo>
                  <a:cubicBezTo>
                    <a:pt x="17" y="68"/>
                    <a:pt x="18" y="68"/>
                    <a:pt x="19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4" y="68"/>
                    <a:pt x="45" y="68"/>
                    <a:pt x="46" y="67"/>
                  </a:cubicBezTo>
                  <a:cubicBezTo>
                    <a:pt x="46" y="66"/>
                    <a:pt x="47" y="64"/>
                    <a:pt x="48" y="61"/>
                  </a:cubicBezTo>
                  <a:cubicBezTo>
                    <a:pt x="49" y="59"/>
                    <a:pt x="50" y="57"/>
                    <a:pt x="50" y="56"/>
                  </a:cubicBezTo>
                  <a:cubicBezTo>
                    <a:pt x="54" y="50"/>
                    <a:pt x="56" y="45"/>
                    <a:pt x="58" y="41"/>
                  </a:cubicBezTo>
                  <a:cubicBezTo>
                    <a:pt x="60" y="37"/>
                    <a:pt x="61" y="33"/>
                    <a:pt x="61" y="29"/>
                  </a:cubicBezTo>
                  <a:cubicBezTo>
                    <a:pt x="61" y="24"/>
                    <a:pt x="59" y="19"/>
                    <a:pt x="57" y="14"/>
                  </a:cubicBezTo>
                  <a:close/>
                  <a:moveTo>
                    <a:pt x="53" y="39"/>
                  </a:moveTo>
                  <a:cubicBezTo>
                    <a:pt x="51" y="43"/>
                    <a:pt x="49" y="48"/>
                    <a:pt x="46" y="53"/>
                  </a:cubicBezTo>
                  <a:cubicBezTo>
                    <a:pt x="45" y="55"/>
                    <a:pt x="44" y="57"/>
                    <a:pt x="43" y="60"/>
                  </a:cubicBezTo>
                  <a:cubicBezTo>
                    <a:pt x="42" y="61"/>
                    <a:pt x="42" y="62"/>
                    <a:pt x="42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2"/>
                    <a:pt x="19" y="60"/>
                    <a:pt x="18" y="58"/>
                  </a:cubicBezTo>
                  <a:cubicBezTo>
                    <a:pt x="17" y="55"/>
                    <a:pt x="16" y="53"/>
                    <a:pt x="15" y="52"/>
                  </a:cubicBezTo>
                  <a:cubicBezTo>
                    <a:pt x="12" y="46"/>
                    <a:pt x="10" y="42"/>
                    <a:pt x="8" y="39"/>
                  </a:cubicBezTo>
                  <a:cubicBezTo>
                    <a:pt x="7" y="35"/>
                    <a:pt x="6" y="32"/>
                    <a:pt x="6" y="29"/>
                  </a:cubicBezTo>
                  <a:cubicBezTo>
                    <a:pt x="6" y="16"/>
                    <a:pt x="17" y="5"/>
                    <a:pt x="30" y="5"/>
                  </a:cubicBezTo>
                  <a:cubicBezTo>
                    <a:pt x="35" y="5"/>
                    <a:pt x="39" y="6"/>
                    <a:pt x="43" y="8"/>
                  </a:cubicBezTo>
                  <a:cubicBezTo>
                    <a:pt x="47" y="10"/>
                    <a:pt x="50" y="13"/>
                    <a:pt x="52" y="17"/>
                  </a:cubicBezTo>
                  <a:cubicBezTo>
                    <a:pt x="54" y="21"/>
                    <a:pt x="55" y="25"/>
                    <a:pt x="55" y="29"/>
                  </a:cubicBezTo>
                  <a:cubicBezTo>
                    <a:pt x="55" y="32"/>
                    <a:pt x="54" y="36"/>
                    <a:pt x="53" y="39"/>
                  </a:cubicBezTo>
                  <a:close/>
                  <a:moveTo>
                    <a:pt x="53" y="39"/>
                  </a:moveTo>
                  <a:cubicBezTo>
                    <a:pt x="53" y="39"/>
                    <a:pt x="53" y="39"/>
                    <a:pt x="53" y="39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307" name="Google Shape;307;p21"/>
          <p:cNvSpPr/>
          <p:nvPr/>
        </p:nvSpPr>
        <p:spPr>
          <a:xfrm>
            <a:off x="1590973" y="2959832"/>
            <a:ext cx="339583" cy="337822"/>
          </a:xfrm>
          <a:custGeom>
            <a:rect b="b" l="l" r="r" t="t"/>
            <a:pathLst>
              <a:path extrusionOk="0" h="85" w="85">
                <a:moveTo>
                  <a:pt x="84" y="0"/>
                </a:moveTo>
                <a:cubicBezTo>
                  <a:pt x="83" y="0"/>
                  <a:pt x="83" y="0"/>
                  <a:pt x="82" y="0"/>
                </a:cubicBezTo>
                <a:cubicBezTo>
                  <a:pt x="82" y="0"/>
                  <a:pt x="81" y="0"/>
                  <a:pt x="81" y="0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4"/>
                  <a:pt x="0" y="55"/>
                  <a:pt x="0" y="56"/>
                </a:cubicBezTo>
                <a:cubicBezTo>
                  <a:pt x="0" y="57"/>
                  <a:pt x="1" y="58"/>
                  <a:pt x="2" y="58"/>
                </a:cubicBezTo>
                <a:cubicBezTo>
                  <a:pt x="22" y="67"/>
                  <a:pt x="22" y="67"/>
                  <a:pt x="22" y="67"/>
                </a:cubicBezTo>
                <a:cubicBezTo>
                  <a:pt x="32" y="84"/>
                  <a:pt x="32" y="84"/>
                  <a:pt x="32" y="84"/>
                </a:cubicBezTo>
                <a:cubicBezTo>
                  <a:pt x="33" y="84"/>
                  <a:pt x="34" y="85"/>
                  <a:pt x="35" y="85"/>
                </a:cubicBezTo>
                <a:cubicBezTo>
                  <a:pt x="35" y="85"/>
                  <a:pt x="35" y="85"/>
                  <a:pt x="35" y="85"/>
                </a:cubicBezTo>
                <a:cubicBezTo>
                  <a:pt x="35" y="85"/>
                  <a:pt x="36" y="84"/>
                  <a:pt x="37" y="84"/>
                </a:cubicBezTo>
                <a:cubicBezTo>
                  <a:pt x="42" y="74"/>
                  <a:pt x="42" y="74"/>
                  <a:pt x="42" y="74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9" y="85"/>
                  <a:pt x="69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4"/>
                  <a:pt x="72" y="84"/>
                  <a:pt x="72" y="8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1"/>
                  <a:pt x="84" y="0"/>
                </a:cubicBezTo>
                <a:close/>
                <a:moveTo>
                  <a:pt x="8" y="55"/>
                </a:moveTo>
                <a:cubicBezTo>
                  <a:pt x="70" y="14"/>
                  <a:pt x="70" y="14"/>
                  <a:pt x="70" y="14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5" y="62"/>
                  <a:pt x="24" y="62"/>
                </a:cubicBezTo>
                <a:lnTo>
                  <a:pt x="8" y="55"/>
                </a:lnTo>
                <a:close/>
                <a:moveTo>
                  <a:pt x="27" y="64"/>
                </a:moveTo>
                <a:cubicBezTo>
                  <a:pt x="27" y="64"/>
                  <a:pt x="27" y="64"/>
                  <a:pt x="27" y="64"/>
                </a:cubicBezTo>
                <a:cubicBezTo>
                  <a:pt x="77" y="10"/>
                  <a:pt x="77" y="10"/>
                  <a:pt x="77" y="10"/>
                </a:cubicBezTo>
                <a:cubicBezTo>
                  <a:pt x="34" y="77"/>
                  <a:pt x="34" y="77"/>
                  <a:pt x="34" y="77"/>
                </a:cubicBezTo>
                <a:lnTo>
                  <a:pt x="27" y="64"/>
                </a:lnTo>
                <a:close/>
                <a:moveTo>
                  <a:pt x="67" y="79"/>
                </a:moveTo>
                <a:cubicBezTo>
                  <a:pt x="44" y="70"/>
                  <a:pt x="44" y="70"/>
                  <a:pt x="44" y="70"/>
                </a:cubicBezTo>
                <a:cubicBezTo>
                  <a:pt x="44" y="69"/>
                  <a:pt x="43" y="69"/>
                  <a:pt x="43" y="69"/>
                </a:cubicBezTo>
                <a:cubicBezTo>
                  <a:pt x="78" y="15"/>
                  <a:pt x="78" y="15"/>
                  <a:pt x="78" y="15"/>
                </a:cubicBezTo>
                <a:lnTo>
                  <a:pt x="67" y="79"/>
                </a:lnTo>
                <a:close/>
                <a:moveTo>
                  <a:pt x="67" y="79"/>
                </a:moveTo>
                <a:cubicBezTo>
                  <a:pt x="67" y="79"/>
                  <a:pt x="67" y="79"/>
                  <a:pt x="67" y="79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8" name="Google Shape;308;p21"/>
          <p:cNvSpPr/>
          <p:nvPr/>
        </p:nvSpPr>
        <p:spPr>
          <a:xfrm>
            <a:off x="1662113" y="2423734"/>
            <a:ext cx="182058" cy="156948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9" name="Google Shape;309;p21"/>
          <p:cNvSpPr/>
          <p:nvPr/>
        </p:nvSpPr>
        <p:spPr>
          <a:xfrm>
            <a:off x="4480970" y="2423734"/>
            <a:ext cx="182058" cy="156948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0" name="Google Shape;310;p21"/>
          <p:cNvSpPr/>
          <p:nvPr/>
        </p:nvSpPr>
        <p:spPr>
          <a:xfrm>
            <a:off x="7292207" y="2423734"/>
            <a:ext cx="182058" cy="156948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1" name="Google Shape;311;p21"/>
          <p:cNvSpPr/>
          <p:nvPr/>
        </p:nvSpPr>
        <p:spPr>
          <a:xfrm rot="10800000">
            <a:off x="3075353" y="3672402"/>
            <a:ext cx="182058" cy="156948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2" name="Google Shape;312;p21"/>
          <p:cNvSpPr/>
          <p:nvPr/>
        </p:nvSpPr>
        <p:spPr>
          <a:xfrm rot="10800000">
            <a:off x="5885708" y="3672402"/>
            <a:ext cx="182058" cy="156948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2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321" name="Google Shape;321;p22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cxnSp>
        <p:nvCxnSpPr>
          <p:cNvPr id="322" name="Google Shape;322;p22"/>
          <p:cNvCxnSpPr/>
          <p:nvPr/>
        </p:nvCxnSpPr>
        <p:spPr>
          <a:xfrm rot="10800000">
            <a:off x="2647301" y="1925435"/>
            <a:ext cx="959667" cy="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323" name="Google Shape;323;p22"/>
          <p:cNvCxnSpPr/>
          <p:nvPr/>
        </p:nvCxnSpPr>
        <p:spPr>
          <a:xfrm rot="10800000">
            <a:off x="5537032" y="1925435"/>
            <a:ext cx="959667" cy="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324" name="Google Shape;324;p22"/>
          <p:cNvSpPr/>
          <p:nvPr/>
        </p:nvSpPr>
        <p:spPr>
          <a:xfrm>
            <a:off x="2549708" y="1876639"/>
            <a:ext cx="97593" cy="975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5" name="Google Shape;325;p22"/>
          <p:cNvSpPr/>
          <p:nvPr/>
        </p:nvSpPr>
        <p:spPr>
          <a:xfrm>
            <a:off x="6502021" y="1876639"/>
            <a:ext cx="97593" cy="975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26" name="Google Shape;326;p22"/>
          <p:cNvGrpSpPr/>
          <p:nvPr/>
        </p:nvGrpSpPr>
        <p:grpSpPr>
          <a:xfrm>
            <a:off x="1075850" y="1545012"/>
            <a:ext cx="6992200" cy="757938"/>
            <a:chOff x="1452141" y="2241146"/>
            <a:chExt cx="9322933" cy="1010584"/>
          </a:xfrm>
        </p:grpSpPr>
        <p:grpSp>
          <p:nvGrpSpPr>
            <p:cNvPr id="327" name="Google Shape;327;p22"/>
            <p:cNvGrpSpPr/>
            <p:nvPr/>
          </p:nvGrpSpPr>
          <p:grpSpPr>
            <a:xfrm>
              <a:off x="1452141" y="2241146"/>
              <a:ext cx="1664528" cy="1010584"/>
              <a:chOff x="1476748" y="2060016"/>
              <a:chExt cx="1664528" cy="1010584"/>
            </a:xfrm>
          </p:grpSpPr>
          <p:sp>
            <p:nvSpPr>
              <p:cNvPr id="328" name="Google Shape;328;p22"/>
              <p:cNvSpPr txBox="1"/>
              <p:nvPr/>
            </p:nvSpPr>
            <p:spPr>
              <a:xfrm>
                <a:off x="1737232" y="206001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329" name="Google Shape;329;p22"/>
              <p:cNvSpPr txBox="1"/>
              <p:nvPr/>
            </p:nvSpPr>
            <p:spPr>
              <a:xfrm>
                <a:off x="1476748" y="2378200"/>
                <a:ext cx="16644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330" name="Google Shape;330;p22"/>
            <p:cNvGrpSpPr/>
            <p:nvPr/>
          </p:nvGrpSpPr>
          <p:grpSpPr>
            <a:xfrm>
              <a:off x="9110674" y="2241146"/>
              <a:ext cx="1664400" cy="1010584"/>
              <a:chOff x="9110674" y="2241146"/>
              <a:chExt cx="1664400" cy="1010584"/>
            </a:xfrm>
          </p:grpSpPr>
          <p:sp>
            <p:nvSpPr>
              <p:cNvPr id="331" name="Google Shape;331;p22"/>
              <p:cNvSpPr txBox="1"/>
              <p:nvPr/>
            </p:nvSpPr>
            <p:spPr>
              <a:xfrm>
                <a:off x="9110679" y="224114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332" name="Google Shape;332;p22"/>
              <p:cNvSpPr txBox="1"/>
              <p:nvPr/>
            </p:nvSpPr>
            <p:spPr>
              <a:xfrm>
                <a:off x="9110674" y="2559330"/>
                <a:ext cx="16644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</p:grpSp>
      <p:sp>
        <p:nvSpPr>
          <p:cNvPr id="333" name="Google Shape;333;p22"/>
          <p:cNvSpPr/>
          <p:nvPr/>
        </p:nvSpPr>
        <p:spPr>
          <a:xfrm>
            <a:off x="3909966" y="1756524"/>
            <a:ext cx="339583" cy="337822"/>
          </a:xfrm>
          <a:custGeom>
            <a:rect b="b" l="l" r="r" t="t"/>
            <a:pathLst>
              <a:path extrusionOk="0" h="85" w="85">
                <a:moveTo>
                  <a:pt x="84" y="0"/>
                </a:moveTo>
                <a:cubicBezTo>
                  <a:pt x="83" y="0"/>
                  <a:pt x="83" y="0"/>
                  <a:pt x="82" y="0"/>
                </a:cubicBezTo>
                <a:cubicBezTo>
                  <a:pt x="82" y="0"/>
                  <a:pt x="81" y="0"/>
                  <a:pt x="81" y="0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4"/>
                  <a:pt x="0" y="55"/>
                  <a:pt x="0" y="56"/>
                </a:cubicBezTo>
                <a:cubicBezTo>
                  <a:pt x="0" y="57"/>
                  <a:pt x="1" y="58"/>
                  <a:pt x="2" y="58"/>
                </a:cubicBezTo>
                <a:cubicBezTo>
                  <a:pt x="22" y="67"/>
                  <a:pt x="22" y="67"/>
                  <a:pt x="22" y="67"/>
                </a:cubicBezTo>
                <a:cubicBezTo>
                  <a:pt x="32" y="84"/>
                  <a:pt x="32" y="84"/>
                  <a:pt x="32" y="84"/>
                </a:cubicBezTo>
                <a:cubicBezTo>
                  <a:pt x="33" y="84"/>
                  <a:pt x="34" y="85"/>
                  <a:pt x="35" y="85"/>
                </a:cubicBezTo>
                <a:cubicBezTo>
                  <a:pt x="35" y="85"/>
                  <a:pt x="35" y="85"/>
                  <a:pt x="35" y="85"/>
                </a:cubicBezTo>
                <a:cubicBezTo>
                  <a:pt x="35" y="85"/>
                  <a:pt x="36" y="84"/>
                  <a:pt x="37" y="84"/>
                </a:cubicBezTo>
                <a:cubicBezTo>
                  <a:pt x="42" y="74"/>
                  <a:pt x="42" y="74"/>
                  <a:pt x="42" y="74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9" y="85"/>
                  <a:pt x="69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4"/>
                  <a:pt x="72" y="84"/>
                  <a:pt x="72" y="8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1"/>
                  <a:pt x="84" y="0"/>
                </a:cubicBezTo>
                <a:close/>
                <a:moveTo>
                  <a:pt x="8" y="55"/>
                </a:moveTo>
                <a:cubicBezTo>
                  <a:pt x="70" y="14"/>
                  <a:pt x="70" y="14"/>
                  <a:pt x="70" y="14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5" y="62"/>
                  <a:pt x="24" y="62"/>
                </a:cubicBezTo>
                <a:lnTo>
                  <a:pt x="8" y="55"/>
                </a:lnTo>
                <a:close/>
                <a:moveTo>
                  <a:pt x="27" y="64"/>
                </a:moveTo>
                <a:cubicBezTo>
                  <a:pt x="27" y="64"/>
                  <a:pt x="27" y="64"/>
                  <a:pt x="27" y="64"/>
                </a:cubicBezTo>
                <a:cubicBezTo>
                  <a:pt x="77" y="10"/>
                  <a:pt x="77" y="10"/>
                  <a:pt x="77" y="10"/>
                </a:cubicBezTo>
                <a:cubicBezTo>
                  <a:pt x="34" y="77"/>
                  <a:pt x="34" y="77"/>
                  <a:pt x="34" y="77"/>
                </a:cubicBezTo>
                <a:lnTo>
                  <a:pt x="27" y="64"/>
                </a:lnTo>
                <a:close/>
                <a:moveTo>
                  <a:pt x="67" y="79"/>
                </a:moveTo>
                <a:cubicBezTo>
                  <a:pt x="44" y="70"/>
                  <a:pt x="44" y="70"/>
                  <a:pt x="44" y="70"/>
                </a:cubicBezTo>
                <a:cubicBezTo>
                  <a:pt x="44" y="69"/>
                  <a:pt x="43" y="69"/>
                  <a:pt x="43" y="69"/>
                </a:cubicBezTo>
                <a:cubicBezTo>
                  <a:pt x="78" y="15"/>
                  <a:pt x="78" y="15"/>
                  <a:pt x="78" y="15"/>
                </a:cubicBezTo>
                <a:lnTo>
                  <a:pt x="67" y="79"/>
                </a:lnTo>
                <a:close/>
                <a:moveTo>
                  <a:pt x="67" y="79"/>
                </a:moveTo>
                <a:cubicBezTo>
                  <a:pt x="67" y="79"/>
                  <a:pt x="67" y="79"/>
                  <a:pt x="67" y="79"/>
                </a:cubicBezTo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4" name="Google Shape;334;p22"/>
          <p:cNvSpPr/>
          <p:nvPr/>
        </p:nvSpPr>
        <p:spPr>
          <a:xfrm>
            <a:off x="4894452" y="1788195"/>
            <a:ext cx="339583" cy="274481"/>
          </a:xfrm>
          <a:custGeom>
            <a:rect b="b" l="l" r="r" t="t"/>
            <a:pathLst>
              <a:path extrusionOk="0" h="69" w="85">
                <a:moveTo>
                  <a:pt x="80" y="11"/>
                </a:moveTo>
                <a:cubicBezTo>
                  <a:pt x="58" y="11"/>
                  <a:pt x="58" y="11"/>
                  <a:pt x="58" y="11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2"/>
                  <a:pt x="56" y="0"/>
                  <a:pt x="5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7" y="2"/>
                  <a:pt x="27" y="5"/>
                </a:cubicBezTo>
                <a:cubicBezTo>
                  <a:pt x="27" y="11"/>
                  <a:pt x="27" y="11"/>
                  <a:pt x="27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0" y="13"/>
                  <a:pt x="0" y="1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2" y="69"/>
                  <a:pt x="5" y="69"/>
                </a:cubicBezTo>
                <a:cubicBezTo>
                  <a:pt x="80" y="69"/>
                  <a:pt x="80" y="69"/>
                  <a:pt x="80" y="69"/>
                </a:cubicBezTo>
                <a:cubicBezTo>
                  <a:pt x="83" y="69"/>
                  <a:pt x="85" y="67"/>
                  <a:pt x="85" y="64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3"/>
                  <a:pt x="83" y="11"/>
                  <a:pt x="80" y="11"/>
                </a:cubicBezTo>
                <a:close/>
                <a:moveTo>
                  <a:pt x="32" y="5"/>
                </a:moveTo>
                <a:cubicBezTo>
                  <a:pt x="53" y="5"/>
                  <a:pt x="53" y="5"/>
                  <a:pt x="53" y="5"/>
                </a:cubicBezTo>
                <a:cubicBezTo>
                  <a:pt x="53" y="11"/>
                  <a:pt x="53" y="11"/>
                  <a:pt x="53" y="11"/>
                </a:cubicBezTo>
                <a:cubicBezTo>
                  <a:pt x="32" y="11"/>
                  <a:pt x="32" y="11"/>
                  <a:pt x="32" y="11"/>
                </a:cubicBezTo>
                <a:lnTo>
                  <a:pt x="32" y="5"/>
                </a:lnTo>
                <a:close/>
                <a:moveTo>
                  <a:pt x="80" y="64"/>
                </a:moveTo>
                <a:cubicBezTo>
                  <a:pt x="5" y="64"/>
                  <a:pt x="5" y="64"/>
                  <a:pt x="5" y="64"/>
                </a:cubicBezTo>
                <a:cubicBezTo>
                  <a:pt x="5" y="32"/>
                  <a:pt x="5" y="32"/>
                  <a:pt x="5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40"/>
                  <a:pt x="29" y="42"/>
                  <a:pt x="32" y="42"/>
                </a:cubicBezTo>
                <a:cubicBezTo>
                  <a:pt x="53" y="42"/>
                  <a:pt x="53" y="42"/>
                  <a:pt x="53" y="42"/>
                </a:cubicBezTo>
                <a:cubicBezTo>
                  <a:pt x="56" y="42"/>
                  <a:pt x="58" y="40"/>
                  <a:pt x="58" y="37"/>
                </a:cubicBezTo>
                <a:cubicBezTo>
                  <a:pt x="58" y="32"/>
                  <a:pt x="58" y="32"/>
                  <a:pt x="58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64"/>
                </a:lnTo>
                <a:close/>
                <a:moveTo>
                  <a:pt x="32" y="32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37"/>
                  <a:pt x="53" y="37"/>
                  <a:pt x="53" y="37"/>
                </a:cubicBezTo>
                <a:cubicBezTo>
                  <a:pt x="32" y="37"/>
                  <a:pt x="32" y="37"/>
                  <a:pt x="32" y="37"/>
                </a:cubicBezTo>
                <a:lnTo>
                  <a:pt x="32" y="32"/>
                </a:lnTo>
                <a:close/>
                <a:moveTo>
                  <a:pt x="80" y="26"/>
                </a:moveTo>
                <a:cubicBezTo>
                  <a:pt x="5" y="26"/>
                  <a:pt x="5" y="26"/>
                  <a:pt x="5" y="26"/>
                </a:cubicBezTo>
                <a:cubicBezTo>
                  <a:pt x="5" y="16"/>
                  <a:pt x="5" y="16"/>
                  <a:pt x="5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2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35" name="Google Shape;335;p22"/>
          <p:cNvCxnSpPr/>
          <p:nvPr/>
        </p:nvCxnSpPr>
        <p:spPr>
          <a:xfrm rot="10800000">
            <a:off x="6378362" y="3055409"/>
            <a:ext cx="641563" cy="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336" name="Google Shape;336;p22"/>
          <p:cNvCxnSpPr/>
          <p:nvPr/>
        </p:nvCxnSpPr>
        <p:spPr>
          <a:xfrm rot="10800000">
            <a:off x="2124074" y="3055409"/>
            <a:ext cx="641563" cy="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337" name="Google Shape;337;p22"/>
          <p:cNvSpPr/>
          <p:nvPr/>
        </p:nvSpPr>
        <p:spPr>
          <a:xfrm>
            <a:off x="2025299" y="3006938"/>
            <a:ext cx="97593" cy="975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8" name="Google Shape;338;p22"/>
          <p:cNvSpPr/>
          <p:nvPr/>
        </p:nvSpPr>
        <p:spPr>
          <a:xfrm>
            <a:off x="7021108" y="3001906"/>
            <a:ext cx="97593" cy="975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39" name="Google Shape;339;p22"/>
          <p:cNvGrpSpPr/>
          <p:nvPr/>
        </p:nvGrpSpPr>
        <p:grpSpPr>
          <a:xfrm>
            <a:off x="622026" y="2675695"/>
            <a:ext cx="7900049" cy="757930"/>
            <a:chOff x="885422" y="3583699"/>
            <a:chExt cx="10533398" cy="1010574"/>
          </a:xfrm>
        </p:grpSpPr>
        <p:grpSp>
          <p:nvGrpSpPr>
            <p:cNvPr id="340" name="Google Shape;340;p22"/>
            <p:cNvGrpSpPr/>
            <p:nvPr/>
          </p:nvGrpSpPr>
          <p:grpSpPr>
            <a:xfrm>
              <a:off x="885422" y="3583699"/>
              <a:ext cx="1697700" cy="1010574"/>
              <a:chOff x="1443721" y="2060016"/>
              <a:chExt cx="1697700" cy="1010574"/>
            </a:xfrm>
          </p:grpSpPr>
          <p:sp>
            <p:nvSpPr>
              <p:cNvPr id="341" name="Google Shape;341;p22"/>
              <p:cNvSpPr txBox="1"/>
              <p:nvPr/>
            </p:nvSpPr>
            <p:spPr>
              <a:xfrm>
                <a:off x="1737232" y="206001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342" name="Google Shape;342;p22"/>
              <p:cNvSpPr txBox="1"/>
              <p:nvPr/>
            </p:nvSpPr>
            <p:spPr>
              <a:xfrm>
                <a:off x="1443721" y="2378190"/>
                <a:ext cx="16977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343" name="Google Shape;343;p22"/>
            <p:cNvGrpSpPr/>
            <p:nvPr/>
          </p:nvGrpSpPr>
          <p:grpSpPr>
            <a:xfrm>
              <a:off x="9721121" y="3583699"/>
              <a:ext cx="1697700" cy="1010574"/>
              <a:chOff x="9721121" y="3583699"/>
              <a:chExt cx="1697700" cy="1010574"/>
            </a:xfrm>
          </p:grpSpPr>
          <p:sp>
            <p:nvSpPr>
              <p:cNvPr id="344" name="Google Shape;344;p22"/>
              <p:cNvSpPr txBox="1"/>
              <p:nvPr/>
            </p:nvSpPr>
            <p:spPr>
              <a:xfrm>
                <a:off x="9721132" y="3583699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345" name="Google Shape;345;p22"/>
              <p:cNvSpPr txBox="1"/>
              <p:nvPr/>
            </p:nvSpPr>
            <p:spPr>
              <a:xfrm>
                <a:off x="9721121" y="3901873"/>
                <a:ext cx="16977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</p:grpSp>
      <p:grpSp>
        <p:nvGrpSpPr>
          <p:cNvPr id="346" name="Google Shape;346;p22"/>
          <p:cNvGrpSpPr/>
          <p:nvPr/>
        </p:nvGrpSpPr>
        <p:grpSpPr>
          <a:xfrm>
            <a:off x="3275536" y="2883705"/>
            <a:ext cx="188267" cy="337822"/>
            <a:chOff x="1946276" y="2287588"/>
            <a:chExt cx="169863" cy="304800"/>
          </a:xfrm>
        </p:grpSpPr>
        <p:sp>
          <p:nvSpPr>
            <p:cNvPr id="347" name="Google Shape;347;p22"/>
            <p:cNvSpPr/>
            <p:nvPr/>
          </p:nvSpPr>
          <p:spPr>
            <a:xfrm>
              <a:off x="1946276" y="2287588"/>
              <a:ext cx="169863" cy="304800"/>
            </a:xfrm>
            <a:custGeom>
              <a:rect b="b" l="l" r="r" t="t"/>
              <a:pathLst>
                <a:path extrusionOk="0" h="85" w="47">
                  <a:moveTo>
                    <a:pt x="41" y="22"/>
                  </a:moveTo>
                  <a:cubicBezTo>
                    <a:pt x="37" y="18"/>
                    <a:pt x="32" y="15"/>
                    <a:pt x="26" y="14"/>
                  </a:cubicBezTo>
                  <a:cubicBezTo>
                    <a:pt x="26" y="9"/>
                    <a:pt x="24" y="5"/>
                    <a:pt x="21" y="2"/>
                  </a:cubicBezTo>
                  <a:cubicBezTo>
                    <a:pt x="20" y="1"/>
                    <a:pt x="19" y="1"/>
                    <a:pt x="18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2" y="4"/>
                    <a:pt x="13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7" y="4"/>
                    <a:pt x="18" y="6"/>
                  </a:cubicBezTo>
                  <a:cubicBezTo>
                    <a:pt x="20" y="7"/>
                    <a:pt x="21" y="10"/>
                    <a:pt x="21" y="14"/>
                  </a:cubicBezTo>
                  <a:cubicBezTo>
                    <a:pt x="9" y="15"/>
                    <a:pt x="0" y="26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2" y="73"/>
                    <a:pt x="7" y="78"/>
                  </a:cubicBezTo>
                  <a:cubicBezTo>
                    <a:pt x="11" y="82"/>
                    <a:pt x="17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30" y="85"/>
                    <a:pt x="36" y="82"/>
                    <a:pt x="40" y="78"/>
                  </a:cubicBezTo>
                  <a:cubicBezTo>
                    <a:pt x="45" y="73"/>
                    <a:pt x="47" y="67"/>
                    <a:pt x="47" y="61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32"/>
                    <a:pt x="45" y="27"/>
                    <a:pt x="41" y="22"/>
                  </a:cubicBezTo>
                  <a:close/>
                  <a:moveTo>
                    <a:pt x="43" y="61"/>
                  </a:moveTo>
                  <a:cubicBezTo>
                    <a:pt x="43" y="71"/>
                    <a:pt x="34" y="80"/>
                    <a:pt x="24" y="80"/>
                  </a:cubicBezTo>
                  <a:cubicBezTo>
                    <a:pt x="18" y="80"/>
                    <a:pt x="14" y="78"/>
                    <a:pt x="10" y="74"/>
                  </a:cubicBezTo>
                  <a:cubicBezTo>
                    <a:pt x="6" y="71"/>
                    <a:pt x="4" y="66"/>
                    <a:pt x="4" y="61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3"/>
                    <a:pt x="6" y="28"/>
                    <a:pt x="10" y="25"/>
                  </a:cubicBezTo>
                  <a:cubicBezTo>
                    <a:pt x="13" y="21"/>
                    <a:pt x="17" y="19"/>
                    <a:pt x="22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0" y="19"/>
                    <a:pt x="34" y="21"/>
                    <a:pt x="38" y="25"/>
                  </a:cubicBezTo>
                  <a:cubicBezTo>
                    <a:pt x="41" y="29"/>
                    <a:pt x="43" y="33"/>
                    <a:pt x="43" y="38"/>
                  </a:cubicBezTo>
                  <a:lnTo>
                    <a:pt x="43" y="6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48" name="Google Shape;348;p22"/>
            <p:cNvSpPr/>
            <p:nvPr/>
          </p:nvSpPr>
          <p:spPr>
            <a:xfrm>
              <a:off x="2008188" y="2376488"/>
              <a:ext cx="46038" cy="76200"/>
            </a:xfrm>
            <a:custGeom>
              <a:rect b="b" l="l" r="r" t="t"/>
              <a:pathLst>
                <a:path extrusionOk="0" h="21" w="13"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1" y="18"/>
                    <a:pt x="2" y="19"/>
                  </a:cubicBezTo>
                  <a:cubicBezTo>
                    <a:pt x="3" y="20"/>
                    <a:pt x="4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21"/>
                    <a:pt x="10" y="20"/>
                    <a:pt x="11" y="19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  <a:close/>
                  <a:moveTo>
                    <a:pt x="8" y="15"/>
                  </a:moveTo>
                  <a:cubicBezTo>
                    <a:pt x="8" y="16"/>
                    <a:pt x="8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6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49" name="Google Shape;349;p22"/>
          <p:cNvGrpSpPr/>
          <p:nvPr/>
        </p:nvGrpSpPr>
        <p:grpSpPr>
          <a:xfrm>
            <a:off x="5663871" y="2884584"/>
            <a:ext cx="244570" cy="336063"/>
            <a:chOff x="1920876" y="4264026"/>
            <a:chExt cx="220663" cy="303213"/>
          </a:xfrm>
        </p:grpSpPr>
        <p:sp>
          <p:nvSpPr>
            <p:cNvPr id="350" name="Google Shape;350;p22"/>
            <p:cNvSpPr/>
            <p:nvPr/>
          </p:nvSpPr>
          <p:spPr>
            <a:xfrm>
              <a:off x="2011363" y="4549776"/>
              <a:ext cx="42863" cy="17463"/>
            </a:xfrm>
            <a:custGeom>
              <a:rect b="b" l="l" r="r" t="t"/>
              <a:pathLst>
                <a:path extrusionOk="0" h="5" w="12">
                  <a:moveTo>
                    <a:pt x="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2" y="4"/>
                    <a:pt x="12" y="3"/>
                  </a:cubicBezTo>
                  <a:cubicBezTo>
                    <a:pt x="12" y="1"/>
                    <a:pt x="10" y="0"/>
                    <a:pt x="9" y="0"/>
                  </a:cubicBezTo>
                  <a:close/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51" name="Google Shape;351;p22"/>
            <p:cNvSpPr/>
            <p:nvPr/>
          </p:nvSpPr>
          <p:spPr>
            <a:xfrm>
              <a:off x="1992313" y="4519613"/>
              <a:ext cx="76200" cy="22225"/>
            </a:xfrm>
            <a:custGeom>
              <a:rect b="b" l="l" r="r" t="t"/>
              <a:pathLst>
                <a:path extrusionOk="0" h="6" w="21">
                  <a:moveTo>
                    <a:pt x="1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5"/>
                    <a:pt x="21" y="3"/>
                  </a:cubicBezTo>
                  <a:cubicBezTo>
                    <a:pt x="21" y="2"/>
                    <a:pt x="20" y="0"/>
                    <a:pt x="19" y="0"/>
                  </a:cubicBezTo>
                  <a:close/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52" name="Google Shape;352;p22"/>
            <p:cNvSpPr/>
            <p:nvPr/>
          </p:nvSpPr>
          <p:spPr>
            <a:xfrm>
              <a:off x="1920876" y="4264026"/>
              <a:ext cx="220663" cy="246063"/>
            </a:xfrm>
            <a:custGeom>
              <a:rect b="b" l="l" r="r" t="t"/>
              <a:pathLst>
                <a:path extrusionOk="0" h="68" w="61">
                  <a:moveTo>
                    <a:pt x="57" y="14"/>
                  </a:moveTo>
                  <a:cubicBezTo>
                    <a:pt x="54" y="10"/>
                    <a:pt x="50" y="6"/>
                    <a:pt x="46" y="4"/>
                  </a:cubicBezTo>
                  <a:cubicBezTo>
                    <a:pt x="41" y="1"/>
                    <a:pt x="36" y="0"/>
                    <a:pt x="30" y="0"/>
                  </a:cubicBezTo>
                  <a:cubicBezTo>
                    <a:pt x="22" y="0"/>
                    <a:pt x="15" y="3"/>
                    <a:pt x="9" y="8"/>
                  </a:cubicBezTo>
                  <a:cubicBezTo>
                    <a:pt x="4" y="14"/>
                    <a:pt x="0" y="21"/>
                    <a:pt x="0" y="29"/>
                  </a:cubicBezTo>
                  <a:cubicBezTo>
                    <a:pt x="0" y="33"/>
                    <a:pt x="1" y="37"/>
                    <a:pt x="3" y="40"/>
                  </a:cubicBezTo>
                  <a:cubicBezTo>
                    <a:pt x="4" y="44"/>
                    <a:pt x="7" y="49"/>
                    <a:pt x="10" y="54"/>
                  </a:cubicBezTo>
                  <a:cubicBezTo>
                    <a:pt x="11" y="56"/>
                    <a:pt x="12" y="58"/>
                    <a:pt x="13" y="60"/>
                  </a:cubicBezTo>
                  <a:cubicBezTo>
                    <a:pt x="14" y="64"/>
                    <a:pt x="16" y="66"/>
                    <a:pt x="17" y="67"/>
                  </a:cubicBezTo>
                  <a:cubicBezTo>
                    <a:pt x="17" y="68"/>
                    <a:pt x="18" y="68"/>
                    <a:pt x="19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4" y="68"/>
                    <a:pt x="45" y="68"/>
                    <a:pt x="46" y="67"/>
                  </a:cubicBezTo>
                  <a:cubicBezTo>
                    <a:pt x="46" y="66"/>
                    <a:pt x="47" y="64"/>
                    <a:pt x="48" y="61"/>
                  </a:cubicBezTo>
                  <a:cubicBezTo>
                    <a:pt x="49" y="59"/>
                    <a:pt x="50" y="57"/>
                    <a:pt x="50" y="56"/>
                  </a:cubicBezTo>
                  <a:cubicBezTo>
                    <a:pt x="54" y="50"/>
                    <a:pt x="56" y="45"/>
                    <a:pt x="58" y="41"/>
                  </a:cubicBezTo>
                  <a:cubicBezTo>
                    <a:pt x="60" y="37"/>
                    <a:pt x="61" y="33"/>
                    <a:pt x="61" y="29"/>
                  </a:cubicBezTo>
                  <a:cubicBezTo>
                    <a:pt x="61" y="24"/>
                    <a:pt x="59" y="19"/>
                    <a:pt x="57" y="14"/>
                  </a:cubicBezTo>
                  <a:close/>
                  <a:moveTo>
                    <a:pt x="53" y="39"/>
                  </a:moveTo>
                  <a:cubicBezTo>
                    <a:pt x="51" y="43"/>
                    <a:pt x="49" y="48"/>
                    <a:pt x="46" y="53"/>
                  </a:cubicBezTo>
                  <a:cubicBezTo>
                    <a:pt x="45" y="55"/>
                    <a:pt x="44" y="57"/>
                    <a:pt x="43" y="60"/>
                  </a:cubicBezTo>
                  <a:cubicBezTo>
                    <a:pt x="42" y="61"/>
                    <a:pt x="42" y="62"/>
                    <a:pt x="42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2"/>
                    <a:pt x="19" y="60"/>
                    <a:pt x="18" y="58"/>
                  </a:cubicBezTo>
                  <a:cubicBezTo>
                    <a:pt x="17" y="55"/>
                    <a:pt x="16" y="53"/>
                    <a:pt x="15" y="52"/>
                  </a:cubicBezTo>
                  <a:cubicBezTo>
                    <a:pt x="12" y="46"/>
                    <a:pt x="10" y="42"/>
                    <a:pt x="8" y="39"/>
                  </a:cubicBezTo>
                  <a:cubicBezTo>
                    <a:pt x="7" y="35"/>
                    <a:pt x="6" y="32"/>
                    <a:pt x="6" y="29"/>
                  </a:cubicBezTo>
                  <a:cubicBezTo>
                    <a:pt x="6" y="16"/>
                    <a:pt x="17" y="5"/>
                    <a:pt x="30" y="5"/>
                  </a:cubicBezTo>
                  <a:cubicBezTo>
                    <a:pt x="35" y="5"/>
                    <a:pt x="39" y="6"/>
                    <a:pt x="43" y="8"/>
                  </a:cubicBezTo>
                  <a:cubicBezTo>
                    <a:pt x="47" y="10"/>
                    <a:pt x="50" y="13"/>
                    <a:pt x="52" y="17"/>
                  </a:cubicBezTo>
                  <a:cubicBezTo>
                    <a:pt x="54" y="21"/>
                    <a:pt x="55" y="25"/>
                    <a:pt x="55" y="29"/>
                  </a:cubicBezTo>
                  <a:cubicBezTo>
                    <a:pt x="55" y="32"/>
                    <a:pt x="54" y="36"/>
                    <a:pt x="53" y="39"/>
                  </a:cubicBezTo>
                  <a:close/>
                  <a:moveTo>
                    <a:pt x="53" y="39"/>
                  </a:moveTo>
                  <a:cubicBezTo>
                    <a:pt x="53" y="39"/>
                    <a:pt x="53" y="39"/>
                    <a:pt x="53" y="39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cxnSp>
        <p:nvCxnSpPr>
          <p:cNvPr id="353" name="Google Shape;353;p22"/>
          <p:cNvCxnSpPr/>
          <p:nvPr/>
        </p:nvCxnSpPr>
        <p:spPr>
          <a:xfrm rot="10800000">
            <a:off x="2647301" y="4186800"/>
            <a:ext cx="959667" cy="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354" name="Google Shape;354;p22"/>
          <p:cNvCxnSpPr/>
          <p:nvPr/>
        </p:nvCxnSpPr>
        <p:spPr>
          <a:xfrm rot="10800000">
            <a:off x="5537032" y="4186800"/>
            <a:ext cx="959667" cy="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355" name="Google Shape;355;p22"/>
          <p:cNvSpPr/>
          <p:nvPr/>
        </p:nvSpPr>
        <p:spPr>
          <a:xfrm>
            <a:off x="2549708" y="4138003"/>
            <a:ext cx="97593" cy="975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6" name="Google Shape;356;p22"/>
          <p:cNvSpPr/>
          <p:nvPr/>
        </p:nvSpPr>
        <p:spPr>
          <a:xfrm>
            <a:off x="6502021" y="4138003"/>
            <a:ext cx="97593" cy="975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57" name="Google Shape;357;p22"/>
          <p:cNvGrpSpPr/>
          <p:nvPr/>
        </p:nvGrpSpPr>
        <p:grpSpPr>
          <a:xfrm>
            <a:off x="1017025" y="3807794"/>
            <a:ext cx="7109974" cy="757931"/>
            <a:chOff x="1373708" y="4924361"/>
            <a:chExt cx="9479966" cy="1010574"/>
          </a:xfrm>
        </p:grpSpPr>
        <p:grpSp>
          <p:nvGrpSpPr>
            <p:cNvPr id="358" name="Google Shape;358;p22"/>
            <p:cNvGrpSpPr/>
            <p:nvPr/>
          </p:nvGrpSpPr>
          <p:grpSpPr>
            <a:xfrm>
              <a:off x="1373708" y="4924361"/>
              <a:ext cx="1743000" cy="1010574"/>
              <a:chOff x="1398315" y="2060016"/>
              <a:chExt cx="1743000" cy="1010574"/>
            </a:xfrm>
          </p:grpSpPr>
          <p:sp>
            <p:nvSpPr>
              <p:cNvPr id="359" name="Google Shape;359;p22"/>
              <p:cNvSpPr txBox="1"/>
              <p:nvPr/>
            </p:nvSpPr>
            <p:spPr>
              <a:xfrm>
                <a:off x="1737232" y="2060016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360" name="Google Shape;360;p22"/>
              <p:cNvSpPr txBox="1"/>
              <p:nvPr/>
            </p:nvSpPr>
            <p:spPr>
              <a:xfrm>
                <a:off x="1398315" y="2378190"/>
                <a:ext cx="17430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  <p:grpSp>
          <p:nvGrpSpPr>
            <p:cNvPr id="361" name="Google Shape;361;p22"/>
            <p:cNvGrpSpPr/>
            <p:nvPr/>
          </p:nvGrpSpPr>
          <p:grpSpPr>
            <a:xfrm>
              <a:off x="9110674" y="4924361"/>
              <a:ext cx="1743000" cy="1010574"/>
              <a:chOff x="9110674" y="4924361"/>
              <a:chExt cx="1743000" cy="1010574"/>
            </a:xfrm>
          </p:grpSpPr>
          <p:sp>
            <p:nvSpPr>
              <p:cNvPr id="362" name="Google Shape;362;p22"/>
              <p:cNvSpPr txBox="1"/>
              <p:nvPr/>
            </p:nvSpPr>
            <p:spPr>
              <a:xfrm>
                <a:off x="9110679" y="4924361"/>
                <a:ext cx="140404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Poppins SemiBold"/>
                    <a:ea typeface="Poppins SemiBold"/>
                    <a:cs typeface="Poppins SemiBold"/>
                    <a:sym typeface="Poppins SemiBold"/>
                  </a:rPr>
                  <a:t>EXAMPLE</a:t>
                </a:r>
                <a:endParaRPr sz="1100"/>
              </a:p>
            </p:txBody>
          </p:sp>
          <p:sp>
            <p:nvSpPr>
              <p:cNvPr id="363" name="Google Shape;363;p22"/>
              <p:cNvSpPr txBox="1"/>
              <p:nvPr/>
            </p:nvSpPr>
            <p:spPr>
              <a:xfrm>
                <a:off x="9110674" y="5242535"/>
                <a:ext cx="1743000" cy="69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Poppins Light"/>
                    <a:ea typeface="Poppins Light"/>
                    <a:cs typeface="Poppins Light"/>
                    <a:sym typeface="Poppins Light"/>
                  </a:rPr>
                  <a:t>Contrary to popular belief, Lorem Ipsum is simply random text.</a:t>
                </a:r>
                <a:endParaRPr sz="1100"/>
              </a:p>
            </p:txBody>
          </p:sp>
        </p:grpSp>
      </p:grpSp>
      <p:grpSp>
        <p:nvGrpSpPr>
          <p:cNvPr id="364" name="Google Shape;364;p22"/>
          <p:cNvGrpSpPr/>
          <p:nvPr/>
        </p:nvGrpSpPr>
        <p:grpSpPr>
          <a:xfrm>
            <a:off x="4894452" y="4017009"/>
            <a:ext cx="339583" cy="339582"/>
            <a:chOff x="5938838" y="3273426"/>
            <a:chExt cx="306388" cy="306388"/>
          </a:xfrm>
        </p:grpSpPr>
        <p:sp>
          <p:nvSpPr>
            <p:cNvPr id="365" name="Google Shape;365;p22"/>
            <p:cNvSpPr/>
            <p:nvPr/>
          </p:nvSpPr>
          <p:spPr>
            <a:xfrm>
              <a:off x="6040438" y="3381376"/>
              <a:ext cx="50800" cy="93663"/>
            </a:xfrm>
            <a:custGeom>
              <a:rect b="b" l="l" r="r" t="t"/>
              <a:pathLst>
                <a:path extrusionOk="0" h="26" w="14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6" name="Google Shape;366;p22"/>
            <p:cNvSpPr/>
            <p:nvPr/>
          </p:nvSpPr>
          <p:spPr>
            <a:xfrm>
              <a:off x="6094413" y="3475038"/>
              <a:ext cx="14288" cy="11113"/>
            </a:xfrm>
            <a:custGeom>
              <a:rect b="b" l="l" r="r" t="t"/>
              <a:pathLst>
                <a:path extrusionOk="0" h="3" w="4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7" name="Google Shape;367;p22"/>
            <p:cNvSpPr/>
            <p:nvPr/>
          </p:nvSpPr>
          <p:spPr>
            <a:xfrm>
              <a:off x="6000751" y="3273426"/>
              <a:ext cx="198438" cy="249238"/>
            </a:xfrm>
            <a:custGeom>
              <a:rect b="b" l="l" r="r" t="t"/>
              <a:pathLst>
                <a:path extrusionOk="0" h="69" w="55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8" name="Google Shape;368;p22"/>
            <p:cNvSpPr/>
            <p:nvPr/>
          </p:nvSpPr>
          <p:spPr>
            <a:xfrm>
              <a:off x="6018213" y="3559176"/>
              <a:ext cx="155575" cy="20638"/>
            </a:xfrm>
            <a:custGeom>
              <a:rect b="b" l="l" r="r" t="t"/>
              <a:pathLst>
                <a:path extrusionOk="0" h="6" w="43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9" name="Google Shape;369;p22"/>
            <p:cNvSpPr/>
            <p:nvPr/>
          </p:nvSpPr>
          <p:spPr>
            <a:xfrm>
              <a:off x="6086476" y="3505201"/>
              <a:ext cx="19050" cy="71438"/>
            </a:xfrm>
            <a:custGeom>
              <a:rect b="b" l="l" r="r" t="t"/>
              <a:pathLst>
                <a:path extrusionOk="0" h="20" w="5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0" name="Google Shape;370;p22"/>
            <p:cNvSpPr/>
            <p:nvPr/>
          </p:nvSpPr>
          <p:spPr>
            <a:xfrm>
              <a:off x="6176963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1" name="Google Shape;371;p22"/>
            <p:cNvSpPr/>
            <p:nvPr/>
          </p:nvSpPr>
          <p:spPr>
            <a:xfrm>
              <a:off x="5938838" y="3303588"/>
              <a:ext cx="68263" cy="136525"/>
            </a:xfrm>
            <a:custGeom>
              <a:rect b="b" l="l" r="r" t="t"/>
              <a:pathLst>
                <a:path extrusionOk="0" h="38" w="19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72" name="Google Shape;372;p22"/>
          <p:cNvGrpSpPr/>
          <p:nvPr/>
        </p:nvGrpSpPr>
        <p:grpSpPr>
          <a:xfrm>
            <a:off x="3909966" y="4082990"/>
            <a:ext cx="341340" cy="207620"/>
            <a:chOff x="4921251" y="4322763"/>
            <a:chExt cx="307975" cy="187325"/>
          </a:xfrm>
        </p:grpSpPr>
        <p:sp>
          <p:nvSpPr>
            <p:cNvPr id="373" name="Google Shape;373;p22"/>
            <p:cNvSpPr/>
            <p:nvPr/>
          </p:nvSpPr>
          <p:spPr>
            <a:xfrm>
              <a:off x="4921251" y="4383088"/>
              <a:ext cx="271463" cy="127000"/>
            </a:xfrm>
            <a:custGeom>
              <a:rect b="b" l="l" r="r" t="t"/>
              <a:pathLst>
                <a:path extrusionOk="0" h="35" w="75">
                  <a:moveTo>
                    <a:pt x="60" y="23"/>
                  </a:moveTo>
                  <a:cubicBezTo>
                    <a:pt x="59" y="23"/>
                    <a:pt x="59" y="23"/>
                    <a:pt x="58" y="23"/>
                  </a:cubicBezTo>
                  <a:cubicBezTo>
                    <a:pt x="45" y="25"/>
                    <a:pt x="25" y="28"/>
                    <a:pt x="15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1"/>
                    <a:pt x="6" y="13"/>
                    <a:pt x="5" y="9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8" y="8"/>
                    <a:pt x="7" y="7"/>
                    <a:pt x="7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3"/>
                    <a:pt x="7" y="35"/>
                    <a:pt x="9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4" y="25"/>
                    <a:pt x="75" y="25"/>
                    <a:pt x="75" y="24"/>
                  </a:cubicBezTo>
                  <a:cubicBezTo>
                    <a:pt x="75" y="24"/>
                    <a:pt x="75" y="23"/>
                    <a:pt x="75" y="23"/>
                  </a:cubicBezTo>
                  <a:lnTo>
                    <a:pt x="60" y="23"/>
                  </a:lnTo>
                  <a:close/>
                  <a:moveTo>
                    <a:pt x="60" y="23"/>
                  </a:moveTo>
                  <a:cubicBezTo>
                    <a:pt x="60" y="23"/>
                    <a:pt x="60" y="23"/>
                    <a:pt x="60" y="2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4" name="Google Shape;374;p22"/>
            <p:cNvSpPr/>
            <p:nvPr/>
          </p:nvSpPr>
          <p:spPr>
            <a:xfrm>
              <a:off x="4968876" y="4322763"/>
              <a:ext cx="260350" cy="125413"/>
            </a:xfrm>
            <a:custGeom>
              <a:rect b="b" l="l" r="r" t="t"/>
              <a:pathLst>
                <a:path extrusionOk="0" h="35" w="72">
                  <a:moveTo>
                    <a:pt x="6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0" y="35"/>
                    <a:pt x="72" y="33"/>
                    <a:pt x="72" y="31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lose/>
                  <a:moveTo>
                    <a:pt x="68" y="25"/>
                  </a:moveTo>
                  <a:cubicBezTo>
                    <a:pt x="68" y="26"/>
                    <a:pt x="67" y="26"/>
                    <a:pt x="6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6"/>
                    <a:pt x="61" y="26"/>
                    <a:pt x="61" y="27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1"/>
                    <a:pt x="6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6"/>
                    <a:pt x="4" y="2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1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4"/>
                    <a:pt x="61" y="5"/>
                    <a:pt x="61" y="5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9"/>
                    <a:pt x="62" y="9"/>
                    <a:pt x="62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3"/>
                    <a:pt x="68" y="21"/>
                    <a:pt x="68" y="25"/>
                  </a:cubicBezTo>
                  <a:close/>
                  <a:moveTo>
                    <a:pt x="68" y="25"/>
                  </a:moveTo>
                  <a:cubicBezTo>
                    <a:pt x="68" y="25"/>
                    <a:pt x="68" y="25"/>
                    <a:pt x="68" y="25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5" name="Google Shape;375;p22"/>
            <p:cNvSpPr/>
            <p:nvPr/>
          </p:nvSpPr>
          <p:spPr>
            <a:xfrm>
              <a:off x="5076826" y="4351338"/>
              <a:ext cx="36513" cy="71438"/>
            </a:xfrm>
            <a:custGeom>
              <a:rect b="b" l="l" r="r" t="t"/>
              <a:pathLst>
                <a:path extrusionOk="0" h="20" w="10">
                  <a:moveTo>
                    <a:pt x="6" y="8"/>
                  </a:moveTo>
                  <a:cubicBezTo>
                    <a:pt x="4" y="7"/>
                    <a:pt x="3" y="7"/>
                    <a:pt x="3" y="6"/>
                  </a:cubicBezTo>
                  <a:cubicBezTo>
                    <a:pt x="3" y="5"/>
                    <a:pt x="4" y="4"/>
                    <a:pt x="6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9"/>
                    <a:pt x="3" y="10"/>
                    <a:pt x="5" y="11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7" y="14"/>
                    <a:pt x="6" y="15"/>
                    <a:pt x="5" y="15"/>
                  </a:cubicBezTo>
                  <a:cubicBezTo>
                    <a:pt x="4" y="15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2" y="17"/>
                    <a:pt x="4" y="17"/>
                    <a:pt x="4" y="17"/>
                  </a:cubicBezTo>
                  <a:cubicBezTo>
                    <a:pt x="4" y="17"/>
                    <a:pt x="4" y="17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10" y="15"/>
                    <a:pt x="10" y="13"/>
                  </a:cubicBezTo>
                  <a:cubicBezTo>
                    <a:pt x="10" y="11"/>
                    <a:pt x="9" y="9"/>
                    <a:pt x="6" y="8"/>
                  </a:cubicBezTo>
                  <a:close/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376" name="Google Shape;376;p22"/>
          <p:cNvGrpSpPr/>
          <p:nvPr/>
        </p:nvGrpSpPr>
        <p:grpSpPr>
          <a:xfrm>
            <a:off x="4373291" y="2882629"/>
            <a:ext cx="377026" cy="295512"/>
            <a:chOff x="5789686" y="4064670"/>
            <a:chExt cx="269148" cy="210959"/>
          </a:xfrm>
        </p:grpSpPr>
        <p:sp>
          <p:nvSpPr>
            <p:cNvPr id="377" name="Google Shape;377;p22"/>
            <p:cNvSpPr/>
            <p:nvPr/>
          </p:nvSpPr>
          <p:spPr>
            <a:xfrm rot="2660774">
              <a:off x="5787450" y="4191729"/>
              <a:ext cx="12787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78" name="Google Shape;378;p22"/>
            <p:cNvSpPr/>
            <p:nvPr/>
          </p:nvSpPr>
          <p:spPr>
            <a:xfrm rot="-2700000">
              <a:off x="5847029" y="4138582"/>
              <a:ext cx="228600" cy="47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3"/>
          <p:cNvSpPr txBox="1"/>
          <p:nvPr/>
        </p:nvSpPr>
        <p:spPr>
          <a:xfrm>
            <a:off x="2226742" y="435428"/>
            <a:ext cx="4690516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TIMELINE &amp; HISTORY</a:t>
            </a:r>
            <a:endParaRPr sz="1100"/>
          </a:p>
        </p:txBody>
      </p:sp>
      <p:sp>
        <p:nvSpPr>
          <p:cNvPr id="387" name="Google Shape;387;p23"/>
          <p:cNvSpPr txBox="1"/>
          <p:nvPr/>
        </p:nvSpPr>
        <p:spPr>
          <a:xfrm>
            <a:off x="2993231" y="924532"/>
            <a:ext cx="315753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Living grass to for can't gathered waters had winged.</a:t>
            </a:r>
            <a:endParaRPr sz="1100"/>
          </a:p>
        </p:txBody>
      </p:sp>
      <p:cxnSp>
        <p:nvCxnSpPr>
          <p:cNvPr id="388" name="Google Shape;388;p23"/>
          <p:cNvCxnSpPr/>
          <p:nvPr/>
        </p:nvCxnSpPr>
        <p:spPr>
          <a:xfrm>
            <a:off x="4572000" y="1966232"/>
            <a:ext cx="0" cy="3177268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389" name="Google Shape;389;p23"/>
          <p:cNvCxnSpPr/>
          <p:nvPr/>
        </p:nvCxnSpPr>
        <p:spPr>
          <a:xfrm>
            <a:off x="3968013" y="1937657"/>
            <a:ext cx="1207974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390" name="Google Shape;390;p23"/>
          <p:cNvSpPr/>
          <p:nvPr/>
        </p:nvSpPr>
        <p:spPr>
          <a:xfrm>
            <a:off x="5175987" y="1909082"/>
            <a:ext cx="57150" cy="57150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1" name="Google Shape;391;p23"/>
          <p:cNvSpPr/>
          <p:nvPr/>
        </p:nvSpPr>
        <p:spPr>
          <a:xfrm>
            <a:off x="3910863" y="1909082"/>
            <a:ext cx="57150" cy="57150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2" name="Google Shape;392;p23"/>
          <p:cNvSpPr txBox="1"/>
          <p:nvPr/>
        </p:nvSpPr>
        <p:spPr>
          <a:xfrm>
            <a:off x="4045484" y="1545012"/>
            <a:ext cx="1053033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START</a:t>
            </a:r>
            <a:endParaRPr sz="1100"/>
          </a:p>
        </p:txBody>
      </p:sp>
      <p:sp>
        <p:nvSpPr>
          <p:cNvPr id="393" name="Google Shape;393;p23"/>
          <p:cNvSpPr/>
          <p:nvPr/>
        </p:nvSpPr>
        <p:spPr>
          <a:xfrm>
            <a:off x="4519616" y="2957516"/>
            <a:ext cx="104768" cy="104768"/>
          </a:xfrm>
          <a:prstGeom prst="ellipse">
            <a:avLst/>
          </a:prstGeom>
          <a:solidFill>
            <a:schemeClr val="accent3"/>
          </a:solidFill>
          <a:ln cap="flat" cmpd="sng" w="254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94" name="Google Shape;394;p23"/>
          <p:cNvCxnSpPr>
            <a:stCxn id="395" idx="6"/>
            <a:endCxn id="393" idx="2"/>
          </p:cNvCxnSpPr>
          <p:nvPr/>
        </p:nvCxnSpPr>
        <p:spPr>
          <a:xfrm>
            <a:off x="3968013" y="3009900"/>
            <a:ext cx="5517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396" name="Google Shape;396;p23"/>
          <p:cNvSpPr/>
          <p:nvPr/>
        </p:nvSpPr>
        <p:spPr>
          <a:xfrm>
            <a:off x="4519617" y="3919541"/>
            <a:ext cx="104768" cy="104768"/>
          </a:xfrm>
          <a:prstGeom prst="ellipse">
            <a:avLst/>
          </a:prstGeom>
          <a:solidFill>
            <a:schemeClr val="accent3"/>
          </a:solidFill>
          <a:ln cap="flat" cmpd="sng" w="254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97" name="Google Shape;397;p23"/>
          <p:cNvCxnSpPr>
            <a:stCxn id="398" idx="2"/>
          </p:cNvCxnSpPr>
          <p:nvPr/>
        </p:nvCxnSpPr>
        <p:spPr>
          <a:xfrm rot="10800000">
            <a:off x="4624287" y="3971925"/>
            <a:ext cx="5517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395" name="Google Shape;395;p23"/>
          <p:cNvSpPr/>
          <p:nvPr/>
        </p:nvSpPr>
        <p:spPr>
          <a:xfrm>
            <a:off x="3091713" y="2571750"/>
            <a:ext cx="876300" cy="87630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9" name="Google Shape;399;p23"/>
          <p:cNvSpPr/>
          <p:nvPr/>
        </p:nvSpPr>
        <p:spPr>
          <a:xfrm>
            <a:off x="3154549" y="2634586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0" name="Google Shape;400;p23"/>
          <p:cNvSpPr/>
          <p:nvPr/>
        </p:nvSpPr>
        <p:spPr>
          <a:xfrm>
            <a:off x="3357433" y="2868261"/>
            <a:ext cx="344860" cy="283279"/>
          </a:xfrm>
          <a:custGeom>
            <a:rect b="b" l="l" r="r" t="t"/>
            <a:pathLst>
              <a:path extrusionOk="0" h="71" w="86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01" name="Google Shape;401;p23"/>
          <p:cNvGrpSpPr/>
          <p:nvPr/>
        </p:nvGrpSpPr>
        <p:grpSpPr>
          <a:xfrm>
            <a:off x="1588524" y="2630893"/>
            <a:ext cx="1332900" cy="757932"/>
            <a:chOff x="2271432" y="3469827"/>
            <a:chExt cx="1777200" cy="1010576"/>
          </a:xfrm>
        </p:grpSpPr>
        <p:sp>
          <p:nvSpPr>
            <p:cNvPr id="402" name="Google Shape;402;p23"/>
            <p:cNvSpPr txBox="1"/>
            <p:nvPr/>
          </p:nvSpPr>
          <p:spPr>
            <a:xfrm>
              <a:off x="2644467" y="3469827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403" name="Google Shape;403;p23"/>
            <p:cNvSpPr txBox="1"/>
            <p:nvPr/>
          </p:nvSpPr>
          <p:spPr>
            <a:xfrm>
              <a:off x="2271432" y="3788003"/>
              <a:ext cx="1777200" cy="69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Ipsum is simply random text.</a:t>
              </a:r>
              <a:endParaRPr sz="1100"/>
            </a:p>
          </p:txBody>
        </p:sp>
      </p:grpSp>
      <p:sp>
        <p:nvSpPr>
          <p:cNvPr id="398" name="Google Shape;398;p23"/>
          <p:cNvSpPr/>
          <p:nvPr/>
        </p:nvSpPr>
        <p:spPr>
          <a:xfrm>
            <a:off x="5175987" y="3533775"/>
            <a:ext cx="876300" cy="87630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4" name="Google Shape;404;p23"/>
          <p:cNvSpPr/>
          <p:nvPr/>
        </p:nvSpPr>
        <p:spPr>
          <a:xfrm>
            <a:off x="5238823" y="3596611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5" name="Google Shape;405;p23"/>
          <p:cNvSpPr/>
          <p:nvPr/>
        </p:nvSpPr>
        <p:spPr>
          <a:xfrm>
            <a:off x="5477777" y="3803014"/>
            <a:ext cx="272722" cy="337822"/>
          </a:xfrm>
          <a:custGeom>
            <a:rect b="b" l="l" r="r" t="t"/>
            <a:pathLst>
              <a:path extrusionOk="0" h="85" w="68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06" name="Google Shape;406;p23"/>
          <p:cNvGrpSpPr/>
          <p:nvPr/>
        </p:nvGrpSpPr>
        <p:grpSpPr>
          <a:xfrm>
            <a:off x="6222665" y="3592918"/>
            <a:ext cx="1332911" cy="757932"/>
            <a:chOff x="2461329" y="3469827"/>
            <a:chExt cx="1777215" cy="1010576"/>
          </a:xfrm>
        </p:grpSpPr>
        <p:sp>
          <p:nvSpPr>
            <p:cNvPr id="407" name="Google Shape;407;p23"/>
            <p:cNvSpPr txBox="1"/>
            <p:nvPr/>
          </p:nvSpPr>
          <p:spPr>
            <a:xfrm>
              <a:off x="2461329" y="3469827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408" name="Google Shape;408;p23"/>
            <p:cNvSpPr txBox="1"/>
            <p:nvPr/>
          </p:nvSpPr>
          <p:spPr>
            <a:xfrm>
              <a:off x="2461343" y="3788003"/>
              <a:ext cx="1777200" cy="69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Ipsum is simply random text.</a:t>
              </a:r>
              <a:endParaRPr sz="110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Google Shape;416;p2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869" l="0" r="0" t="7869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>
              <a:alpha val="8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18" name="Google Shape;418;p24"/>
          <p:cNvCxnSpPr/>
          <p:nvPr/>
        </p:nvCxnSpPr>
        <p:spPr>
          <a:xfrm>
            <a:off x="4572000" y="0"/>
            <a:ext cx="0" cy="514350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419" name="Google Shape;419;p24"/>
          <p:cNvSpPr/>
          <p:nvPr/>
        </p:nvSpPr>
        <p:spPr>
          <a:xfrm>
            <a:off x="4519616" y="2988814"/>
            <a:ext cx="104768" cy="104768"/>
          </a:xfrm>
          <a:prstGeom prst="ellipse">
            <a:avLst/>
          </a:prstGeom>
          <a:solidFill>
            <a:schemeClr val="accent3"/>
          </a:solidFill>
          <a:ln cap="flat" cmpd="sng" w="254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20" name="Google Shape;420;p24"/>
          <p:cNvCxnSpPr>
            <a:stCxn id="421" idx="6"/>
            <a:endCxn id="419" idx="2"/>
          </p:cNvCxnSpPr>
          <p:nvPr/>
        </p:nvCxnSpPr>
        <p:spPr>
          <a:xfrm>
            <a:off x="3968013" y="3041198"/>
            <a:ext cx="5517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422" name="Google Shape;422;p24"/>
          <p:cNvSpPr/>
          <p:nvPr/>
        </p:nvSpPr>
        <p:spPr>
          <a:xfrm>
            <a:off x="4519617" y="3950839"/>
            <a:ext cx="104768" cy="104768"/>
          </a:xfrm>
          <a:prstGeom prst="ellipse">
            <a:avLst/>
          </a:prstGeom>
          <a:solidFill>
            <a:schemeClr val="accent3"/>
          </a:solidFill>
          <a:ln cap="flat" cmpd="sng" w="254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23" name="Google Shape;423;p24"/>
          <p:cNvCxnSpPr>
            <a:stCxn id="424" idx="2"/>
          </p:cNvCxnSpPr>
          <p:nvPr/>
        </p:nvCxnSpPr>
        <p:spPr>
          <a:xfrm rot="10800000">
            <a:off x="4624287" y="4003223"/>
            <a:ext cx="5517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421" name="Google Shape;421;p24"/>
          <p:cNvSpPr/>
          <p:nvPr/>
        </p:nvSpPr>
        <p:spPr>
          <a:xfrm>
            <a:off x="3091713" y="2603048"/>
            <a:ext cx="876300" cy="87630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25" name="Google Shape;425;p24"/>
          <p:cNvSpPr/>
          <p:nvPr/>
        </p:nvSpPr>
        <p:spPr>
          <a:xfrm>
            <a:off x="3154549" y="2665883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26" name="Google Shape;426;p24"/>
          <p:cNvGrpSpPr/>
          <p:nvPr/>
        </p:nvGrpSpPr>
        <p:grpSpPr>
          <a:xfrm>
            <a:off x="1622046" y="2662198"/>
            <a:ext cx="1299109" cy="758015"/>
            <a:chOff x="2461329" y="3469827"/>
            <a:chExt cx="1587182" cy="1010687"/>
          </a:xfrm>
        </p:grpSpPr>
        <p:sp>
          <p:nvSpPr>
            <p:cNvPr id="427" name="Google Shape;427;p24"/>
            <p:cNvSpPr txBox="1"/>
            <p:nvPr/>
          </p:nvSpPr>
          <p:spPr>
            <a:xfrm>
              <a:off x="2644467" y="3469827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428" name="Google Shape;428;p24"/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Ipsum is simply random text.</a:t>
              </a:r>
              <a:endParaRPr sz="1100"/>
            </a:p>
          </p:txBody>
        </p:sp>
      </p:grpSp>
      <p:sp>
        <p:nvSpPr>
          <p:cNvPr id="424" name="Google Shape;424;p24"/>
          <p:cNvSpPr/>
          <p:nvPr/>
        </p:nvSpPr>
        <p:spPr>
          <a:xfrm>
            <a:off x="5175987" y="3565073"/>
            <a:ext cx="876300" cy="87630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29" name="Google Shape;429;p24"/>
          <p:cNvSpPr/>
          <p:nvPr/>
        </p:nvSpPr>
        <p:spPr>
          <a:xfrm>
            <a:off x="5238823" y="3627908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30" name="Google Shape;430;p24"/>
          <p:cNvGrpSpPr/>
          <p:nvPr/>
        </p:nvGrpSpPr>
        <p:grpSpPr>
          <a:xfrm>
            <a:off x="6222583" y="3624223"/>
            <a:ext cx="1349740" cy="758015"/>
            <a:chOff x="2461329" y="3469827"/>
            <a:chExt cx="1587182" cy="1010687"/>
          </a:xfrm>
        </p:grpSpPr>
        <p:sp>
          <p:nvSpPr>
            <p:cNvPr id="431" name="Google Shape;431;p24"/>
            <p:cNvSpPr txBox="1"/>
            <p:nvPr/>
          </p:nvSpPr>
          <p:spPr>
            <a:xfrm>
              <a:off x="2461329" y="3469827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432" name="Google Shape;432;p24"/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Ipsum is simply random text.</a:t>
              </a:r>
              <a:endParaRPr sz="1100"/>
            </a:p>
          </p:txBody>
        </p:sp>
      </p:grpSp>
      <p:sp>
        <p:nvSpPr>
          <p:cNvPr id="433" name="Google Shape;433;p24"/>
          <p:cNvSpPr/>
          <p:nvPr/>
        </p:nvSpPr>
        <p:spPr>
          <a:xfrm>
            <a:off x="4519616" y="1087894"/>
            <a:ext cx="104768" cy="104768"/>
          </a:xfrm>
          <a:prstGeom prst="ellipse">
            <a:avLst/>
          </a:prstGeom>
          <a:solidFill>
            <a:schemeClr val="accent3"/>
          </a:solidFill>
          <a:ln cap="flat" cmpd="sng" w="254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34" name="Google Shape;434;p24"/>
          <p:cNvCxnSpPr>
            <a:stCxn id="435" idx="6"/>
            <a:endCxn id="433" idx="2"/>
          </p:cNvCxnSpPr>
          <p:nvPr/>
        </p:nvCxnSpPr>
        <p:spPr>
          <a:xfrm>
            <a:off x="3968013" y="1140278"/>
            <a:ext cx="5517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436" name="Google Shape;436;p24"/>
          <p:cNvSpPr/>
          <p:nvPr/>
        </p:nvSpPr>
        <p:spPr>
          <a:xfrm>
            <a:off x="4519617" y="2049919"/>
            <a:ext cx="104768" cy="104768"/>
          </a:xfrm>
          <a:prstGeom prst="ellipse">
            <a:avLst/>
          </a:prstGeom>
          <a:solidFill>
            <a:schemeClr val="accent3"/>
          </a:solidFill>
          <a:ln cap="flat" cmpd="sng" w="25400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37" name="Google Shape;437;p24"/>
          <p:cNvCxnSpPr>
            <a:stCxn id="438" idx="2"/>
          </p:cNvCxnSpPr>
          <p:nvPr/>
        </p:nvCxnSpPr>
        <p:spPr>
          <a:xfrm rot="10800000">
            <a:off x="4624287" y="2102302"/>
            <a:ext cx="551700" cy="0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435" name="Google Shape;435;p24"/>
          <p:cNvSpPr/>
          <p:nvPr/>
        </p:nvSpPr>
        <p:spPr>
          <a:xfrm>
            <a:off x="3091713" y="702128"/>
            <a:ext cx="876300" cy="87630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39" name="Google Shape;439;p24"/>
          <p:cNvSpPr/>
          <p:nvPr/>
        </p:nvSpPr>
        <p:spPr>
          <a:xfrm>
            <a:off x="3154549" y="764963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40" name="Google Shape;440;p24"/>
          <p:cNvGrpSpPr/>
          <p:nvPr/>
        </p:nvGrpSpPr>
        <p:grpSpPr>
          <a:xfrm>
            <a:off x="1622046" y="761285"/>
            <a:ext cx="1299109" cy="758015"/>
            <a:chOff x="2461329" y="3469827"/>
            <a:chExt cx="1587182" cy="1010687"/>
          </a:xfrm>
        </p:grpSpPr>
        <p:sp>
          <p:nvSpPr>
            <p:cNvPr id="441" name="Google Shape;441;p24"/>
            <p:cNvSpPr txBox="1"/>
            <p:nvPr/>
          </p:nvSpPr>
          <p:spPr>
            <a:xfrm>
              <a:off x="2644467" y="3469827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442" name="Google Shape;442;p24"/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Ipsum is simply random text.</a:t>
              </a:r>
              <a:endParaRPr sz="1100"/>
            </a:p>
          </p:txBody>
        </p:sp>
      </p:grpSp>
      <p:sp>
        <p:nvSpPr>
          <p:cNvPr id="438" name="Google Shape;438;p24"/>
          <p:cNvSpPr/>
          <p:nvPr/>
        </p:nvSpPr>
        <p:spPr>
          <a:xfrm>
            <a:off x="5175987" y="1664152"/>
            <a:ext cx="876300" cy="87630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3" name="Google Shape;443;p24"/>
          <p:cNvSpPr/>
          <p:nvPr/>
        </p:nvSpPr>
        <p:spPr>
          <a:xfrm>
            <a:off x="5238823" y="1726988"/>
            <a:ext cx="750629" cy="7506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44" name="Google Shape;444;p24"/>
          <p:cNvGrpSpPr/>
          <p:nvPr/>
        </p:nvGrpSpPr>
        <p:grpSpPr>
          <a:xfrm>
            <a:off x="6222583" y="1723310"/>
            <a:ext cx="1349740" cy="758015"/>
            <a:chOff x="2461329" y="3469827"/>
            <a:chExt cx="1587182" cy="1010687"/>
          </a:xfrm>
        </p:grpSpPr>
        <p:sp>
          <p:nvSpPr>
            <p:cNvPr id="445" name="Google Shape;445;p24"/>
            <p:cNvSpPr txBox="1"/>
            <p:nvPr/>
          </p:nvSpPr>
          <p:spPr>
            <a:xfrm>
              <a:off x="2461329" y="3469827"/>
              <a:ext cx="1404044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Poppins SemiBold"/>
                  <a:ea typeface="Poppins SemiBold"/>
                  <a:cs typeface="Poppins SemiBold"/>
                  <a:sym typeface="Poppins SemiBold"/>
                </a:rPr>
                <a:t>EXAMPLE</a:t>
              </a:r>
              <a:endParaRPr sz="1100"/>
            </a:p>
          </p:txBody>
        </p:sp>
        <p:sp>
          <p:nvSpPr>
            <p:cNvPr id="446" name="Google Shape;446;p24"/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Contrary to popular belief, Lorem Ipsum is simply random text.</a:t>
              </a:r>
              <a:endParaRPr sz="1100"/>
            </a:p>
          </p:txBody>
        </p:sp>
      </p:grpSp>
      <p:sp>
        <p:nvSpPr>
          <p:cNvPr id="447" name="Google Shape;447;p24"/>
          <p:cNvSpPr/>
          <p:nvPr/>
        </p:nvSpPr>
        <p:spPr>
          <a:xfrm>
            <a:off x="5444346" y="3877419"/>
            <a:ext cx="339583" cy="251608"/>
          </a:xfrm>
          <a:custGeom>
            <a:rect b="b" l="l" r="r" t="t"/>
            <a:pathLst>
              <a:path extrusionOk="0" h="63" w="85">
                <a:moveTo>
                  <a:pt x="7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7"/>
                  <a:pt x="4" y="50"/>
                  <a:pt x="8" y="50"/>
                </a:cubicBezTo>
                <a:cubicBezTo>
                  <a:pt x="77" y="50"/>
                  <a:pt x="77" y="50"/>
                  <a:pt x="77" y="50"/>
                </a:cubicBezTo>
                <a:cubicBezTo>
                  <a:pt x="82" y="50"/>
                  <a:pt x="85" y="47"/>
                  <a:pt x="85" y="42"/>
                </a:cubicBezTo>
                <a:cubicBezTo>
                  <a:pt x="85" y="7"/>
                  <a:pt x="85" y="7"/>
                  <a:pt x="85" y="7"/>
                </a:cubicBezTo>
                <a:cubicBezTo>
                  <a:pt x="85" y="3"/>
                  <a:pt x="82" y="0"/>
                  <a:pt x="77" y="0"/>
                </a:cubicBezTo>
                <a:close/>
                <a:moveTo>
                  <a:pt x="80" y="42"/>
                </a:moveTo>
                <a:cubicBezTo>
                  <a:pt x="80" y="44"/>
                  <a:pt x="79" y="45"/>
                  <a:pt x="77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7" y="45"/>
                  <a:pt x="5" y="44"/>
                  <a:pt x="5" y="42"/>
                </a:cubicBezTo>
                <a:cubicBezTo>
                  <a:pt x="5" y="7"/>
                  <a:pt x="5" y="7"/>
                  <a:pt x="5" y="7"/>
                </a:cubicBezTo>
                <a:cubicBezTo>
                  <a:pt x="5" y="6"/>
                  <a:pt x="7" y="5"/>
                  <a:pt x="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9" y="5"/>
                  <a:pt x="80" y="6"/>
                  <a:pt x="80" y="7"/>
                </a:cubicBezTo>
                <a:lnTo>
                  <a:pt x="80" y="42"/>
                </a:lnTo>
                <a:close/>
                <a:moveTo>
                  <a:pt x="81" y="55"/>
                </a:moveTo>
                <a:cubicBezTo>
                  <a:pt x="53" y="55"/>
                  <a:pt x="53" y="55"/>
                  <a:pt x="53" y="55"/>
                </a:cubicBezTo>
                <a:cubicBezTo>
                  <a:pt x="53" y="57"/>
                  <a:pt x="52" y="58"/>
                  <a:pt x="51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3" y="58"/>
                  <a:pt x="32" y="57"/>
                  <a:pt x="32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7"/>
                  <a:pt x="0" y="59"/>
                </a:cubicBezTo>
                <a:cubicBezTo>
                  <a:pt x="0" y="62"/>
                  <a:pt x="2" y="63"/>
                  <a:pt x="4" y="63"/>
                </a:cubicBezTo>
                <a:cubicBezTo>
                  <a:pt x="81" y="63"/>
                  <a:pt x="81" y="63"/>
                  <a:pt x="81" y="63"/>
                </a:cubicBezTo>
                <a:cubicBezTo>
                  <a:pt x="83" y="63"/>
                  <a:pt x="85" y="62"/>
                  <a:pt x="85" y="59"/>
                </a:cubicBezTo>
                <a:cubicBezTo>
                  <a:pt x="85" y="57"/>
                  <a:pt x="83" y="55"/>
                  <a:pt x="81" y="55"/>
                </a:cubicBezTo>
                <a:close/>
                <a:moveTo>
                  <a:pt x="81" y="55"/>
                </a:moveTo>
                <a:cubicBezTo>
                  <a:pt x="81" y="55"/>
                  <a:pt x="81" y="55"/>
                  <a:pt x="81" y="55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8" name="Google Shape;448;p24"/>
          <p:cNvSpPr/>
          <p:nvPr/>
        </p:nvSpPr>
        <p:spPr>
          <a:xfrm>
            <a:off x="3383825" y="2871407"/>
            <a:ext cx="292075" cy="339582"/>
          </a:xfrm>
          <a:custGeom>
            <a:rect b="b" l="l" r="r" t="t"/>
            <a:pathLst>
              <a:path extrusionOk="0" h="85" w="73">
                <a:moveTo>
                  <a:pt x="37" y="22"/>
                </a:moveTo>
                <a:cubicBezTo>
                  <a:pt x="31" y="22"/>
                  <a:pt x="26" y="27"/>
                  <a:pt x="26" y="33"/>
                </a:cubicBezTo>
                <a:cubicBezTo>
                  <a:pt x="26" y="38"/>
                  <a:pt x="31" y="43"/>
                  <a:pt x="37" y="43"/>
                </a:cubicBezTo>
                <a:cubicBezTo>
                  <a:pt x="42" y="43"/>
                  <a:pt x="47" y="38"/>
                  <a:pt x="47" y="33"/>
                </a:cubicBezTo>
                <a:cubicBezTo>
                  <a:pt x="47" y="27"/>
                  <a:pt x="42" y="22"/>
                  <a:pt x="37" y="22"/>
                </a:cubicBezTo>
                <a:close/>
                <a:moveTo>
                  <a:pt x="37" y="39"/>
                </a:moveTo>
                <a:cubicBezTo>
                  <a:pt x="33" y="39"/>
                  <a:pt x="30" y="36"/>
                  <a:pt x="30" y="33"/>
                </a:cubicBezTo>
                <a:cubicBezTo>
                  <a:pt x="30" y="29"/>
                  <a:pt x="33" y="26"/>
                  <a:pt x="37" y="26"/>
                </a:cubicBezTo>
                <a:cubicBezTo>
                  <a:pt x="40" y="26"/>
                  <a:pt x="43" y="29"/>
                  <a:pt x="43" y="33"/>
                </a:cubicBezTo>
                <a:cubicBezTo>
                  <a:pt x="43" y="36"/>
                  <a:pt x="40" y="39"/>
                  <a:pt x="37" y="39"/>
                </a:cubicBezTo>
                <a:close/>
                <a:moveTo>
                  <a:pt x="73" y="69"/>
                </a:moveTo>
                <a:cubicBezTo>
                  <a:pt x="71" y="63"/>
                  <a:pt x="66" y="58"/>
                  <a:pt x="61" y="54"/>
                </a:cubicBezTo>
                <a:cubicBezTo>
                  <a:pt x="61" y="52"/>
                  <a:pt x="61" y="49"/>
                  <a:pt x="61" y="47"/>
                </a:cubicBezTo>
                <a:cubicBezTo>
                  <a:pt x="61" y="41"/>
                  <a:pt x="60" y="35"/>
                  <a:pt x="58" y="29"/>
                </a:cubicBezTo>
                <a:cubicBezTo>
                  <a:pt x="56" y="24"/>
                  <a:pt x="53" y="19"/>
                  <a:pt x="50" y="14"/>
                </a:cubicBezTo>
                <a:cubicBezTo>
                  <a:pt x="44" y="6"/>
                  <a:pt x="38" y="1"/>
                  <a:pt x="38" y="1"/>
                </a:cubicBezTo>
                <a:cubicBezTo>
                  <a:pt x="37" y="0"/>
                  <a:pt x="36" y="0"/>
                  <a:pt x="35" y="1"/>
                </a:cubicBezTo>
                <a:cubicBezTo>
                  <a:pt x="35" y="1"/>
                  <a:pt x="29" y="6"/>
                  <a:pt x="24" y="14"/>
                </a:cubicBezTo>
                <a:cubicBezTo>
                  <a:pt x="20" y="19"/>
                  <a:pt x="18" y="24"/>
                  <a:pt x="16" y="29"/>
                </a:cubicBezTo>
                <a:cubicBezTo>
                  <a:pt x="13" y="35"/>
                  <a:pt x="12" y="41"/>
                  <a:pt x="12" y="47"/>
                </a:cubicBezTo>
                <a:cubicBezTo>
                  <a:pt x="12" y="49"/>
                  <a:pt x="12" y="52"/>
                  <a:pt x="13" y="54"/>
                </a:cubicBezTo>
                <a:cubicBezTo>
                  <a:pt x="7" y="58"/>
                  <a:pt x="3" y="63"/>
                  <a:pt x="0" y="69"/>
                </a:cubicBezTo>
                <a:cubicBezTo>
                  <a:pt x="0" y="70"/>
                  <a:pt x="0" y="70"/>
                  <a:pt x="0" y="71"/>
                </a:cubicBezTo>
                <a:cubicBezTo>
                  <a:pt x="6" y="83"/>
                  <a:pt x="6" y="83"/>
                  <a:pt x="6" y="83"/>
                </a:cubicBezTo>
                <a:cubicBezTo>
                  <a:pt x="6" y="84"/>
                  <a:pt x="7" y="85"/>
                  <a:pt x="8" y="85"/>
                </a:cubicBezTo>
                <a:cubicBezTo>
                  <a:pt x="18" y="85"/>
                  <a:pt x="18" y="85"/>
                  <a:pt x="18" y="85"/>
                </a:cubicBezTo>
                <a:cubicBezTo>
                  <a:pt x="19" y="85"/>
                  <a:pt x="20" y="84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20" y="80"/>
                  <a:pt x="20" y="78"/>
                  <a:pt x="21" y="75"/>
                </a:cubicBezTo>
                <a:cubicBezTo>
                  <a:pt x="23" y="78"/>
                  <a:pt x="25" y="81"/>
                  <a:pt x="28" y="84"/>
                </a:cubicBezTo>
                <a:cubicBezTo>
                  <a:pt x="28" y="85"/>
                  <a:pt x="29" y="85"/>
                  <a:pt x="29" y="85"/>
                </a:cubicBezTo>
                <a:cubicBezTo>
                  <a:pt x="44" y="85"/>
                  <a:pt x="44" y="85"/>
                  <a:pt x="44" y="85"/>
                </a:cubicBezTo>
                <a:cubicBezTo>
                  <a:pt x="45" y="85"/>
                  <a:pt x="45" y="85"/>
                  <a:pt x="46" y="84"/>
                </a:cubicBezTo>
                <a:cubicBezTo>
                  <a:pt x="48" y="82"/>
                  <a:pt x="50" y="78"/>
                  <a:pt x="52" y="75"/>
                </a:cubicBezTo>
                <a:cubicBezTo>
                  <a:pt x="53" y="78"/>
                  <a:pt x="53" y="80"/>
                  <a:pt x="53" y="82"/>
                </a:cubicBezTo>
                <a:cubicBezTo>
                  <a:pt x="53" y="82"/>
                  <a:pt x="53" y="82"/>
                  <a:pt x="53" y="82"/>
                </a:cubicBezTo>
                <a:cubicBezTo>
                  <a:pt x="53" y="83"/>
                  <a:pt x="54" y="84"/>
                  <a:pt x="54" y="84"/>
                </a:cubicBezTo>
                <a:cubicBezTo>
                  <a:pt x="54" y="85"/>
                  <a:pt x="55" y="85"/>
                  <a:pt x="56" y="85"/>
                </a:cubicBezTo>
                <a:cubicBezTo>
                  <a:pt x="65" y="85"/>
                  <a:pt x="65" y="85"/>
                  <a:pt x="65" y="85"/>
                </a:cubicBezTo>
                <a:cubicBezTo>
                  <a:pt x="66" y="85"/>
                  <a:pt x="67" y="84"/>
                  <a:pt x="68" y="83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0"/>
                  <a:pt x="73" y="70"/>
                  <a:pt x="73" y="69"/>
                </a:cubicBezTo>
                <a:close/>
                <a:moveTo>
                  <a:pt x="64" y="80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76"/>
                  <a:pt x="57" y="72"/>
                  <a:pt x="55" y="68"/>
                </a:cubicBezTo>
                <a:cubicBezTo>
                  <a:pt x="55" y="67"/>
                  <a:pt x="54" y="67"/>
                  <a:pt x="53" y="67"/>
                </a:cubicBezTo>
                <a:cubicBezTo>
                  <a:pt x="52" y="67"/>
                  <a:pt x="51" y="67"/>
                  <a:pt x="51" y="68"/>
                </a:cubicBezTo>
                <a:cubicBezTo>
                  <a:pt x="48" y="72"/>
                  <a:pt x="46" y="76"/>
                  <a:pt x="43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28" y="76"/>
                  <a:pt x="25" y="72"/>
                  <a:pt x="23" y="68"/>
                </a:cubicBezTo>
                <a:cubicBezTo>
                  <a:pt x="22" y="67"/>
                  <a:pt x="22" y="67"/>
                  <a:pt x="21" y="67"/>
                </a:cubicBezTo>
                <a:cubicBezTo>
                  <a:pt x="20" y="67"/>
                  <a:pt x="19" y="67"/>
                  <a:pt x="18" y="68"/>
                </a:cubicBezTo>
                <a:cubicBezTo>
                  <a:pt x="17" y="72"/>
                  <a:pt x="15" y="76"/>
                  <a:pt x="15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6" y="70"/>
                  <a:pt x="6" y="70"/>
                  <a:pt x="6" y="70"/>
                </a:cubicBezTo>
                <a:cubicBezTo>
                  <a:pt x="8" y="65"/>
                  <a:pt x="12" y="61"/>
                  <a:pt x="17" y="58"/>
                </a:cubicBezTo>
                <a:cubicBezTo>
                  <a:pt x="18" y="57"/>
                  <a:pt x="18" y="56"/>
                  <a:pt x="18" y="55"/>
                </a:cubicBezTo>
                <a:cubicBezTo>
                  <a:pt x="17" y="52"/>
                  <a:pt x="17" y="50"/>
                  <a:pt x="17" y="47"/>
                </a:cubicBezTo>
                <a:cubicBezTo>
                  <a:pt x="17" y="35"/>
                  <a:pt x="23" y="24"/>
                  <a:pt x="28" y="17"/>
                </a:cubicBezTo>
                <a:cubicBezTo>
                  <a:pt x="31" y="12"/>
                  <a:pt x="35" y="8"/>
                  <a:pt x="37" y="7"/>
                </a:cubicBezTo>
                <a:cubicBezTo>
                  <a:pt x="42" y="12"/>
                  <a:pt x="56" y="28"/>
                  <a:pt x="56" y="47"/>
                </a:cubicBezTo>
                <a:cubicBezTo>
                  <a:pt x="56" y="50"/>
                  <a:pt x="56" y="52"/>
                  <a:pt x="55" y="55"/>
                </a:cubicBezTo>
                <a:cubicBezTo>
                  <a:pt x="55" y="56"/>
                  <a:pt x="56" y="57"/>
                  <a:pt x="57" y="58"/>
                </a:cubicBezTo>
                <a:cubicBezTo>
                  <a:pt x="62" y="61"/>
                  <a:pt x="66" y="65"/>
                  <a:pt x="68" y="70"/>
                </a:cubicBezTo>
                <a:lnTo>
                  <a:pt x="64" y="8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49" name="Google Shape;449;p24"/>
          <p:cNvGrpSpPr/>
          <p:nvPr/>
        </p:nvGrpSpPr>
        <p:grpSpPr>
          <a:xfrm>
            <a:off x="3357433" y="974886"/>
            <a:ext cx="344860" cy="330784"/>
            <a:chOff x="5938838" y="1300163"/>
            <a:chExt cx="311150" cy="298450"/>
          </a:xfrm>
        </p:grpSpPr>
        <p:sp>
          <p:nvSpPr>
            <p:cNvPr id="450" name="Google Shape;450;p24"/>
            <p:cNvSpPr/>
            <p:nvPr/>
          </p:nvSpPr>
          <p:spPr>
            <a:xfrm>
              <a:off x="5938838" y="1300163"/>
              <a:ext cx="311150" cy="298450"/>
            </a:xfrm>
            <a:custGeom>
              <a:rect b="b" l="l" r="r" t="t"/>
              <a:pathLst>
                <a:path extrusionOk="0" h="83" w="86">
                  <a:moveTo>
                    <a:pt x="74" y="83"/>
                  </a:moveTo>
                  <a:cubicBezTo>
                    <a:pt x="11" y="83"/>
                    <a:pt x="11" y="83"/>
                    <a:pt x="11" y="83"/>
                  </a:cubicBezTo>
                  <a:cubicBezTo>
                    <a:pt x="6" y="83"/>
                    <a:pt x="3" y="82"/>
                    <a:pt x="1" y="79"/>
                  </a:cubicBezTo>
                  <a:cubicBezTo>
                    <a:pt x="0" y="76"/>
                    <a:pt x="0" y="72"/>
                    <a:pt x="2" y="68"/>
                  </a:cubicBezTo>
                  <a:cubicBezTo>
                    <a:pt x="2" y="68"/>
                    <a:pt x="3" y="68"/>
                    <a:pt x="3" y="68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30" y="0"/>
                    <a:pt x="3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6" y="0"/>
                    <a:pt x="58" y="1"/>
                    <a:pt x="58" y="2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83" y="68"/>
                    <a:pt x="83" y="68"/>
                    <a:pt x="83" y="68"/>
                  </a:cubicBezTo>
                  <a:cubicBezTo>
                    <a:pt x="83" y="68"/>
                    <a:pt x="83" y="68"/>
                    <a:pt x="83" y="68"/>
                  </a:cubicBezTo>
                  <a:cubicBezTo>
                    <a:pt x="85" y="72"/>
                    <a:pt x="86" y="76"/>
                    <a:pt x="84" y="79"/>
                  </a:cubicBezTo>
                  <a:cubicBezTo>
                    <a:pt x="82" y="82"/>
                    <a:pt x="79" y="83"/>
                    <a:pt x="74" y="83"/>
                  </a:cubicBezTo>
                  <a:close/>
                  <a:moveTo>
                    <a:pt x="7" y="71"/>
                  </a:moveTo>
                  <a:cubicBezTo>
                    <a:pt x="5" y="73"/>
                    <a:pt x="5" y="75"/>
                    <a:pt x="6" y="76"/>
                  </a:cubicBezTo>
                  <a:cubicBezTo>
                    <a:pt x="7" y="77"/>
                    <a:pt x="8" y="78"/>
                    <a:pt x="11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7" y="78"/>
                    <a:pt x="79" y="77"/>
                    <a:pt x="79" y="76"/>
                  </a:cubicBezTo>
                  <a:cubicBezTo>
                    <a:pt x="80" y="75"/>
                    <a:pt x="80" y="73"/>
                    <a:pt x="79" y="71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3"/>
                    <a:pt x="53" y="33"/>
                    <a:pt x="53" y="32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2"/>
                    <a:pt x="34" y="32"/>
                    <a:pt x="34" y="33"/>
                  </a:cubicBezTo>
                  <a:lnTo>
                    <a:pt x="7" y="71"/>
                  </a:lnTo>
                  <a:close/>
                  <a:moveTo>
                    <a:pt x="7" y="71"/>
                  </a:moveTo>
                  <a:cubicBezTo>
                    <a:pt x="7" y="71"/>
                    <a:pt x="7" y="71"/>
                    <a:pt x="7" y="71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1" name="Google Shape;451;p24"/>
            <p:cNvSpPr/>
            <p:nvPr/>
          </p:nvSpPr>
          <p:spPr>
            <a:xfrm>
              <a:off x="5995988" y="1444626"/>
              <a:ext cx="192088" cy="53975"/>
            </a:xfrm>
            <a:custGeom>
              <a:rect b="b" l="l" r="r" t="t"/>
              <a:pathLst>
                <a:path extrusionOk="0" h="15" w="53">
                  <a:moveTo>
                    <a:pt x="43" y="15"/>
                  </a:moveTo>
                  <a:cubicBezTo>
                    <a:pt x="39" y="15"/>
                    <a:pt x="35" y="13"/>
                    <a:pt x="29" y="10"/>
                  </a:cubicBezTo>
                  <a:cubicBezTo>
                    <a:pt x="18" y="3"/>
                    <a:pt x="2" y="12"/>
                    <a:pt x="2" y="12"/>
                  </a:cubicBezTo>
                  <a:cubicBezTo>
                    <a:pt x="2" y="12"/>
                    <a:pt x="1" y="12"/>
                    <a:pt x="0" y="12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18" y="0"/>
                    <a:pt x="30" y="7"/>
                  </a:cubicBezTo>
                  <a:cubicBezTo>
                    <a:pt x="41" y="14"/>
                    <a:pt x="46" y="12"/>
                    <a:pt x="50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2" y="10"/>
                    <a:pt x="53" y="10"/>
                  </a:cubicBezTo>
                  <a:cubicBezTo>
                    <a:pt x="53" y="11"/>
                    <a:pt x="52" y="12"/>
                    <a:pt x="52" y="12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9" y="13"/>
                    <a:pt x="46" y="15"/>
                    <a:pt x="43" y="15"/>
                  </a:cubicBezTo>
                  <a:close/>
                  <a:moveTo>
                    <a:pt x="43" y="15"/>
                  </a:moveTo>
                  <a:cubicBezTo>
                    <a:pt x="43" y="15"/>
                    <a:pt x="43" y="15"/>
                    <a:pt x="43" y="15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2" name="Google Shape;452;p24"/>
            <p:cNvSpPr/>
            <p:nvPr/>
          </p:nvSpPr>
          <p:spPr>
            <a:xfrm>
              <a:off x="6003926" y="1519238"/>
              <a:ext cx="50800" cy="50800"/>
            </a:xfrm>
            <a:custGeom>
              <a:rect b="b" l="l" r="r" t="t"/>
              <a:pathLst>
                <a:path extrusionOk="0" h="14" w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  <a:moveTo>
                    <a:pt x="7" y="2"/>
                  </a:moveTo>
                  <a:cubicBezTo>
                    <a:pt x="4" y="2"/>
                    <a:pt x="2" y="4"/>
                    <a:pt x="2" y="7"/>
                  </a:cubicBezTo>
                  <a:cubicBezTo>
                    <a:pt x="2" y="9"/>
                    <a:pt x="4" y="11"/>
                    <a:pt x="7" y="11"/>
                  </a:cubicBezTo>
                  <a:cubicBezTo>
                    <a:pt x="9" y="11"/>
                    <a:pt x="11" y="9"/>
                    <a:pt x="11" y="7"/>
                  </a:cubicBezTo>
                  <a:cubicBezTo>
                    <a:pt x="11" y="4"/>
                    <a:pt x="9" y="2"/>
                    <a:pt x="7" y="2"/>
                  </a:cubicBezTo>
                  <a:close/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3" name="Google Shape;453;p24"/>
            <p:cNvSpPr/>
            <p:nvPr/>
          </p:nvSpPr>
          <p:spPr>
            <a:xfrm>
              <a:off x="6140451" y="1527176"/>
              <a:ext cx="44450" cy="42863"/>
            </a:xfrm>
            <a:custGeom>
              <a:rect b="b" l="l" r="r" t="t"/>
              <a:pathLst>
                <a:path extrusionOk="0" h="12" w="12">
                  <a:moveTo>
                    <a:pt x="6" y="12"/>
                  </a:move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2"/>
                  </a:moveTo>
                  <a:cubicBezTo>
                    <a:pt x="4" y="2"/>
                    <a:pt x="2" y="4"/>
                    <a:pt x="2" y="6"/>
                  </a:cubicBezTo>
                  <a:cubicBezTo>
                    <a:pt x="2" y="8"/>
                    <a:pt x="4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4"/>
                    <a:pt x="8" y="2"/>
                    <a:pt x="6" y="2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4" name="Google Shape;454;p24"/>
            <p:cNvSpPr/>
            <p:nvPr/>
          </p:nvSpPr>
          <p:spPr>
            <a:xfrm>
              <a:off x="6069013" y="1493838"/>
              <a:ext cx="39688" cy="36513"/>
            </a:xfrm>
            <a:custGeom>
              <a:rect b="b" l="l" r="r" t="t"/>
              <a:pathLst>
                <a:path extrusionOk="0" h="10" w="11">
                  <a:moveTo>
                    <a:pt x="6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8"/>
                    <a:pt x="8" y="10"/>
                    <a:pt x="6" y="10"/>
                  </a:cubicBezTo>
                  <a:close/>
                  <a:moveTo>
                    <a:pt x="6" y="2"/>
                  </a:moveTo>
                  <a:cubicBezTo>
                    <a:pt x="4" y="2"/>
                    <a:pt x="3" y="3"/>
                    <a:pt x="3" y="5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8" y="3"/>
                    <a:pt x="7" y="2"/>
                    <a:pt x="6" y="2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5" name="Google Shape;455;p24"/>
            <p:cNvSpPr/>
            <p:nvPr/>
          </p:nvSpPr>
          <p:spPr>
            <a:xfrm>
              <a:off x="6111876" y="1325563"/>
              <a:ext cx="7938" cy="60325"/>
            </a:xfrm>
            <a:custGeom>
              <a:rect b="b" l="l" r="r" t="t"/>
              <a:pathLst>
                <a:path extrusionOk="0" h="17" w="2">
                  <a:moveTo>
                    <a:pt x="1" y="17"/>
                  </a:moveTo>
                  <a:cubicBezTo>
                    <a:pt x="0" y="17"/>
                    <a:pt x="0" y="16"/>
                    <a:pt x="0" y="1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1" y="17"/>
                  </a:cubicBezTo>
                  <a:close/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6" name="Google Shape;456;p24"/>
            <p:cNvSpPr/>
            <p:nvPr/>
          </p:nvSpPr>
          <p:spPr>
            <a:xfrm>
              <a:off x="6111876" y="1397001"/>
              <a:ext cx="7938" cy="11113"/>
            </a:xfrm>
            <a:custGeom>
              <a:rect b="b" l="l" r="r" t="t"/>
              <a:pathLst>
                <a:path extrusionOk="0" h="3" w="2">
                  <a:moveTo>
                    <a:pt x="1" y="3"/>
                  </a:move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57" name="Google Shape;457;p24"/>
          <p:cNvGrpSpPr/>
          <p:nvPr/>
        </p:nvGrpSpPr>
        <p:grpSpPr>
          <a:xfrm>
            <a:off x="5444346" y="1952746"/>
            <a:ext cx="339583" cy="299114"/>
            <a:chOff x="10001251" y="1314451"/>
            <a:chExt cx="306388" cy="269875"/>
          </a:xfrm>
        </p:grpSpPr>
        <p:sp>
          <p:nvSpPr>
            <p:cNvPr id="458" name="Google Shape;458;p24"/>
            <p:cNvSpPr/>
            <p:nvPr/>
          </p:nvSpPr>
          <p:spPr>
            <a:xfrm>
              <a:off x="10126663" y="1538288"/>
              <a:ext cx="47625" cy="46038"/>
            </a:xfrm>
            <a:custGeom>
              <a:rect b="b" l="l" r="r" t="t"/>
              <a:pathLst>
                <a:path extrusionOk="0" h="13" w="13">
                  <a:moveTo>
                    <a:pt x="13" y="7"/>
                  </a:moveTo>
                  <a:cubicBezTo>
                    <a:pt x="13" y="10"/>
                    <a:pt x="10" y="13"/>
                    <a:pt x="6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lose/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9" name="Google Shape;459;p24"/>
            <p:cNvSpPr/>
            <p:nvPr/>
          </p:nvSpPr>
          <p:spPr>
            <a:xfrm>
              <a:off x="10220326" y="1538288"/>
              <a:ext cx="42863" cy="46038"/>
            </a:xfrm>
            <a:custGeom>
              <a:rect b="b" l="l" r="r" t="t"/>
              <a:pathLst>
                <a:path extrusionOk="0" h="13" w="12">
                  <a:moveTo>
                    <a:pt x="12" y="7"/>
                  </a:moveTo>
                  <a:cubicBezTo>
                    <a:pt x="12" y="10"/>
                    <a:pt x="10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3"/>
                    <a:pt x="12" y="7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60" name="Google Shape;460;p24"/>
            <p:cNvSpPr/>
            <p:nvPr/>
          </p:nvSpPr>
          <p:spPr>
            <a:xfrm>
              <a:off x="10001251" y="1314451"/>
              <a:ext cx="306388" cy="209550"/>
            </a:xfrm>
            <a:custGeom>
              <a:rect b="b" l="l" r="r" t="t"/>
              <a:pathLst>
                <a:path extrusionOk="0" h="58" w="85">
                  <a:moveTo>
                    <a:pt x="84" y="14"/>
                  </a:moveTo>
                  <a:cubicBezTo>
                    <a:pt x="83" y="12"/>
                    <a:pt x="80" y="12"/>
                    <a:pt x="80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"/>
                    <a:pt x="18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7"/>
                    <a:pt x="17" y="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4"/>
                    <a:pt x="30" y="58"/>
                    <a:pt x="35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7" y="58"/>
                    <a:pt x="77" y="52"/>
                    <a:pt x="77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4" y="52"/>
                    <a:pt x="32" y="52"/>
                    <a:pt x="30" y="46"/>
                  </a:cubicBezTo>
                  <a:cubicBezTo>
                    <a:pt x="30" y="44"/>
                    <a:pt x="28" y="37"/>
                    <a:pt x="28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1" y="37"/>
                    <a:pt x="83" y="36"/>
                    <a:pt x="84" y="33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85" y="16"/>
                    <a:pt x="85" y="15"/>
                    <a:pt x="84" y="14"/>
                  </a:cubicBezTo>
                  <a:close/>
                  <a:moveTo>
                    <a:pt x="78" y="31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79" y="19"/>
                    <a:pt x="79" y="19"/>
                    <a:pt x="79" y="19"/>
                  </a:cubicBezTo>
                  <a:lnTo>
                    <a:pt x="78" y="31"/>
                  </a:lnTo>
                  <a:close/>
                  <a:moveTo>
                    <a:pt x="78" y="31"/>
                  </a:moveTo>
                  <a:cubicBezTo>
                    <a:pt x="78" y="31"/>
                    <a:pt x="78" y="31"/>
                    <a:pt x="78" y="31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