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85" r:id="rId3"/>
    <p:sldId id="283" r:id="rId4"/>
    <p:sldId id="257" r:id="rId5"/>
    <p:sldId id="279" r:id="rId6"/>
    <p:sldId id="271" r:id="rId7"/>
    <p:sldId id="258" r:id="rId8"/>
    <p:sldId id="272" r:id="rId9"/>
    <p:sldId id="280" r:id="rId10"/>
    <p:sldId id="260" r:id="rId11"/>
    <p:sldId id="273" r:id="rId12"/>
    <p:sldId id="262" r:id="rId13"/>
    <p:sldId id="274" r:id="rId14"/>
    <p:sldId id="284" r:id="rId15"/>
    <p:sldId id="275" r:id="rId16"/>
    <p:sldId id="28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man Sunar" initials="SS" lastIdx="6" clrIdx="0">
    <p:extLst>
      <p:ext uri="{19B8F6BF-5375-455C-9EA6-DF929625EA0E}">
        <p15:presenceInfo xmlns:p15="http://schemas.microsoft.com/office/powerpoint/2012/main" userId="Suman Suna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2D48"/>
    <a:srgbClr val="FFFFFF"/>
    <a:srgbClr val="0E5174"/>
    <a:srgbClr val="003757"/>
    <a:srgbClr val="7A9FC9"/>
    <a:srgbClr val="BA9657"/>
    <a:srgbClr val="EC2127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26" autoAdjust="0"/>
    <p:restoredTop sz="94291" autoAdjust="0"/>
  </p:normalViewPr>
  <p:slideViewPr>
    <p:cSldViewPr snapToGrid="0">
      <p:cViewPr varScale="1">
        <p:scale>
          <a:sx n="72" d="100"/>
          <a:sy n="72" d="100"/>
        </p:scale>
        <p:origin x="762" y="78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8/7/2018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8/7/2018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0490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8298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0019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9445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2995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268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6405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5628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6533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855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4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DD54174-6509-4221-B3FE-EE91638B2B59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3712191" y="1785491"/>
            <a:ext cx="2527377" cy="2786511"/>
          </a:xfrm>
          <a:custGeom>
            <a:avLst/>
            <a:gdLst>
              <a:gd name="connsiteX0" fmla="*/ 0 w 2527377"/>
              <a:gd name="connsiteY0" fmla="*/ 0 h 2786511"/>
              <a:gd name="connsiteX1" fmla="*/ 2527377 w 2527377"/>
              <a:gd name="connsiteY1" fmla="*/ 0 h 2786511"/>
              <a:gd name="connsiteX2" fmla="*/ 2527377 w 2527377"/>
              <a:gd name="connsiteY2" fmla="*/ 2786511 h 2786511"/>
              <a:gd name="connsiteX3" fmla="*/ 0 w 2527377"/>
              <a:gd name="connsiteY3" fmla="*/ 2786511 h 2786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7377" h="2786511">
                <a:moveTo>
                  <a:pt x="0" y="0"/>
                </a:moveTo>
                <a:lnTo>
                  <a:pt x="2527377" y="0"/>
                </a:lnTo>
                <a:lnTo>
                  <a:pt x="2527377" y="2786511"/>
                </a:lnTo>
                <a:lnTo>
                  <a:pt x="0" y="278651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8B02709-F2AE-4DF8-B00D-3C672B50CC85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418721" y="1785490"/>
            <a:ext cx="3174339" cy="4673368"/>
          </a:xfrm>
          <a:custGeom>
            <a:avLst/>
            <a:gdLst>
              <a:gd name="connsiteX0" fmla="*/ 0 w 3174339"/>
              <a:gd name="connsiteY0" fmla="*/ 0 h 4673368"/>
              <a:gd name="connsiteX1" fmla="*/ 3174339 w 3174339"/>
              <a:gd name="connsiteY1" fmla="*/ 0 h 4673368"/>
              <a:gd name="connsiteX2" fmla="*/ 3174339 w 3174339"/>
              <a:gd name="connsiteY2" fmla="*/ 4673368 h 4673368"/>
              <a:gd name="connsiteX3" fmla="*/ 0 w 3174339"/>
              <a:gd name="connsiteY3" fmla="*/ 4673368 h 4673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74339" h="4673368">
                <a:moveTo>
                  <a:pt x="0" y="0"/>
                </a:moveTo>
                <a:lnTo>
                  <a:pt x="3174339" y="0"/>
                </a:lnTo>
                <a:lnTo>
                  <a:pt x="3174339" y="4673368"/>
                </a:lnTo>
                <a:lnTo>
                  <a:pt x="0" y="46733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81196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4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9185138-2DC6-4883-BDAC-5B189E45686D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6171244" y="1814513"/>
            <a:ext cx="5722583" cy="2346670"/>
          </a:xfrm>
          <a:custGeom>
            <a:avLst/>
            <a:gdLst>
              <a:gd name="connsiteX0" fmla="*/ 0 w 5722583"/>
              <a:gd name="connsiteY0" fmla="*/ 0 h 2346670"/>
              <a:gd name="connsiteX1" fmla="*/ 5722583 w 5722583"/>
              <a:gd name="connsiteY1" fmla="*/ 0 h 2346670"/>
              <a:gd name="connsiteX2" fmla="*/ 5722583 w 5722583"/>
              <a:gd name="connsiteY2" fmla="*/ 2346670 h 2346670"/>
              <a:gd name="connsiteX3" fmla="*/ 0 w 5722583"/>
              <a:gd name="connsiteY3" fmla="*/ 2346670 h 2346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22583" h="2346670">
                <a:moveTo>
                  <a:pt x="0" y="0"/>
                </a:moveTo>
                <a:lnTo>
                  <a:pt x="5722583" y="0"/>
                </a:lnTo>
                <a:lnTo>
                  <a:pt x="5722583" y="2346670"/>
                </a:lnTo>
                <a:lnTo>
                  <a:pt x="0" y="23466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35042DC-0576-407B-A010-DB82874FEE89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298174" y="1814513"/>
            <a:ext cx="5722583" cy="2346670"/>
          </a:xfrm>
          <a:custGeom>
            <a:avLst/>
            <a:gdLst>
              <a:gd name="connsiteX0" fmla="*/ 0 w 5722583"/>
              <a:gd name="connsiteY0" fmla="*/ 0 h 2346670"/>
              <a:gd name="connsiteX1" fmla="*/ 5722583 w 5722583"/>
              <a:gd name="connsiteY1" fmla="*/ 0 h 2346670"/>
              <a:gd name="connsiteX2" fmla="*/ 5722583 w 5722583"/>
              <a:gd name="connsiteY2" fmla="*/ 2346670 h 2346670"/>
              <a:gd name="connsiteX3" fmla="*/ 0 w 5722583"/>
              <a:gd name="connsiteY3" fmla="*/ 2346670 h 2346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22583" h="2346670">
                <a:moveTo>
                  <a:pt x="0" y="0"/>
                </a:moveTo>
                <a:lnTo>
                  <a:pt x="5722583" y="0"/>
                </a:lnTo>
                <a:lnTo>
                  <a:pt x="5722583" y="2346670"/>
                </a:lnTo>
                <a:lnTo>
                  <a:pt x="0" y="23466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475697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4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08C047E-EE4A-4FDB-8BD3-8E57D7391C04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5221357" y="0"/>
            <a:ext cx="6970644" cy="3843130"/>
          </a:xfrm>
          <a:custGeom>
            <a:avLst/>
            <a:gdLst>
              <a:gd name="connsiteX0" fmla="*/ 0 w 6970644"/>
              <a:gd name="connsiteY0" fmla="*/ 0 h 3843130"/>
              <a:gd name="connsiteX1" fmla="*/ 6970644 w 6970644"/>
              <a:gd name="connsiteY1" fmla="*/ 0 h 3843130"/>
              <a:gd name="connsiteX2" fmla="*/ 6970644 w 6970644"/>
              <a:gd name="connsiteY2" fmla="*/ 3843130 h 3843130"/>
              <a:gd name="connsiteX3" fmla="*/ 0 w 6970644"/>
              <a:gd name="connsiteY3" fmla="*/ 3843130 h 3843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70644" h="3843130">
                <a:moveTo>
                  <a:pt x="0" y="0"/>
                </a:moveTo>
                <a:lnTo>
                  <a:pt x="6970644" y="0"/>
                </a:lnTo>
                <a:lnTo>
                  <a:pt x="6970644" y="3843130"/>
                </a:lnTo>
                <a:lnTo>
                  <a:pt x="0" y="38431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529D2C1-89AE-4727-9844-83056D979BE3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1" y="0"/>
            <a:ext cx="5221357" cy="3843130"/>
          </a:xfrm>
          <a:custGeom>
            <a:avLst/>
            <a:gdLst>
              <a:gd name="connsiteX0" fmla="*/ 0 w 5221357"/>
              <a:gd name="connsiteY0" fmla="*/ 0 h 3843130"/>
              <a:gd name="connsiteX1" fmla="*/ 5221357 w 5221357"/>
              <a:gd name="connsiteY1" fmla="*/ 0 h 3843130"/>
              <a:gd name="connsiteX2" fmla="*/ 5221357 w 5221357"/>
              <a:gd name="connsiteY2" fmla="*/ 3843130 h 3843130"/>
              <a:gd name="connsiteX3" fmla="*/ 0 w 5221357"/>
              <a:gd name="connsiteY3" fmla="*/ 3843130 h 3843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21357" h="3843130">
                <a:moveTo>
                  <a:pt x="0" y="0"/>
                </a:moveTo>
                <a:lnTo>
                  <a:pt x="5221357" y="0"/>
                </a:lnTo>
                <a:lnTo>
                  <a:pt x="5221357" y="3843130"/>
                </a:lnTo>
                <a:lnTo>
                  <a:pt x="0" y="38431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149265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4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C97241B-89B7-4152-95EF-FA57873CF36E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6480732" y="2677183"/>
            <a:ext cx="2650716" cy="2650716"/>
          </a:xfrm>
          <a:custGeom>
            <a:avLst/>
            <a:gdLst>
              <a:gd name="connsiteX0" fmla="*/ 1325358 w 2650716"/>
              <a:gd name="connsiteY0" fmla="*/ 0 h 2650716"/>
              <a:gd name="connsiteX1" fmla="*/ 2650716 w 2650716"/>
              <a:gd name="connsiteY1" fmla="*/ 1325358 h 2650716"/>
              <a:gd name="connsiteX2" fmla="*/ 1325358 w 2650716"/>
              <a:gd name="connsiteY2" fmla="*/ 2650716 h 2650716"/>
              <a:gd name="connsiteX3" fmla="*/ 0 w 2650716"/>
              <a:gd name="connsiteY3" fmla="*/ 1325358 h 2650716"/>
              <a:gd name="connsiteX4" fmla="*/ 1325358 w 2650716"/>
              <a:gd name="connsiteY4" fmla="*/ 0 h 265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50716" h="2650716">
                <a:moveTo>
                  <a:pt x="1325358" y="0"/>
                </a:moveTo>
                <a:cubicBezTo>
                  <a:pt x="2057333" y="0"/>
                  <a:pt x="2650716" y="593383"/>
                  <a:pt x="2650716" y="1325358"/>
                </a:cubicBezTo>
                <a:cubicBezTo>
                  <a:pt x="2650716" y="2057333"/>
                  <a:pt x="2057333" y="2650716"/>
                  <a:pt x="1325358" y="2650716"/>
                </a:cubicBezTo>
                <a:cubicBezTo>
                  <a:pt x="593383" y="2650716"/>
                  <a:pt x="0" y="2057333"/>
                  <a:pt x="0" y="1325358"/>
                </a:cubicBezTo>
                <a:cubicBezTo>
                  <a:pt x="0" y="593383"/>
                  <a:pt x="593383" y="0"/>
                  <a:pt x="132535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1A1A4BB-C729-4E8C-A389-BD86972EF55F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583990" y="2677183"/>
            <a:ext cx="2650716" cy="2650716"/>
          </a:xfrm>
          <a:custGeom>
            <a:avLst/>
            <a:gdLst>
              <a:gd name="connsiteX0" fmla="*/ 1325358 w 2650716"/>
              <a:gd name="connsiteY0" fmla="*/ 0 h 2650716"/>
              <a:gd name="connsiteX1" fmla="*/ 2650716 w 2650716"/>
              <a:gd name="connsiteY1" fmla="*/ 1325358 h 2650716"/>
              <a:gd name="connsiteX2" fmla="*/ 1325358 w 2650716"/>
              <a:gd name="connsiteY2" fmla="*/ 2650716 h 2650716"/>
              <a:gd name="connsiteX3" fmla="*/ 0 w 2650716"/>
              <a:gd name="connsiteY3" fmla="*/ 1325358 h 2650716"/>
              <a:gd name="connsiteX4" fmla="*/ 1325358 w 2650716"/>
              <a:gd name="connsiteY4" fmla="*/ 0 h 265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50716" h="2650716">
                <a:moveTo>
                  <a:pt x="1325358" y="0"/>
                </a:moveTo>
                <a:cubicBezTo>
                  <a:pt x="2057333" y="0"/>
                  <a:pt x="2650716" y="593383"/>
                  <a:pt x="2650716" y="1325358"/>
                </a:cubicBezTo>
                <a:cubicBezTo>
                  <a:pt x="2650716" y="2057333"/>
                  <a:pt x="2057333" y="2650716"/>
                  <a:pt x="1325358" y="2650716"/>
                </a:cubicBezTo>
                <a:cubicBezTo>
                  <a:pt x="593383" y="2650716"/>
                  <a:pt x="0" y="2057333"/>
                  <a:pt x="0" y="1325358"/>
                </a:cubicBezTo>
                <a:cubicBezTo>
                  <a:pt x="0" y="593383"/>
                  <a:pt x="593383" y="0"/>
                  <a:pt x="132535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7">
            <a:extLst>
              <a:ext uri="{FF2B5EF4-FFF2-40B4-BE49-F238E27FC236}">
                <a16:creationId xmlns:a16="http://schemas.microsoft.com/office/drawing/2014/main" id="{8F1C44A7-207D-48E9-94D5-C8622594524C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209341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4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86350EE-7816-4576-BB8D-B3414A1916ED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4077743" y="2539519"/>
            <a:ext cx="3443807" cy="2857500"/>
          </a:xfrm>
          <a:custGeom>
            <a:avLst/>
            <a:gdLst>
              <a:gd name="connsiteX0" fmla="*/ 0 w 3443807"/>
              <a:gd name="connsiteY0" fmla="*/ 0 h 2857500"/>
              <a:gd name="connsiteX1" fmla="*/ 3443807 w 3443807"/>
              <a:gd name="connsiteY1" fmla="*/ 0 h 2857500"/>
              <a:gd name="connsiteX2" fmla="*/ 3443807 w 3443807"/>
              <a:gd name="connsiteY2" fmla="*/ 2857500 h 2857500"/>
              <a:gd name="connsiteX3" fmla="*/ 0 w 3443807"/>
              <a:gd name="connsiteY3" fmla="*/ 2857500 h 285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3807" h="2857500">
                <a:moveTo>
                  <a:pt x="0" y="0"/>
                </a:moveTo>
                <a:lnTo>
                  <a:pt x="3443807" y="0"/>
                </a:lnTo>
                <a:lnTo>
                  <a:pt x="3443807" y="2857500"/>
                </a:lnTo>
                <a:lnTo>
                  <a:pt x="0" y="2857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9984575-62C8-4344-9013-47A5C2F56CFD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509307" y="2539519"/>
            <a:ext cx="3443807" cy="2857500"/>
          </a:xfrm>
          <a:custGeom>
            <a:avLst/>
            <a:gdLst>
              <a:gd name="connsiteX0" fmla="*/ 0 w 3443807"/>
              <a:gd name="connsiteY0" fmla="*/ 0 h 2857500"/>
              <a:gd name="connsiteX1" fmla="*/ 3443807 w 3443807"/>
              <a:gd name="connsiteY1" fmla="*/ 0 h 2857500"/>
              <a:gd name="connsiteX2" fmla="*/ 3443807 w 3443807"/>
              <a:gd name="connsiteY2" fmla="*/ 2857500 h 2857500"/>
              <a:gd name="connsiteX3" fmla="*/ 0 w 3443807"/>
              <a:gd name="connsiteY3" fmla="*/ 2857500 h 285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3807" h="2857500">
                <a:moveTo>
                  <a:pt x="0" y="0"/>
                </a:moveTo>
                <a:lnTo>
                  <a:pt x="3443807" y="0"/>
                </a:lnTo>
                <a:lnTo>
                  <a:pt x="3443807" y="2857500"/>
                </a:lnTo>
                <a:lnTo>
                  <a:pt x="0" y="2857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2988532-59FC-4C33-A0DE-429579DF493F}"/>
              </a:ext>
            </a:extLst>
          </p:cNvPr>
          <p:cNvSpPr>
            <a:spLocks noGrp="1"/>
          </p:cNvSpPr>
          <p:nvPr>
            <p:ph type="pic" sz="quarter" idx="209" hasCustomPrompt="1"/>
          </p:nvPr>
        </p:nvSpPr>
        <p:spPr>
          <a:xfrm>
            <a:off x="7628241" y="0"/>
            <a:ext cx="3443807" cy="2857500"/>
          </a:xfrm>
          <a:custGeom>
            <a:avLst/>
            <a:gdLst>
              <a:gd name="connsiteX0" fmla="*/ 0 w 3443807"/>
              <a:gd name="connsiteY0" fmla="*/ 0 h 2857500"/>
              <a:gd name="connsiteX1" fmla="*/ 3443807 w 3443807"/>
              <a:gd name="connsiteY1" fmla="*/ 0 h 2857500"/>
              <a:gd name="connsiteX2" fmla="*/ 3443807 w 3443807"/>
              <a:gd name="connsiteY2" fmla="*/ 2857500 h 2857500"/>
              <a:gd name="connsiteX3" fmla="*/ 0 w 3443807"/>
              <a:gd name="connsiteY3" fmla="*/ 2857500 h 285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3807" h="2857500">
                <a:moveTo>
                  <a:pt x="0" y="0"/>
                </a:moveTo>
                <a:lnTo>
                  <a:pt x="3443807" y="0"/>
                </a:lnTo>
                <a:lnTo>
                  <a:pt x="3443807" y="2857500"/>
                </a:lnTo>
                <a:lnTo>
                  <a:pt x="0" y="2857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666121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237F724-5E6C-45CD-B18A-5E7580205CEF}"/>
              </a:ext>
            </a:extLst>
          </p:cNvPr>
          <p:cNvSpPr>
            <a:spLocks noGrp="1"/>
          </p:cNvSpPr>
          <p:nvPr>
            <p:ph type="pic" sz="quarter" idx="211" hasCustomPrompt="1"/>
          </p:nvPr>
        </p:nvSpPr>
        <p:spPr>
          <a:xfrm>
            <a:off x="6851085" y="1789113"/>
            <a:ext cx="2390008" cy="2330226"/>
          </a:xfrm>
          <a:custGeom>
            <a:avLst/>
            <a:gdLst>
              <a:gd name="connsiteX0" fmla="*/ 0 w 2390008"/>
              <a:gd name="connsiteY0" fmla="*/ 0 h 2330226"/>
              <a:gd name="connsiteX1" fmla="*/ 2390008 w 2390008"/>
              <a:gd name="connsiteY1" fmla="*/ 0 h 2330226"/>
              <a:gd name="connsiteX2" fmla="*/ 2390008 w 2390008"/>
              <a:gd name="connsiteY2" fmla="*/ 2330226 h 2330226"/>
              <a:gd name="connsiteX3" fmla="*/ 0 w 2390008"/>
              <a:gd name="connsiteY3" fmla="*/ 2330226 h 2330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90008" h="2330226">
                <a:moveTo>
                  <a:pt x="0" y="0"/>
                </a:moveTo>
                <a:lnTo>
                  <a:pt x="2390008" y="0"/>
                </a:lnTo>
                <a:lnTo>
                  <a:pt x="2390008" y="2330226"/>
                </a:lnTo>
                <a:lnTo>
                  <a:pt x="0" y="23302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628AF9B-75F3-4639-8393-3A1308ED7907}"/>
              </a:ext>
            </a:extLst>
          </p:cNvPr>
          <p:cNvSpPr>
            <a:spLocks noGrp="1"/>
          </p:cNvSpPr>
          <p:nvPr>
            <p:ph type="pic" sz="quarter" idx="210" hasCustomPrompt="1"/>
          </p:nvPr>
        </p:nvSpPr>
        <p:spPr>
          <a:xfrm>
            <a:off x="2950909" y="4285571"/>
            <a:ext cx="3716331" cy="2330226"/>
          </a:xfrm>
          <a:custGeom>
            <a:avLst/>
            <a:gdLst>
              <a:gd name="connsiteX0" fmla="*/ 0 w 3716331"/>
              <a:gd name="connsiteY0" fmla="*/ 0 h 2330226"/>
              <a:gd name="connsiteX1" fmla="*/ 3716331 w 3716331"/>
              <a:gd name="connsiteY1" fmla="*/ 0 h 2330226"/>
              <a:gd name="connsiteX2" fmla="*/ 3716331 w 3716331"/>
              <a:gd name="connsiteY2" fmla="*/ 2330226 h 2330226"/>
              <a:gd name="connsiteX3" fmla="*/ 0 w 3716331"/>
              <a:gd name="connsiteY3" fmla="*/ 2330226 h 2330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6331" h="2330226">
                <a:moveTo>
                  <a:pt x="0" y="0"/>
                </a:moveTo>
                <a:lnTo>
                  <a:pt x="3716331" y="0"/>
                </a:lnTo>
                <a:lnTo>
                  <a:pt x="3716331" y="2330226"/>
                </a:lnTo>
                <a:lnTo>
                  <a:pt x="0" y="23302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C66C2A8-4DE1-443B-85B3-14AFA29F659F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2950909" y="1789113"/>
            <a:ext cx="3716331" cy="2330226"/>
          </a:xfrm>
          <a:custGeom>
            <a:avLst/>
            <a:gdLst>
              <a:gd name="connsiteX0" fmla="*/ 0 w 3716331"/>
              <a:gd name="connsiteY0" fmla="*/ 0 h 2330226"/>
              <a:gd name="connsiteX1" fmla="*/ 3716331 w 3716331"/>
              <a:gd name="connsiteY1" fmla="*/ 0 h 2330226"/>
              <a:gd name="connsiteX2" fmla="*/ 3716331 w 3716331"/>
              <a:gd name="connsiteY2" fmla="*/ 2330226 h 2330226"/>
              <a:gd name="connsiteX3" fmla="*/ 0 w 3716331"/>
              <a:gd name="connsiteY3" fmla="*/ 2330226 h 2330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6331" h="2330226">
                <a:moveTo>
                  <a:pt x="0" y="0"/>
                </a:moveTo>
                <a:lnTo>
                  <a:pt x="3716331" y="0"/>
                </a:lnTo>
                <a:lnTo>
                  <a:pt x="3716331" y="2330226"/>
                </a:lnTo>
                <a:lnTo>
                  <a:pt x="0" y="23302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60DF17A-6974-424B-BD5B-D92CB43F2654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377054" y="1789112"/>
            <a:ext cx="2390008" cy="4826683"/>
          </a:xfrm>
          <a:custGeom>
            <a:avLst/>
            <a:gdLst>
              <a:gd name="connsiteX0" fmla="*/ 0 w 2390008"/>
              <a:gd name="connsiteY0" fmla="*/ 0 h 4826683"/>
              <a:gd name="connsiteX1" fmla="*/ 2390008 w 2390008"/>
              <a:gd name="connsiteY1" fmla="*/ 0 h 4826683"/>
              <a:gd name="connsiteX2" fmla="*/ 2390008 w 2390008"/>
              <a:gd name="connsiteY2" fmla="*/ 4826683 h 4826683"/>
              <a:gd name="connsiteX3" fmla="*/ 0 w 2390008"/>
              <a:gd name="connsiteY3" fmla="*/ 4826683 h 4826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90008" h="4826683">
                <a:moveTo>
                  <a:pt x="0" y="0"/>
                </a:moveTo>
                <a:lnTo>
                  <a:pt x="2390008" y="0"/>
                </a:lnTo>
                <a:lnTo>
                  <a:pt x="2390008" y="4826683"/>
                </a:lnTo>
                <a:lnTo>
                  <a:pt x="0" y="482668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F5BAFA1D-F18D-4060-AAEF-CCC7BC7CC60C}"/>
              </a:ext>
            </a:extLst>
          </p:cNvPr>
          <p:cNvSpPr>
            <a:spLocks noGrp="1"/>
          </p:cNvSpPr>
          <p:nvPr>
            <p:ph type="pic" sz="quarter" idx="209" hasCustomPrompt="1"/>
          </p:nvPr>
        </p:nvSpPr>
        <p:spPr>
          <a:xfrm>
            <a:off x="9424938" y="1789113"/>
            <a:ext cx="2390008" cy="4826684"/>
          </a:xfrm>
          <a:custGeom>
            <a:avLst/>
            <a:gdLst>
              <a:gd name="connsiteX0" fmla="*/ 0 w 2390008"/>
              <a:gd name="connsiteY0" fmla="*/ 0 h 4826684"/>
              <a:gd name="connsiteX1" fmla="*/ 2390008 w 2390008"/>
              <a:gd name="connsiteY1" fmla="*/ 0 h 4826684"/>
              <a:gd name="connsiteX2" fmla="*/ 2390008 w 2390008"/>
              <a:gd name="connsiteY2" fmla="*/ 4826684 h 4826684"/>
              <a:gd name="connsiteX3" fmla="*/ 0 w 2390008"/>
              <a:gd name="connsiteY3" fmla="*/ 4826684 h 4826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90008" h="4826684">
                <a:moveTo>
                  <a:pt x="0" y="0"/>
                </a:moveTo>
                <a:lnTo>
                  <a:pt x="2390008" y="0"/>
                </a:lnTo>
                <a:lnTo>
                  <a:pt x="2390008" y="4826684"/>
                </a:lnTo>
                <a:lnTo>
                  <a:pt x="0" y="48266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5CC6D50C-97AD-42EF-B435-2E835AF95188}"/>
              </a:ext>
            </a:extLst>
          </p:cNvPr>
          <p:cNvSpPr>
            <a:spLocks noGrp="1"/>
          </p:cNvSpPr>
          <p:nvPr>
            <p:ph type="pic" sz="quarter" idx="212" hasCustomPrompt="1"/>
          </p:nvPr>
        </p:nvSpPr>
        <p:spPr>
          <a:xfrm>
            <a:off x="6851085" y="4285571"/>
            <a:ext cx="2390008" cy="2330226"/>
          </a:xfrm>
          <a:custGeom>
            <a:avLst/>
            <a:gdLst>
              <a:gd name="connsiteX0" fmla="*/ 0 w 2390008"/>
              <a:gd name="connsiteY0" fmla="*/ 0 h 2330226"/>
              <a:gd name="connsiteX1" fmla="*/ 2390008 w 2390008"/>
              <a:gd name="connsiteY1" fmla="*/ 0 h 2330226"/>
              <a:gd name="connsiteX2" fmla="*/ 2390008 w 2390008"/>
              <a:gd name="connsiteY2" fmla="*/ 2330226 h 2330226"/>
              <a:gd name="connsiteX3" fmla="*/ 0 w 2390008"/>
              <a:gd name="connsiteY3" fmla="*/ 2330226 h 2330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90008" h="2330226">
                <a:moveTo>
                  <a:pt x="0" y="0"/>
                </a:moveTo>
                <a:lnTo>
                  <a:pt x="2390008" y="0"/>
                </a:lnTo>
                <a:lnTo>
                  <a:pt x="2390008" y="2330226"/>
                </a:lnTo>
                <a:lnTo>
                  <a:pt x="0" y="23302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799413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B15405D-F470-4A00-889B-D0009054ACCB}"/>
              </a:ext>
            </a:extLst>
          </p:cNvPr>
          <p:cNvSpPr>
            <a:spLocks noGrp="1"/>
          </p:cNvSpPr>
          <p:nvPr>
            <p:ph type="pic" sz="quarter" idx="211" hasCustomPrompt="1"/>
          </p:nvPr>
        </p:nvSpPr>
        <p:spPr>
          <a:xfrm>
            <a:off x="6122507" y="3663759"/>
            <a:ext cx="2955234" cy="1737070"/>
          </a:xfrm>
          <a:custGeom>
            <a:avLst/>
            <a:gdLst>
              <a:gd name="connsiteX0" fmla="*/ 0 w 2955234"/>
              <a:gd name="connsiteY0" fmla="*/ 0 h 1737070"/>
              <a:gd name="connsiteX1" fmla="*/ 2955234 w 2955234"/>
              <a:gd name="connsiteY1" fmla="*/ 0 h 1737070"/>
              <a:gd name="connsiteX2" fmla="*/ 2955234 w 2955234"/>
              <a:gd name="connsiteY2" fmla="*/ 1737070 h 1737070"/>
              <a:gd name="connsiteX3" fmla="*/ 0 w 2955234"/>
              <a:gd name="connsiteY3" fmla="*/ 1737070 h 1737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5234" h="1737070">
                <a:moveTo>
                  <a:pt x="0" y="0"/>
                </a:moveTo>
                <a:lnTo>
                  <a:pt x="2955234" y="0"/>
                </a:lnTo>
                <a:lnTo>
                  <a:pt x="2955234" y="1737070"/>
                </a:lnTo>
                <a:lnTo>
                  <a:pt x="0" y="17370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312DF8D-F6C8-4C02-B3FA-5288C818413D}"/>
              </a:ext>
            </a:extLst>
          </p:cNvPr>
          <p:cNvSpPr>
            <a:spLocks noGrp="1"/>
          </p:cNvSpPr>
          <p:nvPr>
            <p:ph type="pic" sz="quarter" idx="210" hasCustomPrompt="1"/>
          </p:nvPr>
        </p:nvSpPr>
        <p:spPr>
          <a:xfrm>
            <a:off x="6122507" y="1814513"/>
            <a:ext cx="2955234" cy="1737070"/>
          </a:xfrm>
          <a:custGeom>
            <a:avLst/>
            <a:gdLst>
              <a:gd name="connsiteX0" fmla="*/ 0 w 2955234"/>
              <a:gd name="connsiteY0" fmla="*/ 0 h 1737070"/>
              <a:gd name="connsiteX1" fmla="*/ 2955234 w 2955234"/>
              <a:gd name="connsiteY1" fmla="*/ 0 h 1737070"/>
              <a:gd name="connsiteX2" fmla="*/ 2955234 w 2955234"/>
              <a:gd name="connsiteY2" fmla="*/ 1737070 h 1737070"/>
              <a:gd name="connsiteX3" fmla="*/ 0 w 2955234"/>
              <a:gd name="connsiteY3" fmla="*/ 1737070 h 1737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5234" h="1737070">
                <a:moveTo>
                  <a:pt x="0" y="0"/>
                </a:moveTo>
                <a:lnTo>
                  <a:pt x="2955234" y="0"/>
                </a:lnTo>
                <a:lnTo>
                  <a:pt x="2955234" y="1737070"/>
                </a:lnTo>
                <a:lnTo>
                  <a:pt x="0" y="17370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0BE8770-D5B9-432F-97B6-F36BE49B7BD1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3061254" y="1814513"/>
            <a:ext cx="2955234" cy="4453008"/>
          </a:xfrm>
          <a:custGeom>
            <a:avLst/>
            <a:gdLst>
              <a:gd name="connsiteX0" fmla="*/ 0 w 2955234"/>
              <a:gd name="connsiteY0" fmla="*/ 0 h 4453008"/>
              <a:gd name="connsiteX1" fmla="*/ 2955234 w 2955234"/>
              <a:gd name="connsiteY1" fmla="*/ 0 h 4453008"/>
              <a:gd name="connsiteX2" fmla="*/ 2955234 w 2955234"/>
              <a:gd name="connsiteY2" fmla="*/ 4453008 h 4453008"/>
              <a:gd name="connsiteX3" fmla="*/ 0 w 2955234"/>
              <a:gd name="connsiteY3" fmla="*/ 4453008 h 4453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5234" h="4453008">
                <a:moveTo>
                  <a:pt x="0" y="0"/>
                </a:moveTo>
                <a:lnTo>
                  <a:pt x="2955234" y="0"/>
                </a:lnTo>
                <a:lnTo>
                  <a:pt x="2955234" y="4453008"/>
                </a:lnTo>
                <a:lnTo>
                  <a:pt x="0" y="44530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4A66D11-9D1B-49BD-B93F-11E6F72E6EFC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1" y="1814513"/>
            <a:ext cx="2955234" cy="2305878"/>
          </a:xfrm>
          <a:custGeom>
            <a:avLst/>
            <a:gdLst>
              <a:gd name="connsiteX0" fmla="*/ 0 w 2955234"/>
              <a:gd name="connsiteY0" fmla="*/ 0 h 2305878"/>
              <a:gd name="connsiteX1" fmla="*/ 2955234 w 2955234"/>
              <a:gd name="connsiteY1" fmla="*/ 0 h 2305878"/>
              <a:gd name="connsiteX2" fmla="*/ 2955234 w 2955234"/>
              <a:gd name="connsiteY2" fmla="*/ 2305878 h 2305878"/>
              <a:gd name="connsiteX3" fmla="*/ 0 w 2955234"/>
              <a:gd name="connsiteY3" fmla="*/ 2305878 h 2305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5234" h="2305878">
                <a:moveTo>
                  <a:pt x="0" y="0"/>
                </a:moveTo>
                <a:lnTo>
                  <a:pt x="2955234" y="0"/>
                </a:lnTo>
                <a:lnTo>
                  <a:pt x="2955234" y="2305878"/>
                </a:lnTo>
                <a:lnTo>
                  <a:pt x="0" y="23058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76FDF5F-0C00-4408-B791-A5858045DB2D}"/>
              </a:ext>
            </a:extLst>
          </p:cNvPr>
          <p:cNvSpPr>
            <a:spLocks noGrp="1"/>
          </p:cNvSpPr>
          <p:nvPr>
            <p:ph type="pic" sz="quarter" idx="209" hasCustomPrompt="1"/>
          </p:nvPr>
        </p:nvSpPr>
        <p:spPr>
          <a:xfrm>
            <a:off x="9183760" y="1814513"/>
            <a:ext cx="3008240" cy="3586316"/>
          </a:xfrm>
          <a:custGeom>
            <a:avLst/>
            <a:gdLst>
              <a:gd name="connsiteX0" fmla="*/ 0 w 3008240"/>
              <a:gd name="connsiteY0" fmla="*/ 0 h 3586316"/>
              <a:gd name="connsiteX1" fmla="*/ 3008240 w 3008240"/>
              <a:gd name="connsiteY1" fmla="*/ 0 h 3586316"/>
              <a:gd name="connsiteX2" fmla="*/ 3008240 w 3008240"/>
              <a:gd name="connsiteY2" fmla="*/ 3586316 h 3586316"/>
              <a:gd name="connsiteX3" fmla="*/ 0 w 3008240"/>
              <a:gd name="connsiteY3" fmla="*/ 3586316 h 3586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08240" h="3586316">
                <a:moveTo>
                  <a:pt x="0" y="0"/>
                </a:moveTo>
                <a:lnTo>
                  <a:pt x="3008240" y="0"/>
                </a:lnTo>
                <a:lnTo>
                  <a:pt x="3008240" y="3586316"/>
                </a:lnTo>
                <a:lnTo>
                  <a:pt x="0" y="35863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088942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C78B53F-6ED7-4E2A-B4DE-D4F921A30781}"/>
              </a:ext>
            </a:extLst>
          </p:cNvPr>
          <p:cNvSpPr>
            <a:spLocks noGrp="1"/>
          </p:cNvSpPr>
          <p:nvPr>
            <p:ph type="pic" sz="quarter" idx="211" hasCustomPrompt="1"/>
          </p:nvPr>
        </p:nvSpPr>
        <p:spPr>
          <a:xfrm>
            <a:off x="9316278" y="4785118"/>
            <a:ext cx="2875722" cy="2078834"/>
          </a:xfrm>
          <a:custGeom>
            <a:avLst/>
            <a:gdLst>
              <a:gd name="connsiteX0" fmla="*/ 0 w 2875722"/>
              <a:gd name="connsiteY0" fmla="*/ 0 h 2078834"/>
              <a:gd name="connsiteX1" fmla="*/ 2875722 w 2875722"/>
              <a:gd name="connsiteY1" fmla="*/ 0 h 2078834"/>
              <a:gd name="connsiteX2" fmla="*/ 2875722 w 2875722"/>
              <a:gd name="connsiteY2" fmla="*/ 2078834 h 2078834"/>
              <a:gd name="connsiteX3" fmla="*/ 0 w 2875722"/>
              <a:gd name="connsiteY3" fmla="*/ 2078834 h 2078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75722" h="2078834">
                <a:moveTo>
                  <a:pt x="0" y="0"/>
                </a:moveTo>
                <a:lnTo>
                  <a:pt x="2875722" y="0"/>
                </a:lnTo>
                <a:lnTo>
                  <a:pt x="2875722" y="2078834"/>
                </a:lnTo>
                <a:lnTo>
                  <a:pt x="0" y="20788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D961D6F-AA45-451A-BFF6-51D260CACC90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0" y="4785118"/>
            <a:ext cx="5963479" cy="2078834"/>
          </a:xfrm>
          <a:custGeom>
            <a:avLst/>
            <a:gdLst>
              <a:gd name="connsiteX0" fmla="*/ 0 w 5963479"/>
              <a:gd name="connsiteY0" fmla="*/ 0 h 2078834"/>
              <a:gd name="connsiteX1" fmla="*/ 5963479 w 5963479"/>
              <a:gd name="connsiteY1" fmla="*/ 0 h 2078834"/>
              <a:gd name="connsiteX2" fmla="*/ 5963479 w 5963479"/>
              <a:gd name="connsiteY2" fmla="*/ 2078834 h 2078834"/>
              <a:gd name="connsiteX3" fmla="*/ 0 w 5963479"/>
              <a:gd name="connsiteY3" fmla="*/ 2078834 h 2078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63479" h="2078834">
                <a:moveTo>
                  <a:pt x="0" y="0"/>
                </a:moveTo>
                <a:lnTo>
                  <a:pt x="5963479" y="0"/>
                </a:lnTo>
                <a:lnTo>
                  <a:pt x="5963479" y="2078834"/>
                </a:lnTo>
                <a:lnTo>
                  <a:pt x="0" y="20788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D090016-10F2-4C35-903F-D964F9953C0E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0" y="2261564"/>
            <a:ext cx="3684104" cy="2386481"/>
          </a:xfrm>
          <a:custGeom>
            <a:avLst/>
            <a:gdLst>
              <a:gd name="connsiteX0" fmla="*/ 0 w 3684104"/>
              <a:gd name="connsiteY0" fmla="*/ 0 h 2386481"/>
              <a:gd name="connsiteX1" fmla="*/ 3684104 w 3684104"/>
              <a:gd name="connsiteY1" fmla="*/ 0 h 2386481"/>
              <a:gd name="connsiteX2" fmla="*/ 3684104 w 3684104"/>
              <a:gd name="connsiteY2" fmla="*/ 2386481 h 2386481"/>
              <a:gd name="connsiteX3" fmla="*/ 0 w 3684104"/>
              <a:gd name="connsiteY3" fmla="*/ 2386481 h 2386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4104" h="2386481">
                <a:moveTo>
                  <a:pt x="0" y="0"/>
                </a:moveTo>
                <a:lnTo>
                  <a:pt x="3684104" y="0"/>
                </a:lnTo>
                <a:lnTo>
                  <a:pt x="3684104" y="2386481"/>
                </a:lnTo>
                <a:lnTo>
                  <a:pt x="0" y="238648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E94C363-0E2A-46B1-9FD4-D957874DA2AE}"/>
              </a:ext>
            </a:extLst>
          </p:cNvPr>
          <p:cNvSpPr>
            <a:spLocks noGrp="1"/>
          </p:cNvSpPr>
          <p:nvPr>
            <p:ph type="pic" sz="quarter" idx="209" hasCustomPrompt="1"/>
          </p:nvPr>
        </p:nvSpPr>
        <p:spPr>
          <a:xfrm>
            <a:off x="7580244" y="2261565"/>
            <a:ext cx="4611756" cy="2386481"/>
          </a:xfrm>
          <a:custGeom>
            <a:avLst/>
            <a:gdLst>
              <a:gd name="connsiteX0" fmla="*/ 0 w 4611756"/>
              <a:gd name="connsiteY0" fmla="*/ 0 h 2386481"/>
              <a:gd name="connsiteX1" fmla="*/ 4611756 w 4611756"/>
              <a:gd name="connsiteY1" fmla="*/ 0 h 2386481"/>
              <a:gd name="connsiteX2" fmla="*/ 4611756 w 4611756"/>
              <a:gd name="connsiteY2" fmla="*/ 2386481 h 2386481"/>
              <a:gd name="connsiteX3" fmla="*/ 0 w 4611756"/>
              <a:gd name="connsiteY3" fmla="*/ 2386481 h 2386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1756" h="2386481">
                <a:moveTo>
                  <a:pt x="0" y="0"/>
                </a:moveTo>
                <a:lnTo>
                  <a:pt x="4611756" y="0"/>
                </a:lnTo>
                <a:lnTo>
                  <a:pt x="4611756" y="2386481"/>
                </a:lnTo>
                <a:lnTo>
                  <a:pt x="0" y="238648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ACE8051-B58A-4C88-AD5D-2A314B819367}"/>
              </a:ext>
            </a:extLst>
          </p:cNvPr>
          <p:cNvSpPr>
            <a:spLocks noGrp="1"/>
          </p:cNvSpPr>
          <p:nvPr>
            <p:ph type="pic" sz="quarter" idx="210" hasCustomPrompt="1"/>
          </p:nvPr>
        </p:nvSpPr>
        <p:spPr>
          <a:xfrm>
            <a:off x="6096001" y="4785118"/>
            <a:ext cx="3087757" cy="2078834"/>
          </a:xfrm>
          <a:custGeom>
            <a:avLst/>
            <a:gdLst>
              <a:gd name="connsiteX0" fmla="*/ 0 w 3087757"/>
              <a:gd name="connsiteY0" fmla="*/ 0 h 2078834"/>
              <a:gd name="connsiteX1" fmla="*/ 3087757 w 3087757"/>
              <a:gd name="connsiteY1" fmla="*/ 0 h 2078834"/>
              <a:gd name="connsiteX2" fmla="*/ 3087757 w 3087757"/>
              <a:gd name="connsiteY2" fmla="*/ 2078834 h 2078834"/>
              <a:gd name="connsiteX3" fmla="*/ 0 w 3087757"/>
              <a:gd name="connsiteY3" fmla="*/ 2078834 h 2078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87757" h="2078834">
                <a:moveTo>
                  <a:pt x="0" y="0"/>
                </a:moveTo>
                <a:lnTo>
                  <a:pt x="3087757" y="0"/>
                </a:lnTo>
                <a:lnTo>
                  <a:pt x="3087757" y="2078834"/>
                </a:lnTo>
                <a:lnTo>
                  <a:pt x="0" y="20788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298715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53C9DC6-CD7B-4A21-8C50-DF320CC3AF4D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1435175" y="1814513"/>
            <a:ext cx="9321650" cy="2207108"/>
          </a:xfrm>
          <a:custGeom>
            <a:avLst/>
            <a:gdLst>
              <a:gd name="connsiteX0" fmla="*/ 0 w 9321650"/>
              <a:gd name="connsiteY0" fmla="*/ 0 h 2207108"/>
              <a:gd name="connsiteX1" fmla="*/ 9321650 w 9321650"/>
              <a:gd name="connsiteY1" fmla="*/ 0 h 2207108"/>
              <a:gd name="connsiteX2" fmla="*/ 9321650 w 9321650"/>
              <a:gd name="connsiteY2" fmla="*/ 2207108 h 2207108"/>
              <a:gd name="connsiteX3" fmla="*/ 0 w 9321650"/>
              <a:gd name="connsiteY3" fmla="*/ 2207108 h 2207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21650" h="2207108">
                <a:moveTo>
                  <a:pt x="0" y="0"/>
                </a:moveTo>
                <a:lnTo>
                  <a:pt x="9321650" y="0"/>
                </a:lnTo>
                <a:lnTo>
                  <a:pt x="9321650" y="2207108"/>
                </a:lnTo>
                <a:lnTo>
                  <a:pt x="0" y="22071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005636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20B72F2-C632-4571-A303-FF659876F52D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-1" y="0"/>
            <a:ext cx="4746171" cy="3152775"/>
          </a:xfrm>
          <a:custGeom>
            <a:avLst/>
            <a:gdLst>
              <a:gd name="connsiteX0" fmla="*/ 0 w 4746171"/>
              <a:gd name="connsiteY0" fmla="*/ 0 h 3152775"/>
              <a:gd name="connsiteX1" fmla="*/ 4746171 w 4746171"/>
              <a:gd name="connsiteY1" fmla="*/ 0 h 3152775"/>
              <a:gd name="connsiteX2" fmla="*/ 4746171 w 4746171"/>
              <a:gd name="connsiteY2" fmla="*/ 3152775 h 3152775"/>
              <a:gd name="connsiteX3" fmla="*/ 0 w 4746171"/>
              <a:gd name="connsiteY3" fmla="*/ 3152775 h 3152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46171" h="3152775">
                <a:moveTo>
                  <a:pt x="0" y="0"/>
                </a:moveTo>
                <a:lnTo>
                  <a:pt x="4746171" y="0"/>
                </a:lnTo>
                <a:lnTo>
                  <a:pt x="4746171" y="3152775"/>
                </a:lnTo>
                <a:lnTo>
                  <a:pt x="0" y="31527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3749CF4-C5F8-4656-979A-ABA782146E79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7487478" y="3614058"/>
            <a:ext cx="4704522" cy="3243943"/>
          </a:xfrm>
          <a:custGeom>
            <a:avLst/>
            <a:gdLst>
              <a:gd name="connsiteX0" fmla="*/ 0 w 4704522"/>
              <a:gd name="connsiteY0" fmla="*/ 0 h 3243943"/>
              <a:gd name="connsiteX1" fmla="*/ 4704522 w 4704522"/>
              <a:gd name="connsiteY1" fmla="*/ 0 h 3243943"/>
              <a:gd name="connsiteX2" fmla="*/ 4704522 w 4704522"/>
              <a:gd name="connsiteY2" fmla="*/ 3243943 h 3243943"/>
              <a:gd name="connsiteX3" fmla="*/ 0 w 4704522"/>
              <a:gd name="connsiteY3" fmla="*/ 3243943 h 3243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04522" h="3243943">
                <a:moveTo>
                  <a:pt x="0" y="0"/>
                </a:moveTo>
                <a:lnTo>
                  <a:pt x="4704522" y="0"/>
                </a:lnTo>
                <a:lnTo>
                  <a:pt x="4704522" y="3243943"/>
                </a:lnTo>
                <a:lnTo>
                  <a:pt x="0" y="32439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7">
            <a:extLst>
              <a:ext uri="{FF2B5EF4-FFF2-40B4-BE49-F238E27FC236}">
                <a16:creationId xmlns:a16="http://schemas.microsoft.com/office/drawing/2014/main" id="{F9E1BB30-960A-4A81-A725-FC8460D3EA26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77603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7">
            <a:extLst>
              <a:ext uri="{FF2B5EF4-FFF2-40B4-BE49-F238E27FC236}">
                <a16:creationId xmlns:a16="http://schemas.microsoft.com/office/drawing/2014/main" id="{F9E1BB30-960A-4A81-A725-FC8460D3EA26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18CC7AF-4A08-401B-8934-B83A18F020E1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1526336" y="2035984"/>
            <a:ext cx="4633515" cy="4502542"/>
          </a:xfrm>
          <a:custGeom>
            <a:avLst/>
            <a:gdLst>
              <a:gd name="connsiteX0" fmla="*/ 0 w 4633515"/>
              <a:gd name="connsiteY0" fmla="*/ 0 h 4502542"/>
              <a:gd name="connsiteX1" fmla="*/ 4633515 w 4633515"/>
              <a:gd name="connsiteY1" fmla="*/ 967931 h 4502542"/>
              <a:gd name="connsiteX2" fmla="*/ 1460642 w 4633515"/>
              <a:gd name="connsiteY2" fmla="*/ 4502542 h 4502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33515" h="4502542">
                <a:moveTo>
                  <a:pt x="0" y="0"/>
                </a:moveTo>
                <a:lnTo>
                  <a:pt x="4633515" y="967931"/>
                </a:lnTo>
                <a:lnTo>
                  <a:pt x="1460642" y="45025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051904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D4F855C-EBE5-4394-808C-DE2ABED09C0F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4702629" y="2010736"/>
            <a:ext cx="2786742" cy="2786742"/>
          </a:xfrm>
          <a:custGeom>
            <a:avLst/>
            <a:gdLst>
              <a:gd name="connsiteX0" fmla="*/ 1393371 w 2786742"/>
              <a:gd name="connsiteY0" fmla="*/ 0 h 2786742"/>
              <a:gd name="connsiteX1" fmla="*/ 2786742 w 2786742"/>
              <a:gd name="connsiteY1" fmla="*/ 1393371 h 2786742"/>
              <a:gd name="connsiteX2" fmla="*/ 1393371 w 2786742"/>
              <a:gd name="connsiteY2" fmla="*/ 2786742 h 2786742"/>
              <a:gd name="connsiteX3" fmla="*/ 0 w 2786742"/>
              <a:gd name="connsiteY3" fmla="*/ 1393371 h 2786742"/>
              <a:gd name="connsiteX4" fmla="*/ 1393371 w 2786742"/>
              <a:gd name="connsiteY4" fmla="*/ 0 h 2786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6742" h="2786742">
                <a:moveTo>
                  <a:pt x="1393371" y="0"/>
                </a:moveTo>
                <a:cubicBezTo>
                  <a:pt x="2162909" y="0"/>
                  <a:pt x="2786742" y="623833"/>
                  <a:pt x="2786742" y="1393371"/>
                </a:cubicBezTo>
                <a:cubicBezTo>
                  <a:pt x="2786742" y="2162909"/>
                  <a:pt x="2162909" y="2786742"/>
                  <a:pt x="1393371" y="2786742"/>
                </a:cubicBezTo>
                <a:cubicBezTo>
                  <a:pt x="623833" y="2786742"/>
                  <a:pt x="0" y="2162909"/>
                  <a:pt x="0" y="1393371"/>
                </a:cubicBezTo>
                <a:cubicBezTo>
                  <a:pt x="0" y="623833"/>
                  <a:pt x="623833" y="0"/>
                  <a:pt x="13933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39755F-43B7-466F-87CD-7CF0F74B6C9D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0" y="3628572"/>
            <a:ext cx="12192000" cy="3229429"/>
          </a:xfrm>
          <a:custGeom>
            <a:avLst/>
            <a:gdLst>
              <a:gd name="connsiteX0" fmla="*/ 0 w 12192000"/>
              <a:gd name="connsiteY0" fmla="*/ 0 h 3229429"/>
              <a:gd name="connsiteX1" fmla="*/ 12192000 w 12192000"/>
              <a:gd name="connsiteY1" fmla="*/ 0 h 3229429"/>
              <a:gd name="connsiteX2" fmla="*/ 12192000 w 12192000"/>
              <a:gd name="connsiteY2" fmla="*/ 3229429 h 3229429"/>
              <a:gd name="connsiteX3" fmla="*/ 0 w 12192000"/>
              <a:gd name="connsiteY3" fmla="*/ 3229429 h 3229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229429">
                <a:moveTo>
                  <a:pt x="0" y="0"/>
                </a:moveTo>
                <a:lnTo>
                  <a:pt x="12192000" y="0"/>
                </a:lnTo>
                <a:lnTo>
                  <a:pt x="12192000" y="3229429"/>
                </a:lnTo>
                <a:lnTo>
                  <a:pt x="0" y="32294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031553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1A3F0CE-8CEB-49EE-8D4D-804006C7D316}"/>
              </a:ext>
            </a:extLst>
          </p:cNvPr>
          <p:cNvSpPr>
            <a:spLocks noGrp="1"/>
          </p:cNvSpPr>
          <p:nvPr>
            <p:ph type="pic" sz="quarter" idx="209" hasCustomPrompt="1"/>
          </p:nvPr>
        </p:nvSpPr>
        <p:spPr>
          <a:xfrm>
            <a:off x="7682473" y="3176"/>
            <a:ext cx="4510088" cy="4678363"/>
          </a:xfrm>
          <a:custGeom>
            <a:avLst/>
            <a:gdLst>
              <a:gd name="connsiteX0" fmla="*/ 1878013 w 4510088"/>
              <a:gd name="connsiteY0" fmla="*/ 0 h 4678363"/>
              <a:gd name="connsiteX1" fmla="*/ 4510088 w 4510088"/>
              <a:gd name="connsiteY1" fmla="*/ 0 h 4678363"/>
              <a:gd name="connsiteX2" fmla="*/ 4510088 w 4510088"/>
              <a:gd name="connsiteY2" fmla="*/ 4678363 h 4678363"/>
              <a:gd name="connsiteX3" fmla="*/ 0 w 4510088"/>
              <a:gd name="connsiteY3" fmla="*/ 1871663 h 4678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0088" h="4678363">
                <a:moveTo>
                  <a:pt x="1878013" y="0"/>
                </a:moveTo>
                <a:lnTo>
                  <a:pt x="4510088" y="0"/>
                </a:lnTo>
                <a:lnTo>
                  <a:pt x="4510088" y="4678363"/>
                </a:lnTo>
                <a:lnTo>
                  <a:pt x="0" y="187166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CF857F5-B6ED-4351-964E-F362AA98747F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4261410" y="2217738"/>
            <a:ext cx="7931150" cy="4643438"/>
          </a:xfrm>
          <a:custGeom>
            <a:avLst/>
            <a:gdLst>
              <a:gd name="connsiteX0" fmla="*/ 3178175 w 7931150"/>
              <a:gd name="connsiteY0" fmla="*/ 0 h 4643438"/>
              <a:gd name="connsiteX1" fmla="*/ 7931150 w 7931150"/>
              <a:gd name="connsiteY1" fmla="*/ 3143250 h 4643438"/>
              <a:gd name="connsiteX2" fmla="*/ 7931150 w 7931150"/>
              <a:gd name="connsiteY2" fmla="*/ 4643438 h 4643438"/>
              <a:gd name="connsiteX3" fmla="*/ 514350 w 7931150"/>
              <a:gd name="connsiteY3" fmla="*/ 4643438 h 4643438"/>
              <a:gd name="connsiteX4" fmla="*/ 0 w 7931150"/>
              <a:gd name="connsiteY4" fmla="*/ 4129088 h 4643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31150" h="4643438">
                <a:moveTo>
                  <a:pt x="3178175" y="0"/>
                </a:moveTo>
                <a:lnTo>
                  <a:pt x="7931150" y="3143250"/>
                </a:lnTo>
                <a:lnTo>
                  <a:pt x="7931150" y="4643438"/>
                </a:lnTo>
                <a:lnTo>
                  <a:pt x="514350" y="4643438"/>
                </a:lnTo>
                <a:lnTo>
                  <a:pt x="0" y="41290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904425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5D338DD-C8E3-40F9-88CE-032E9AFB1606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6708528" y="26208"/>
            <a:ext cx="5486648" cy="6831793"/>
          </a:xfrm>
          <a:custGeom>
            <a:avLst/>
            <a:gdLst>
              <a:gd name="connsiteX0" fmla="*/ 5486648 w 5486648"/>
              <a:gd name="connsiteY0" fmla="*/ 0 h 6831793"/>
              <a:gd name="connsiteX1" fmla="*/ 5486648 w 5486648"/>
              <a:gd name="connsiteY1" fmla="*/ 6831793 h 6831793"/>
              <a:gd name="connsiteX2" fmla="*/ 0 w 5486648"/>
              <a:gd name="connsiteY2" fmla="*/ 6831793 h 6831793"/>
              <a:gd name="connsiteX3" fmla="*/ 5486648 w 5486648"/>
              <a:gd name="connsiteY3" fmla="*/ 0 h 6831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648" h="6831793">
                <a:moveTo>
                  <a:pt x="5486648" y="0"/>
                </a:moveTo>
                <a:lnTo>
                  <a:pt x="5486648" y="6831793"/>
                </a:lnTo>
                <a:cubicBezTo>
                  <a:pt x="5486648" y="6831793"/>
                  <a:pt x="5486648" y="6831793"/>
                  <a:pt x="0" y="6831793"/>
                </a:cubicBezTo>
                <a:cubicBezTo>
                  <a:pt x="253230" y="2180297"/>
                  <a:pt x="4297235" y="420192"/>
                  <a:pt x="548664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952097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32D35A7-FCB6-4CA0-BD91-5FA0E6116455}"/>
              </a:ext>
            </a:extLst>
          </p:cNvPr>
          <p:cNvSpPr>
            <a:spLocks noGrp="1"/>
          </p:cNvSpPr>
          <p:nvPr>
            <p:ph type="pic" sz="quarter" idx="209" hasCustomPrompt="1"/>
          </p:nvPr>
        </p:nvSpPr>
        <p:spPr>
          <a:xfrm>
            <a:off x="5827713" y="0"/>
            <a:ext cx="6367462" cy="6861175"/>
          </a:xfrm>
          <a:custGeom>
            <a:avLst/>
            <a:gdLst>
              <a:gd name="connsiteX0" fmla="*/ 3400425 w 6367462"/>
              <a:gd name="connsiteY0" fmla="*/ 0 h 6861175"/>
              <a:gd name="connsiteX1" fmla="*/ 6367462 w 6367462"/>
              <a:gd name="connsiteY1" fmla="*/ 0 h 6861175"/>
              <a:gd name="connsiteX2" fmla="*/ 6367462 w 6367462"/>
              <a:gd name="connsiteY2" fmla="*/ 6861175 h 6861175"/>
              <a:gd name="connsiteX3" fmla="*/ 496888 w 6367462"/>
              <a:gd name="connsiteY3" fmla="*/ 6861175 h 6861175"/>
              <a:gd name="connsiteX4" fmla="*/ 0 w 6367462"/>
              <a:gd name="connsiteY4" fmla="*/ 6203950 h 686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67462" h="6861175">
                <a:moveTo>
                  <a:pt x="3400425" y="0"/>
                </a:moveTo>
                <a:lnTo>
                  <a:pt x="6367462" y="0"/>
                </a:lnTo>
                <a:lnTo>
                  <a:pt x="6367462" y="6861175"/>
                </a:lnTo>
                <a:lnTo>
                  <a:pt x="496888" y="6861175"/>
                </a:lnTo>
                <a:lnTo>
                  <a:pt x="0" y="62039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589D251-59DC-45E5-B92E-4D99AFE88D9B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449307" y="4445980"/>
            <a:ext cx="2256588" cy="2046514"/>
          </a:xfrm>
          <a:custGeom>
            <a:avLst/>
            <a:gdLst>
              <a:gd name="connsiteX0" fmla="*/ 0 w 2256588"/>
              <a:gd name="connsiteY0" fmla="*/ 0 h 2046514"/>
              <a:gd name="connsiteX1" fmla="*/ 2256588 w 2256588"/>
              <a:gd name="connsiteY1" fmla="*/ 0 h 2046514"/>
              <a:gd name="connsiteX2" fmla="*/ 2256588 w 2256588"/>
              <a:gd name="connsiteY2" fmla="*/ 2046514 h 2046514"/>
              <a:gd name="connsiteX3" fmla="*/ 0 w 2256588"/>
              <a:gd name="connsiteY3" fmla="*/ 2046514 h 2046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6588" h="2046514">
                <a:moveTo>
                  <a:pt x="0" y="0"/>
                </a:moveTo>
                <a:lnTo>
                  <a:pt x="2256588" y="0"/>
                </a:lnTo>
                <a:lnTo>
                  <a:pt x="2256588" y="2046514"/>
                </a:lnTo>
                <a:lnTo>
                  <a:pt x="0" y="20465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320786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6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2AE93AF-0E0C-4F05-A28B-A49D959F6D60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2819401" y="1"/>
            <a:ext cx="3607904" cy="6857999"/>
          </a:xfrm>
          <a:custGeom>
            <a:avLst/>
            <a:gdLst>
              <a:gd name="connsiteX0" fmla="*/ 0 w 3607904"/>
              <a:gd name="connsiteY0" fmla="*/ 0 h 6857999"/>
              <a:gd name="connsiteX1" fmla="*/ 3607904 w 3607904"/>
              <a:gd name="connsiteY1" fmla="*/ 0 h 6857999"/>
              <a:gd name="connsiteX2" fmla="*/ 3607904 w 3607904"/>
              <a:gd name="connsiteY2" fmla="*/ 6857999 h 6857999"/>
              <a:gd name="connsiteX3" fmla="*/ 0 w 3607904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7904" h="6857999">
                <a:moveTo>
                  <a:pt x="0" y="0"/>
                </a:moveTo>
                <a:lnTo>
                  <a:pt x="3607904" y="0"/>
                </a:lnTo>
                <a:lnTo>
                  <a:pt x="3607904" y="6857999"/>
                </a:lnTo>
                <a:lnTo>
                  <a:pt x="0" y="68579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081959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6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8BBA156-CA8A-4AE0-88D9-DC3A0833E1FD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1163474" y="1814513"/>
            <a:ext cx="2862468" cy="2862468"/>
          </a:xfrm>
          <a:custGeom>
            <a:avLst/>
            <a:gdLst>
              <a:gd name="connsiteX0" fmla="*/ 1431234 w 2862468"/>
              <a:gd name="connsiteY0" fmla="*/ 0 h 2862468"/>
              <a:gd name="connsiteX1" fmla="*/ 2862468 w 2862468"/>
              <a:gd name="connsiteY1" fmla="*/ 1431234 h 2862468"/>
              <a:gd name="connsiteX2" fmla="*/ 1431234 w 2862468"/>
              <a:gd name="connsiteY2" fmla="*/ 2862468 h 2862468"/>
              <a:gd name="connsiteX3" fmla="*/ 0 w 2862468"/>
              <a:gd name="connsiteY3" fmla="*/ 1431234 h 2862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62468" h="2862468">
                <a:moveTo>
                  <a:pt x="1431234" y="0"/>
                </a:moveTo>
                <a:lnTo>
                  <a:pt x="2862468" y="1431234"/>
                </a:lnTo>
                <a:lnTo>
                  <a:pt x="1431234" y="2862468"/>
                </a:lnTo>
                <a:lnTo>
                  <a:pt x="0" y="14312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E4AFD3C-0012-4D37-919E-1BCA03DAC827}"/>
              </a:ext>
            </a:extLst>
          </p:cNvPr>
          <p:cNvSpPr>
            <a:spLocks noGrp="1"/>
          </p:cNvSpPr>
          <p:nvPr>
            <p:ph type="pic" sz="quarter" idx="209" hasCustomPrompt="1"/>
          </p:nvPr>
        </p:nvSpPr>
        <p:spPr>
          <a:xfrm>
            <a:off x="6855381" y="1814513"/>
            <a:ext cx="2862468" cy="2862468"/>
          </a:xfrm>
          <a:custGeom>
            <a:avLst/>
            <a:gdLst>
              <a:gd name="connsiteX0" fmla="*/ 1431234 w 2862468"/>
              <a:gd name="connsiteY0" fmla="*/ 0 h 2862468"/>
              <a:gd name="connsiteX1" fmla="*/ 2862468 w 2862468"/>
              <a:gd name="connsiteY1" fmla="*/ 1431234 h 2862468"/>
              <a:gd name="connsiteX2" fmla="*/ 1431234 w 2862468"/>
              <a:gd name="connsiteY2" fmla="*/ 2862468 h 2862468"/>
              <a:gd name="connsiteX3" fmla="*/ 0 w 2862468"/>
              <a:gd name="connsiteY3" fmla="*/ 1431234 h 2862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62468" h="2862468">
                <a:moveTo>
                  <a:pt x="1431234" y="0"/>
                </a:moveTo>
                <a:lnTo>
                  <a:pt x="2862468" y="1431234"/>
                </a:lnTo>
                <a:lnTo>
                  <a:pt x="1431234" y="2862468"/>
                </a:lnTo>
                <a:lnTo>
                  <a:pt x="0" y="14312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860254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6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F39F6E2-A4C2-4E7A-903C-D7D338CD8F5D}"/>
              </a:ext>
            </a:extLst>
          </p:cNvPr>
          <p:cNvSpPr>
            <a:spLocks noGrp="1"/>
          </p:cNvSpPr>
          <p:nvPr>
            <p:ph type="pic" sz="quarter" idx="209" hasCustomPrompt="1"/>
          </p:nvPr>
        </p:nvSpPr>
        <p:spPr>
          <a:xfrm>
            <a:off x="4744278" y="2286880"/>
            <a:ext cx="2703444" cy="2323581"/>
          </a:xfrm>
          <a:custGeom>
            <a:avLst/>
            <a:gdLst>
              <a:gd name="connsiteX0" fmla="*/ 0 w 2703444"/>
              <a:gd name="connsiteY0" fmla="*/ 0 h 2323581"/>
              <a:gd name="connsiteX1" fmla="*/ 2703444 w 2703444"/>
              <a:gd name="connsiteY1" fmla="*/ 0 h 2323581"/>
              <a:gd name="connsiteX2" fmla="*/ 2703444 w 2703444"/>
              <a:gd name="connsiteY2" fmla="*/ 2323581 h 2323581"/>
              <a:gd name="connsiteX3" fmla="*/ 0 w 2703444"/>
              <a:gd name="connsiteY3" fmla="*/ 2323581 h 2323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3444" h="2323581">
                <a:moveTo>
                  <a:pt x="0" y="0"/>
                </a:moveTo>
                <a:lnTo>
                  <a:pt x="2703444" y="0"/>
                </a:lnTo>
                <a:lnTo>
                  <a:pt x="2703444" y="2323581"/>
                </a:lnTo>
                <a:lnTo>
                  <a:pt x="0" y="232358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AADFC1-91B2-43B6-8060-31D6680ACC20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899374" y="2286880"/>
            <a:ext cx="2703444" cy="2323581"/>
          </a:xfrm>
          <a:custGeom>
            <a:avLst/>
            <a:gdLst>
              <a:gd name="connsiteX0" fmla="*/ 0 w 2703444"/>
              <a:gd name="connsiteY0" fmla="*/ 0 h 2323581"/>
              <a:gd name="connsiteX1" fmla="*/ 2703444 w 2703444"/>
              <a:gd name="connsiteY1" fmla="*/ 0 h 2323581"/>
              <a:gd name="connsiteX2" fmla="*/ 2703444 w 2703444"/>
              <a:gd name="connsiteY2" fmla="*/ 2323581 h 2323581"/>
              <a:gd name="connsiteX3" fmla="*/ 0 w 2703444"/>
              <a:gd name="connsiteY3" fmla="*/ 2323581 h 2323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3444" h="2323581">
                <a:moveTo>
                  <a:pt x="0" y="0"/>
                </a:moveTo>
                <a:lnTo>
                  <a:pt x="2703444" y="0"/>
                </a:lnTo>
                <a:lnTo>
                  <a:pt x="2703444" y="2323581"/>
                </a:lnTo>
                <a:lnTo>
                  <a:pt x="0" y="232358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F2944EF-3E00-4443-8D02-14B79BC77DDF}"/>
              </a:ext>
            </a:extLst>
          </p:cNvPr>
          <p:cNvSpPr>
            <a:spLocks noGrp="1"/>
          </p:cNvSpPr>
          <p:nvPr>
            <p:ph type="pic" sz="quarter" idx="210" hasCustomPrompt="1"/>
          </p:nvPr>
        </p:nvSpPr>
        <p:spPr>
          <a:xfrm>
            <a:off x="8589182" y="2286881"/>
            <a:ext cx="2703444" cy="2323581"/>
          </a:xfrm>
          <a:custGeom>
            <a:avLst/>
            <a:gdLst>
              <a:gd name="connsiteX0" fmla="*/ 0 w 2703444"/>
              <a:gd name="connsiteY0" fmla="*/ 0 h 2323581"/>
              <a:gd name="connsiteX1" fmla="*/ 2703444 w 2703444"/>
              <a:gd name="connsiteY1" fmla="*/ 0 h 2323581"/>
              <a:gd name="connsiteX2" fmla="*/ 2703444 w 2703444"/>
              <a:gd name="connsiteY2" fmla="*/ 2323581 h 2323581"/>
              <a:gd name="connsiteX3" fmla="*/ 0 w 2703444"/>
              <a:gd name="connsiteY3" fmla="*/ 2323581 h 2323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3444" h="2323581">
                <a:moveTo>
                  <a:pt x="0" y="0"/>
                </a:moveTo>
                <a:lnTo>
                  <a:pt x="2703444" y="0"/>
                </a:lnTo>
                <a:lnTo>
                  <a:pt x="2703444" y="2323581"/>
                </a:lnTo>
                <a:lnTo>
                  <a:pt x="0" y="232358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989007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6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5089C7A-70D8-4D15-A2AA-17569146CB5C}"/>
              </a:ext>
            </a:extLst>
          </p:cNvPr>
          <p:cNvSpPr>
            <a:spLocks noGrp="1"/>
          </p:cNvSpPr>
          <p:nvPr>
            <p:ph type="pic" sz="quarter" idx="209" hasCustomPrompt="1"/>
          </p:nvPr>
        </p:nvSpPr>
        <p:spPr>
          <a:xfrm>
            <a:off x="3325743" y="2740543"/>
            <a:ext cx="2703444" cy="2703444"/>
          </a:xfrm>
          <a:custGeom>
            <a:avLst/>
            <a:gdLst>
              <a:gd name="connsiteX0" fmla="*/ 1351722 w 2703444"/>
              <a:gd name="connsiteY0" fmla="*/ 0 h 2703444"/>
              <a:gd name="connsiteX1" fmla="*/ 2703444 w 2703444"/>
              <a:gd name="connsiteY1" fmla="*/ 1351722 h 2703444"/>
              <a:gd name="connsiteX2" fmla="*/ 1351722 w 2703444"/>
              <a:gd name="connsiteY2" fmla="*/ 2703444 h 2703444"/>
              <a:gd name="connsiteX3" fmla="*/ 0 w 2703444"/>
              <a:gd name="connsiteY3" fmla="*/ 1351722 h 2703444"/>
              <a:gd name="connsiteX4" fmla="*/ 1351722 w 2703444"/>
              <a:gd name="connsiteY4" fmla="*/ 0 h 2703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3444" h="2703444">
                <a:moveTo>
                  <a:pt x="1351722" y="0"/>
                </a:moveTo>
                <a:cubicBezTo>
                  <a:pt x="2098257" y="0"/>
                  <a:pt x="2703444" y="605187"/>
                  <a:pt x="2703444" y="1351722"/>
                </a:cubicBezTo>
                <a:cubicBezTo>
                  <a:pt x="2703444" y="2098257"/>
                  <a:pt x="2098257" y="2703444"/>
                  <a:pt x="1351722" y="2703444"/>
                </a:cubicBezTo>
                <a:cubicBezTo>
                  <a:pt x="605187" y="2703444"/>
                  <a:pt x="0" y="2098257"/>
                  <a:pt x="0" y="1351722"/>
                </a:cubicBezTo>
                <a:cubicBezTo>
                  <a:pt x="0" y="605187"/>
                  <a:pt x="605187" y="0"/>
                  <a:pt x="135172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E26E5A6-E9CC-46E7-B3D7-C822CE6A8B47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488673" y="2740543"/>
            <a:ext cx="2703444" cy="2703444"/>
          </a:xfrm>
          <a:custGeom>
            <a:avLst/>
            <a:gdLst>
              <a:gd name="connsiteX0" fmla="*/ 1351722 w 2703444"/>
              <a:gd name="connsiteY0" fmla="*/ 0 h 2703444"/>
              <a:gd name="connsiteX1" fmla="*/ 2703444 w 2703444"/>
              <a:gd name="connsiteY1" fmla="*/ 1351722 h 2703444"/>
              <a:gd name="connsiteX2" fmla="*/ 1351722 w 2703444"/>
              <a:gd name="connsiteY2" fmla="*/ 2703444 h 2703444"/>
              <a:gd name="connsiteX3" fmla="*/ 0 w 2703444"/>
              <a:gd name="connsiteY3" fmla="*/ 1351722 h 2703444"/>
              <a:gd name="connsiteX4" fmla="*/ 1351722 w 2703444"/>
              <a:gd name="connsiteY4" fmla="*/ 0 h 2703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3444" h="2703444">
                <a:moveTo>
                  <a:pt x="1351722" y="0"/>
                </a:moveTo>
                <a:cubicBezTo>
                  <a:pt x="2098257" y="0"/>
                  <a:pt x="2703444" y="605187"/>
                  <a:pt x="2703444" y="1351722"/>
                </a:cubicBezTo>
                <a:cubicBezTo>
                  <a:pt x="2703444" y="2098257"/>
                  <a:pt x="2098257" y="2703444"/>
                  <a:pt x="1351722" y="2703444"/>
                </a:cubicBezTo>
                <a:cubicBezTo>
                  <a:pt x="605187" y="2703444"/>
                  <a:pt x="0" y="2098257"/>
                  <a:pt x="0" y="1351722"/>
                </a:cubicBezTo>
                <a:cubicBezTo>
                  <a:pt x="0" y="605187"/>
                  <a:pt x="605187" y="0"/>
                  <a:pt x="135172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DFA0917-9608-4F40-A3A3-FCC8C6A4333E}"/>
              </a:ext>
            </a:extLst>
          </p:cNvPr>
          <p:cNvSpPr>
            <a:spLocks noGrp="1"/>
          </p:cNvSpPr>
          <p:nvPr>
            <p:ph type="pic" sz="quarter" idx="210" hasCustomPrompt="1"/>
          </p:nvPr>
        </p:nvSpPr>
        <p:spPr>
          <a:xfrm>
            <a:off x="8999884" y="2740543"/>
            <a:ext cx="2703444" cy="2703444"/>
          </a:xfrm>
          <a:custGeom>
            <a:avLst/>
            <a:gdLst>
              <a:gd name="connsiteX0" fmla="*/ 1351722 w 2703444"/>
              <a:gd name="connsiteY0" fmla="*/ 0 h 2703444"/>
              <a:gd name="connsiteX1" fmla="*/ 2703444 w 2703444"/>
              <a:gd name="connsiteY1" fmla="*/ 1351722 h 2703444"/>
              <a:gd name="connsiteX2" fmla="*/ 1351722 w 2703444"/>
              <a:gd name="connsiteY2" fmla="*/ 2703444 h 2703444"/>
              <a:gd name="connsiteX3" fmla="*/ 0 w 2703444"/>
              <a:gd name="connsiteY3" fmla="*/ 1351722 h 2703444"/>
              <a:gd name="connsiteX4" fmla="*/ 1351722 w 2703444"/>
              <a:gd name="connsiteY4" fmla="*/ 0 h 2703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3444" h="2703444">
                <a:moveTo>
                  <a:pt x="1351722" y="0"/>
                </a:moveTo>
                <a:cubicBezTo>
                  <a:pt x="2098257" y="0"/>
                  <a:pt x="2703444" y="605187"/>
                  <a:pt x="2703444" y="1351722"/>
                </a:cubicBezTo>
                <a:cubicBezTo>
                  <a:pt x="2703444" y="2098257"/>
                  <a:pt x="2098257" y="2703444"/>
                  <a:pt x="1351722" y="2703444"/>
                </a:cubicBezTo>
                <a:cubicBezTo>
                  <a:pt x="605187" y="2703444"/>
                  <a:pt x="0" y="2098257"/>
                  <a:pt x="0" y="1351722"/>
                </a:cubicBezTo>
                <a:cubicBezTo>
                  <a:pt x="0" y="605187"/>
                  <a:pt x="605187" y="0"/>
                  <a:pt x="135172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50EA568-2F85-45DA-8B47-B5FFBFCF2D3B}"/>
              </a:ext>
            </a:extLst>
          </p:cNvPr>
          <p:cNvSpPr>
            <a:spLocks noGrp="1"/>
          </p:cNvSpPr>
          <p:nvPr>
            <p:ph type="pic" sz="quarter" idx="211" hasCustomPrompt="1"/>
          </p:nvPr>
        </p:nvSpPr>
        <p:spPr>
          <a:xfrm>
            <a:off x="6162813" y="2740543"/>
            <a:ext cx="2703444" cy="2703444"/>
          </a:xfrm>
          <a:custGeom>
            <a:avLst/>
            <a:gdLst>
              <a:gd name="connsiteX0" fmla="*/ 1351722 w 2703444"/>
              <a:gd name="connsiteY0" fmla="*/ 0 h 2703444"/>
              <a:gd name="connsiteX1" fmla="*/ 2703444 w 2703444"/>
              <a:gd name="connsiteY1" fmla="*/ 1351722 h 2703444"/>
              <a:gd name="connsiteX2" fmla="*/ 1351722 w 2703444"/>
              <a:gd name="connsiteY2" fmla="*/ 2703444 h 2703444"/>
              <a:gd name="connsiteX3" fmla="*/ 0 w 2703444"/>
              <a:gd name="connsiteY3" fmla="*/ 1351722 h 2703444"/>
              <a:gd name="connsiteX4" fmla="*/ 1351722 w 2703444"/>
              <a:gd name="connsiteY4" fmla="*/ 0 h 2703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3444" h="2703444">
                <a:moveTo>
                  <a:pt x="1351722" y="0"/>
                </a:moveTo>
                <a:cubicBezTo>
                  <a:pt x="2098257" y="0"/>
                  <a:pt x="2703444" y="605187"/>
                  <a:pt x="2703444" y="1351722"/>
                </a:cubicBezTo>
                <a:cubicBezTo>
                  <a:pt x="2703444" y="2098257"/>
                  <a:pt x="2098257" y="2703444"/>
                  <a:pt x="1351722" y="2703444"/>
                </a:cubicBezTo>
                <a:cubicBezTo>
                  <a:pt x="605187" y="2703444"/>
                  <a:pt x="0" y="2098257"/>
                  <a:pt x="0" y="1351722"/>
                </a:cubicBezTo>
                <a:cubicBezTo>
                  <a:pt x="0" y="605187"/>
                  <a:pt x="605187" y="0"/>
                  <a:pt x="135172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36">
            <a:extLst>
              <a:ext uri="{FF2B5EF4-FFF2-40B4-BE49-F238E27FC236}">
                <a16:creationId xmlns:a16="http://schemas.microsoft.com/office/drawing/2014/main" id="{F84C969C-F86A-461E-A9E3-D250B409BC87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518877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36C72861-AD5C-4E96-84D5-9E49A5A2E00F}"/>
              </a:ext>
            </a:extLst>
          </p:cNvPr>
          <p:cNvSpPr>
            <a:spLocks noGrp="1"/>
          </p:cNvSpPr>
          <p:nvPr>
            <p:ph type="pic" sz="quarter" idx="212" hasCustomPrompt="1"/>
          </p:nvPr>
        </p:nvSpPr>
        <p:spPr>
          <a:xfrm>
            <a:off x="5481430" y="4235000"/>
            <a:ext cx="2955236" cy="2299873"/>
          </a:xfrm>
          <a:custGeom>
            <a:avLst/>
            <a:gdLst>
              <a:gd name="connsiteX0" fmla="*/ 0 w 2955236"/>
              <a:gd name="connsiteY0" fmla="*/ 0 h 2299873"/>
              <a:gd name="connsiteX1" fmla="*/ 2955236 w 2955236"/>
              <a:gd name="connsiteY1" fmla="*/ 0 h 2299873"/>
              <a:gd name="connsiteX2" fmla="*/ 2955236 w 2955236"/>
              <a:gd name="connsiteY2" fmla="*/ 2299873 h 2299873"/>
              <a:gd name="connsiteX3" fmla="*/ 0 w 2955236"/>
              <a:gd name="connsiteY3" fmla="*/ 2299873 h 2299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5236" h="2299873">
                <a:moveTo>
                  <a:pt x="0" y="0"/>
                </a:moveTo>
                <a:lnTo>
                  <a:pt x="2955236" y="0"/>
                </a:lnTo>
                <a:lnTo>
                  <a:pt x="2955236" y="2299873"/>
                </a:lnTo>
                <a:lnTo>
                  <a:pt x="0" y="22998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E9801FF-64DE-4B29-9501-194DEAF57D3B}"/>
              </a:ext>
            </a:extLst>
          </p:cNvPr>
          <p:cNvSpPr>
            <a:spLocks noGrp="1"/>
          </p:cNvSpPr>
          <p:nvPr>
            <p:ph type="pic" sz="quarter" idx="211" hasCustomPrompt="1"/>
          </p:nvPr>
        </p:nvSpPr>
        <p:spPr>
          <a:xfrm>
            <a:off x="8555934" y="4252910"/>
            <a:ext cx="2955236" cy="2299873"/>
          </a:xfrm>
          <a:custGeom>
            <a:avLst/>
            <a:gdLst>
              <a:gd name="connsiteX0" fmla="*/ 0 w 2955236"/>
              <a:gd name="connsiteY0" fmla="*/ 0 h 2299873"/>
              <a:gd name="connsiteX1" fmla="*/ 2955236 w 2955236"/>
              <a:gd name="connsiteY1" fmla="*/ 0 h 2299873"/>
              <a:gd name="connsiteX2" fmla="*/ 2955236 w 2955236"/>
              <a:gd name="connsiteY2" fmla="*/ 2299873 h 2299873"/>
              <a:gd name="connsiteX3" fmla="*/ 0 w 2955236"/>
              <a:gd name="connsiteY3" fmla="*/ 2299873 h 2299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5236" h="2299873">
                <a:moveTo>
                  <a:pt x="0" y="0"/>
                </a:moveTo>
                <a:lnTo>
                  <a:pt x="2955236" y="0"/>
                </a:lnTo>
                <a:lnTo>
                  <a:pt x="2955236" y="2299873"/>
                </a:lnTo>
                <a:lnTo>
                  <a:pt x="0" y="22998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040D88C-B7C1-4421-B9C1-AF880C5AE511}"/>
              </a:ext>
            </a:extLst>
          </p:cNvPr>
          <p:cNvSpPr>
            <a:spLocks noGrp="1"/>
          </p:cNvSpPr>
          <p:nvPr>
            <p:ph type="pic" sz="quarter" idx="210" hasCustomPrompt="1"/>
          </p:nvPr>
        </p:nvSpPr>
        <p:spPr>
          <a:xfrm>
            <a:off x="6826524" y="1832424"/>
            <a:ext cx="4684646" cy="2299873"/>
          </a:xfrm>
          <a:custGeom>
            <a:avLst/>
            <a:gdLst>
              <a:gd name="connsiteX0" fmla="*/ 0 w 4684646"/>
              <a:gd name="connsiteY0" fmla="*/ 0 h 2299873"/>
              <a:gd name="connsiteX1" fmla="*/ 4684646 w 4684646"/>
              <a:gd name="connsiteY1" fmla="*/ 0 h 2299873"/>
              <a:gd name="connsiteX2" fmla="*/ 4684646 w 4684646"/>
              <a:gd name="connsiteY2" fmla="*/ 2299873 h 2299873"/>
              <a:gd name="connsiteX3" fmla="*/ 0 w 4684646"/>
              <a:gd name="connsiteY3" fmla="*/ 2299873 h 2299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4646" h="2299873">
                <a:moveTo>
                  <a:pt x="0" y="0"/>
                </a:moveTo>
                <a:lnTo>
                  <a:pt x="4684646" y="0"/>
                </a:lnTo>
                <a:lnTo>
                  <a:pt x="4684646" y="2299873"/>
                </a:lnTo>
                <a:lnTo>
                  <a:pt x="0" y="22998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FC5E60C-E16E-405A-AD5A-223BBF68A3E8}"/>
              </a:ext>
            </a:extLst>
          </p:cNvPr>
          <p:cNvSpPr>
            <a:spLocks noGrp="1"/>
          </p:cNvSpPr>
          <p:nvPr>
            <p:ph type="pic" sz="quarter" idx="209" hasCustomPrompt="1"/>
          </p:nvPr>
        </p:nvSpPr>
        <p:spPr>
          <a:xfrm>
            <a:off x="3752020" y="1832424"/>
            <a:ext cx="2955236" cy="2299873"/>
          </a:xfrm>
          <a:custGeom>
            <a:avLst/>
            <a:gdLst>
              <a:gd name="connsiteX0" fmla="*/ 0 w 2955236"/>
              <a:gd name="connsiteY0" fmla="*/ 0 h 2299873"/>
              <a:gd name="connsiteX1" fmla="*/ 2955236 w 2955236"/>
              <a:gd name="connsiteY1" fmla="*/ 0 h 2299873"/>
              <a:gd name="connsiteX2" fmla="*/ 2955236 w 2955236"/>
              <a:gd name="connsiteY2" fmla="*/ 2299873 h 2299873"/>
              <a:gd name="connsiteX3" fmla="*/ 0 w 2955236"/>
              <a:gd name="connsiteY3" fmla="*/ 2299873 h 2299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5236" h="2299873">
                <a:moveTo>
                  <a:pt x="0" y="0"/>
                </a:moveTo>
                <a:lnTo>
                  <a:pt x="2955236" y="0"/>
                </a:lnTo>
                <a:lnTo>
                  <a:pt x="2955236" y="2299873"/>
                </a:lnTo>
                <a:lnTo>
                  <a:pt x="0" y="22998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C976AEF-E3E8-45E2-AA02-0EC92E2DD82A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677516" y="1814514"/>
            <a:ext cx="2955236" cy="2299873"/>
          </a:xfrm>
          <a:custGeom>
            <a:avLst/>
            <a:gdLst>
              <a:gd name="connsiteX0" fmla="*/ 0 w 2955236"/>
              <a:gd name="connsiteY0" fmla="*/ 0 h 2299873"/>
              <a:gd name="connsiteX1" fmla="*/ 2955236 w 2955236"/>
              <a:gd name="connsiteY1" fmla="*/ 0 h 2299873"/>
              <a:gd name="connsiteX2" fmla="*/ 2955236 w 2955236"/>
              <a:gd name="connsiteY2" fmla="*/ 2299873 h 2299873"/>
              <a:gd name="connsiteX3" fmla="*/ 0 w 2955236"/>
              <a:gd name="connsiteY3" fmla="*/ 2299873 h 2299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5236" h="2299873">
                <a:moveTo>
                  <a:pt x="0" y="0"/>
                </a:moveTo>
                <a:lnTo>
                  <a:pt x="2955236" y="0"/>
                </a:lnTo>
                <a:lnTo>
                  <a:pt x="2955236" y="2299873"/>
                </a:lnTo>
                <a:lnTo>
                  <a:pt x="0" y="22998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CC3C242C-921B-40E0-8764-7DBCFC2DB49A}"/>
              </a:ext>
            </a:extLst>
          </p:cNvPr>
          <p:cNvSpPr>
            <a:spLocks noGrp="1"/>
          </p:cNvSpPr>
          <p:nvPr>
            <p:ph type="pic" sz="quarter" idx="213" hasCustomPrompt="1"/>
          </p:nvPr>
        </p:nvSpPr>
        <p:spPr>
          <a:xfrm>
            <a:off x="677516" y="4235000"/>
            <a:ext cx="4684646" cy="2299873"/>
          </a:xfrm>
          <a:custGeom>
            <a:avLst/>
            <a:gdLst>
              <a:gd name="connsiteX0" fmla="*/ 0 w 4684646"/>
              <a:gd name="connsiteY0" fmla="*/ 0 h 2299873"/>
              <a:gd name="connsiteX1" fmla="*/ 4684646 w 4684646"/>
              <a:gd name="connsiteY1" fmla="*/ 0 h 2299873"/>
              <a:gd name="connsiteX2" fmla="*/ 4684646 w 4684646"/>
              <a:gd name="connsiteY2" fmla="*/ 2299873 h 2299873"/>
              <a:gd name="connsiteX3" fmla="*/ 0 w 4684646"/>
              <a:gd name="connsiteY3" fmla="*/ 2299873 h 2299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4646" h="2299873">
                <a:moveTo>
                  <a:pt x="0" y="0"/>
                </a:moveTo>
                <a:lnTo>
                  <a:pt x="4684646" y="0"/>
                </a:lnTo>
                <a:lnTo>
                  <a:pt x="4684646" y="2299873"/>
                </a:lnTo>
                <a:lnTo>
                  <a:pt x="0" y="22998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97073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6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7D030938-B046-4CBB-BB02-9DA220E854B5}"/>
              </a:ext>
            </a:extLst>
          </p:cNvPr>
          <p:cNvSpPr>
            <a:spLocks noGrp="1"/>
          </p:cNvSpPr>
          <p:nvPr>
            <p:ph type="pic" sz="quarter" idx="212" hasCustomPrompt="1"/>
          </p:nvPr>
        </p:nvSpPr>
        <p:spPr>
          <a:xfrm>
            <a:off x="4104788" y="4200940"/>
            <a:ext cx="3982425" cy="2657061"/>
          </a:xfrm>
          <a:custGeom>
            <a:avLst/>
            <a:gdLst>
              <a:gd name="connsiteX0" fmla="*/ 0 w 3982425"/>
              <a:gd name="connsiteY0" fmla="*/ 0 h 2657061"/>
              <a:gd name="connsiteX1" fmla="*/ 3982425 w 3982425"/>
              <a:gd name="connsiteY1" fmla="*/ 0 h 2657061"/>
              <a:gd name="connsiteX2" fmla="*/ 3982425 w 3982425"/>
              <a:gd name="connsiteY2" fmla="*/ 2657061 h 2657061"/>
              <a:gd name="connsiteX3" fmla="*/ 0 w 3982425"/>
              <a:gd name="connsiteY3" fmla="*/ 2657061 h 265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2425" h="2657061">
                <a:moveTo>
                  <a:pt x="0" y="0"/>
                </a:moveTo>
                <a:lnTo>
                  <a:pt x="3982425" y="0"/>
                </a:lnTo>
                <a:lnTo>
                  <a:pt x="3982425" y="2657061"/>
                </a:lnTo>
                <a:lnTo>
                  <a:pt x="0" y="26570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56953C3A-BBF1-46F6-B98F-21750F0EEA28}"/>
              </a:ext>
            </a:extLst>
          </p:cNvPr>
          <p:cNvSpPr>
            <a:spLocks noGrp="1"/>
          </p:cNvSpPr>
          <p:nvPr>
            <p:ph type="pic" sz="quarter" idx="211" hasCustomPrompt="1"/>
          </p:nvPr>
        </p:nvSpPr>
        <p:spPr>
          <a:xfrm>
            <a:off x="8209575" y="4200940"/>
            <a:ext cx="3982425" cy="2657061"/>
          </a:xfrm>
          <a:custGeom>
            <a:avLst/>
            <a:gdLst>
              <a:gd name="connsiteX0" fmla="*/ 0 w 3982425"/>
              <a:gd name="connsiteY0" fmla="*/ 0 h 2657061"/>
              <a:gd name="connsiteX1" fmla="*/ 3982425 w 3982425"/>
              <a:gd name="connsiteY1" fmla="*/ 0 h 2657061"/>
              <a:gd name="connsiteX2" fmla="*/ 3982425 w 3982425"/>
              <a:gd name="connsiteY2" fmla="*/ 2657061 h 2657061"/>
              <a:gd name="connsiteX3" fmla="*/ 0 w 3982425"/>
              <a:gd name="connsiteY3" fmla="*/ 2657061 h 265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2425" h="2657061">
                <a:moveTo>
                  <a:pt x="0" y="0"/>
                </a:moveTo>
                <a:lnTo>
                  <a:pt x="3982425" y="0"/>
                </a:lnTo>
                <a:lnTo>
                  <a:pt x="3982425" y="2657061"/>
                </a:lnTo>
                <a:lnTo>
                  <a:pt x="0" y="26570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A36CB93E-2373-4E8D-AA25-5387A3C94B11}"/>
              </a:ext>
            </a:extLst>
          </p:cNvPr>
          <p:cNvSpPr>
            <a:spLocks noGrp="1"/>
          </p:cNvSpPr>
          <p:nvPr>
            <p:ph type="pic" sz="quarter" idx="210" hasCustomPrompt="1"/>
          </p:nvPr>
        </p:nvSpPr>
        <p:spPr>
          <a:xfrm>
            <a:off x="4851428" y="2506999"/>
            <a:ext cx="2489144" cy="2489144"/>
          </a:xfrm>
          <a:custGeom>
            <a:avLst/>
            <a:gdLst>
              <a:gd name="connsiteX0" fmla="*/ 1244572 w 2489144"/>
              <a:gd name="connsiteY0" fmla="*/ 0 h 2489144"/>
              <a:gd name="connsiteX1" fmla="*/ 2489144 w 2489144"/>
              <a:gd name="connsiteY1" fmla="*/ 1244572 h 2489144"/>
              <a:gd name="connsiteX2" fmla="*/ 1244572 w 2489144"/>
              <a:gd name="connsiteY2" fmla="*/ 2489144 h 2489144"/>
              <a:gd name="connsiteX3" fmla="*/ 0 w 2489144"/>
              <a:gd name="connsiteY3" fmla="*/ 1244572 h 2489144"/>
              <a:gd name="connsiteX4" fmla="*/ 1244572 w 2489144"/>
              <a:gd name="connsiteY4" fmla="*/ 0 h 2489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89144" h="2489144">
                <a:moveTo>
                  <a:pt x="1244572" y="0"/>
                </a:moveTo>
                <a:cubicBezTo>
                  <a:pt x="1931930" y="0"/>
                  <a:pt x="2489144" y="557214"/>
                  <a:pt x="2489144" y="1244572"/>
                </a:cubicBezTo>
                <a:cubicBezTo>
                  <a:pt x="2489144" y="1931930"/>
                  <a:pt x="1931930" y="2489144"/>
                  <a:pt x="1244572" y="2489144"/>
                </a:cubicBezTo>
                <a:cubicBezTo>
                  <a:pt x="557214" y="2489144"/>
                  <a:pt x="0" y="1931930"/>
                  <a:pt x="0" y="1244572"/>
                </a:cubicBezTo>
                <a:cubicBezTo>
                  <a:pt x="0" y="557214"/>
                  <a:pt x="557214" y="0"/>
                  <a:pt x="12445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845F09B-28F2-436D-9C9E-43C1106429D1}"/>
              </a:ext>
            </a:extLst>
          </p:cNvPr>
          <p:cNvSpPr>
            <a:spLocks noGrp="1"/>
          </p:cNvSpPr>
          <p:nvPr>
            <p:ph type="pic" sz="quarter" idx="209" hasCustomPrompt="1"/>
          </p:nvPr>
        </p:nvSpPr>
        <p:spPr>
          <a:xfrm>
            <a:off x="746641" y="2506999"/>
            <a:ext cx="2489144" cy="2489144"/>
          </a:xfrm>
          <a:custGeom>
            <a:avLst/>
            <a:gdLst>
              <a:gd name="connsiteX0" fmla="*/ 1244572 w 2489144"/>
              <a:gd name="connsiteY0" fmla="*/ 0 h 2489144"/>
              <a:gd name="connsiteX1" fmla="*/ 2489144 w 2489144"/>
              <a:gd name="connsiteY1" fmla="*/ 1244572 h 2489144"/>
              <a:gd name="connsiteX2" fmla="*/ 1244572 w 2489144"/>
              <a:gd name="connsiteY2" fmla="*/ 2489144 h 2489144"/>
              <a:gd name="connsiteX3" fmla="*/ 0 w 2489144"/>
              <a:gd name="connsiteY3" fmla="*/ 1244572 h 2489144"/>
              <a:gd name="connsiteX4" fmla="*/ 1244572 w 2489144"/>
              <a:gd name="connsiteY4" fmla="*/ 0 h 2489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89144" h="2489144">
                <a:moveTo>
                  <a:pt x="1244572" y="0"/>
                </a:moveTo>
                <a:cubicBezTo>
                  <a:pt x="1931930" y="0"/>
                  <a:pt x="2489144" y="557214"/>
                  <a:pt x="2489144" y="1244572"/>
                </a:cubicBezTo>
                <a:cubicBezTo>
                  <a:pt x="2489144" y="1931930"/>
                  <a:pt x="1931930" y="2489144"/>
                  <a:pt x="1244572" y="2489144"/>
                </a:cubicBezTo>
                <a:cubicBezTo>
                  <a:pt x="557214" y="2489144"/>
                  <a:pt x="0" y="1931930"/>
                  <a:pt x="0" y="1244572"/>
                </a:cubicBezTo>
                <a:cubicBezTo>
                  <a:pt x="0" y="557214"/>
                  <a:pt x="557214" y="0"/>
                  <a:pt x="12445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C11C47B-53AA-4F32-AFE8-57613A4AD9A7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0" y="4200939"/>
            <a:ext cx="3982425" cy="2657061"/>
          </a:xfrm>
          <a:custGeom>
            <a:avLst/>
            <a:gdLst>
              <a:gd name="connsiteX0" fmla="*/ 0 w 3982425"/>
              <a:gd name="connsiteY0" fmla="*/ 0 h 2657061"/>
              <a:gd name="connsiteX1" fmla="*/ 3982425 w 3982425"/>
              <a:gd name="connsiteY1" fmla="*/ 0 h 2657061"/>
              <a:gd name="connsiteX2" fmla="*/ 3982425 w 3982425"/>
              <a:gd name="connsiteY2" fmla="*/ 2657061 h 2657061"/>
              <a:gd name="connsiteX3" fmla="*/ 0 w 3982425"/>
              <a:gd name="connsiteY3" fmla="*/ 2657061 h 265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2425" h="2657061">
                <a:moveTo>
                  <a:pt x="0" y="0"/>
                </a:moveTo>
                <a:lnTo>
                  <a:pt x="3982425" y="0"/>
                </a:lnTo>
                <a:lnTo>
                  <a:pt x="3982425" y="2657061"/>
                </a:lnTo>
                <a:lnTo>
                  <a:pt x="0" y="26570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C7BF1C2F-211E-4F30-B8FB-9198702F1E96}"/>
              </a:ext>
            </a:extLst>
          </p:cNvPr>
          <p:cNvSpPr>
            <a:spLocks noGrp="1"/>
          </p:cNvSpPr>
          <p:nvPr>
            <p:ph type="pic" sz="quarter" idx="213" hasCustomPrompt="1"/>
          </p:nvPr>
        </p:nvSpPr>
        <p:spPr>
          <a:xfrm>
            <a:off x="8956216" y="2506999"/>
            <a:ext cx="2489144" cy="2489144"/>
          </a:xfrm>
          <a:custGeom>
            <a:avLst/>
            <a:gdLst>
              <a:gd name="connsiteX0" fmla="*/ 1244572 w 2489144"/>
              <a:gd name="connsiteY0" fmla="*/ 0 h 2489144"/>
              <a:gd name="connsiteX1" fmla="*/ 2489144 w 2489144"/>
              <a:gd name="connsiteY1" fmla="*/ 1244572 h 2489144"/>
              <a:gd name="connsiteX2" fmla="*/ 1244572 w 2489144"/>
              <a:gd name="connsiteY2" fmla="*/ 2489144 h 2489144"/>
              <a:gd name="connsiteX3" fmla="*/ 0 w 2489144"/>
              <a:gd name="connsiteY3" fmla="*/ 1244572 h 2489144"/>
              <a:gd name="connsiteX4" fmla="*/ 1244572 w 2489144"/>
              <a:gd name="connsiteY4" fmla="*/ 0 h 2489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89144" h="2489144">
                <a:moveTo>
                  <a:pt x="1244572" y="0"/>
                </a:moveTo>
                <a:cubicBezTo>
                  <a:pt x="1931930" y="0"/>
                  <a:pt x="2489144" y="557214"/>
                  <a:pt x="2489144" y="1244572"/>
                </a:cubicBezTo>
                <a:cubicBezTo>
                  <a:pt x="2489144" y="1931930"/>
                  <a:pt x="1931930" y="2489144"/>
                  <a:pt x="1244572" y="2489144"/>
                </a:cubicBezTo>
                <a:cubicBezTo>
                  <a:pt x="557214" y="2489144"/>
                  <a:pt x="0" y="1931930"/>
                  <a:pt x="0" y="1244572"/>
                </a:cubicBezTo>
                <a:cubicBezTo>
                  <a:pt x="0" y="557214"/>
                  <a:pt x="557214" y="0"/>
                  <a:pt x="12445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324495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FFE2969-F634-4398-B994-C7A8A1598CF5}"/>
              </a:ext>
            </a:extLst>
          </p:cNvPr>
          <p:cNvSpPr>
            <a:spLocks noGrp="1"/>
          </p:cNvSpPr>
          <p:nvPr>
            <p:ph type="pic" sz="quarter" idx="212" hasCustomPrompt="1"/>
          </p:nvPr>
        </p:nvSpPr>
        <p:spPr>
          <a:xfrm>
            <a:off x="3810314" y="1880230"/>
            <a:ext cx="4587938" cy="2703444"/>
          </a:xfrm>
          <a:custGeom>
            <a:avLst/>
            <a:gdLst>
              <a:gd name="connsiteX0" fmla="*/ 0 w 4587938"/>
              <a:gd name="connsiteY0" fmla="*/ 0 h 2703444"/>
              <a:gd name="connsiteX1" fmla="*/ 4587938 w 4587938"/>
              <a:gd name="connsiteY1" fmla="*/ 0 h 2703444"/>
              <a:gd name="connsiteX2" fmla="*/ 4587938 w 4587938"/>
              <a:gd name="connsiteY2" fmla="*/ 2703444 h 2703444"/>
              <a:gd name="connsiteX3" fmla="*/ 0 w 4587938"/>
              <a:gd name="connsiteY3" fmla="*/ 2703444 h 2703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87938" h="2703444">
                <a:moveTo>
                  <a:pt x="0" y="0"/>
                </a:moveTo>
                <a:lnTo>
                  <a:pt x="4587938" y="0"/>
                </a:lnTo>
                <a:lnTo>
                  <a:pt x="4587938" y="2703444"/>
                </a:lnTo>
                <a:lnTo>
                  <a:pt x="0" y="27034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F88B9F2-4B69-45FE-A01D-E6205090D396}"/>
              </a:ext>
            </a:extLst>
          </p:cNvPr>
          <p:cNvSpPr>
            <a:spLocks noGrp="1"/>
          </p:cNvSpPr>
          <p:nvPr>
            <p:ph type="pic" sz="quarter" idx="211" hasCustomPrompt="1"/>
          </p:nvPr>
        </p:nvSpPr>
        <p:spPr>
          <a:xfrm>
            <a:off x="8485018" y="1880230"/>
            <a:ext cx="3010930" cy="2703444"/>
          </a:xfrm>
          <a:custGeom>
            <a:avLst/>
            <a:gdLst>
              <a:gd name="connsiteX0" fmla="*/ 0 w 3010930"/>
              <a:gd name="connsiteY0" fmla="*/ 0 h 2703444"/>
              <a:gd name="connsiteX1" fmla="*/ 3010930 w 3010930"/>
              <a:gd name="connsiteY1" fmla="*/ 0 h 2703444"/>
              <a:gd name="connsiteX2" fmla="*/ 3010930 w 3010930"/>
              <a:gd name="connsiteY2" fmla="*/ 2703444 h 2703444"/>
              <a:gd name="connsiteX3" fmla="*/ 0 w 3010930"/>
              <a:gd name="connsiteY3" fmla="*/ 2703444 h 2703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0930" h="2703444">
                <a:moveTo>
                  <a:pt x="0" y="0"/>
                </a:moveTo>
                <a:lnTo>
                  <a:pt x="3010930" y="0"/>
                </a:lnTo>
                <a:lnTo>
                  <a:pt x="3010930" y="2703444"/>
                </a:lnTo>
                <a:lnTo>
                  <a:pt x="0" y="27034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CB3CF9C-411C-4365-9D82-869C6DFBD561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696053" y="1880230"/>
            <a:ext cx="3010930" cy="2703444"/>
          </a:xfrm>
          <a:custGeom>
            <a:avLst/>
            <a:gdLst>
              <a:gd name="connsiteX0" fmla="*/ 0 w 3010930"/>
              <a:gd name="connsiteY0" fmla="*/ 0 h 2703444"/>
              <a:gd name="connsiteX1" fmla="*/ 3010930 w 3010930"/>
              <a:gd name="connsiteY1" fmla="*/ 0 h 2703444"/>
              <a:gd name="connsiteX2" fmla="*/ 3010930 w 3010930"/>
              <a:gd name="connsiteY2" fmla="*/ 2703444 h 2703444"/>
              <a:gd name="connsiteX3" fmla="*/ 0 w 3010930"/>
              <a:gd name="connsiteY3" fmla="*/ 2703444 h 2703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0930" h="2703444">
                <a:moveTo>
                  <a:pt x="0" y="0"/>
                </a:moveTo>
                <a:lnTo>
                  <a:pt x="3010930" y="0"/>
                </a:lnTo>
                <a:lnTo>
                  <a:pt x="3010930" y="2703444"/>
                </a:lnTo>
                <a:lnTo>
                  <a:pt x="0" y="27034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2125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6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7616B41-655B-44EE-97A2-F0DAAACA0910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1793096" y="2723760"/>
            <a:ext cx="2282921" cy="2282921"/>
          </a:xfrm>
          <a:custGeom>
            <a:avLst/>
            <a:gdLst>
              <a:gd name="connsiteX0" fmla="*/ 1141461 w 2282921"/>
              <a:gd name="connsiteY0" fmla="*/ 0 h 2282921"/>
              <a:gd name="connsiteX1" fmla="*/ 2282921 w 2282921"/>
              <a:gd name="connsiteY1" fmla="*/ 0 h 2282921"/>
              <a:gd name="connsiteX2" fmla="*/ 2282921 w 2282921"/>
              <a:gd name="connsiteY2" fmla="*/ 1141461 h 2282921"/>
              <a:gd name="connsiteX3" fmla="*/ 1141461 w 2282921"/>
              <a:gd name="connsiteY3" fmla="*/ 2282921 h 2282921"/>
              <a:gd name="connsiteX4" fmla="*/ 0 w 2282921"/>
              <a:gd name="connsiteY4" fmla="*/ 1141461 h 2282921"/>
              <a:gd name="connsiteX5" fmla="*/ 1141461 w 2282921"/>
              <a:gd name="connsiteY5" fmla="*/ 0 h 2282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82921" h="2282921">
                <a:moveTo>
                  <a:pt x="1141461" y="0"/>
                </a:moveTo>
                <a:lnTo>
                  <a:pt x="2282921" y="0"/>
                </a:lnTo>
                <a:lnTo>
                  <a:pt x="2282921" y="1141461"/>
                </a:lnTo>
                <a:cubicBezTo>
                  <a:pt x="2282921" y="1771871"/>
                  <a:pt x="1771871" y="2282921"/>
                  <a:pt x="1141461" y="2282921"/>
                </a:cubicBezTo>
                <a:cubicBezTo>
                  <a:pt x="511050" y="2282921"/>
                  <a:pt x="0" y="1771871"/>
                  <a:pt x="0" y="1141461"/>
                </a:cubicBezTo>
                <a:cubicBezTo>
                  <a:pt x="0" y="511050"/>
                  <a:pt x="511050" y="0"/>
                  <a:pt x="114146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9800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6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D750B27-D89D-46E9-82BB-3583F7EA4C17}"/>
              </a:ext>
            </a:extLst>
          </p:cNvPr>
          <p:cNvSpPr>
            <a:spLocks noGrp="1"/>
          </p:cNvSpPr>
          <p:nvPr>
            <p:ph type="pic" sz="quarter" idx="212" hasCustomPrompt="1"/>
          </p:nvPr>
        </p:nvSpPr>
        <p:spPr>
          <a:xfrm>
            <a:off x="5923640" y="3109094"/>
            <a:ext cx="6268360" cy="3748906"/>
          </a:xfrm>
          <a:custGeom>
            <a:avLst/>
            <a:gdLst>
              <a:gd name="connsiteX0" fmla="*/ 0 w 6268360"/>
              <a:gd name="connsiteY0" fmla="*/ 0 h 3748906"/>
              <a:gd name="connsiteX1" fmla="*/ 6268360 w 6268360"/>
              <a:gd name="connsiteY1" fmla="*/ 0 h 3748906"/>
              <a:gd name="connsiteX2" fmla="*/ 6268360 w 6268360"/>
              <a:gd name="connsiteY2" fmla="*/ 3748906 h 3748906"/>
              <a:gd name="connsiteX3" fmla="*/ 0 w 6268360"/>
              <a:gd name="connsiteY3" fmla="*/ 3748906 h 3748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68360" h="3748906">
                <a:moveTo>
                  <a:pt x="0" y="0"/>
                </a:moveTo>
                <a:lnTo>
                  <a:pt x="6268360" y="0"/>
                </a:lnTo>
                <a:lnTo>
                  <a:pt x="6268360" y="3748906"/>
                </a:lnTo>
                <a:lnTo>
                  <a:pt x="0" y="374890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00006B9-0F53-4C8A-88CF-8C68CCE34914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0" y="3832229"/>
            <a:ext cx="5826754" cy="3025771"/>
          </a:xfrm>
          <a:custGeom>
            <a:avLst/>
            <a:gdLst>
              <a:gd name="connsiteX0" fmla="*/ 0 w 5826754"/>
              <a:gd name="connsiteY0" fmla="*/ 0 h 3025771"/>
              <a:gd name="connsiteX1" fmla="*/ 5826754 w 5826754"/>
              <a:gd name="connsiteY1" fmla="*/ 0 h 3025771"/>
              <a:gd name="connsiteX2" fmla="*/ 5826754 w 5826754"/>
              <a:gd name="connsiteY2" fmla="*/ 3025771 h 3025771"/>
              <a:gd name="connsiteX3" fmla="*/ 0 w 5826754"/>
              <a:gd name="connsiteY3" fmla="*/ 3025771 h 3025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26754" h="3025771">
                <a:moveTo>
                  <a:pt x="0" y="0"/>
                </a:moveTo>
                <a:lnTo>
                  <a:pt x="5826754" y="0"/>
                </a:lnTo>
                <a:lnTo>
                  <a:pt x="5826754" y="3025771"/>
                </a:lnTo>
                <a:lnTo>
                  <a:pt x="0" y="30257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41808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C82F888-7872-4D34-AE53-25A733108DA9}"/>
              </a:ext>
            </a:extLst>
          </p:cNvPr>
          <p:cNvSpPr>
            <a:spLocks noGrp="1"/>
          </p:cNvSpPr>
          <p:nvPr>
            <p:ph type="pic" sz="quarter" idx="209" hasCustomPrompt="1"/>
          </p:nvPr>
        </p:nvSpPr>
        <p:spPr>
          <a:xfrm>
            <a:off x="0" y="2043583"/>
            <a:ext cx="12192000" cy="2457900"/>
          </a:xfrm>
          <a:custGeom>
            <a:avLst/>
            <a:gdLst>
              <a:gd name="connsiteX0" fmla="*/ 0 w 12192000"/>
              <a:gd name="connsiteY0" fmla="*/ 0 h 2457900"/>
              <a:gd name="connsiteX1" fmla="*/ 12192000 w 12192000"/>
              <a:gd name="connsiteY1" fmla="*/ 0 h 2457900"/>
              <a:gd name="connsiteX2" fmla="*/ 12192000 w 12192000"/>
              <a:gd name="connsiteY2" fmla="*/ 2457900 h 2457900"/>
              <a:gd name="connsiteX3" fmla="*/ 0 w 12192000"/>
              <a:gd name="connsiteY3" fmla="*/ 2457900 h 2457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457900">
                <a:moveTo>
                  <a:pt x="0" y="0"/>
                </a:moveTo>
                <a:lnTo>
                  <a:pt x="12192000" y="0"/>
                </a:lnTo>
                <a:lnTo>
                  <a:pt x="12192000" y="2457900"/>
                </a:lnTo>
                <a:lnTo>
                  <a:pt x="0" y="2457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AC94D1F-0E2A-4568-B671-6334DD5FBE05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114752" y="2166273"/>
            <a:ext cx="3542776" cy="2212520"/>
          </a:xfrm>
          <a:custGeom>
            <a:avLst/>
            <a:gdLst>
              <a:gd name="connsiteX0" fmla="*/ 0 w 3542776"/>
              <a:gd name="connsiteY0" fmla="*/ 0 h 2212520"/>
              <a:gd name="connsiteX1" fmla="*/ 3542776 w 3542776"/>
              <a:gd name="connsiteY1" fmla="*/ 0 h 2212520"/>
              <a:gd name="connsiteX2" fmla="*/ 3542776 w 3542776"/>
              <a:gd name="connsiteY2" fmla="*/ 2212520 h 2212520"/>
              <a:gd name="connsiteX3" fmla="*/ 0 w 3542776"/>
              <a:gd name="connsiteY3" fmla="*/ 2212520 h 22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2776" h="2212520">
                <a:moveTo>
                  <a:pt x="0" y="0"/>
                </a:moveTo>
                <a:lnTo>
                  <a:pt x="3542776" y="0"/>
                </a:lnTo>
                <a:lnTo>
                  <a:pt x="3542776" y="2212520"/>
                </a:lnTo>
                <a:lnTo>
                  <a:pt x="0" y="22125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2050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7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7F7FB28-9DB6-442C-B526-9AC40289FFC1}"/>
              </a:ext>
            </a:extLst>
          </p:cNvPr>
          <p:cNvSpPr>
            <a:spLocks noGrp="1"/>
          </p:cNvSpPr>
          <p:nvPr>
            <p:ph type="pic" sz="quarter" idx="209" hasCustomPrompt="1"/>
          </p:nvPr>
        </p:nvSpPr>
        <p:spPr>
          <a:xfrm>
            <a:off x="4196863" y="1735006"/>
            <a:ext cx="3803442" cy="3286692"/>
          </a:xfrm>
          <a:custGeom>
            <a:avLst/>
            <a:gdLst>
              <a:gd name="connsiteX0" fmla="*/ 0 w 3803442"/>
              <a:gd name="connsiteY0" fmla="*/ 0 h 3286692"/>
              <a:gd name="connsiteX1" fmla="*/ 3803442 w 3803442"/>
              <a:gd name="connsiteY1" fmla="*/ 0 h 3286692"/>
              <a:gd name="connsiteX2" fmla="*/ 3803442 w 3803442"/>
              <a:gd name="connsiteY2" fmla="*/ 3286692 h 3286692"/>
              <a:gd name="connsiteX3" fmla="*/ 0 w 3803442"/>
              <a:gd name="connsiteY3" fmla="*/ 3286692 h 3286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3442" h="3286692">
                <a:moveTo>
                  <a:pt x="0" y="0"/>
                </a:moveTo>
                <a:lnTo>
                  <a:pt x="3803442" y="0"/>
                </a:lnTo>
                <a:lnTo>
                  <a:pt x="3803442" y="3286692"/>
                </a:lnTo>
                <a:lnTo>
                  <a:pt x="0" y="32866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42C4AA4-6F7F-42A2-963E-1F3DE0B29EFD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138888" y="1735006"/>
            <a:ext cx="3803442" cy="3286692"/>
          </a:xfrm>
          <a:custGeom>
            <a:avLst/>
            <a:gdLst>
              <a:gd name="connsiteX0" fmla="*/ 0 w 3803442"/>
              <a:gd name="connsiteY0" fmla="*/ 0 h 3286692"/>
              <a:gd name="connsiteX1" fmla="*/ 3803442 w 3803442"/>
              <a:gd name="connsiteY1" fmla="*/ 0 h 3286692"/>
              <a:gd name="connsiteX2" fmla="*/ 3803442 w 3803442"/>
              <a:gd name="connsiteY2" fmla="*/ 3286692 h 3286692"/>
              <a:gd name="connsiteX3" fmla="*/ 0 w 3803442"/>
              <a:gd name="connsiteY3" fmla="*/ 3286692 h 3286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3442" h="3286692">
                <a:moveTo>
                  <a:pt x="0" y="0"/>
                </a:moveTo>
                <a:lnTo>
                  <a:pt x="3803442" y="0"/>
                </a:lnTo>
                <a:lnTo>
                  <a:pt x="3803442" y="3286692"/>
                </a:lnTo>
                <a:lnTo>
                  <a:pt x="0" y="32866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2F45EA-B72B-4FDD-A7F1-423F55AE0526}"/>
              </a:ext>
            </a:extLst>
          </p:cNvPr>
          <p:cNvSpPr>
            <a:spLocks noGrp="1"/>
          </p:cNvSpPr>
          <p:nvPr>
            <p:ph type="pic" sz="quarter" idx="210" hasCustomPrompt="1"/>
          </p:nvPr>
        </p:nvSpPr>
        <p:spPr>
          <a:xfrm>
            <a:off x="8254838" y="1735006"/>
            <a:ext cx="3803442" cy="3286692"/>
          </a:xfrm>
          <a:custGeom>
            <a:avLst/>
            <a:gdLst>
              <a:gd name="connsiteX0" fmla="*/ 0 w 3803442"/>
              <a:gd name="connsiteY0" fmla="*/ 0 h 3286692"/>
              <a:gd name="connsiteX1" fmla="*/ 3803442 w 3803442"/>
              <a:gd name="connsiteY1" fmla="*/ 0 h 3286692"/>
              <a:gd name="connsiteX2" fmla="*/ 3803442 w 3803442"/>
              <a:gd name="connsiteY2" fmla="*/ 3286692 h 3286692"/>
              <a:gd name="connsiteX3" fmla="*/ 0 w 3803442"/>
              <a:gd name="connsiteY3" fmla="*/ 3286692 h 3286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3442" h="3286692">
                <a:moveTo>
                  <a:pt x="0" y="0"/>
                </a:moveTo>
                <a:lnTo>
                  <a:pt x="3803442" y="0"/>
                </a:lnTo>
                <a:lnTo>
                  <a:pt x="3803442" y="3286692"/>
                </a:lnTo>
                <a:lnTo>
                  <a:pt x="0" y="32866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952121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7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14E1338-2753-4165-B551-064C35C289E0}"/>
              </a:ext>
            </a:extLst>
          </p:cNvPr>
          <p:cNvSpPr>
            <a:spLocks noGrp="1"/>
          </p:cNvSpPr>
          <p:nvPr>
            <p:ph type="pic" sz="quarter" idx="209" hasCustomPrompt="1"/>
          </p:nvPr>
        </p:nvSpPr>
        <p:spPr>
          <a:xfrm>
            <a:off x="2918776" y="1"/>
            <a:ext cx="2819400" cy="6857999"/>
          </a:xfrm>
          <a:custGeom>
            <a:avLst/>
            <a:gdLst>
              <a:gd name="connsiteX0" fmla="*/ 0 w 2819400"/>
              <a:gd name="connsiteY0" fmla="*/ 0 h 6857999"/>
              <a:gd name="connsiteX1" fmla="*/ 2819400 w 2819400"/>
              <a:gd name="connsiteY1" fmla="*/ 0 h 6857999"/>
              <a:gd name="connsiteX2" fmla="*/ 2819400 w 2819400"/>
              <a:gd name="connsiteY2" fmla="*/ 6857999 h 6857999"/>
              <a:gd name="connsiteX3" fmla="*/ 0 w 2819400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9400" h="6857999">
                <a:moveTo>
                  <a:pt x="0" y="0"/>
                </a:moveTo>
                <a:lnTo>
                  <a:pt x="2819400" y="0"/>
                </a:lnTo>
                <a:lnTo>
                  <a:pt x="2819400" y="6857999"/>
                </a:lnTo>
                <a:lnTo>
                  <a:pt x="0" y="68579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6E6CF43-74BD-438E-886B-222E88B05FDD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0" y="1"/>
            <a:ext cx="2819400" cy="6857999"/>
          </a:xfrm>
          <a:custGeom>
            <a:avLst/>
            <a:gdLst>
              <a:gd name="connsiteX0" fmla="*/ 0 w 2819400"/>
              <a:gd name="connsiteY0" fmla="*/ 0 h 6857999"/>
              <a:gd name="connsiteX1" fmla="*/ 2819400 w 2819400"/>
              <a:gd name="connsiteY1" fmla="*/ 0 h 6857999"/>
              <a:gd name="connsiteX2" fmla="*/ 2819400 w 2819400"/>
              <a:gd name="connsiteY2" fmla="*/ 6857999 h 6857999"/>
              <a:gd name="connsiteX3" fmla="*/ 0 w 2819400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9400" h="6857999">
                <a:moveTo>
                  <a:pt x="0" y="0"/>
                </a:moveTo>
                <a:lnTo>
                  <a:pt x="2819400" y="0"/>
                </a:lnTo>
                <a:lnTo>
                  <a:pt x="2819400" y="6857999"/>
                </a:lnTo>
                <a:lnTo>
                  <a:pt x="0" y="68579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160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7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313D06C-6445-4724-8E45-CC04F72466F3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1115785" y="1722214"/>
            <a:ext cx="4880429" cy="4344757"/>
          </a:xfrm>
          <a:custGeom>
            <a:avLst/>
            <a:gdLst>
              <a:gd name="connsiteX0" fmla="*/ 0 w 4880429"/>
              <a:gd name="connsiteY0" fmla="*/ 0 h 4344757"/>
              <a:gd name="connsiteX1" fmla="*/ 4880429 w 4880429"/>
              <a:gd name="connsiteY1" fmla="*/ 0 h 4344757"/>
              <a:gd name="connsiteX2" fmla="*/ 4880429 w 4880429"/>
              <a:gd name="connsiteY2" fmla="*/ 4344757 h 4344757"/>
              <a:gd name="connsiteX3" fmla="*/ 0 w 4880429"/>
              <a:gd name="connsiteY3" fmla="*/ 4344757 h 4344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0429" h="4344757">
                <a:moveTo>
                  <a:pt x="0" y="0"/>
                </a:moveTo>
                <a:lnTo>
                  <a:pt x="4880429" y="0"/>
                </a:lnTo>
                <a:lnTo>
                  <a:pt x="4880429" y="4344757"/>
                </a:lnTo>
                <a:lnTo>
                  <a:pt x="0" y="43447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4475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7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6647DF8-BF14-4E26-BAF9-B83F56DF4BC0}"/>
              </a:ext>
            </a:extLst>
          </p:cNvPr>
          <p:cNvSpPr>
            <a:spLocks noGrp="1"/>
          </p:cNvSpPr>
          <p:nvPr>
            <p:ph type="pic" sz="quarter" idx="209" hasCustomPrompt="1"/>
          </p:nvPr>
        </p:nvSpPr>
        <p:spPr>
          <a:xfrm>
            <a:off x="6323712" y="1637190"/>
            <a:ext cx="3073374" cy="3073374"/>
          </a:xfrm>
          <a:custGeom>
            <a:avLst/>
            <a:gdLst>
              <a:gd name="connsiteX0" fmla="*/ 1536687 w 3073374"/>
              <a:gd name="connsiteY0" fmla="*/ 0 h 3073374"/>
              <a:gd name="connsiteX1" fmla="*/ 3073374 w 3073374"/>
              <a:gd name="connsiteY1" fmla="*/ 1536687 h 3073374"/>
              <a:gd name="connsiteX2" fmla="*/ 1536687 w 3073374"/>
              <a:gd name="connsiteY2" fmla="*/ 3073374 h 3073374"/>
              <a:gd name="connsiteX3" fmla="*/ 0 w 3073374"/>
              <a:gd name="connsiteY3" fmla="*/ 1536687 h 3073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3374" h="3073374">
                <a:moveTo>
                  <a:pt x="1536687" y="0"/>
                </a:moveTo>
                <a:lnTo>
                  <a:pt x="3073374" y="1536687"/>
                </a:lnTo>
                <a:lnTo>
                  <a:pt x="1536687" y="3073374"/>
                </a:lnTo>
                <a:lnTo>
                  <a:pt x="0" y="15366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F401AB5-1675-43EE-92EB-2E84AC3F128A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628698" y="1637190"/>
            <a:ext cx="3073374" cy="3073374"/>
          </a:xfrm>
          <a:custGeom>
            <a:avLst/>
            <a:gdLst>
              <a:gd name="connsiteX0" fmla="*/ 1536687 w 3073374"/>
              <a:gd name="connsiteY0" fmla="*/ 0 h 3073374"/>
              <a:gd name="connsiteX1" fmla="*/ 3073374 w 3073374"/>
              <a:gd name="connsiteY1" fmla="*/ 1536687 h 3073374"/>
              <a:gd name="connsiteX2" fmla="*/ 1536687 w 3073374"/>
              <a:gd name="connsiteY2" fmla="*/ 3073374 h 3073374"/>
              <a:gd name="connsiteX3" fmla="*/ 0 w 3073374"/>
              <a:gd name="connsiteY3" fmla="*/ 1536687 h 3073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3374" h="3073374">
                <a:moveTo>
                  <a:pt x="1536687" y="0"/>
                </a:moveTo>
                <a:lnTo>
                  <a:pt x="3073374" y="1536687"/>
                </a:lnTo>
                <a:lnTo>
                  <a:pt x="1536687" y="3073374"/>
                </a:lnTo>
                <a:lnTo>
                  <a:pt x="0" y="15366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A55AF89-F10A-4EAC-82C8-54CB04C3F8DA}"/>
              </a:ext>
            </a:extLst>
          </p:cNvPr>
          <p:cNvSpPr>
            <a:spLocks noGrp="1"/>
          </p:cNvSpPr>
          <p:nvPr>
            <p:ph type="pic" sz="quarter" idx="210" hasCustomPrompt="1"/>
          </p:nvPr>
        </p:nvSpPr>
        <p:spPr>
          <a:xfrm>
            <a:off x="0" y="4925054"/>
            <a:ext cx="12192000" cy="1932946"/>
          </a:xfrm>
          <a:custGeom>
            <a:avLst/>
            <a:gdLst>
              <a:gd name="connsiteX0" fmla="*/ 0 w 12192000"/>
              <a:gd name="connsiteY0" fmla="*/ 0 h 1932946"/>
              <a:gd name="connsiteX1" fmla="*/ 12192000 w 12192000"/>
              <a:gd name="connsiteY1" fmla="*/ 0 h 1932946"/>
              <a:gd name="connsiteX2" fmla="*/ 12192000 w 12192000"/>
              <a:gd name="connsiteY2" fmla="*/ 1932946 h 1932946"/>
              <a:gd name="connsiteX3" fmla="*/ 0 w 12192000"/>
              <a:gd name="connsiteY3" fmla="*/ 1932946 h 1932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32946">
                <a:moveTo>
                  <a:pt x="0" y="0"/>
                </a:moveTo>
                <a:lnTo>
                  <a:pt x="12192000" y="0"/>
                </a:lnTo>
                <a:lnTo>
                  <a:pt x="12192000" y="1932946"/>
                </a:lnTo>
                <a:lnTo>
                  <a:pt x="0" y="19329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6916334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7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2C1EA7C1-2931-4A0B-8718-AC63E43F2CBB}"/>
              </a:ext>
            </a:extLst>
          </p:cNvPr>
          <p:cNvSpPr>
            <a:spLocks noGrp="1"/>
          </p:cNvSpPr>
          <p:nvPr>
            <p:ph type="pic" sz="quarter" idx="213" hasCustomPrompt="1"/>
          </p:nvPr>
        </p:nvSpPr>
        <p:spPr>
          <a:xfrm>
            <a:off x="6528555" y="3058510"/>
            <a:ext cx="2010692" cy="2010692"/>
          </a:xfrm>
          <a:custGeom>
            <a:avLst/>
            <a:gdLst>
              <a:gd name="connsiteX0" fmla="*/ 1005346 w 2010692"/>
              <a:gd name="connsiteY0" fmla="*/ 0 h 2010692"/>
              <a:gd name="connsiteX1" fmla="*/ 2010692 w 2010692"/>
              <a:gd name="connsiteY1" fmla="*/ 1005346 h 2010692"/>
              <a:gd name="connsiteX2" fmla="*/ 1005346 w 2010692"/>
              <a:gd name="connsiteY2" fmla="*/ 2010692 h 2010692"/>
              <a:gd name="connsiteX3" fmla="*/ 0 w 2010692"/>
              <a:gd name="connsiteY3" fmla="*/ 1005346 h 2010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0692" h="2010692">
                <a:moveTo>
                  <a:pt x="1005346" y="0"/>
                </a:moveTo>
                <a:lnTo>
                  <a:pt x="2010692" y="1005346"/>
                </a:lnTo>
                <a:lnTo>
                  <a:pt x="1005346" y="2010692"/>
                </a:lnTo>
                <a:lnTo>
                  <a:pt x="0" y="10053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6F13296-C5CA-4FF8-A362-D1E889A37916}"/>
              </a:ext>
            </a:extLst>
          </p:cNvPr>
          <p:cNvSpPr>
            <a:spLocks noGrp="1"/>
          </p:cNvSpPr>
          <p:nvPr>
            <p:ph type="pic" sz="quarter" idx="211" hasCustomPrompt="1"/>
          </p:nvPr>
        </p:nvSpPr>
        <p:spPr>
          <a:xfrm>
            <a:off x="776953" y="3058510"/>
            <a:ext cx="2010692" cy="2010692"/>
          </a:xfrm>
          <a:custGeom>
            <a:avLst/>
            <a:gdLst>
              <a:gd name="connsiteX0" fmla="*/ 1005346 w 2010692"/>
              <a:gd name="connsiteY0" fmla="*/ 0 h 2010692"/>
              <a:gd name="connsiteX1" fmla="*/ 2010692 w 2010692"/>
              <a:gd name="connsiteY1" fmla="*/ 1005346 h 2010692"/>
              <a:gd name="connsiteX2" fmla="*/ 1005346 w 2010692"/>
              <a:gd name="connsiteY2" fmla="*/ 2010692 h 2010692"/>
              <a:gd name="connsiteX3" fmla="*/ 0 w 2010692"/>
              <a:gd name="connsiteY3" fmla="*/ 1005346 h 2010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0692" h="2010692">
                <a:moveTo>
                  <a:pt x="1005346" y="0"/>
                </a:moveTo>
                <a:lnTo>
                  <a:pt x="2010692" y="1005346"/>
                </a:lnTo>
                <a:lnTo>
                  <a:pt x="1005346" y="2010692"/>
                </a:lnTo>
                <a:lnTo>
                  <a:pt x="0" y="10053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F1B2204-53A4-4776-A36D-4B4E03304174}"/>
              </a:ext>
            </a:extLst>
          </p:cNvPr>
          <p:cNvSpPr>
            <a:spLocks noGrp="1"/>
          </p:cNvSpPr>
          <p:nvPr>
            <p:ph type="pic" sz="quarter" idx="210" hasCustomPrompt="1"/>
          </p:nvPr>
        </p:nvSpPr>
        <p:spPr>
          <a:xfrm>
            <a:off x="0" y="1791213"/>
            <a:ext cx="12192000" cy="2277205"/>
          </a:xfrm>
          <a:custGeom>
            <a:avLst/>
            <a:gdLst>
              <a:gd name="connsiteX0" fmla="*/ 0 w 12192000"/>
              <a:gd name="connsiteY0" fmla="*/ 0 h 2277205"/>
              <a:gd name="connsiteX1" fmla="*/ 12192000 w 12192000"/>
              <a:gd name="connsiteY1" fmla="*/ 0 h 2277205"/>
              <a:gd name="connsiteX2" fmla="*/ 12192000 w 12192000"/>
              <a:gd name="connsiteY2" fmla="*/ 2277205 h 2277205"/>
              <a:gd name="connsiteX3" fmla="*/ 0 w 12192000"/>
              <a:gd name="connsiteY3" fmla="*/ 2277205 h 2277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277205">
                <a:moveTo>
                  <a:pt x="0" y="0"/>
                </a:moveTo>
                <a:lnTo>
                  <a:pt x="12192000" y="0"/>
                </a:lnTo>
                <a:lnTo>
                  <a:pt x="12192000" y="2277205"/>
                </a:lnTo>
                <a:lnTo>
                  <a:pt x="0" y="22772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B82CA3B3-0923-464F-ABA4-637FFBE71C27}"/>
              </a:ext>
            </a:extLst>
          </p:cNvPr>
          <p:cNvSpPr>
            <a:spLocks noGrp="1"/>
          </p:cNvSpPr>
          <p:nvPr>
            <p:ph type="pic" sz="quarter" idx="214" hasCustomPrompt="1"/>
          </p:nvPr>
        </p:nvSpPr>
        <p:spPr>
          <a:xfrm>
            <a:off x="9404356" y="3058510"/>
            <a:ext cx="2010692" cy="2010692"/>
          </a:xfrm>
          <a:custGeom>
            <a:avLst/>
            <a:gdLst>
              <a:gd name="connsiteX0" fmla="*/ 1005346 w 2010692"/>
              <a:gd name="connsiteY0" fmla="*/ 0 h 2010692"/>
              <a:gd name="connsiteX1" fmla="*/ 2010692 w 2010692"/>
              <a:gd name="connsiteY1" fmla="*/ 1005346 h 2010692"/>
              <a:gd name="connsiteX2" fmla="*/ 1005346 w 2010692"/>
              <a:gd name="connsiteY2" fmla="*/ 2010692 h 2010692"/>
              <a:gd name="connsiteX3" fmla="*/ 0 w 2010692"/>
              <a:gd name="connsiteY3" fmla="*/ 1005346 h 2010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0692" h="2010692">
                <a:moveTo>
                  <a:pt x="1005346" y="0"/>
                </a:moveTo>
                <a:lnTo>
                  <a:pt x="2010692" y="1005346"/>
                </a:lnTo>
                <a:lnTo>
                  <a:pt x="1005346" y="2010692"/>
                </a:lnTo>
                <a:lnTo>
                  <a:pt x="0" y="10053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D8FE16E9-9322-440A-9859-467E4C4DAC04}"/>
              </a:ext>
            </a:extLst>
          </p:cNvPr>
          <p:cNvSpPr>
            <a:spLocks noGrp="1"/>
          </p:cNvSpPr>
          <p:nvPr>
            <p:ph type="pic" sz="quarter" idx="212" hasCustomPrompt="1"/>
          </p:nvPr>
        </p:nvSpPr>
        <p:spPr>
          <a:xfrm>
            <a:off x="3652754" y="3058510"/>
            <a:ext cx="2010692" cy="2010692"/>
          </a:xfrm>
          <a:custGeom>
            <a:avLst/>
            <a:gdLst>
              <a:gd name="connsiteX0" fmla="*/ 1005346 w 2010692"/>
              <a:gd name="connsiteY0" fmla="*/ 0 h 2010692"/>
              <a:gd name="connsiteX1" fmla="*/ 2010692 w 2010692"/>
              <a:gd name="connsiteY1" fmla="*/ 1005346 h 2010692"/>
              <a:gd name="connsiteX2" fmla="*/ 1005346 w 2010692"/>
              <a:gd name="connsiteY2" fmla="*/ 2010692 h 2010692"/>
              <a:gd name="connsiteX3" fmla="*/ 0 w 2010692"/>
              <a:gd name="connsiteY3" fmla="*/ 1005346 h 2010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0692" h="2010692">
                <a:moveTo>
                  <a:pt x="1005346" y="0"/>
                </a:moveTo>
                <a:lnTo>
                  <a:pt x="2010692" y="1005346"/>
                </a:lnTo>
                <a:lnTo>
                  <a:pt x="1005346" y="2010692"/>
                </a:lnTo>
                <a:lnTo>
                  <a:pt x="0" y="10053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65807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7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D4E3E10F-7847-40B0-921B-A453F03B7428}"/>
              </a:ext>
            </a:extLst>
          </p:cNvPr>
          <p:cNvSpPr>
            <a:spLocks noGrp="1"/>
          </p:cNvSpPr>
          <p:nvPr>
            <p:ph type="pic" sz="quarter" idx="212" hasCustomPrompt="1"/>
          </p:nvPr>
        </p:nvSpPr>
        <p:spPr>
          <a:xfrm>
            <a:off x="5740643" y="1814513"/>
            <a:ext cx="3241879" cy="4347748"/>
          </a:xfrm>
          <a:custGeom>
            <a:avLst/>
            <a:gdLst>
              <a:gd name="connsiteX0" fmla="*/ 810470 w 3241879"/>
              <a:gd name="connsiteY0" fmla="*/ 0 h 4347748"/>
              <a:gd name="connsiteX1" fmla="*/ 3241879 w 3241879"/>
              <a:gd name="connsiteY1" fmla="*/ 0 h 4347748"/>
              <a:gd name="connsiteX2" fmla="*/ 2431409 w 3241879"/>
              <a:gd name="connsiteY2" fmla="*/ 4347748 h 4347748"/>
              <a:gd name="connsiteX3" fmla="*/ 0 w 3241879"/>
              <a:gd name="connsiteY3" fmla="*/ 4347748 h 4347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1879" h="4347748">
                <a:moveTo>
                  <a:pt x="810470" y="0"/>
                </a:moveTo>
                <a:lnTo>
                  <a:pt x="3241879" y="0"/>
                </a:lnTo>
                <a:lnTo>
                  <a:pt x="2431409" y="4347748"/>
                </a:lnTo>
                <a:lnTo>
                  <a:pt x="0" y="43477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0A14C9B-B6E8-444F-ACD6-844A56B642BF}"/>
              </a:ext>
            </a:extLst>
          </p:cNvPr>
          <p:cNvSpPr>
            <a:spLocks noGrp="1"/>
          </p:cNvSpPr>
          <p:nvPr>
            <p:ph type="pic" sz="quarter" idx="211" hasCustomPrompt="1"/>
          </p:nvPr>
        </p:nvSpPr>
        <p:spPr>
          <a:xfrm>
            <a:off x="3209479" y="1814513"/>
            <a:ext cx="3241879" cy="4347748"/>
          </a:xfrm>
          <a:custGeom>
            <a:avLst/>
            <a:gdLst>
              <a:gd name="connsiteX0" fmla="*/ 810470 w 3241879"/>
              <a:gd name="connsiteY0" fmla="*/ 0 h 4347748"/>
              <a:gd name="connsiteX1" fmla="*/ 3241879 w 3241879"/>
              <a:gd name="connsiteY1" fmla="*/ 0 h 4347748"/>
              <a:gd name="connsiteX2" fmla="*/ 2431409 w 3241879"/>
              <a:gd name="connsiteY2" fmla="*/ 4347748 h 4347748"/>
              <a:gd name="connsiteX3" fmla="*/ 0 w 3241879"/>
              <a:gd name="connsiteY3" fmla="*/ 4347748 h 4347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1879" h="4347748">
                <a:moveTo>
                  <a:pt x="810470" y="0"/>
                </a:moveTo>
                <a:lnTo>
                  <a:pt x="3241879" y="0"/>
                </a:lnTo>
                <a:lnTo>
                  <a:pt x="2431409" y="4347748"/>
                </a:lnTo>
                <a:lnTo>
                  <a:pt x="0" y="43477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951FDD2-23F5-4F37-889D-1C6318EC36F8}"/>
              </a:ext>
            </a:extLst>
          </p:cNvPr>
          <p:cNvSpPr>
            <a:spLocks noGrp="1"/>
          </p:cNvSpPr>
          <p:nvPr>
            <p:ph type="pic" sz="quarter" idx="210" hasCustomPrompt="1"/>
          </p:nvPr>
        </p:nvSpPr>
        <p:spPr>
          <a:xfrm>
            <a:off x="678313" y="1814513"/>
            <a:ext cx="3241879" cy="4347748"/>
          </a:xfrm>
          <a:custGeom>
            <a:avLst/>
            <a:gdLst>
              <a:gd name="connsiteX0" fmla="*/ 810470 w 3241879"/>
              <a:gd name="connsiteY0" fmla="*/ 0 h 4347748"/>
              <a:gd name="connsiteX1" fmla="*/ 3241879 w 3241879"/>
              <a:gd name="connsiteY1" fmla="*/ 0 h 4347748"/>
              <a:gd name="connsiteX2" fmla="*/ 2431409 w 3241879"/>
              <a:gd name="connsiteY2" fmla="*/ 4347748 h 4347748"/>
              <a:gd name="connsiteX3" fmla="*/ 0 w 3241879"/>
              <a:gd name="connsiteY3" fmla="*/ 4347748 h 4347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1879" h="4347748">
                <a:moveTo>
                  <a:pt x="810470" y="0"/>
                </a:moveTo>
                <a:lnTo>
                  <a:pt x="3241879" y="0"/>
                </a:lnTo>
                <a:lnTo>
                  <a:pt x="2431409" y="4347748"/>
                </a:lnTo>
                <a:lnTo>
                  <a:pt x="0" y="43477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98E5B3B3-BFA8-4820-BCD4-0318D4F90F38}"/>
              </a:ext>
            </a:extLst>
          </p:cNvPr>
          <p:cNvSpPr>
            <a:spLocks noGrp="1"/>
          </p:cNvSpPr>
          <p:nvPr>
            <p:ph type="pic" sz="quarter" idx="213" hasCustomPrompt="1"/>
          </p:nvPr>
        </p:nvSpPr>
        <p:spPr>
          <a:xfrm>
            <a:off x="8271808" y="1814513"/>
            <a:ext cx="3241879" cy="4347748"/>
          </a:xfrm>
          <a:custGeom>
            <a:avLst/>
            <a:gdLst>
              <a:gd name="connsiteX0" fmla="*/ 810470 w 3241879"/>
              <a:gd name="connsiteY0" fmla="*/ 0 h 4347748"/>
              <a:gd name="connsiteX1" fmla="*/ 3241879 w 3241879"/>
              <a:gd name="connsiteY1" fmla="*/ 0 h 4347748"/>
              <a:gd name="connsiteX2" fmla="*/ 2431409 w 3241879"/>
              <a:gd name="connsiteY2" fmla="*/ 4347748 h 4347748"/>
              <a:gd name="connsiteX3" fmla="*/ 0 w 3241879"/>
              <a:gd name="connsiteY3" fmla="*/ 4347748 h 4347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1879" h="4347748">
                <a:moveTo>
                  <a:pt x="810470" y="0"/>
                </a:moveTo>
                <a:lnTo>
                  <a:pt x="3241879" y="0"/>
                </a:lnTo>
                <a:lnTo>
                  <a:pt x="2431409" y="4347748"/>
                </a:lnTo>
                <a:lnTo>
                  <a:pt x="0" y="43477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8966697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7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6992B270-6040-4D3D-97A2-EB7107434DBC}"/>
              </a:ext>
            </a:extLst>
          </p:cNvPr>
          <p:cNvSpPr>
            <a:spLocks noGrp="1"/>
          </p:cNvSpPr>
          <p:nvPr>
            <p:ph type="pic" sz="quarter" idx="215" hasCustomPrompt="1"/>
          </p:nvPr>
        </p:nvSpPr>
        <p:spPr>
          <a:xfrm>
            <a:off x="4702178" y="3817258"/>
            <a:ext cx="2017486" cy="2017486"/>
          </a:xfrm>
          <a:custGeom>
            <a:avLst/>
            <a:gdLst>
              <a:gd name="connsiteX0" fmla="*/ 1008743 w 2017486"/>
              <a:gd name="connsiteY0" fmla="*/ 0 h 2017486"/>
              <a:gd name="connsiteX1" fmla="*/ 2017486 w 2017486"/>
              <a:gd name="connsiteY1" fmla="*/ 1008743 h 2017486"/>
              <a:gd name="connsiteX2" fmla="*/ 1008743 w 2017486"/>
              <a:gd name="connsiteY2" fmla="*/ 2017486 h 2017486"/>
              <a:gd name="connsiteX3" fmla="*/ 0 w 2017486"/>
              <a:gd name="connsiteY3" fmla="*/ 1008743 h 2017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7486" h="2017486">
                <a:moveTo>
                  <a:pt x="1008743" y="0"/>
                </a:moveTo>
                <a:lnTo>
                  <a:pt x="2017486" y="1008743"/>
                </a:lnTo>
                <a:lnTo>
                  <a:pt x="1008743" y="2017486"/>
                </a:lnTo>
                <a:lnTo>
                  <a:pt x="0" y="10087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EB9A51C-1073-449F-BD75-E53F6F71B0AB}"/>
              </a:ext>
            </a:extLst>
          </p:cNvPr>
          <p:cNvSpPr>
            <a:spLocks noGrp="1"/>
          </p:cNvSpPr>
          <p:nvPr>
            <p:ph type="pic" sz="quarter" idx="211" hasCustomPrompt="1"/>
          </p:nvPr>
        </p:nvSpPr>
        <p:spPr>
          <a:xfrm>
            <a:off x="4702178" y="1722214"/>
            <a:ext cx="2017486" cy="2017486"/>
          </a:xfrm>
          <a:custGeom>
            <a:avLst/>
            <a:gdLst>
              <a:gd name="connsiteX0" fmla="*/ 1008743 w 2017486"/>
              <a:gd name="connsiteY0" fmla="*/ 0 h 2017486"/>
              <a:gd name="connsiteX1" fmla="*/ 2017486 w 2017486"/>
              <a:gd name="connsiteY1" fmla="*/ 1008743 h 2017486"/>
              <a:gd name="connsiteX2" fmla="*/ 1008743 w 2017486"/>
              <a:gd name="connsiteY2" fmla="*/ 2017486 h 2017486"/>
              <a:gd name="connsiteX3" fmla="*/ 0 w 2017486"/>
              <a:gd name="connsiteY3" fmla="*/ 1008743 h 2017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7486" h="2017486">
                <a:moveTo>
                  <a:pt x="1008743" y="0"/>
                </a:moveTo>
                <a:lnTo>
                  <a:pt x="2017486" y="1008743"/>
                </a:lnTo>
                <a:lnTo>
                  <a:pt x="1008743" y="2017486"/>
                </a:lnTo>
                <a:lnTo>
                  <a:pt x="0" y="10087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1D98A946-933B-4723-8CC7-E0F11DB5D735}"/>
              </a:ext>
            </a:extLst>
          </p:cNvPr>
          <p:cNvSpPr>
            <a:spLocks noGrp="1"/>
          </p:cNvSpPr>
          <p:nvPr>
            <p:ph type="pic" sz="quarter" idx="212" hasCustomPrompt="1"/>
          </p:nvPr>
        </p:nvSpPr>
        <p:spPr>
          <a:xfrm>
            <a:off x="908505" y="4217763"/>
            <a:ext cx="2017486" cy="2017486"/>
          </a:xfrm>
          <a:custGeom>
            <a:avLst/>
            <a:gdLst>
              <a:gd name="connsiteX0" fmla="*/ 1008743 w 2017486"/>
              <a:gd name="connsiteY0" fmla="*/ 0 h 2017486"/>
              <a:gd name="connsiteX1" fmla="*/ 2017486 w 2017486"/>
              <a:gd name="connsiteY1" fmla="*/ 1008743 h 2017486"/>
              <a:gd name="connsiteX2" fmla="*/ 1008743 w 2017486"/>
              <a:gd name="connsiteY2" fmla="*/ 2017486 h 2017486"/>
              <a:gd name="connsiteX3" fmla="*/ 0 w 2017486"/>
              <a:gd name="connsiteY3" fmla="*/ 1008743 h 2017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7486" h="2017486">
                <a:moveTo>
                  <a:pt x="1008743" y="0"/>
                </a:moveTo>
                <a:lnTo>
                  <a:pt x="2017486" y="1008743"/>
                </a:lnTo>
                <a:lnTo>
                  <a:pt x="1008743" y="2017486"/>
                </a:lnTo>
                <a:lnTo>
                  <a:pt x="0" y="10087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8A46D445-7691-489E-9AAE-BD28C78469B4}"/>
              </a:ext>
            </a:extLst>
          </p:cNvPr>
          <p:cNvSpPr>
            <a:spLocks noGrp="1"/>
          </p:cNvSpPr>
          <p:nvPr>
            <p:ph type="pic" sz="quarter" idx="213" hasCustomPrompt="1"/>
          </p:nvPr>
        </p:nvSpPr>
        <p:spPr>
          <a:xfrm>
            <a:off x="1956256" y="3177044"/>
            <a:ext cx="2017486" cy="2017486"/>
          </a:xfrm>
          <a:custGeom>
            <a:avLst/>
            <a:gdLst>
              <a:gd name="connsiteX0" fmla="*/ 1008743 w 2017486"/>
              <a:gd name="connsiteY0" fmla="*/ 0 h 2017486"/>
              <a:gd name="connsiteX1" fmla="*/ 2017486 w 2017486"/>
              <a:gd name="connsiteY1" fmla="*/ 1008743 h 2017486"/>
              <a:gd name="connsiteX2" fmla="*/ 1008743 w 2017486"/>
              <a:gd name="connsiteY2" fmla="*/ 2017486 h 2017486"/>
              <a:gd name="connsiteX3" fmla="*/ 0 w 2017486"/>
              <a:gd name="connsiteY3" fmla="*/ 1008743 h 2017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7486" h="2017486">
                <a:moveTo>
                  <a:pt x="1008743" y="0"/>
                </a:moveTo>
                <a:lnTo>
                  <a:pt x="2017486" y="1008743"/>
                </a:lnTo>
                <a:lnTo>
                  <a:pt x="1008743" y="2017486"/>
                </a:lnTo>
                <a:lnTo>
                  <a:pt x="0" y="10087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A4C8DAD-7EC7-43AF-844E-0B41474A941A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908505" y="2136325"/>
            <a:ext cx="2017486" cy="2017486"/>
          </a:xfrm>
          <a:custGeom>
            <a:avLst/>
            <a:gdLst>
              <a:gd name="connsiteX0" fmla="*/ 1008743 w 2017486"/>
              <a:gd name="connsiteY0" fmla="*/ 0 h 2017486"/>
              <a:gd name="connsiteX1" fmla="*/ 2017486 w 2017486"/>
              <a:gd name="connsiteY1" fmla="*/ 1008743 h 2017486"/>
              <a:gd name="connsiteX2" fmla="*/ 1008743 w 2017486"/>
              <a:gd name="connsiteY2" fmla="*/ 2017486 h 2017486"/>
              <a:gd name="connsiteX3" fmla="*/ 0 w 2017486"/>
              <a:gd name="connsiteY3" fmla="*/ 1008743 h 2017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7486" h="2017486">
                <a:moveTo>
                  <a:pt x="1008743" y="0"/>
                </a:moveTo>
                <a:lnTo>
                  <a:pt x="2017486" y="1008743"/>
                </a:lnTo>
                <a:lnTo>
                  <a:pt x="1008743" y="2017486"/>
                </a:lnTo>
                <a:lnTo>
                  <a:pt x="0" y="10087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843482A7-928A-4566-8685-8FE48F95750F}"/>
              </a:ext>
            </a:extLst>
          </p:cNvPr>
          <p:cNvSpPr>
            <a:spLocks noGrp="1"/>
          </p:cNvSpPr>
          <p:nvPr>
            <p:ph type="pic" sz="quarter" idx="214" hasCustomPrompt="1"/>
          </p:nvPr>
        </p:nvSpPr>
        <p:spPr>
          <a:xfrm>
            <a:off x="3654427" y="2774045"/>
            <a:ext cx="2017486" cy="2017486"/>
          </a:xfrm>
          <a:custGeom>
            <a:avLst/>
            <a:gdLst>
              <a:gd name="connsiteX0" fmla="*/ 1008743 w 2017486"/>
              <a:gd name="connsiteY0" fmla="*/ 0 h 2017486"/>
              <a:gd name="connsiteX1" fmla="*/ 2017486 w 2017486"/>
              <a:gd name="connsiteY1" fmla="*/ 1008743 h 2017486"/>
              <a:gd name="connsiteX2" fmla="*/ 1008743 w 2017486"/>
              <a:gd name="connsiteY2" fmla="*/ 2017486 h 2017486"/>
              <a:gd name="connsiteX3" fmla="*/ 0 w 2017486"/>
              <a:gd name="connsiteY3" fmla="*/ 1008743 h 2017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7486" h="2017486">
                <a:moveTo>
                  <a:pt x="1008743" y="0"/>
                </a:moveTo>
                <a:lnTo>
                  <a:pt x="2017486" y="1008743"/>
                </a:lnTo>
                <a:lnTo>
                  <a:pt x="1008743" y="2017486"/>
                </a:lnTo>
                <a:lnTo>
                  <a:pt x="0" y="10087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65BEA52-F272-4239-B983-538287B7A61C}"/>
              </a:ext>
            </a:extLst>
          </p:cNvPr>
          <p:cNvSpPr>
            <a:spLocks noGrp="1"/>
          </p:cNvSpPr>
          <p:nvPr>
            <p:ph type="pic" sz="quarter" idx="210" hasCustomPrompt="1"/>
          </p:nvPr>
        </p:nvSpPr>
        <p:spPr>
          <a:xfrm>
            <a:off x="2606676" y="1733326"/>
            <a:ext cx="2017486" cy="2017486"/>
          </a:xfrm>
          <a:custGeom>
            <a:avLst/>
            <a:gdLst>
              <a:gd name="connsiteX0" fmla="*/ 1008743 w 2017486"/>
              <a:gd name="connsiteY0" fmla="*/ 0 h 2017486"/>
              <a:gd name="connsiteX1" fmla="*/ 2017486 w 2017486"/>
              <a:gd name="connsiteY1" fmla="*/ 1008743 h 2017486"/>
              <a:gd name="connsiteX2" fmla="*/ 1008743 w 2017486"/>
              <a:gd name="connsiteY2" fmla="*/ 2017486 h 2017486"/>
              <a:gd name="connsiteX3" fmla="*/ 0 w 2017486"/>
              <a:gd name="connsiteY3" fmla="*/ 1008743 h 2017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7486" h="2017486">
                <a:moveTo>
                  <a:pt x="1008743" y="0"/>
                </a:moveTo>
                <a:lnTo>
                  <a:pt x="2017486" y="1008743"/>
                </a:lnTo>
                <a:lnTo>
                  <a:pt x="1008743" y="2017486"/>
                </a:lnTo>
                <a:lnTo>
                  <a:pt x="0" y="10087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FE4E1D17-95C0-4AF1-A610-1EDB8A61E7C2}"/>
              </a:ext>
            </a:extLst>
          </p:cNvPr>
          <p:cNvSpPr>
            <a:spLocks noGrp="1"/>
          </p:cNvSpPr>
          <p:nvPr>
            <p:ph type="pic" sz="quarter" idx="209" hasCustomPrompt="1"/>
          </p:nvPr>
        </p:nvSpPr>
        <p:spPr>
          <a:xfrm>
            <a:off x="3004007" y="4217763"/>
            <a:ext cx="2017486" cy="2017486"/>
          </a:xfrm>
          <a:custGeom>
            <a:avLst/>
            <a:gdLst>
              <a:gd name="connsiteX0" fmla="*/ 1008743 w 2017486"/>
              <a:gd name="connsiteY0" fmla="*/ 0 h 2017486"/>
              <a:gd name="connsiteX1" fmla="*/ 2017486 w 2017486"/>
              <a:gd name="connsiteY1" fmla="*/ 1008743 h 2017486"/>
              <a:gd name="connsiteX2" fmla="*/ 1008743 w 2017486"/>
              <a:gd name="connsiteY2" fmla="*/ 2017486 h 2017486"/>
              <a:gd name="connsiteX3" fmla="*/ 0 w 2017486"/>
              <a:gd name="connsiteY3" fmla="*/ 1008743 h 2017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7486" h="2017486">
                <a:moveTo>
                  <a:pt x="1008743" y="0"/>
                </a:moveTo>
                <a:lnTo>
                  <a:pt x="2017486" y="1008743"/>
                </a:lnTo>
                <a:lnTo>
                  <a:pt x="1008743" y="2017486"/>
                </a:lnTo>
                <a:lnTo>
                  <a:pt x="0" y="10087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363195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7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769C288-BB6F-412C-ADE5-18F53E374AE0}"/>
              </a:ext>
            </a:extLst>
          </p:cNvPr>
          <p:cNvSpPr>
            <a:spLocks noGrp="1"/>
          </p:cNvSpPr>
          <p:nvPr>
            <p:ph type="pic" sz="quarter" idx="210" hasCustomPrompt="1"/>
          </p:nvPr>
        </p:nvSpPr>
        <p:spPr>
          <a:xfrm>
            <a:off x="6682408" y="4467626"/>
            <a:ext cx="2588593" cy="2390373"/>
          </a:xfrm>
          <a:custGeom>
            <a:avLst/>
            <a:gdLst>
              <a:gd name="connsiteX0" fmla="*/ 0 w 2588593"/>
              <a:gd name="connsiteY0" fmla="*/ 0 h 2390373"/>
              <a:gd name="connsiteX1" fmla="*/ 2588593 w 2588593"/>
              <a:gd name="connsiteY1" fmla="*/ 0 h 2390373"/>
              <a:gd name="connsiteX2" fmla="*/ 2588593 w 2588593"/>
              <a:gd name="connsiteY2" fmla="*/ 2390373 h 2390373"/>
              <a:gd name="connsiteX3" fmla="*/ 0 w 2588593"/>
              <a:gd name="connsiteY3" fmla="*/ 2390373 h 2390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8593" h="2390373">
                <a:moveTo>
                  <a:pt x="0" y="0"/>
                </a:moveTo>
                <a:lnTo>
                  <a:pt x="2588593" y="0"/>
                </a:lnTo>
                <a:lnTo>
                  <a:pt x="2588593" y="2390373"/>
                </a:lnTo>
                <a:lnTo>
                  <a:pt x="0" y="23903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53200BB-F888-445F-8038-BD4F825D8028}"/>
              </a:ext>
            </a:extLst>
          </p:cNvPr>
          <p:cNvSpPr>
            <a:spLocks noGrp="1"/>
          </p:cNvSpPr>
          <p:nvPr>
            <p:ph type="pic" sz="quarter" idx="209" hasCustomPrompt="1"/>
          </p:nvPr>
        </p:nvSpPr>
        <p:spPr>
          <a:xfrm>
            <a:off x="6682408" y="1902962"/>
            <a:ext cx="2588593" cy="2390373"/>
          </a:xfrm>
          <a:custGeom>
            <a:avLst/>
            <a:gdLst>
              <a:gd name="connsiteX0" fmla="*/ 0 w 2588593"/>
              <a:gd name="connsiteY0" fmla="*/ 0 h 2390373"/>
              <a:gd name="connsiteX1" fmla="*/ 2588593 w 2588593"/>
              <a:gd name="connsiteY1" fmla="*/ 0 h 2390373"/>
              <a:gd name="connsiteX2" fmla="*/ 2588593 w 2588593"/>
              <a:gd name="connsiteY2" fmla="*/ 2390373 h 2390373"/>
              <a:gd name="connsiteX3" fmla="*/ 0 w 2588593"/>
              <a:gd name="connsiteY3" fmla="*/ 2390373 h 2390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8593" h="2390373">
                <a:moveTo>
                  <a:pt x="0" y="0"/>
                </a:moveTo>
                <a:lnTo>
                  <a:pt x="2588593" y="0"/>
                </a:lnTo>
                <a:lnTo>
                  <a:pt x="2588593" y="2390373"/>
                </a:lnTo>
                <a:lnTo>
                  <a:pt x="0" y="23903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F1A386C-12AC-4AF4-BC81-B50051352084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0" y="1902962"/>
            <a:ext cx="6546574" cy="4955038"/>
          </a:xfrm>
          <a:custGeom>
            <a:avLst/>
            <a:gdLst>
              <a:gd name="connsiteX0" fmla="*/ 0 w 6546574"/>
              <a:gd name="connsiteY0" fmla="*/ 0 h 4955038"/>
              <a:gd name="connsiteX1" fmla="*/ 6546574 w 6546574"/>
              <a:gd name="connsiteY1" fmla="*/ 0 h 4955038"/>
              <a:gd name="connsiteX2" fmla="*/ 6546574 w 6546574"/>
              <a:gd name="connsiteY2" fmla="*/ 4955038 h 4955038"/>
              <a:gd name="connsiteX3" fmla="*/ 0 w 6546574"/>
              <a:gd name="connsiteY3" fmla="*/ 4955038 h 4955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6574" h="4955038">
                <a:moveTo>
                  <a:pt x="0" y="0"/>
                </a:moveTo>
                <a:lnTo>
                  <a:pt x="6546574" y="0"/>
                </a:lnTo>
                <a:lnTo>
                  <a:pt x="6546574" y="4955038"/>
                </a:lnTo>
                <a:lnTo>
                  <a:pt x="0" y="49550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D9C8B66-CEB0-47C2-A65D-ABC77171B3CB}"/>
              </a:ext>
            </a:extLst>
          </p:cNvPr>
          <p:cNvSpPr>
            <a:spLocks noGrp="1"/>
          </p:cNvSpPr>
          <p:nvPr>
            <p:ph type="pic" sz="quarter" idx="211" hasCustomPrompt="1"/>
          </p:nvPr>
        </p:nvSpPr>
        <p:spPr>
          <a:xfrm>
            <a:off x="9406834" y="1902960"/>
            <a:ext cx="2785167" cy="4955038"/>
          </a:xfrm>
          <a:custGeom>
            <a:avLst/>
            <a:gdLst>
              <a:gd name="connsiteX0" fmla="*/ 0 w 2785167"/>
              <a:gd name="connsiteY0" fmla="*/ 0 h 4955038"/>
              <a:gd name="connsiteX1" fmla="*/ 2785167 w 2785167"/>
              <a:gd name="connsiteY1" fmla="*/ 0 h 4955038"/>
              <a:gd name="connsiteX2" fmla="*/ 2785167 w 2785167"/>
              <a:gd name="connsiteY2" fmla="*/ 4955038 h 4955038"/>
              <a:gd name="connsiteX3" fmla="*/ 0 w 2785167"/>
              <a:gd name="connsiteY3" fmla="*/ 4955038 h 4955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5167" h="4955038">
                <a:moveTo>
                  <a:pt x="0" y="0"/>
                </a:moveTo>
                <a:lnTo>
                  <a:pt x="2785167" y="0"/>
                </a:lnTo>
                <a:lnTo>
                  <a:pt x="2785167" y="4955038"/>
                </a:lnTo>
                <a:lnTo>
                  <a:pt x="0" y="49550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7264316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7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C3257CCD-77FC-499F-9E06-A90BAB4DD97F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1" y="2033588"/>
            <a:ext cx="4943061" cy="2952344"/>
          </a:xfrm>
          <a:custGeom>
            <a:avLst/>
            <a:gdLst>
              <a:gd name="connsiteX0" fmla="*/ 0 w 4943061"/>
              <a:gd name="connsiteY0" fmla="*/ 0 h 2952344"/>
              <a:gd name="connsiteX1" fmla="*/ 4943061 w 4943061"/>
              <a:gd name="connsiteY1" fmla="*/ 0 h 2952344"/>
              <a:gd name="connsiteX2" fmla="*/ 4943061 w 4943061"/>
              <a:gd name="connsiteY2" fmla="*/ 2952344 h 2952344"/>
              <a:gd name="connsiteX3" fmla="*/ 0 w 4943061"/>
              <a:gd name="connsiteY3" fmla="*/ 2952344 h 2952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43061" h="2952344">
                <a:moveTo>
                  <a:pt x="0" y="0"/>
                </a:moveTo>
                <a:lnTo>
                  <a:pt x="4943061" y="0"/>
                </a:lnTo>
                <a:lnTo>
                  <a:pt x="4943061" y="2952344"/>
                </a:lnTo>
                <a:lnTo>
                  <a:pt x="0" y="29523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417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4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6E79AEE-78AA-44CE-AEB1-864076058710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-147" y="0"/>
            <a:ext cx="4280645" cy="6857999"/>
          </a:xfrm>
          <a:custGeom>
            <a:avLst/>
            <a:gdLst>
              <a:gd name="connsiteX0" fmla="*/ 0 w 4280645"/>
              <a:gd name="connsiteY0" fmla="*/ 0 h 6857999"/>
              <a:gd name="connsiteX1" fmla="*/ 4280645 w 4280645"/>
              <a:gd name="connsiteY1" fmla="*/ 0 h 6857999"/>
              <a:gd name="connsiteX2" fmla="*/ 4280645 w 4280645"/>
              <a:gd name="connsiteY2" fmla="*/ 6857999 h 6857999"/>
              <a:gd name="connsiteX3" fmla="*/ 0 w 4280645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80645" h="6857999">
                <a:moveTo>
                  <a:pt x="0" y="0"/>
                </a:moveTo>
                <a:lnTo>
                  <a:pt x="4280645" y="0"/>
                </a:lnTo>
                <a:lnTo>
                  <a:pt x="4280645" y="6857999"/>
                </a:lnTo>
                <a:lnTo>
                  <a:pt x="0" y="68579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ACFE573-2175-4DDD-8819-425E5F10E82A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1814285" y="1097617"/>
            <a:ext cx="4932424" cy="4920390"/>
          </a:xfrm>
          <a:custGeom>
            <a:avLst/>
            <a:gdLst>
              <a:gd name="connsiteX0" fmla="*/ 2465544 w 4932424"/>
              <a:gd name="connsiteY0" fmla="*/ 0 h 4920390"/>
              <a:gd name="connsiteX1" fmla="*/ 4932424 w 4932424"/>
              <a:gd name="connsiteY1" fmla="*/ 2460195 h 4920390"/>
              <a:gd name="connsiteX2" fmla="*/ 2465544 w 4932424"/>
              <a:gd name="connsiteY2" fmla="*/ 4920390 h 4920390"/>
              <a:gd name="connsiteX3" fmla="*/ 0 w 4932424"/>
              <a:gd name="connsiteY3" fmla="*/ 2460195 h 4920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32424" h="4920390">
                <a:moveTo>
                  <a:pt x="2465544" y="0"/>
                </a:moveTo>
                <a:lnTo>
                  <a:pt x="4932424" y="2460195"/>
                </a:lnTo>
                <a:lnTo>
                  <a:pt x="2465544" y="4920390"/>
                </a:lnTo>
                <a:lnTo>
                  <a:pt x="0" y="246019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01515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4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8101C40-7D83-4F0C-88AB-D16137F14EFC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0" y="1722215"/>
            <a:ext cx="12192000" cy="5135786"/>
          </a:xfrm>
          <a:custGeom>
            <a:avLst/>
            <a:gdLst>
              <a:gd name="connsiteX0" fmla="*/ 0 w 12192000"/>
              <a:gd name="connsiteY0" fmla="*/ 0 h 5135786"/>
              <a:gd name="connsiteX1" fmla="*/ 12192000 w 12192000"/>
              <a:gd name="connsiteY1" fmla="*/ 0 h 5135786"/>
              <a:gd name="connsiteX2" fmla="*/ 12192000 w 12192000"/>
              <a:gd name="connsiteY2" fmla="*/ 5135786 h 5135786"/>
              <a:gd name="connsiteX3" fmla="*/ 0 w 12192000"/>
              <a:gd name="connsiteY3" fmla="*/ 5135786 h 5135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135786">
                <a:moveTo>
                  <a:pt x="0" y="0"/>
                </a:moveTo>
                <a:lnTo>
                  <a:pt x="12192000" y="0"/>
                </a:lnTo>
                <a:lnTo>
                  <a:pt x="12192000" y="5135786"/>
                </a:lnTo>
                <a:lnTo>
                  <a:pt x="0" y="51357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75140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4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999BD47-3981-4FFC-A848-5DFB5F29A673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0" y="0"/>
            <a:ext cx="12192000" cy="3014445"/>
          </a:xfrm>
          <a:custGeom>
            <a:avLst/>
            <a:gdLst>
              <a:gd name="connsiteX0" fmla="*/ 0 w 12192000"/>
              <a:gd name="connsiteY0" fmla="*/ 0 h 3014445"/>
              <a:gd name="connsiteX1" fmla="*/ 12192000 w 12192000"/>
              <a:gd name="connsiteY1" fmla="*/ 0 h 3014445"/>
              <a:gd name="connsiteX2" fmla="*/ 12192000 w 12192000"/>
              <a:gd name="connsiteY2" fmla="*/ 3014445 h 3014445"/>
              <a:gd name="connsiteX3" fmla="*/ 0 w 12192000"/>
              <a:gd name="connsiteY3" fmla="*/ 3014445 h 3014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014445">
                <a:moveTo>
                  <a:pt x="0" y="0"/>
                </a:moveTo>
                <a:lnTo>
                  <a:pt x="12192000" y="0"/>
                </a:lnTo>
                <a:lnTo>
                  <a:pt x="12192000" y="3014445"/>
                </a:lnTo>
                <a:lnTo>
                  <a:pt x="0" y="301444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03156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4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867D634-CDBA-4403-B770-F9FFD6817E69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5507038" y="0"/>
            <a:ext cx="6688138" cy="6858000"/>
          </a:xfrm>
          <a:custGeom>
            <a:avLst/>
            <a:gdLst>
              <a:gd name="connsiteX0" fmla="*/ 1467953 w 6688138"/>
              <a:gd name="connsiteY0" fmla="*/ 0 h 6858000"/>
              <a:gd name="connsiteX1" fmla="*/ 6688138 w 6688138"/>
              <a:gd name="connsiteY1" fmla="*/ 0 h 6858000"/>
              <a:gd name="connsiteX2" fmla="*/ 6688138 w 6688138"/>
              <a:gd name="connsiteY2" fmla="*/ 6858000 h 6858000"/>
              <a:gd name="connsiteX3" fmla="*/ 0 w 6688138"/>
              <a:gd name="connsiteY3" fmla="*/ 6858000 h 6858000"/>
              <a:gd name="connsiteX4" fmla="*/ 1467953 w 6688138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88138" h="6858000">
                <a:moveTo>
                  <a:pt x="1467953" y="0"/>
                </a:moveTo>
                <a:lnTo>
                  <a:pt x="6688138" y="0"/>
                </a:lnTo>
                <a:cubicBezTo>
                  <a:pt x="6688138" y="0"/>
                  <a:pt x="6688138" y="0"/>
                  <a:pt x="6688138" y="6858000"/>
                </a:cubicBezTo>
                <a:cubicBezTo>
                  <a:pt x="6688138" y="6858000"/>
                  <a:pt x="6688138" y="6858000"/>
                  <a:pt x="0" y="6858000"/>
                </a:cubicBezTo>
                <a:cubicBezTo>
                  <a:pt x="2532518" y="3300413"/>
                  <a:pt x="1467953" y="0"/>
                  <a:pt x="146795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8996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0"/>
            <a:ext cx="391886" cy="83275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713" r:id="rId4"/>
    <p:sldLayoutId id="2147483723" r:id="rId5"/>
    <p:sldLayoutId id="2147484398" r:id="rId6"/>
    <p:sldLayoutId id="2147484399" r:id="rId7"/>
    <p:sldLayoutId id="2147484400" r:id="rId8"/>
    <p:sldLayoutId id="2147484401" r:id="rId9"/>
    <p:sldLayoutId id="2147484402" r:id="rId10"/>
    <p:sldLayoutId id="2147484403" r:id="rId11"/>
    <p:sldLayoutId id="2147484404" r:id="rId12"/>
    <p:sldLayoutId id="2147484405" r:id="rId13"/>
    <p:sldLayoutId id="2147484406" r:id="rId14"/>
    <p:sldLayoutId id="2147484407" r:id="rId15"/>
    <p:sldLayoutId id="2147484408" r:id="rId16"/>
    <p:sldLayoutId id="2147484409" r:id="rId17"/>
    <p:sldLayoutId id="2147484410" r:id="rId18"/>
    <p:sldLayoutId id="2147484411" r:id="rId19"/>
    <p:sldLayoutId id="2147484412" r:id="rId20"/>
    <p:sldLayoutId id="2147484413" r:id="rId21"/>
    <p:sldLayoutId id="2147484414" r:id="rId22"/>
    <p:sldLayoutId id="2147484415" r:id="rId23"/>
    <p:sldLayoutId id="2147484416" r:id="rId24"/>
    <p:sldLayoutId id="2147484417" r:id="rId25"/>
    <p:sldLayoutId id="2147484418" r:id="rId26"/>
    <p:sldLayoutId id="2147484419" r:id="rId27"/>
    <p:sldLayoutId id="2147484420" r:id="rId28"/>
    <p:sldLayoutId id="2147484421" r:id="rId29"/>
    <p:sldLayoutId id="2147484422" r:id="rId30"/>
    <p:sldLayoutId id="2147484423" r:id="rId31"/>
    <p:sldLayoutId id="2147484424" r:id="rId32"/>
    <p:sldLayoutId id="2147484425" r:id="rId33"/>
    <p:sldLayoutId id="2147484426" r:id="rId34"/>
    <p:sldLayoutId id="2147484427" r:id="rId35"/>
    <p:sldLayoutId id="2147484428" r:id="rId36"/>
    <p:sldLayoutId id="2147484429" r:id="rId37"/>
    <p:sldLayoutId id="2147484430" r:id="rId38"/>
    <p:sldLayoutId id="2147484431" r:id="rId39"/>
    <p:sldLayoutId id="2147484432" r:id="rId40"/>
    <p:sldLayoutId id="2147484433" r:id="rId41"/>
    <p:sldLayoutId id="2147484434" r:id="rId42"/>
    <p:sldLayoutId id="2147484435" r:id="rId43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8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6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10" Type="http://schemas.openxmlformats.org/officeDocument/2006/relationships/image" Target="../media/image1.jpg"/><Relationship Id="rId4" Type="http://schemas.openxmlformats.org/officeDocument/2006/relationships/image" Target="../media/image25.jpeg"/><Relationship Id="rId9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2.xml"/><Relationship Id="rId6" Type="http://schemas.openxmlformats.org/officeDocument/2006/relationships/image" Target="../media/image27.jpeg"/><Relationship Id="rId5" Type="http://schemas.openxmlformats.org/officeDocument/2006/relationships/image" Target="../media/image11.jpeg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9.jpe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02</a:t>
            </a:r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55E61BE0-C840-40D5-9270-4E5083CB5162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5" b="4575"/>
          <a:stretch>
            <a:fillRect/>
          </a:stretch>
        </p:blipFill>
        <p:spPr/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03285066-4940-4CB8-85B8-9607206B28E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26EB675-0B1E-471C-8542-976010F932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Placeholder 37">
            <a:extLst>
              <a:ext uri="{FF2B5EF4-FFF2-40B4-BE49-F238E27FC236}">
                <a16:creationId xmlns:a16="http://schemas.microsoft.com/office/drawing/2014/main" id="{978E98DF-8296-4153-8FBA-EB7DC5E41047}"/>
              </a:ext>
            </a:extLst>
          </p:cNvPr>
          <p:cNvPicPr>
            <a:picLocks noGrp="1" noChangeAspect="1"/>
          </p:cNvPicPr>
          <p:nvPr>
            <p:ph type="pic" sz="quarter" idx="2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577" b="37577"/>
          <a:stretch>
            <a:fillRect/>
          </a:stretch>
        </p:blipFill>
        <p:spPr/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D729A04-972A-4875-AEDD-E84EEED977B2}"/>
              </a:ext>
            </a:extLst>
          </p:cNvPr>
          <p:cNvSpPr/>
          <p:nvPr/>
        </p:nvSpPr>
        <p:spPr>
          <a:xfrm>
            <a:off x="0" y="4925054"/>
            <a:ext cx="12192000" cy="1932946"/>
          </a:xfrm>
          <a:prstGeom prst="rect">
            <a:avLst/>
          </a:prstGeom>
          <a:solidFill>
            <a:schemeClr val="accent2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2" name="Picture Placeholder 41">
            <a:extLst>
              <a:ext uri="{FF2B5EF4-FFF2-40B4-BE49-F238E27FC236}">
                <a16:creationId xmlns:a16="http://schemas.microsoft.com/office/drawing/2014/main" id="{0EFFDE76-1DC8-41A5-925F-523BF3D8293C}"/>
              </a:ext>
            </a:extLst>
          </p:cNvPr>
          <p:cNvPicPr>
            <a:picLocks noGrp="1" noChangeAspect="1"/>
          </p:cNvPicPr>
          <p:nvPr>
            <p:ph type="pic" sz="quarter" idx="20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40" name="Picture Placeholder 39">
            <a:extLst>
              <a:ext uri="{FF2B5EF4-FFF2-40B4-BE49-F238E27FC236}">
                <a16:creationId xmlns:a16="http://schemas.microsoft.com/office/drawing/2014/main" id="{CF09C912-E472-4A86-A9BB-94C98C406D24}"/>
              </a:ext>
            </a:extLst>
          </p:cNvPr>
          <p:cNvPicPr>
            <a:picLocks noGrp="1" noChangeAspect="1"/>
          </p:cNvPicPr>
          <p:nvPr>
            <p:ph type="pic" sz="quarter" idx="208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43FC52-F3E6-4DC3-985C-3C31DB7E9DF7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F0DAE0-A544-47FE-9E26-8A7B5B4C631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Team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AD8EC24-7ED2-43D7-B92A-690EA82B2DDE}"/>
              </a:ext>
            </a:extLst>
          </p:cNvPr>
          <p:cNvGrpSpPr/>
          <p:nvPr/>
        </p:nvGrpSpPr>
        <p:grpSpPr>
          <a:xfrm>
            <a:off x="3754984" y="2118558"/>
            <a:ext cx="2113304" cy="2110638"/>
            <a:chOff x="3629648" y="2636151"/>
            <a:chExt cx="2113304" cy="2110638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A1031BF-8848-400B-AAB1-0554E62E3474}"/>
                </a:ext>
              </a:extLst>
            </p:cNvPr>
            <p:cNvSpPr txBox="1"/>
            <p:nvPr/>
          </p:nvSpPr>
          <p:spPr>
            <a:xfrm>
              <a:off x="3629649" y="2636151"/>
              <a:ext cx="2066169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00" dirty="0">
                  <a:latin typeface="Roboto Slab" pitchFamily="2" charset="0"/>
                  <a:ea typeface="Roboto Slab" pitchFamily="2" charset="0"/>
                  <a:cs typeface="Bebas" charset="0"/>
                </a:rPr>
                <a:t>Mike Johnson</a:t>
              </a:r>
            </a:p>
          </p:txBody>
        </p:sp>
        <p:sp>
          <p:nvSpPr>
            <p:cNvPr id="11" name="Subtitle 6">
              <a:extLst>
                <a:ext uri="{FF2B5EF4-FFF2-40B4-BE49-F238E27FC236}">
                  <a16:creationId xmlns:a16="http://schemas.microsoft.com/office/drawing/2014/main" id="{D9A3058D-FE9C-4A2D-9989-1BFCE881A014}"/>
                </a:ext>
              </a:extLst>
            </p:cNvPr>
            <p:cNvSpPr txBox="1">
              <a:spLocks/>
            </p:cNvSpPr>
            <p:nvPr/>
          </p:nvSpPr>
          <p:spPr>
            <a:xfrm>
              <a:off x="3629649" y="3514770"/>
              <a:ext cx="2113303" cy="632711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500"/>
                </a:lnSpc>
              </a:pPr>
              <a:r>
                <a:rPr lang="en-US" sz="9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Passages of </a:t>
              </a:r>
              <a:r>
                <a:rPr lang="en-US" sz="900" dirty="0" err="1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lorem</a:t>
              </a:r>
              <a:r>
                <a:rPr lang="en-US" sz="9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</a:t>
              </a:r>
              <a:r>
                <a:rPr lang="en-US" sz="900" dirty="0" err="1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ipsum</a:t>
              </a:r>
              <a:r>
                <a:rPr lang="en-US" sz="9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available Are many variations of passages example text.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6456DC4-F4C4-47A6-8B4D-D9D594CCFC59}"/>
                </a:ext>
              </a:extLst>
            </p:cNvPr>
            <p:cNvSpPr txBox="1"/>
            <p:nvPr/>
          </p:nvSpPr>
          <p:spPr>
            <a:xfrm>
              <a:off x="3629648" y="3103569"/>
              <a:ext cx="11423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Roboto Slab" pitchFamily="2" charset="0"/>
                  <a:ea typeface="Roboto Slab" pitchFamily="2" charset="0"/>
                  <a:cs typeface="Bebas" charset="0"/>
                </a:rPr>
                <a:t>/ POST TITLE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76E2F29-B86B-405B-A588-029B77FD0A79}"/>
                </a:ext>
              </a:extLst>
            </p:cNvPr>
            <p:cNvSpPr/>
            <p:nvPr/>
          </p:nvSpPr>
          <p:spPr>
            <a:xfrm>
              <a:off x="3654104" y="4408235"/>
              <a:ext cx="36099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FontAwesome" charset="0"/>
                </a:rPr>
                <a:t></a:t>
              </a:r>
              <a:endParaRPr lang="en-US" sz="1600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F4ACA83-C538-422E-9752-C1C2CC30B68A}"/>
                </a:ext>
              </a:extLst>
            </p:cNvPr>
            <p:cNvSpPr/>
            <p:nvPr/>
          </p:nvSpPr>
          <p:spPr>
            <a:xfrm>
              <a:off x="4044560" y="4408235"/>
              <a:ext cx="37542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FontAwesome" charset="0"/>
                </a:rPr>
                <a:t></a:t>
              </a:r>
              <a:endParaRPr lang="en-US" sz="1600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2A89A53-4CD4-486F-8932-FC32C7669E2C}"/>
                </a:ext>
              </a:extLst>
            </p:cNvPr>
            <p:cNvSpPr/>
            <p:nvPr/>
          </p:nvSpPr>
          <p:spPr>
            <a:xfrm>
              <a:off x="4452648" y="4408235"/>
              <a:ext cx="4491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FontAwesome" charset="0"/>
                </a:rPr>
                <a:t></a:t>
              </a:r>
              <a:endParaRPr lang="en-US" sz="1600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5F386B5-2F60-431C-B924-A783DAB59E06}"/>
                </a:ext>
              </a:extLst>
            </p:cNvPr>
            <p:cNvSpPr/>
            <p:nvPr/>
          </p:nvSpPr>
          <p:spPr>
            <a:xfrm>
              <a:off x="4860735" y="4408235"/>
              <a:ext cx="36099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FontAwesome" charset="0"/>
                </a:rPr>
                <a:t></a:t>
              </a:r>
              <a:endParaRPr lang="en-US" sz="1600" dirty="0"/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6E80A030-3EC3-4D50-856D-CE10983F246D}"/>
                </a:ext>
              </a:extLst>
            </p:cNvPr>
            <p:cNvCxnSpPr/>
            <p:nvPr/>
          </p:nvCxnSpPr>
          <p:spPr>
            <a:xfrm>
              <a:off x="3733912" y="4311831"/>
              <a:ext cx="196190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9AE532F-7626-4DC4-8022-B8C79F188012}"/>
              </a:ext>
            </a:extLst>
          </p:cNvPr>
          <p:cNvGrpSpPr/>
          <p:nvPr/>
        </p:nvGrpSpPr>
        <p:grpSpPr>
          <a:xfrm>
            <a:off x="9449998" y="2118558"/>
            <a:ext cx="2113304" cy="2110638"/>
            <a:chOff x="3629648" y="2636151"/>
            <a:chExt cx="2113304" cy="2110638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ABDA074-002B-4F94-AA7C-23F3BFB87829}"/>
                </a:ext>
              </a:extLst>
            </p:cNvPr>
            <p:cNvSpPr txBox="1"/>
            <p:nvPr/>
          </p:nvSpPr>
          <p:spPr>
            <a:xfrm>
              <a:off x="3629649" y="2636151"/>
              <a:ext cx="2066169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00" dirty="0">
                  <a:latin typeface="Roboto Slab" pitchFamily="2" charset="0"/>
                  <a:ea typeface="Roboto Slab" pitchFamily="2" charset="0"/>
                  <a:cs typeface="Bebas" charset="0"/>
                </a:rPr>
                <a:t>Mike Johnson</a:t>
              </a:r>
            </a:p>
          </p:txBody>
        </p:sp>
        <p:sp>
          <p:nvSpPr>
            <p:cNvPr id="30" name="Subtitle 6">
              <a:extLst>
                <a:ext uri="{FF2B5EF4-FFF2-40B4-BE49-F238E27FC236}">
                  <a16:creationId xmlns:a16="http://schemas.microsoft.com/office/drawing/2014/main" id="{922F1752-3D40-416D-9A75-5A9428054992}"/>
                </a:ext>
              </a:extLst>
            </p:cNvPr>
            <p:cNvSpPr txBox="1">
              <a:spLocks/>
            </p:cNvSpPr>
            <p:nvPr/>
          </p:nvSpPr>
          <p:spPr>
            <a:xfrm>
              <a:off x="3629649" y="3514770"/>
              <a:ext cx="2113303" cy="632711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500"/>
                </a:lnSpc>
              </a:pPr>
              <a:r>
                <a:rPr lang="en-US" sz="9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Passages of </a:t>
              </a:r>
              <a:r>
                <a:rPr lang="en-US" sz="900" dirty="0" err="1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lorem</a:t>
              </a:r>
              <a:r>
                <a:rPr lang="en-US" sz="9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</a:t>
              </a:r>
              <a:r>
                <a:rPr lang="en-US" sz="900" dirty="0" err="1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ipsum</a:t>
              </a:r>
              <a:r>
                <a:rPr lang="en-US" sz="9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available Are many variations of passages example text.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3D98E69-C2B0-457B-8BEA-810BB39E3EEB}"/>
                </a:ext>
              </a:extLst>
            </p:cNvPr>
            <p:cNvSpPr txBox="1"/>
            <p:nvPr/>
          </p:nvSpPr>
          <p:spPr>
            <a:xfrm>
              <a:off x="3629648" y="3103569"/>
              <a:ext cx="11423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Roboto Slab" pitchFamily="2" charset="0"/>
                  <a:ea typeface="Roboto Slab" pitchFamily="2" charset="0"/>
                  <a:cs typeface="Bebas" charset="0"/>
                </a:rPr>
                <a:t>/ POST TITLE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45FEAFD4-DEF5-4F71-B929-AF5C6ED0D2D7}"/>
                </a:ext>
              </a:extLst>
            </p:cNvPr>
            <p:cNvSpPr/>
            <p:nvPr/>
          </p:nvSpPr>
          <p:spPr>
            <a:xfrm>
              <a:off x="3654104" y="4408235"/>
              <a:ext cx="36099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FontAwesome" charset="0"/>
                </a:rPr>
                <a:t></a:t>
              </a:r>
              <a:endParaRPr lang="en-US" sz="1600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959FA625-AFB5-4489-AB9B-E423B70F6169}"/>
                </a:ext>
              </a:extLst>
            </p:cNvPr>
            <p:cNvSpPr/>
            <p:nvPr/>
          </p:nvSpPr>
          <p:spPr>
            <a:xfrm>
              <a:off x="4044560" y="4408235"/>
              <a:ext cx="37542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FontAwesome" charset="0"/>
                </a:rPr>
                <a:t></a:t>
              </a:r>
              <a:endParaRPr lang="en-US" sz="1600" dirty="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C8C4DACA-CB05-4659-B297-25C48B562B93}"/>
                </a:ext>
              </a:extLst>
            </p:cNvPr>
            <p:cNvSpPr/>
            <p:nvPr/>
          </p:nvSpPr>
          <p:spPr>
            <a:xfrm>
              <a:off x="4452648" y="4408235"/>
              <a:ext cx="4491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FontAwesome" charset="0"/>
                </a:rPr>
                <a:t></a:t>
              </a:r>
              <a:endParaRPr lang="en-US" sz="1600" dirty="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DD1421D6-0B96-487E-AEC3-FA748CF99502}"/>
                </a:ext>
              </a:extLst>
            </p:cNvPr>
            <p:cNvSpPr/>
            <p:nvPr/>
          </p:nvSpPr>
          <p:spPr>
            <a:xfrm>
              <a:off x="4860735" y="4408235"/>
              <a:ext cx="36099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FontAwesome" charset="0"/>
                </a:rPr>
                <a:t></a:t>
              </a:r>
              <a:endParaRPr lang="en-US" sz="1600" dirty="0"/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33A95B7-0801-4C15-9322-4F99DD8F35FE}"/>
                </a:ext>
              </a:extLst>
            </p:cNvPr>
            <p:cNvCxnSpPr/>
            <p:nvPr/>
          </p:nvCxnSpPr>
          <p:spPr>
            <a:xfrm>
              <a:off x="3733912" y="4311831"/>
              <a:ext cx="196190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96958A76-3977-471A-93E6-417BEDA5885C}"/>
              </a:ext>
            </a:extLst>
          </p:cNvPr>
          <p:cNvSpPr/>
          <p:nvPr/>
        </p:nvSpPr>
        <p:spPr>
          <a:xfrm>
            <a:off x="1435175" y="5438486"/>
            <a:ext cx="9321650" cy="906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2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software like Aldus PageMaker including versions of Lorem Ipsum.</a:t>
            </a:r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140A41E8-501E-4D79-A60D-4AD76C01EEC6}"/>
              </a:ext>
            </a:extLst>
          </p:cNvPr>
          <p:cNvPicPr>
            <a:picLocks noGrp="1" noChangeAspect="1"/>
          </p:cNvPicPr>
          <p:nvPr>
            <p:ph type="pic" sz="quarter" idx="2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242" b="20518"/>
          <a:stretch/>
        </p:blipFill>
        <p:spPr>
          <a:xfrm>
            <a:off x="0" y="1791213"/>
            <a:ext cx="12192000" cy="2277205"/>
          </a:xfr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BA577E5-7D66-4CC6-892F-A9D4D79B1D69}"/>
              </a:ext>
            </a:extLst>
          </p:cNvPr>
          <p:cNvSpPr/>
          <p:nvPr/>
        </p:nvSpPr>
        <p:spPr>
          <a:xfrm>
            <a:off x="0" y="1791212"/>
            <a:ext cx="12192000" cy="2277205"/>
          </a:xfrm>
          <a:prstGeom prst="rect">
            <a:avLst/>
          </a:prstGeom>
          <a:solidFill>
            <a:schemeClr val="accent6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0" name="Picture Placeholder 69">
            <a:extLst>
              <a:ext uri="{FF2B5EF4-FFF2-40B4-BE49-F238E27FC236}">
                <a16:creationId xmlns:a16="http://schemas.microsoft.com/office/drawing/2014/main" id="{097E3535-A845-4E4B-A8F3-1D6E49DE1EC5}"/>
              </a:ext>
            </a:extLst>
          </p:cNvPr>
          <p:cNvPicPr>
            <a:picLocks noGrp="1" noChangeAspect="1"/>
          </p:cNvPicPr>
          <p:nvPr>
            <p:ph type="pic" sz="quarter" idx="2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" b="39"/>
          <a:stretch>
            <a:fillRect/>
          </a:stretch>
        </p:blipFill>
        <p:spPr/>
      </p:pic>
      <p:pic>
        <p:nvPicPr>
          <p:cNvPr id="65" name="Picture Placeholder 64">
            <a:extLst>
              <a:ext uri="{FF2B5EF4-FFF2-40B4-BE49-F238E27FC236}">
                <a16:creationId xmlns:a16="http://schemas.microsoft.com/office/drawing/2014/main" id="{FEAD155E-AC78-4310-AEED-C4D6A4602D3B}"/>
              </a:ext>
            </a:extLst>
          </p:cNvPr>
          <p:cNvPicPr>
            <a:picLocks noGrp="1" noChangeAspect="1"/>
          </p:cNvPicPr>
          <p:nvPr>
            <p:ph type="pic" sz="quarter" idx="21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" b="39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2" name="Picture Placeholder 71">
            <a:extLst>
              <a:ext uri="{FF2B5EF4-FFF2-40B4-BE49-F238E27FC236}">
                <a16:creationId xmlns:a16="http://schemas.microsoft.com/office/drawing/2014/main" id="{9F2F751B-BDDC-4876-86AA-F413B0050917}"/>
              </a:ext>
            </a:extLst>
          </p:cNvPr>
          <p:cNvPicPr>
            <a:picLocks noGrp="1" noChangeAspect="1"/>
          </p:cNvPicPr>
          <p:nvPr>
            <p:ph type="pic" sz="quarter" idx="2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" b="39"/>
          <a:stretch>
            <a:fillRect/>
          </a:stretch>
        </p:blipFill>
        <p:spPr/>
      </p:pic>
      <p:pic>
        <p:nvPicPr>
          <p:cNvPr id="67" name="Picture Placeholder 66">
            <a:extLst>
              <a:ext uri="{FF2B5EF4-FFF2-40B4-BE49-F238E27FC236}">
                <a16:creationId xmlns:a16="http://schemas.microsoft.com/office/drawing/2014/main" id="{3C241849-45F3-4C64-AA14-E6DE79ED4ABF}"/>
              </a:ext>
            </a:extLst>
          </p:cNvPr>
          <p:cNvPicPr>
            <a:picLocks noGrp="1" noChangeAspect="1"/>
          </p:cNvPicPr>
          <p:nvPr>
            <p:ph type="pic" sz="quarter" idx="21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" b="39"/>
          <a:stretch>
            <a:fillRect/>
          </a:stretch>
        </p:blipFill>
        <p:spPr/>
      </p:pic>
      <p:sp>
        <p:nvSpPr>
          <p:cNvPr id="6" name="Subtitle 5">
            <a:extLst>
              <a:ext uri="{FF2B5EF4-FFF2-40B4-BE49-F238E27FC236}">
                <a16:creationId xmlns:a16="http://schemas.microsoft.com/office/drawing/2014/main" id="{74FB11BC-1D23-4C86-BD11-212C7DCD7600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85373DC-3D95-4072-96DE-BD255AA28B6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Team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83228BA-7F01-4794-9D61-AE7E12576C37}"/>
              </a:ext>
            </a:extLst>
          </p:cNvPr>
          <p:cNvGrpSpPr/>
          <p:nvPr/>
        </p:nvGrpSpPr>
        <p:grpSpPr>
          <a:xfrm>
            <a:off x="998486" y="5660368"/>
            <a:ext cx="1567627" cy="338554"/>
            <a:chOff x="2807830" y="6477464"/>
            <a:chExt cx="1567627" cy="338554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4DA32DE5-DCAA-4D8F-9816-627D2B023DEE}"/>
                </a:ext>
              </a:extLst>
            </p:cNvPr>
            <p:cNvSpPr/>
            <p:nvPr/>
          </p:nvSpPr>
          <p:spPr>
            <a:xfrm>
              <a:off x="2807830" y="6477464"/>
              <a:ext cx="36099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accent3"/>
                  </a:solidFill>
                  <a:latin typeface="FontAwesome" charset="0"/>
                </a:rPr>
                <a:t></a:t>
              </a:r>
              <a:endParaRPr lang="en-US" sz="1600" dirty="0">
                <a:solidFill>
                  <a:schemeClr val="accent3"/>
                </a:solidFill>
              </a:endParaRP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B5E1A095-F31B-44B4-BC4C-2DA46C105A6F}"/>
                </a:ext>
              </a:extLst>
            </p:cNvPr>
            <p:cNvSpPr/>
            <p:nvPr/>
          </p:nvSpPr>
          <p:spPr>
            <a:xfrm>
              <a:off x="3198286" y="6477464"/>
              <a:ext cx="37542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accent3"/>
                  </a:solidFill>
                  <a:latin typeface="FontAwesome" charset="0"/>
                </a:rPr>
                <a:t></a:t>
              </a:r>
              <a:endParaRPr lang="en-US" sz="1600" dirty="0">
                <a:solidFill>
                  <a:schemeClr val="accent3"/>
                </a:solidFill>
              </a:endParaRPr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FAC49393-6318-4F91-A0DA-0375ACE8C126}"/>
                </a:ext>
              </a:extLst>
            </p:cNvPr>
            <p:cNvSpPr/>
            <p:nvPr/>
          </p:nvSpPr>
          <p:spPr>
            <a:xfrm>
              <a:off x="3606374" y="6477464"/>
              <a:ext cx="4491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accent3"/>
                  </a:solidFill>
                  <a:latin typeface="FontAwesome" charset="0"/>
                </a:rPr>
                <a:t></a:t>
              </a:r>
              <a:endParaRPr lang="en-US" sz="1600" dirty="0">
                <a:solidFill>
                  <a:schemeClr val="accent3"/>
                </a:solidFill>
              </a:endParaRP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22D45404-8608-40E2-B19D-ABCF4399FAC1}"/>
                </a:ext>
              </a:extLst>
            </p:cNvPr>
            <p:cNvSpPr/>
            <p:nvPr/>
          </p:nvSpPr>
          <p:spPr>
            <a:xfrm>
              <a:off x="4014461" y="6477464"/>
              <a:ext cx="36099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accent3"/>
                  </a:solidFill>
                  <a:latin typeface="FontAwesome" charset="0"/>
                </a:rPr>
                <a:t></a:t>
              </a:r>
              <a:endParaRPr lang="en-US" sz="1600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64132F97-2334-49EF-A4C9-1367BA554C09}"/>
              </a:ext>
            </a:extLst>
          </p:cNvPr>
          <p:cNvSpPr txBox="1"/>
          <p:nvPr/>
        </p:nvSpPr>
        <p:spPr>
          <a:xfrm>
            <a:off x="831243" y="5236256"/>
            <a:ext cx="1902112" cy="360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4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David </a:t>
            </a:r>
            <a:r>
              <a:rPr lang="en-US" sz="2400" b="1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Jame</a:t>
            </a:r>
            <a:endParaRPr lang="en-US" sz="2400" b="1" dirty="0">
              <a:latin typeface="Roboto Slab" pitchFamily="2" charset="0"/>
              <a:ea typeface="Roboto Slab" pitchFamily="2" charset="0"/>
              <a:cs typeface="Lato" panose="020F0502020204030203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3EEA61D-7D23-4E1B-95EB-F4A26960AA82}"/>
              </a:ext>
            </a:extLst>
          </p:cNvPr>
          <p:cNvGrpSpPr/>
          <p:nvPr/>
        </p:nvGrpSpPr>
        <p:grpSpPr>
          <a:xfrm>
            <a:off x="3874287" y="5660368"/>
            <a:ext cx="1567627" cy="338554"/>
            <a:chOff x="2807830" y="6477464"/>
            <a:chExt cx="1567627" cy="338554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D18B3CD-8AD1-4595-8398-1D35CA7F9E82}"/>
                </a:ext>
              </a:extLst>
            </p:cNvPr>
            <p:cNvSpPr/>
            <p:nvPr/>
          </p:nvSpPr>
          <p:spPr>
            <a:xfrm>
              <a:off x="2807830" y="6477464"/>
              <a:ext cx="36099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accent4"/>
                  </a:solidFill>
                  <a:latin typeface="FontAwesome" charset="0"/>
                </a:rPr>
                <a:t></a:t>
              </a:r>
              <a:endParaRPr lang="en-US" sz="1600" dirty="0">
                <a:solidFill>
                  <a:schemeClr val="accent4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92EA96FA-FEE0-4A92-885A-B2D6B979D436}"/>
                </a:ext>
              </a:extLst>
            </p:cNvPr>
            <p:cNvSpPr/>
            <p:nvPr/>
          </p:nvSpPr>
          <p:spPr>
            <a:xfrm>
              <a:off x="3198286" y="6477464"/>
              <a:ext cx="37542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accent4"/>
                  </a:solidFill>
                  <a:latin typeface="FontAwesome" charset="0"/>
                </a:rPr>
                <a:t></a:t>
              </a:r>
              <a:endParaRPr lang="en-US" sz="1600" dirty="0">
                <a:solidFill>
                  <a:schemeClr val="accent4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F2C31A2-5706-4CCC-BEF0-AEC748AA3697}"/>
                </a:ext>
              </a:extLst>
            </p:cNvPr>
            <p:cNvSpPr/>
            <p:nvPr/>
          </p:nvSpPr>
          <p:spPr>
            <a:xfrm>
              <a:off x="3606374" y="6477464"/>
              <a:ext cx="4491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accent4"/>
                  </a:solidFill>
                  <a:latin typeface="FontAwesome" charset="0"/>
                </a:rPr>
                <a:t></a:t>
              </a:r>
              <a:endParaRPr lang="en-US" sz="1600" dirty="0">
                <a:solidFill>
                  <a:schemeClr val="accent4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BE488FAE-7293-4FA7-BF5B-F1D7722A37D6}"/>
                </a:ext>
              </a:extLst>
            </p:cNvPr>
            <p:cNvSpPr/>
            <p:nvPr/>
          </p:nvSpPr>
          <p:spPr>
            <a:xfrm>
              <a:off x="4014461" y="6477464"/>
              <a:ext cx="36099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accent4"/>
                  </a:solidFill>
                  <a:latin typeface="FontAwesome" charset="0"/>
                </a:rPr>
                <a:t></a:t>
              </a:r>
              <a:endParaRPr lang="en-US" sz="1600" dirty="0">
                <a:solidFill>
                  <a:schemeClr val="accent4"/>
                </a:solidFill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B81879B9-ABDB-4885-82D2-85DAC35145C3}"/>
              </a:ext>
            </a:extLst>
          </p:cNvPr>
          <p:cNvSpPr txBox="1"/>
          <p:nvPr/>
        </p:nvSpPr>
        <p:spPr>
          <a:xfrm>
            <a:off x="3707044" y="5236256"/>
            <a:ext cx="1902112" cy="360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4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David </a:t>
            </a:r>
            <a:r>
              <a:rPr lang="en-US" sz="2400" b="1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Jame</a:t>
            </a:r>
            <a:endParaRPr lang="en-US" sz="2400" b="1" dirty="0">
              <a:latin typeface="Roboto Slab" pitchFamily="2" charset="0"/>
              <a:ea typeface="Roboto Slab" pitchFamily="2" charset="0"/>
              <a:cs typeface="Lato" panose="020F0502020204030203" pitchFamily="34" charset="0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E1AE267B-E619-4081-A63B-FBBC3F4A6254}"/>
              </a:ext>
            </a:extLst>
          </p:cNvPr>
          <p:cNvGrpSpPr/>
          <p:nvPr/>
        </p:nvGrpSpPr>
        <p:grpSpPr>
          <a:xfrm>
            <a:off x="6750088" y="5660368"/>
            <a:ext cx="1567627" cy="338554"/>
            <a:chOff x="2807830" y="6477464"/>
            <a:chExt cx="1567627" cy="338554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9ED3E43D-8E6C-4AF1-A336-78A5D462772D}"/>
                </a:ext>
              </a:extLst>
            </p:cNvPr>
            <p:cNvSpPr/>
            <p:nvPr/>
          </p:nvSpPr>
          <p:spPr>
            <a:xfrm>
              <a:off x="2807830" y="6477464"/>
              <a:ext cx="36099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accent5"/>
                  </a:solidFill>
                  <a:latin typeface="FontAwesome" charset="0"/>
                </a:rPr>
                <a:t></a:t>
              </a:r>
              <a:endParaRPr lang="en-US" sz="1600" dirty="0">
                <a:solidFill>
                  <a:schemeClr val="accent5"/>
                </a:solidFill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77D01BB3-3D81-4634-9699-FAF9AC925EC2}"/>
                </a:ext>
              </a:extLst>
            </p:cNvPr>
            <p:cNvSpPr/>
            <p:nvPr/>
          </p:nvSpPr>
          <p:spPr>
            <a:xfrm>
              <a:off x="3198286" y="6477464"/>
              <a:ext cx="37542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accent5"/>
                  </a:solidFill>
                  <a:latin typeface="FontAwesome" charset="0"/>
                </a:rPr>
                <a:t></a:t>
              </a:r>
              <a:endParaRPr lang="en-US" sz="1600" dirty="0">
                <a:solidFill>
                  <a:schemeClr val="accent5"/>
                </a:solidFill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26EAF332-C8EA-42BB-9CAD-FFEBBB09AA72}"/>
                </a:ext>
              </a:extLst>
            </p:cNvPr>
            <p:cNvSpPr/>
            <p:nvPr/>
          </p:nvSpPr>
          <p:spPr>
            <a:xfrm>
              <a:off x="3606374" y="6477464"/>
              <a:ext cx="4491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accent5"/>
                  </a:solidFill>
                  <a:latin typeface="FontAwesome" charset="0"/>
                </a:rPr>
                <a:t></a:t>
              </a:r>
              <a:endParaRPr lang="en-US" sz="1600" dirty="0">
                <a:solidFill>
                  <a:schemeClr val="accent5"/>
                </a:solidFill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6980F755-23D3-47A1-97A1-D31413CAE680}"/>
                </a:ext>
              </a:extLst>
            </p:cNvPr>
            <p:cNvSpPr/>
            <p:nvPr/>
          </p:nvSpPr>
          <p:spPr>
            <a:xfrm>
              <a:off x="4014461" y="6477464"/>
              <a:ext cx="36099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accent5"/>
                  </a:solidFill>
                  <a:latin typeface="FontAwesome" charset="0"/>
                </a:rPr>
                <a:t></a:t>
              </a:r>
              <a:endParaRPr lang="en-US" sz="1600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DB1F7006-8550-4357-893D-0B38C7C23F14}"/>
              </a:ext>
            </a:extLst>
          </p:cNvPr>
          <p:cNvSpPr txBox="1"/>
          <p:nvPr/>
        </p:nvSpPr>
        <p:spPr>
          <a:xfrm>
            <a:off x="6582845" y="5236256"/>
            <a:ext cx="1902112" cy="360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4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David </a:t>
            </a:r>
            <a:r>
              <a:rPr lang="en-US" sz="2400" b="1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Jame</a:t>
            </a:r>
            <a:endParaRPr lang="en-US" sz="2400" b="1" dirty="0">
              <a:latin typeface="Roboto Slab" pitchFamily="2" charset="0"/>
              <a:ea typeface="Roboto Slab" pitchFamily="2" charset="0"/>
              <a:cs typeface="Lato" panose="020F0502020204030203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DCD826BA-BD74-472B-818D-3FA55D4766FA}"/>
              </a:ext>
            </a:extLst>
          </p:cNvPr>
          <p:cNvGrpSpPr/>
          <p:nvPr/>
        </p:nvGrpSpPr>
        <p:grpSpPr>
          <a:xfrm>
            <a:off x="9625889" y="5660368"/>
            <a:ext cx="1567627" cy="338554"/>
            <a:chOff x="2807830" y="6477464"/>
            <a:chExt cx="1567627" cy="338554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4CAC114-1E6B-49FE-8B00-EB3CE66C4DC4}"/>
                </a:ext>
              </a:extLst>
            </p:cNvPr>
            <p:cNvSpPr/>
            <p:nvPr/>
          </p:nvSpPr>
          <p:spPr>
            <a:xfrm>
              <a:off x="2807830" y="6477464"/>
              <a:ext cx="36099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accent6"/>
                  </a:solidFill>
                  <a:latin typeface="FontAwesome" charset="0"/>
                </a:rPr>
                <a:t></a:t>
              </a:r>
              <a:endParaRPr lang="en-US" sz="1600" dirty="0">
                <a:solidFill>
                  <a:schemeClr val="accent6"/>
                </a:solidFill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CBC11622-2E71-4935-BD09-5ABE350EDBCB}"/>
                </a:ext>
              </a:extLst>
            </p:cNvPr>
            <p:cNvSpPr/>
            <p:nvPr/>
          </p:nvSpPr>
          <p:spPr>
            <a:xfrm>
              <a:off x="3198286" y="6477464"/>
              <a:ext cx="37542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accent6"/>
                  </a:solidFill>
                  <a:latin typeface="FontAwesome" charset="0"/>
                </a:rPr>
                <a:t></a:t>
              </a:r>
              <a:endParaRPr lang="en-US" sz="1600" dirty="0">
                <a:solidFill>
                  <a:schemeClr val="accent6"/>
                </a:solidFill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2A7EF6D6-1829-468D-9F57-EE9B2FFA5D29}"/>
                </a:ext>
              </a:extLst>
            </p:cNvPr>
            <p:cNvSpPr/>
            <p:nvPr/>
          </p:nvSpPr>
          <p:spPr>
            <a:xfrm>
              <a:off x="3606374" y="6477464"/>
              <a:ext cx="4491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accent6"/>
                  </a:solidFill>
                  <a:latin typeface="FontAwesome" charset="0"/>
                </a:rPr>
                <a:t></a:t>
              </a:r>
              <a:endParaRPr lang="en-US" sz="1600" dirty="0">
                <a:solidFill>
                  <a:schemeClr val="accent6"/>
                </a:solidFill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EF22197B-9134-4C29-8FCC-FADE79AB220C}"/>
                </a:ext>
              </a:extLst>
            </p:cNvPr>
            <p:cNvSpPr/>
            <p:nvPr/>
          </p:nvSpPr>
          <p:spPr>
            <a:xfrm>
              <a:off x="4014461" y="6477464"/>
              <a:ext cx="36099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accent6"/>
                  </a:solidFill>
                  <a:latin typeface="FontAwesome" charset="0"/>
                </a:rPr>
                <a:t></a:t>
              </a:r>
              <a:endParaRPr lang="en-US" sz="1600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068E4057-E635-43B3-9FFD-0FB4FAF2F002}"/>
              </a:ext>
            </a:extLst>
          </p:cNvPr>
          <p:cNvSpPr txBox="1"/>
          <p:nvPr/>
        </p:nvSpPr>
        <p:spPr>
          <a:xfrm>
            <a:off x="9458646" y="5236256"/>
            <a:ext cx="1902112" cy="360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4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David </a:t>
            </a:r>
            <a:r>
              <a:rPr lang="en-US" sz="2400" b="1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Jame</a:t>
            </a:r>
            <a:endParaRPr lang="en-US" sz="2400" b="1" dirty="0">
              <a:latin typeface="Roboto Slab" pitchFamily="2" charset="0"/>
              <a:ea typeface="Roboto Slab" pitchFamily="2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13448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1F14BBA6-EFDE-49BA-B777-8129B7ACFD34}"/>
              </a:ext>
            </a:extLst>
          </p:cNvPr>
          <p:cNvPicPr>
            <a:picLocks noGrp="1" noChangeAspect="1"/>
          </p:cNvPicPr>
          <p:nvPr>
            <p:ph type="pic" sz="quarter" idx="2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6" r="25136"/>
          <a:stretch>
            <a:fillRect/>
          </a:stretch>
        </p:blipFill>
        <p:spPr/>
      </p:pic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E4F162B1-AFE8-4AB3-8309-8AEF510E1A2A}"/>
              </a:ext>
            </a:extLst>
          </p:cNvPr>
          <p:cNvPicPr>
            <a:picLocks noGrp="1" noChangeAspect="1"/>
          </p:cNvPicPr>
          <p:nvPr>
            <p:ph type="pic" sz="quarter" idx="21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24" t="32334" r="35927"/>
          <a:stretch/>
        </p:blipFill>
        <p:spPr>
          <a:xfrm>
            <a:off x="3209479" y="1814513"/>
            <a:ext cx="3241879" cy="4347748"/>
          </a:xfrm>
        </p:spPr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84D76D17-6B5C-47D8-87BF-0B66D951F8C9}"/>
              </a:ext>
            </a:extLst>
          </p:cNvPr>
          <p:cNvPicPr>
            <a:picLocks noGrp="1" noChangeAspect="1"/>
          </p:cNvPicPr>
          <p:nvPr>
            <p:ph type="pic" sz="quarter" idx="21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6" r="25136"/>
          <a:stretch>
            <a:fillRect/>
          </a:stretch>
        </p:blipFill>
        <p:spPr/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9315BE19-7C4B-4A25-AC5B-405BB8C17138}"/>
              </a:ext>
            </a:extLst>
          </p:cNvPr>
          <p:cNvPicPr>
            <a:picLocks noGrp="1" noChangeAspect="1"/>
          </p:cNvPicPr>
          <p:nvPr>
            <p:ph type="pic" sz="quarter" idx="213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6" r="25136"/>
          <a:stretch>
            <a:fillRect/>
          </a:stretch>
        </p:blipFill>
        <p:spPr/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6185B9D7-ED8F-4896-A447-0EC8274177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</a:t>
            </a:r>
            <a:r>
              <a:rPr lang="en-US" b="1" dirty="0" err="1">
                <a:latin typeface="Roboto Slab" pitchFamily="2" charset="0"/>
                <a:ea typeface="Roboto Slab" pitchFamily="2" charset="0"/>
              </a:rPr>
              <a:t>Portfolilo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7487B7BD-0054-4716-9EDC-5EF0FCF392E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Picture Placeholder 137">
            <a:extLst>
              <a:ext uri="{FF2B5EF4-FFF2-40B4-BE49-F238E27FC236}">
                <a16:creationId xmlns:a16="http://schemas.microsoft.com/office/drawing/2014/main" id="{72C984A8-5B12-4E02-AEA2-BC5D9B95B8EB}"/>
              </a:ext>
            </a:extLst>
          </p:cNvPr>
          <p:cNvPicPr>
            <a:picLocks noGrp="1" noChangeAspect="1"/>
          </p:cNvPicPr>
          <p:nvPr>
            <p:ph type="pic" sz="quarter" idx="21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34" t="52986" r="54394" b="3162"/>
          <a:stretch/>
        </p:blipFill>
        <p:spPr>
          <a:xfrm>
            <a:off x="4702178" y="3817258"/>
            <a:ext cx="2017486" cy="2017486"/>
          </a:xfrm>
        </p:spPr>
      </p:pic>
      <p:pic>
        <p:nvPicPr>
          <p:cNvPr id="128" name="Picture Placeholder 127">
            <a:extLst>
              <a:ext uri="{FF2B5EF4-FFF2-40B4-BE49-F238E27FC236}">
                <a16:creationId xmlns:a16="http://schemas.microsoft.com/office/drawing/2014/main" id="{55567AD7-157F-4EB2-A53D-092628E75C02}"/>
              </a:ext>
            </a:extLst>
          </p:cNvPr>
          <p:cNvPicPr>
            <a:picLocks noGrp="1" noChangeAspect="1"/>
          </p:cNvPicPr>
          <p:nvPr>
            <p:ph type="pic" sz="quarter" idx="21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21" t="20923" r="42421" b="20923"/>
          <a:stretch/>
        </p:blipFill>
        <p:spPr>
          <a:xfrm>
            <a:off x="4702178" y="1722214"/>
            <a:ext cx="2017486" cy="2017486"/>
          </a:xfrm>
        </p:spPr>
      </p:pic>
      <p:pic>
        <p:nvPicPr>
          <p:cNvPr id="134" name="Picture Placeholder 133">
            <a:extLst>
              <a:ext uri="{FF2B5EF4-FFF2-40B4-BE49-F238E27FC236}">
                <a16:creationId xmlns:a16="http://schemas.microsoft.com/office/drawing/2014/main" id="{06364B33-81FD-4158-85A0-E0A56C006FF9}"/>
              </a:ext>
            </a:extLst>
          </p:cNvPr>
          <p:cNvPicPr>
            <a:picLocks noGrp="1" noChangeAspect="1"/>
          </p:cNvPicPr>
          <p:nvPr>
            <p:ph type="pic" sz="quarter" idx="212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00" t="35402" r="17161"/>
          <a:stretch/>
        </p:blipFill>
        <p:spPr>
          <a:xfrm>
            <a:off x="908505" y="4217763"/>
            <a:ext cx="2017486" cy="2017486"/>
          </a:xfrm>
        </p:spPr>
      </p:pic>
      <p:pic>
        <p:nvPicPr>
          <p:cNvPr id="132" name="Picture Placeholder 131">
            <a:extLst>
              <a:ext uri="{FF2B5EF4-FFF2-40B4-BE49-F238E27FC236}">
                <a16:creationId xmlns:a16="http://schemas.microsoft.com/office/drawing/2014/main" id="{85B27C09-EBC7-4B34-9D92-264A1AEA0A13}"/>
              </a:ext>
            </a:extLst>
          </p:cNvPr>
          <p:cNvPicPr>
            <a:picLocks noGrp="1" noChangeAspect="1"/>
          </p:cNvPicPr>
          <p:nvPr>
            <p:ph type="pic" sz="quarter" idx="213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22" r="22222"/>
          <a:stretch>
            <a:fillRect/>
          </a:stretch>
        </p:blipFill>
        <p:spPr/>
      </p:pic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BAB89797-C17F-4B84-B0F9-3CF77845BEEC}"/>
              </a:ext>
            </a:extLst>
          </p:cNvPr>
          <p:cNvPicPr>
            <a:picLocks noGrp="1" noChangeAspect="1"/>
          </p:cNvPicPr>
          <p:nvPr>
            <p:ph type="pic" sz="quarter" idx="208"/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55" t="51819" r="35455" b="4567"/>
          <a:stretch/>
        </p:blipFill>
        <p:spPr>
          <a:xfrm>
            <a:off x="908505" y="2136325"/>
            <a:ext cx="2017486" cy="2017486"/>
          </a:xfrm>
        </p:spPr>
      </p:pic>
      <p:pic>
        <p:nvPicPr>
          <p:cNvPr id="130" name="Picture Placeholder 129">
            <a:extLst>
              <a:ext uri="{FF2B5EF4-FFF2-40B4-BE49-F238E27FC236}">
                <a16:creationId xmlns:a16="http://schemas.microsoft.com/office/drawing/2014/main" id="{6E9D8D02-B75C-444B-A3BE-EF4F346BB610}"/>
              </a:ext>
            </a:extLst>
          </p:cNvPr>
          <p:cNvPicPr>
            <a:picLocks noGrp="1" noChangeAspect="1"/>
          </p:cNvPicPr>
          <p:nvPr>
            <p:ph type="pic" sz="quarter" idx="214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9" r="16649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7F6E08BF-B9C8-4C32-B859-0885317A8C43}"/>
              </a:ext>
            </a:extLst>
          </p:cNvPr>
          <p:cNvPicPr>
            <a:picLocks noGrp="1" noChangeAspect="1"/>
          </p:cNvPicPr>
          <p:nvPr>
            <p:ph type="pic" sz="quarter" idx="210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r="30000"/>
          <a:stretch>
            <a:fillRect/>
          </a:stretch>
        </p:blipFill>
        <p:spPr/>
      </p:pic>
      <p:pic>
        <p:nvPicPr>
          <p:cNvPr id="136" name="Picture Placeholder 135">
            <a:extLst>
              <a:ext uri="{FF2B5EF4-FFF2-40B4-BE49-F238E27FC236}">
                <a16:creationId xmlns:a16="http://schemas.microsoft.com/office/drawing/2014/main" id="{C2FCBDB1-BED6-4D4E-92F7-DE200A3AC029}"/>
              </a:ext>
            </a:extLst>
          </p:cNvPr>
          <p:cNvPicPr>
            <a:picLocks noGrp="1" noChangeAspect="1"/>
          </p:cNvPicPr>
          <p:nvPr>
            <p:ph type="pic" sz="quarter" idx="209"/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34" t="45469" r="37434" b="13939"/>
          <a:stretch/>
        </p:blipFill>
        <p:spPr>
          <a:xfrm>
            <a:off x="3004007" y="4217763"/>
            <a:ext cx="2017486" cy="2017486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902F528-1621-4D3C-B65C-8D9808F85D8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Portfolio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8B805F-5FB8-492B-BFE8-C8A62AB482C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2E9908B-35C0-4A07-9583-AED1102A1ED7}"/>
              </a:ext>
            </a:extLst>
          </p:cNvPr>
          <p:cNvGrpSpPr/>
          <p:nvPr/>
        </p:nvGrpSpPr>
        <p:grpSpPr>
          <a:xfrm>
            <a:off x="7804258" y="2525655"/>
            <a:ext cx="3479238" cy="2907961"/>
            <a:chOff x="7374725" y="2438569"/>
            <a:chExt cx="3479238" cy="290796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4784ADB-9F48-4879-919D-A91BD86D43E2}"/>
                </a:ext>
              </a:extLst>
            </p:cNvPr>
            <p:cNvSpPr/>
            <p:nvPr/>
          </p:nvSpPr>
          <p:spPr>
            <a:xfrm>
              <a:off x="7374725" y="2438569"/>
              <a:ext cx="1887055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b="1" dirty="0">
                  <a:latin typeface="Roboto Slab" pitchFamily="2" charset="0"/>
                  <a:ea typeface="Roboto Slab" pitchFamily="2" charset="0"/>
                </a:rPr>
                <a:t>Portfolio</a:t>
              </a:r>
              <a:endParaRPr lang="en-US" sz="3200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6BAF76B-2F62-4DE5-85FD-F0AE161C3923}"/>
                </a:ext>
              </a:extLst>
            </p:cNvPr>
            <p:cNvSpPr/>
            <p:nvPr/>
          </p:nvSpPr>
          <p:spPr>
            <a:xfrm>
              <a:off x="7374725" y="3029806"/>
              <a:ext cx="3479238" cy="23167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book. It has software like Aldus PageMaker including versions of Lorem Ipsum.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868374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09E5A032-5C68-4A2B-AB12-971F520FBE4E}"/>
              </a:ext>
            </a:extLst>
          </p:cNvPr>
          <p:cNvPicPr>
            <a:picLocks noGrp="1" noChangeAspect="1"/>
          </p:cNvPicPr>
          <p:nvPr>
            <p:ph type="pic" sz="quarter" idx="2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8" b="4968"/>
          <a:stretch>
            <a:fillRect/>
          </a:stretch>
        </p:blipFill>
        <p:spPr/>
      </p:pic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00CF28DB-3CB5-49B2-8744-FF8BBDB5A75B}"/>
              </a:ext>
            </a:extLst>
          </p:cNvPr>
          <p:cNvPicPr>
            <a:picLocks noGrp="1" noChangeAspect="1"/>
          </p:cNvPicPr>
          <p:nvPr>
            <p:ph type="pic" sz="quarter" idx="209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57" r="13857"/>
          <a:stretch>
            <a:fillRect/>
          </a:stretch>
        </p:blipFill>
        <p:spPr/>
      </p:pic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879100F5-6459-4C67-83D5-90AD76ABB065}"/>
              </a:ext>
            </a:extLst>
          </p:cNvPr>
          <p:cNvPicPr>
            <a:picLocks noGrp="1" noChangeAspect="1"/>
          </p:cNvPicPr>
          <p:nvPr>
            <p:ph type="pic" sz="quarter" idx="208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7" t="5314" r="17624" b="5314"/>
          <a:stretch/>
        </p:blipFill>
        <p:spPr>
          <a:xfrm>
            <a:off x="0" y="1902962"/>
            <a:ext cx="6546574" cy="4955038"/>
          </a:xfrm>
        </p:spPr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3B6073F7-362B-4E66-8F80-038B13B04410}"/>
              </a:ext>
            </a:extLst>
          </p:cNvPr>
          <p:cNvPicPr>
            <a:picLocks noGrp="1" noChangeAspect="1"/>
          </p:cNvPicPr>
          <p:nvPr>
            <p:ph type="pic" sz="quarter" idx="21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89" r="34389"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Portfolio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</p:spTree>
    <p:extLst>
      <p:ext uri="{BB962C8B-B14F-4D97-AF65-F5344CB8AC3E}">
        <p14:creationId xmlns:p14="http://schemas.microsoft.com/office/powerpoint/2010/main" val="38706701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7DD58D0E-7A55-41C2-BC5B-343F6F672A72}"/>
              </a:ext>
            </a:extLst>
          </p:cNvPr>
          <p:cNvPicPr>
            <a:picLocks noGrp="1" noChangeAspect="1"/>
          </p:cNvPicPr>
          <p:nvPr>
            <p:ph type="pic" sz="quarter" idx="208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26" t="37663" r="29934" b="40691"/>
          <a:stretch/>
        </p:blipFill>
        <p:spPr>
          <a:xfrm>
            <a:off x="1" y="2033588"/>
            <a:ext cx="4943061" cy="2952344"/>
          </a:xfrm>
        </p:spPr>
      </p:pic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5" name="Title 13">
            <a:extLst>
              <a:ext uri="{FF2B5EF4-FFF2-40B4-BE49-F238E27FC236}">
                <a16:creationId xmlns:a16="http://schemas.microsoft.com/office/drawing/2014/main" id="{A179A8EA-B920-4BA9-9EEE-5CA9FDD706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199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Map Project Location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38199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132C2B1-2C5C-4529-9E19-F2719B3B84C1}"/>
              </a:ext>
            </a:extLst>
          </p:cNvPr>
          <p:cNvSpPr/>
          <p:nvPr/>
        </p:nvSpPr>
        <p:spPr>
          <a:xfrm>
            <a:off x="1435176" y="5350656"/>
            <a:ext cx="9321650" cy="906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software like Aldus PageMaker including versions of Lorem Ipsum.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34A5FB-92AE-404D-BCA7-FDAC0AE46D91}"/>
              </a:ext>
            </a:extLst>
          </p:cNvPr>
          <p:cNvSpPr/>
          <p:nvPr/>
        </p:nvSpPr>
        <p:spPr>
          <a:xfrm>
            <a:off x="4943061" y="2734664"/>
            <a:ext cx="7248940" cy="155019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DEB5D53-84B1-4D34-97F4-4A3D5A2F9B5A}"/>
              </a:ext>
            </a:extLst>
          </p:cNvPr>
          <p:cNvSpPr/>
          <p:nvPr/>
        </p:nvSpPr>
        <p:spPr>
          <a:xfrm>
            <a:off x="5435362" y="3056719"/>
            <a:ext cx="6264338" cy="906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12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printer took a galley of type and scrambled it to make a type specimen book. It has software like Aldus PageMaker including versions of Lorem Ipsum.</a:t>
            </a:r>
          </a:p>
        </p:txBody>
      </p:sp>
    </p:spTree>
    <p:extLst>
      <p:ext uri="{BB962C8B-B14F-4D97-AF65-F5344CB8AC3E}">
        <p14:creationId xmlns:p14="http://schemas.microsoft.com/office/powerpoint/2010/main" val="31648996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48ADC95B-AC54-43D8-AD8B-D35C984D34D3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835" b="7835"/>
          <a:stretch>
            <a:fillRect/>
          </a:stretch>
        </p:blipFill>
        <p:spPr/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628E5BD-CD9D-4497-AE03-1FD91DBE71B7}"/>
              </a:ext>
            </a:extLst>
          </p:cNvPr>
          <p:cNvSpPr/>
          <p:nvPr/>
        </p:nvSpPr>
        <p:spPr>
          <a:xfrm>
            <a:off x="-1" y="-7698"/>
            <a:ext cx="12192001" cy="6865697"/>
          </a:xfrm>
          <a:prstGeom prst="rect">
            <a:avLst/>
          </a:prstGeom>
          <a:solidFill>
            <a:schemeClr val="tx2">
              <a:lumMod val="50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D881020-8C45-4673-9453-CB39F9CAC9EA}"/>
              </a:ext>
            </a:extLst>
          </p:cNvPr>
          <p:cNvSpPr/>
          <p:nvPr/>
        </p:nvSpPr>
        <p:spPr>
          <a:xfrm>
            <a:off x="11327674" y="0"/>
            <a:ext cx="391886" cy="83275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A2CE51-3755-43F0-94AD-13B68E688F1D}"/>
              </a:ext>
            </a:extLst>
          </p:cNvPr>
          <p:cNvSpPr txBox="1"/>
          <p:nvPr/>
        </p:nvSpPr>
        <p:spPr>
          <a:xfrm>
            <a:off x="4979347" y="3101985"/>
            <a:ext cx="22333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THE END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7F23020C-17E3-4298-A6C6-5E617EA03258}"/>
              </a:ext>
            </a:extLst>
          </p:cNvPr>
          <p:cNvSpPr>
            <a:spLocks/>
          </p:cNvSpPr>
          <p:nvPr/>
        </p:nvSpPr>
        <p:spPr bwMode="auto">
          <a:xfrm rot="10800000">
            <a:off x="6804039" y="2212043"/>
            <a:ext cx="5387964" cy="4645957"/>
          </a:xfrm>
          <a:custGeom>
            <a:avLst/>
            <a:gdLst>
              <a:gd name="T0" fmla="*/ 1092 w 1092"/>
              <a:gd name="T1" fmla="*/ 0 h 942"/>
              <a:gd name="T2" fmla="*/ 0 w 1092"/>
              <a:gd name="T3" fmla="*/ 0 h 942"/>
              <a:gd name="T4" fmla="*/ 0 w 1092"/>
              <a:gd name="T5" fmla="*/ 707 h 942"/>
              <a:gd name="T6" fmla="*/ 1092 w 1092"/>
              <a:gd name="T7" fmla="*/ 0 h 9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92" h="942">
                <a:moveTo>
                  <a:pt x="109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707"/>
                  <a:pt x="0" y="707"/>
                  <a:pt x="0" y="707"/>
                </a:cubicBezTo>
                <a:cubicBezTo>
                  <a:pt x="285" y="815"/>
                  <a:pt x="924" y="942"/>
                  <a:pt x="1092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814D6CD-ED30-4368-BA8F-89CD7FCBCC52}"/>
              </a:ext>
            </a:extLst>
          </p:cNvPr>
          <p:cNvSpPr/>
          <p:nvPr/>
        </p:nvSpPr>
        <p:spPr>
          <a:xfrm>
            <a:off x="3697356" y="1026507"/>
            <a:ext cx="4797286" cy="4797286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id="{D1B66C16-478B-4E70-BE55-075D3F98FC09}"/>
              </a:ext>
            </a:extLst>
          </p:cNvPr>
          <p:cNvSpPr>
            <a:spLocks/>
          </p:cNvSpPr>
          <p:nvPr/>
        </p:nvSpPr>
        <p:spPr bwMode="auto">
          <a:xfrm>
            <a:off x="-1" y="-7697"/>
            <a:ext cx="5387964" cy="4645957"/>
          </a:xfrm>
          <a:custGeom>
            <a:avLst/>
            <a:gdLst>
              <a:gd name="T0" fmla="*/ 1092 w 1092"/>
              <a:gd name="T1" fmla="*/ 0 h 942"/>
              <a:gd name="T2" fmla="*/ 0 w 1092"/>
              <a:gd name="T3" fmla="*/ 0 h 942"/>
              <a:gd name="T4" fmla="*/ 0 w 1092"/>
              <a:gd name="T5" fmla="*/ 707 h 942"/>
              <a:gd name="T6" fmla="*/ 1092 w 1092"/>
              <a:gd name="T7" fmla="*/ 0 h 9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92" h="942">
                <a:moveTo>
                  <a:pt x="109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707"/>
                  <a:pt x="0" y="707"/>
                  <a:pt x="0" y="707"/>
                </a:cubicBezTo>
                <a:cubicBezTo>
                  <a:pt x="285" y="815"/>
                  <a:pt x="924" y="942"/>
                  <a:pt x="1092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914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9" name="Slide Number Placeholder 8">
            <a:extLst>
              <a:ext uri="{FF2B5EF4-FFF2-40B4-BE49-F238E27FC236}">
                <a16:creationId xmlns:a16="http://schemas.microsoft.com/office/drawing/2014/main" id="{87BE08AA-533C-4C35-8DA8-B27EFD680F5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CA38D4-8514-408B-9F66-E86175DB57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650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CD046DE-87C7-44C2-9D05-99BF3023DE9A}"/>
              </a:ext>
            </a:extLst>
          </p:cNvPr>
          <p:cNvSpPr/>
          <p:nvPr/>
        </p:nvSpPr>
        <p:spPr>
          <a:xfrm>
            <a:off x="0" y="2007507"/>
            <a:ext cx="12192000" cy="371543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6973761C-D6AC-472F-9A37-CC22F4F55A0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Welcome Message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02C682C3-38A6-4403-A9D9-8012CA49E53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sp>
        <p:nvSpPr>
          <p:cNvPr id="19" name="Teardrop 18">
            <a:extLst>
              <a:ext uri="{FF2B5EF4-FFF2-40B4-BE49-F238E27FC236}">
                <a16:creationId xmlns:a16="http://schemas.microsoft.com/office/drawing/2014/main" id="{FF85D6A5-3CED-434D-9516-578F145284AF}"/>
              </a:ext>
            </a:extLst>
          </p:cNvPr>
          <p:cNvSpPr/>
          <p:nvPr/>
        </p:nvSpPr>
        <p:spPr>
          <a:xfrm>
            <a:off x="1611910" y="2542574"/>
            <a:ext cx="2645296" cy="2645296"/>
          </a:xfrm>
          <a:prstGeom prst="teardrop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4DE475C-843B-4F00-8360-76599964B52D}"/>
              </a:ext>
            </a:extLst>
          </p:cNvPr>
          <p:cNvGrpSpPr/>
          <p:nvPr/>
        </p:nvGrpSpPr>
        <p:grpSpPr>
          <a:xfrm>
            <a:off x="5463469" y="2542705"/>
            <a:ext cx="5116621" cy="2463976"/>
            <a:chOff x="5089977" y="2692548"/>
            <a:chExt cx="5116621" cy="2463976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1998AD9-D145-42CD-AA46-9CAD6215E701}"/>
                </a:ext>
              </a:extLst>
            </p:cNvPr>
            <p:cNvGrpSpPr/>
            <p:nvPr/>
          </p:nvGrpSpPr>
          <p:grpSpPr>
            <a:xfrm>
              <a:off x="5089977" y="2692548"/>
              <a:ext cx="4540957" cy="1472904"/>
              <a:chOff x="5089977" y="2610585"/>
              <a:chExt cx="4540957" cy="1472904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7E73845-D9A2-49C3-8CCD-AF6EF2DCC7DA}"/>
                  </a:ext>
                </a:extLst>
              </p:cNvPr>
              <p:cNvSpPr txBox="1"/>
              <p:nvPr/>
            </p:nvSpPr>
            <p:spPr>
              <a:xfrm>
                <a:off x="5089977" y="2610585"/>
                <a:ext cx="2335784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500" b="1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JOHN DEO</a:t>
                </a: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83ACA57B-A247-4095-9BFD-A131BDA46AE8}"/>
                  </a:ext>
                </a:extLst>
              </p:cNvPr>
              <p:cNvSpPr/>
              <p:nvPr/>
            </p:nvSpPr>
            <p:spPr>
              <a:xfrm>
                <a:off x="5089977" y="3087639"/>
                <a:ext cx="4540957" cy="99585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800"/>
                  </a:lnSpc>
                </a:pPr>
                <a:r>
                  <a:rPr lang="en-US" sz="1200" b="1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 is simply dummy text of the printing and typesetting industry. Lorem Ipsum has been the industry's standard book. It has software like Aldus PageMaker including versions of Lorem Ipsum.</a:t>
                </a: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7F641ECC-255D-4832-A7B6-69220857CFFF}"/>
                </a:ext>
              </a:extLst>
            </p:cNvPr>
            <p:cNvGrpSpPr/>
            <p:nvPr/>
          </p:nvGrpSpPr>
          <p:grpSpPr>
            <a:xfrm>
              <a:off x="5100763" y="4482479"/>
              <a:ext cx="5105835" cy="674045"/>
              <a:chOff x="3291862" y="3029792"/>
              <a:chExt cx="5105835" cy="674045"/>
            </a:xfrm>
          </p:grpSpPr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2B2451AE-49CA-4351-9D6E-20E49F9CA0AB}"/>
                  </a:ext>
                </a:extLst>
              </p:cNvPr>
              <p:cNvGrpSpPr/>
              <p:nvPr/>
            </p:nvGrpSpPr>
            <p:grpSpPr>
              <a:xfrm>
                <a:off x="3363857" y="3397975"/>
                <a:ext cx="958829" cy="305862"/>
                <a:chOff x="4052943" y="5412792"/>
                <a:chExt cx="958829" cy="305862"/>
              </a:xfrm>
            </p:grpSpPr>
            <p:grpSp>
              <p:nvGrpSpPr>
                <p:cNvPr id="28" name="Group 27">
                  <a:extLst>
                    <a:ext uri="{FF2B5EF4-FFF2-40B4-BE49-F238E27FC236}">
                      <a16:creationId xmlns:a16="http://schemas.microsoft.com/office/drawing/2014/main" id="{DF391056-FD63-4B86-B69F-1EBBC5EF0742}"/>
                    </a:ext>
                  </a:extLst>
                </p:cNvPr>
                <p:cNvGrpSpPr/>
                <p:nvPr/>
              </p:nvGrpSpPr>
              <p:grpSpPr>
                <a:xfrm>
                  <a:off x="4052943" y="5412793"/>
                  <a:ext cx="305861" cy="305861"/>
                  <a:chOff x="1324575" y="5760204"/>
                  <a:chExt cx="305861" cy="305861"/>
                </a:xfrm>
              </p:grpSpPr>
              <p:sp>
                <p:nvSpPr>
                  <p:cNvPr id="37" name="Oval 36">
                    <a:extLst>
                      <a:ext uri="{FF2B5EF4-FFF2-40B4-BE49-F238E27FC236}">
                        <a16:creationId xmlns:a16="http://schemas.microsoft.com/office/drawing/2014/main" id="{3ED8AB59-A5FC-4263-90B9-217911149A7A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latin typeface="Roboto Slab" pitchFamily="2" charset="0"/>
                      <a:ea typeface="Roboto Slab" pitchFamily="2" charset="0"/>
                    </a:endParaRPr>
                  </a:p>
                </p:txBody>
              </p:sp>
              <p:sp>
                <p:nvSpPr>
                  <p:cNvPr id="38" name="AutoShape 1">
                    <a:extLst>
                      <a:ext uri="{FF2B5EF4-FFF2-40B4-BE49-F238E27FC236}">
                        <a16:creationId xmlns:a16="http://schemas.microsoft.com/office/drawing/2014/main" id="{5C3DB264-D5FE-441D-A703-D295794D4EB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>
                      <a:latin typeface="Roboto Slab" pitchFamily="2" charset="0"/>
                      <a:ea typeface="Roboto Slab" pitchFamily="2" charset="0"/>
                    </a:endParaRPr>
                  </a:p>
                </p:txBody>
              </p:sp>
            </p:grpSp>
            <p:grpSp>
              <p:nvGrpSpPr>
                <p:cNvPr id="30" name="Group 29">
                  <a:extLst>
                    <a:ext uri="{FF2B5EF4-FFF2-40B4-BE49-F238E27FC236}">
                      <a16:creationId xmlns:a16="http://schemas.microsoft.com/office/drawing/2014/main" id="{3BFC623D-0604-46C5-BD6C-3772DD036A1B}"/>
                    </a:ext>
                  </a:extLst>
                </p:cNvPr>
                <p:cNvGrpSpPr/>
                <p:nvPr/>
              </p:nvGrpSpPr>
              <p:grpSpPr>
                <a:xfrm>
                  <a:off x="4379427" y="5412793"/>
                  <a:ext cx="305861" cy="305861"/>
                  <a:chOff x="1684215" y="5760204"/>
                  <a:chExt cx="305861" cy="305861"/>
                </a:xfrm>
              </p:grpSpPr>
              <p:sp>
                <p:nvSpPr>
                  <p:cNvPr id="35" name="Oval 34">
                    <a:extLst>
                      <a:ext uri="{FF2B5EF4-FFF2-40B4-BE49-F238E27FC236}">
                        <a16:creationId xmlns:a16="http://schemas.microsoft.com/office/drawing/2014/main" id="{198F2C6B-340E-4DC7-811A-391209C3A5FF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latin typeface="Roboto Slab" pitchFamily="2" charset="0"/>
                      <a:ea typeface="Roboto Slab" pitchFamily="2" charset="0"/>
                    </a:endParaRPr>
                  </a:p>
                </p:txBody>
              </p:sp>
              <p:sp>
                <p:nvSpPr>
                  <p:cNvPr id="36" name="AutoShape 21">
                    <a:extLst>
                      <a:ext uri="{FF2B5EF4-FFF2-40B4-BE49-F238E27FC236}">
                        <a16:creationId xmlns:a16="http://schemas.microsoft.com/office/drawing/2014/main" id="{06DAA86A-7167-45FF-A653-3FB0BDE2D0A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>
                      <a:latin typeface="Roboto Slab" pitchFamily="2" charset="0"/>
                      <a:ea typeface="Roboto Slab" pitchFamily="2" charset="0"/>
                    </a:endParaRPr>
                  </a:p>
                </p:txBody>
              </p:sp>
            </p:grpSp>
            <p:grpSp>
              <p:nvGrpSpPr>
                <p:cNvPr id="32" name="Group 31">
                  <a:extLst>
                    <a:ext uri="{FF2B5EF4-FFF2-40B4-BE49-F238E27FC236}">
                      <a16:creationId xmlns:a16="http://schemas.microsoft.com/office/drawing/2014/main" id="{30D0A4D2-B488-4229-9033-E83307C34CA8}"/>
                    </a:ext>
                  </a:extLst>
                </p:cNvPr>
                <p:cNvGrpSpPr/>
                <p:nvPr/>
              </p:nvGrpSpPr>
              <p:grpSpPr>
                <a:xfrm>
                  <a:off x="4705911" y="5412792"/>
                  <a:ext cx="305861" cy="305861"/>
                  <a:chOff x="2177216" y="5760204"/>
                  <a:chExt cx="305861" cy="305861"/>
                </a:xfrm>
              </p:grpSpPr>
              <p:sp>
                <p:nvSpPr>
                  <p:cNvPr id="33" name="Oval 32">
                    <a:extLst>
                      <a:ext uri="{FF2B5EF4-FFF2-40B4-BE49-F238E27FC236}">
                        <a16:creationId xmlns:a16="http://schemas.microsoft.com/office/drawing/2014/main" id="{0D07038F-BA2B-4021-B87A-AA51D6AFBCF5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latin typeface="Roboto Slab" pitchFamily="2" charset="0"/>
                      <a:ea typeface="Roboto Slab" pitchFamily="2" charset="0"/>
                    </a:endParaRPr>
                  </a:p>
                </p:txBody>
              </p:sp>
              <p:sp>
                <p:nvSpPr>
                  <p:cNvPr id="34" name="AutoShape 18">
                    <a:extLst>
                      <a:ext uri="{FF2B5EF4-FFF2-40B4-BE49-F238E27FC236}">
                        <a16:creationId xmlns:a16="http://schemas.microsoft.com/office/drawing/2014/main" id="{DF10D22A-8CD2-4BEC-BB6E-50706BC34E9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 dirty="0">
                      <a:latin typeface="Roboto Slab" pitchFamily="2" charset="0"/>
                      <a:ea typeface="Roboto Slab" pitchFamily="2" charset="0"/>
                    </a:endParaRPr>
                  </a:p>
                </p:txBody>
              </p:sp>
            </p:grpSp>
          </p:grp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2ED6E56D-4C34-4DB6-BC6A-25BE78DA36FB}"/>
                  </a:ext>
                </a:extLst>
              </p:cNvPr>
              <p:cNvSpPr txBox="1"/>
              <p:nvPr/>
            </p:nvSpPr>
            <p:spPr>
              <a:xfrm>
                <a:off x="3291862" y="3029792"/>
                <a:ext cx="510583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spc="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Roboto Slab" pitchFamily="2" charset="0"/>
                    <a:ea typeface="Roboto Slab" pitchFamily="2" charset="0"/>
                  </a:rPr>
                  <a:t>www.website/ fb/ you tube/company name.com</a:t>
                </a:r>
              </a:p>
            </p:txBody>
          </p:sp>
        </p:grp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A4877B16-65B3-45CC-80F3-DDEAB625785C}"/>
                </a:ext>
              </a:extLst>
            </p:cNvPr>
            <p:cNvCxnSpPr/>
            <p:nvPr/>
          </p:nvCxnSpPr>
          <p:spPr>
            <a:xfrm>
              <a:off x="5190539" y="4302191"/>
              <a:ext cx="632345" cy="0"/>
            </a:xfrm>
            <a:prstGeom prst="line">
              <a:avLst/>
            </a:prstGeom>
            <a:ln w="381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Placeholder 43">
            <a:extLst>
              <a:ext uri="{FF2B5EF4-FFF2-40B4-BE49-F238E27FC236}">
                <a16:creationId xmlns:a16="http://schemas.microsoft.com/office/drawing/2014/main" id="{26E43DF9-9A4E-4C5E-A15F-1B1183BC2EF0}"/>
              </a:ext>
            </a:extLst>
          </p:cNvPr>
          <p:cNvPicPr>
            <a:picLocks noGrp="1" noChangeAspect="1"/>
          </p:cNvPicPr>
          <p:nvPr>
            <p:ph type="pic" sz="quarter" idx="208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41392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F30BA500-93D7-4399-896A-4D93A3690D90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5" b="7835"/>
          <a:stretch>
            <a:fillRect/>
          </a:stretch>
        </p:blipFill>
        <p:spPr/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E627BDE-E595-4ED7-B7E4-CF7F2B7D65C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42BF85E-5AB3-47C1-B55C-BD75866EB6E9}"/>
              </a:ext>
            </a:extLst>
          </p:cNvPr>
          <p:cNvSpPr/>
          <p:nvPr/>
        </p:nvSpPr>
        <p:spPr>
          <a:xfrm>
            <a:off x="11327674" y="0"/>
            <a:ext cx="391886" cy="83275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4B09B53-FB37-4154-8D60-010FF9FBCF12}"/>
              </a:ext>
            </a:extLst>
          </p:cNvPr>
          <p:cNvGrpSpPr/>
          <p:nvPr/>
        </p:nvGrpSpPr>
        <p:grpSpPr>
          <a:xfrm>
            <a:off x="3981479" y="2838534"/>
            <a:ext cx="4229043" cy="1180933"/>
            <a:chOff x="3981479" y="2417618"/>
            <a:chExt cx="4229043" cy="118093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0276DA8-A32F-4D95-8719-A752E3A71C60}"/>
                </a:ext>
              </a:extLst>
            </p:cNvPr>
            <p:cNvSpPr/>
            <p:nvPr/>
          </p:nvSpPr>
          <p:spPr>
            <a:xfrm>
              <a:off x="3981479" y="2684919"/>
              <a:ext cx="4229043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Welcome Message</a:t>
              </a:r>
              <a:endParaRPr lang="en-US" sz="3500" dirty="0">
                <a:solidFill>
                  <a:schemeClr val="bg1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4400790-C3F5-4E6F-A52D-0926CD7C0A12}"/>
                </a:ext>
              </a:extLst>
            </p:cNvPr>
            <p:cNvSpPr/>
            <p:nvPr/>
          </p:nvSpPr>
          <p:spPr>
            <a:xfrm>
              <a:off x="3981479" y="2417618"/>
              <a:ext cx="4229043" cy="1180933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ED20318E-C427-40E4-98C4-DA28E6340ABA}"/>
              </a:ext>
            </a:extLst>
          </p:cNvPr>
          <p:cNvSpPr/>
          <p:nvPr/>
        </p:nvSpPr>
        <p:spPr>
          <a:xfrm>
            <a:off x="9105900" y="-7696"/>
            <a:ext cx="3086100" cy="302577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0" name="Picture Placeholder 49">
            <a:extLst>
              <a:ext uri="{FF2B5EF4-FFF2-40B4-BE49-F238E27FC236}">
                <a16:creationId xmlns:a16="http://schemas.microsoft.com/office/drawing/2014/main" id="{02EEEFDC-474F-4CAC-9836-3BE878D9029C}"/>
              </a:ext>
            </a:extLst>
          </p:cNvPr>
          <p:cNvPicPr>
            <a:picLocks noGrp="1" noChangeAspect="1"/>
          </p:cNvPicPr>
          <p:nvPr>
            <p:ph type="pic" sz="quarter" idx="2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64" b="5164"/>
          <a:stretch>
            <a:fillRect/>
          </a:stretch>
        </p:blipFill>
        <p:spPr/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AACD9FE3-A5EC-47F6-87F5-3292FEA4C7EB}"/>
              </a:ext>
            </a:extLst>
          </p:cNvPr>
          <p:cNvSpPr/>
          <p:nvPr/>
        </p:nvSpPr>
        <p:spPr>
          <a:xfrm>
            <a:off x="11327674" y="4122"/>
            <a:ext cx="391886" cy="82451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8" name="Picture Placeholder 47">
            <a:extLst>
              <a:ext uri="{FF2B5EF4-FFF2-40B4-BE49-F238E27FC236}">
                <a16:creationId xmlns:a16="http://schemas.microsoft.com/office/drawing/2014/main" id="{C0ECBBC7-2FE2-46B8-BC14-85CF3B3CEE7F}"/>
              </a:ext>
            </a:extLst>
          </p:cNvPr>
          <p:cNvPicPr>
            <a:picLocks noGrp="1" noChangeAspect="1"/>
          </p:cNvPicPr>
          <p:nvPr>
            <p:ph type="pic" sz="quarter" idx="20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4" r="15894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6881167-02D6-4817-8D47-96560D23CFB6}"/>
              </a:ext>
            </a:extLst>
          </p:cNvPr>
          <p:cNvSpPr/>
          <p:nvPr/>
        </p:nvSpPr>
        <p:spPr>
          <a:xfrm>
            <a:off x="776190" y="1316446"/>
            <a:ext cx="2145139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500" b="1" dirty="0">
                <a:latin typeface="Roboto Slab" pitchFamily="2" charset="0"/>
                <a:ea typeface="Roboto Slab" pitchFamily="2" charset="0"/>
              </a:rPr>
              <a:t>About Us</a:t>
            </a:r>
            <a:endParaRPr lang="en-US" sz="35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E9D2D95-C634-4DE8-A803-D7813F5A62D7}"/>
              </a:ext>
            </a:extLst>
          </p:cNvPr>
          <p:cNvSpPr/>
          <p:nvPr/>
        </p:nvSpPr>
        <p:spPr>
          <a:xfrm>
            <a:off x="776190" y="1947388"/>
            <a:ext cx="4351292" cy="1188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text Aldus PageMaker including versions of Lorem Ipsum.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94FFFF4-0968-4948-9CEA-D18FB786F240}"/>
              </a:ext>
            </a:extLst>
          </p:cNvPr>
          <p:cNvSpPr/>
          <p:nvPr/>
        </p:nvSpPr>
        <p:spPr>
          <a:xfrm>
            <a:off x="5923640" y="-7696"/>
            <a:ext cx="3086100" cy="30257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5">
            <a:extLst>
              <a:ext uri="{FF2B5EF4-FFF2-40B4-BE49-F238E27FC236}">
                <a16:creationId xmlns:a16="http://schemas.microsoft.com/office/drawing/2014/main" id="{CC46388A-D5F8-4FE8-8ED3-79F1E461F155}"/>
              </a:ext>
            </a:extLst>
          </p:cNvPr>
          <p:cNvSpPr>
            <a:spLocks/>
          </p:cNvSpPr>
          <p:nvPr/>
        </p:nvSpPr>
        <p:spPr bwMode="auto">
          <a:xfrm>
            <a:off x="0" y="-7696"/>
            <a:ext cx="1787704" cy="1541509"/>
          </a:xfrm>
          <a:custGeom>
            <a:avLst/>
            <a:gdLst>
              <a:gd name="T0" fmla="*/ 1092 w 1092"/>
              <a:gd name="T1" fmla="*/ 0 h 942"/>
              <a:gd name="T2" fmla="*/ 0 w 1092"/>
              <a:gd name="T3" fmla="*/ 0 h 942"/>
              <a:gd name="T4" fmla="*/ 0 w 1092"/>
              <a:gd name="T5" fmla="*/ 707 h 942"/>
              <a:gd name="T6" fmla="*/ 1092 w 1092"/>
              <a:gd name="T7" fmla="*/ 0 h 9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92" h="942">
                <a:moveTo>
                  <a:pt x="109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707"/>
                  <a:pt x="0" y="707"/>
                  <a:pt x="0" y="707"/>
                </a:cubicBezTo>
                <a:cubicBezTo>
                  <a:pt x="285" y="815"/>
                  <a:pt x="924" y="942"/>
                  <a:pt x="1092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8309A8B-3FD6-4133-AA93-E5D586104E6B}"/>
              </a:ext>
            </a:extLst>
          </p:cNvPr>
          <p:cNvGrpSpPr/>
          <p:nvPr/>
        </p:nvGrpSpPr>
        <p:grpSpPr>
          <a:xfrm>
            <a:off x="6371986" y="688182"/>
            <a:ext cx="2189408" cy="1634015"/>
            <a:chOff x="-4084883" y="1866216"/>
            <a:chExt cx="2189408" cy="1634015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DB63F75C-251A-4271-A8DA-4559CEDEBFF0}"/>
                </a:ext>
              </a:extLst>
            </p:cNvPr>
            <p:cNvSpPr txBox="1"/>
            <p:nvPr/>
          </p:nvSpPr>
          <p:spPr>
            <a:xfrm>
              <a:off x="-3375060" y="1866216"/>
              <a:ext cx="769763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solidFill>
                    <a:schemeClr val="bg1"/>
                  </a:solidFill>
                  <a:latin typeface="FontAwesome" pitchFamily="50" charset="0"/>
                </a:rPr>
                <a:t></a:t>
              </a:r>
              <a:endParaRPr lang="en-US" sz="4500" dirty="0">
                <a:solidFill>
                  <a:schemeClr val="bg1"/>
                </a:solidFill>
                <a:latin typeface="FontAwesome" pitchFamily="50" charset="0"/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B1AA1EFF-2C63-40C3-AD08-947BF92E2F5D}"/>
                </a:ext>
              </a:extLst>
            </p:cNvPr>
            <p:cNvGrpSpPr/>
            <p:nvPr/>
          </p:nvGrpSpPr>
          <p:grpSpPr>
            <a:xfrm>
              <a:off x="-4084883" y="2652813"/>
              <a:ext cx="2189408" cy="847418"/>
              <a:chOff x="-4084883" y="2652813"/>
              <a:chExt cx="2189408" cy="847418"/>
            </a:xfrm>
          </p:grpSpPr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F4B6DAC8-CD21-4396-8F7F-548971C3686B}"/>
                  </a:ext>
                </a:extLst>
              </p:cNvPr>
              <p:cNvSpPr/>
              <p:nvPr/>
            </p:nvSpPr>
            <p:spPr>
              <a:xfrm>
                <a:off x="-4084883" y="2966046"/>
                <a:ext cx="2189408" cy="5341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 is simply the industry's printer book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917E7776-602A-4332-80BC-457555D933D8}"/>
                  </a:ext>
                </a:extLst>
              </p:cNvPr>
              <p:cNvSpPr txBox="1"/>
              <p:nvPr/>
            </p:nvSpPr>
            <p:spPr>
              <a:xfrm>
                <a:off x="-3534037" y="2652813"/>
                <a:ext cx="10807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err="1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Trave</a:t>
                </a:r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 0l</a:t>
                </a:r>
              </a:p>
            </p:txBody>
          </p:sp>
        </p:grp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C5EAD15-5399-48F6-9A81-8D4D654A4DD6}"/>
              </a:ext>
            </a:extLst>
          </p:cNvPr>
          <p:cNvGrpSpPr/>
          <p:nvPr/>
        </p:nvGrpSpPr>
        <p:grpSpPr>
          <a:xfrm>
            <a:off x="9554246" y="691992"/>
            <a:ext cx="2189408" cy="1626395"/>
            <a:chOff x="-1928423" y="2392057"/>
            <a:chExt cx="2189408" cy="1626395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3F879B4-D25F-45B5-9DD0-2B89A7ECBA9D}"/>
                </a:ext>
              </a:extLst>
            </p:cNvPr>
            <p:cNvSpPr txBox="1"/>
            <p:nvPr/>
          </p:nvSpPr>
          <p:spPr>
            <a:xfrm>
              <a:off x="-1301154" y="2392057"/>
              <a:ext cx="934871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solidFill>
                    <a:schemeClr val="bg1"/>
                  </a:solidFill>
                  <a:latin typeface="FontAwesome" pitchFamily="50" charset="0"/>
                </a:rPr>
                <a:t></a:t>
              </a:r>
              <a:endParaRPr lang="en-US" sz="4500" dirty="0">
                <a:solidFill>
                  <a:schemeClr val="bg1"/>
                </a:solidFill>
                <a:latin typeface="FontAwesome" pitchFamily="50" charset="0"/>
              </a:endParaRPr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3CCBB4AF-5F4C-4F89-BF9E-D9CD3A627942}"/>
                </a:ext>
              </a:extLst>
            </p:cNvPr>
            <p:cNvGrpSpPr/>
            <p:nvPr/>
          </p:nvGrpSpPr>
          <p:grpSpPr>
            <a:xfrm>
              <a:off x="-1928423" y="3171034"/>
              <a:ext cx="2189408" cy="847418"/>
              <a:chOff x="-4084883" y="2652813"/>
              <a:chExt cx="2189408" cy="847418"/>
            </a:xfrm>
          </p:grpSpPr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6539B2FA-EBD2-4A12-B32B-BC0EF5766C90}"/>
                  </a:ext>
                </a:extLst>
              </p:cNvPr>
              <p:cNvSpPr/>
              <p:nvPr/>
            </p:nvSpPr>
            <p:spPr>
              <a:xfrm>
                <a:off x="-4084883" y="2966046"/>
                <a:ext cx="2189408" cy="5341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 is simply the industry's printer book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DA2EEF4A-17A0-4E47-BF54-D5DDD6443D34}"/>
                  </a:ext>
                </a:extLst>
              </p:cNvPr>
              <p:cNvSpPr txBox="1"/>
              <p:nvPr/>
            </p:nvSpPr>
            <p:spPr>
              <a:xfrm>
                <a:off x="-3561288" y="2652813"/>
                <a:ext cx="113524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err="1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Trave</a:t>
                </a:r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 02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48585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6D6C4849-E2B8-4256-A57D-8826A6619798}"/>
              </a:ext>
            </a:extLst>
          </p:cNvPr>
          <p:cNvPicPr>
            <a:picLocks noGrp="1" noChangeAspect="1"/>
          </p:cNvPicPr>
          <p:nvPr>
            <p:ph type="pic" sz="quarter" idx="209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661" b="9661"/>
          <a:stretch>
            <a:fillRect/>
          </a:stretch>
        </p:blipFill>
        <p:spPr>
          <a:xfrm>
            <a:off x="0" y="2043113"/>
            <a:ext cx="12192000" cy="2459037"/>
          </a:xfr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08C237A-602B-4B33-BD4E-0BA0B0E5B8E8}"/>
              </a:ext>
            </a:extLst>
          </p:cNvPr>
          <p:cNvSpPr/>
          <p:nvPr/>
        </p:nvSpPr>
        <p:spPr>
          <a:xfrm>
            <a:off x="0" y="2043583"/>
            <a:ext cx="12192000" cy="2457900"/>
          </a:xfrm>
          <a:prstGeom prst="rect">
            <a:avLst/>
          </a:prstGeom>
          <a:solidFill>
            <a:schemeClr val="tx2">
              <a:lumMod val="50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0EFF6FB-DD53-4470-9FE3-C4302A94012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About us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BFE8719F-7B16-4CCB-ADD3-9775617C7BFB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DD4812C-EECE-4485-A5A9-BC6C20B644C9}"/>
              </a:ext>
            </a:extLst>
          </p:cNvPr>
          <p:cNvGrpSpPr/>
          <p:nvPr/>
        </p:nvGrpSpPr>
        <p:grpSpPr>
          <a:xfrm>
            <a:off x="4172632" y="2453095"/>
            <a:ext cx="2189408" cy="1626395"/>
            <a:chOff x="-1928423" y="2392057"/>
            <a:chExt cx="2189408" cy="1626395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798C30A-F25D-408A-A9E8-25F9E9C517D5}"/>
                </a:ext>
              </a:extLst>
            </p:cNvPr>
            <p:cNvSpPr txBox="1"/>
            <p:nvPr/>
          </p:nvSpPr>
          <p:spPr>
            <a:xfrm>
              <a:off x="-1301154" y="2392057"/>
              <a:ext cx="934871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solidFill>
                    <a:schemeClr val="bg1"/>
                  </a:solidFill>
                  <a:latin typeface="FontAwesome" pitchFamily="50" charset="0"/>
                </a:rPr>
                <a:t></a:t>
              </a:r>
              <a:endParaRPr lang="en-US" sz="4500" dirty="0">
                <a:solidFill>
                  <a:schemeClr val="bg1"/>
                </a:solidFill>
                <a:latin typeface="FontAwesome" pitchFamily="50" charset="0"/>
              </a:endParaRP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8CEE4B9A-8325-4BF1-8373-55D7F3765A60}"/>
                </a:ext>
              </a:extLst>
            </p:cNvPr>
            <p:cNvGrpSpPr/>
            <p:nvPr/>
          </p:nvGrpSpPr>
          <p:grpSpPr>
            <a:xfrm>
              <a:off x="-1928423" y="3171034"/>
              <a:ext cx="2189408" cy="847418"/>
              <a:chOff x="-4084883" y="2652813"/>
              <a:chExt cx="2189408" cy="847418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69F7289-BC8C-44D8-BA94-731D38427A42}"/>
                  </a:ext>
                </a:extLst>
              </p:cNvPr>
              <p:cNvSpPr/>
              <p:nvPr/>
            </p:nvSpPr>
            <p:spPr>
              <a:xfrm>
                <a:off x="-4084883" y="2966046"/>
                <a:ext cx="2189408" cy="5341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 is simply the industry's printer book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E835157-A93F-4D93-92FE-DFF75F717AAB}"/>
                  </a:ext>
                </a:extLst>
              </p:cNvPr>
              <p:cNvSpPr txBox="1"/>
              <p:nvPr/>
            </p:nvSpPr>
            <p:spPr>
              <a:xfrm>
                <a:off x="-3534037" y="2652813"/>
                <a:ext cx="10807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err="1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Trave</a:t>
                </a:r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 0l</a:t>
                </a:r>
              </a:p>
            </p:txBody>
          </p:sp>
        </p:grp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BB3F743-55A2-4BA3-AF50-A71A58DEBD65}"/>
              </a:ext>
            </a:extLst>
          </p:cNvPr>
          <p:cNvGrpSpPr/>
          <p:nvPr/>
        </p:nvGrpSpPr>
        <p:grpSpPr>
          <a:xfrm>
            <a:off x="6704963" y="2455526"/>
            <a:ext cx="2189408" cy="1634015"/>
            <a:chOff x="9089544" y="4273173"/>
            <a:chExt cx="2189408" cy="1634015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F0C8105-3B53-4FE2-B583-48F888FF9DA8}"/>
                </a:ext>
              </a:extLst>
            </p:cNvPr>
            <p:cNvSpPr txBox="1"/>
            <p:nvPr/>
          </p:nvSpPr>
          <p:spPr>
            <a:xfrm>
              <a:off x="9799367" y="4273173"/>
              <a:ext cx="769763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solidFill>
                    <a:schemeClr val="bg1"/>
                  </a:solidFill>
                  <a:latin typeface="FontAwesome" pitchFamily="50" charset="0"/>
                </a:rPr>
                <a:t></a:t>
              </a:r>
              <a:endParaRPr lang="en-US" sz="4500" dirty="0">
                <a:solidFill>
                  <a:schemeClr val="bg1"/>
                </a:solidFill>
                <a:latin typeface="FontAwesome" pitchFamily="50" charset="0"/>
              </a:endParaRP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60D076AA-3FBE-4746-AC72-8DCE386700C3}"/>
                </a:ext>
              </a:extLst>
            </p:cNvPr>
            <p:cNvGrpSpPr/>
            <p:nvPr/>
          </p:nvGrpSpPr>
          <p:grpSpPr>
            <a:xfrm>
              <a:off x="9089544" y="5059770"/>
              <a:ext cx="2189408" cy="847418"/>
              <a:chOff x="-4084883" y="2652813"/>
              <a:chExt cx="2189408" cy="847418"/>
            </a:xfrm>
          </p:grpSpPr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27B15D42-6E8B-46AC-814A-357B1810B3F6}"/>
                  </a:ext>
                </a:extLst>
              </p:cNvPr>
              <p:cNvSpPr/>
              <p:nvPr/>
            </p:nvSpPr>
            <p:spPr>
              <a:xfrm>
                <a:off x="-4084883" y="2966046"/>
                <a:ext cx="2189408" cy="5341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 is simply the industry's printer book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37818F0F-D09A-4F86-A7B1-B7E9839ABDEC}"/>
                  </a:ext>
                </a:extLst>
              </p:cNvPr>
              <p:cNvSpPr txBox="1"/>
              <p:nvPr/>
            </p:nvSpPr>
            <p:spPr>
              <a:xfrm>
                <a:off x="-3561288" y="2652813"/>
                <a:ext cx="113524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err="1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Trave</a:t>
                </a:r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 02</a:t>
                </a:r>
              </a:p>
            </p:txBody>
          </p:sp>
        </p:grp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634D530-6027-4BFF-A3A8-A5402253B353}"/>
              </a:ext>
            </a:extLst>
          </p:cNvPr>
          <p:cNvGrpSpPr/>
          <p:nvPr/>
        </p:nvGrpSpPr>
        <p:grpSpPr>
          <a:xfrm>
            <a:off x="9237294" y="2459336"/>
            <a:ext cx="2189408" cy="1626395"/>
            <a:chOff x="7298404" y="-258841"/>
            <a:chExt cx="2189408" cy="1626395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315E8F1-BA05-46E7-BB38-7892C931E7F3}"/>
                </a:ext>
              </a:extLst>
            </p:cNvPr>
            <p:cNvSpPr txBox="1"/>
            <p:nvPr/>
          </p:nvSpPr>
          <p:spPr>
            <a:xfrm>
              <a:off x="7925673" y="-258841"/>
              <a:ext cx="811441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solidFill>
                    <a:schemeClr val="bg1"/>
                  </a:solidFill>
                  <a:latin typeface="FontAwesome" pitchFamily="50" charset="0"/>
                </a:rPr>
                <a:t></a:t>
              </a:r>
              <a:endParaRPr lang="en-US" sz="4500" dirty="0">
                <a:solidFill>
                  <a:schemeClr val="bg1"/>
                </a:solidFill>
                <a:latin typeface="FontAwesome" pitchFamily="50" charset="0"/>
              </a:endParaRP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CFB78EEB-29B7-4E94-8C3D-F415939A4E92}"/>
                </a:ext>
              </a:extLst>
            </p:cNvPr>
            <p:cNvGrpSpPr/>
            <p:nvPr/>
          </p:nvGrpSpPr>
          <p:grpSpPr>
            <a:xfrm>
              <a:off x="7298404" y="520136"/>
              <a:ext cx="2189408" cy="847418"/>
              <a:chOff x="-4084883" y="2652813"/>
              <a:chExt cx="2189408" cy="847418"/>
            </a:xfrm>
          </p:grpSpPr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CABDE3CD-3AF8-44E9-9773-952655B97C9B}"/>
                  </a:ext>
                </a:extLst>
              </p:cNvPr>
              <p:cNvSpPr/>
              <p:nvPr/>
            </p:nvSpPr>
            <p:spPr>
              <a:xfrm>
                <a:off x="-4084883" y="2966046"/>
                <a:ext cx="2189408" cy="5341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 is simply the industry's printer book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4855D50F-1C45-4C38-8F94-3856B47FBF44}"/>
                  </a:ext>
                </a:extLst>
              </p:cNvPr>
              <p:cNvSpPr txBox="1"/>
              <p:nvPr/>
            </p:nvSpPr>
            <p:spPr>
              <a:xfrm>
                <a:off x="-3559685" y="2652813"/>
                <a:ext cx="11320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err="1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Trave</a:t>
                </a:r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 03</a:t>
                </a:r>
              </a:p>
            </p:txBody>
          </p:sp>
        </p:grp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CF4E7373-B985-4DD9-8F4E-1CC89BE368E9}"/>
              </a:ext>
            </a:extLst>
          </p:cNvPr>
          <p:cNvSpPr/>
          <p:nvPr/>
        </p:nvSpPr>
        <p:spPr>
          <a:xfrm>
            <a:off x="1435175" y="5123228"/>
            <a:ext cx="9321650" cy="906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software like Aldus PageMaker including versions of Lorem Ipsum.</a:t>
            </a:r>
          </a:p>
        </p:txBody>
      </p:sp>
      <p:pic>
        <p:nvPicPr>
          <p:cNvPr id="42" name="Picture Placeholder 41">
            <a:extLst>
              <a:ext uri="{FF2B5EF4-FFF2-40B4-BE49-F238E27FC236}">
                <a16:creationId xmlns:a16="http://schemas.microsoft.com/office/drawing/2014/main" id="{7B185F30-124B-4145-A8A1-CBE876F7CCF6}"/>
              </a:ext>
            </a:extLst>
          </p:cNvPr>
          <p:cNvPicPr>
            <a:picLocks noGrp="1" noChangeAspect="1"/>
          </p:cNvPicPr>
          <p:nvPr>
            <p:ph type="pic" sz="quarter" idx="208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59" b="1965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29617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F93CD2C5-F6B3-4672-A2D1-FB89061AB364}"/>
              </a:ext>
            </a:extLst>
          </p:cNvPr>
          <p:cNvPicPr>
            <a:picLocks noGrp="1" noChangeAspect="1"/>
          </p:cNvPicPr>
          <p:nvPr>
            <p:ph type="pic" sz="quarter" idx="20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97" r="11397"/>
          <a:stretch>
            <a:fillRect/>
          </a:stretch>
        </p:blipFill>
        <p:spPr/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B4BE6E38-1562-4592-ADA8-416E5CCEFBCC}"/>
              </a:ext>
            </a:extLst>
          </p:cNvPr>
          <p:cNvPicPr>
            <a:picLocks noGrp="1" noChangeAspect="1"/>
          </p:cNvPicPr>
          <p:nvPr>
            <p:ph type="pic" sz="quarter" idx="20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59" r="13059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67A87A5C-23C4-432E-A27F-D210858D556F}"/>
              </a:ext>
            </a:extLst>
          </p:cNvPr>
          <p:cNvPicPr>
            <a:picLocks noGrp="1" noChangeAspect="1"/>
          </p:cNvPicPr>
          <p:nvPr>
            <p:ph type="pic" sz="quarter" idx="21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97" r="11397"/>
          <a:stretch>
            <a:fillRect/>
          </a:stretch>
        </p:blipFill>
        <p:spPr/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CCEFE8-7933-4D57-AEDA-05297F929FF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Services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0E46B2-53AE-4E52-B0AD-24B333046F8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8FC65C0-B2ED-432F-B80B-6E429ABC7B92}"/>
              </a:ext>
            </a:extLst>
          </p:cNvPr>
          <p:cNvSpPr/>
          <p:nvPr/>
        </p:nvSpPr>
        <p:spPr>
          <a:xfrm>
            <a:off x="138888" y="5191719"/>
            <a:ext cx="4003422" cy="995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text Aldus PageMaker including versions of Lorem Ipsum.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69BCF24-FEAE-4F2B-BE6E-80FC66E35C3A}"/>
              </a:ext>
            </a:extLst>
          </p:cNvPr>
          <p:cNvSpPr/>
          <p:nvPr/>
        </p:nvSpPr>
        <p:spPr>
          <a:xfrm>
            <a:off x="4196863" y="5191719"/>
            <a:ext cx="4003422" cy="995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text Aldus PageMaker including versions of Lorem Ipsum.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0602AB5-17C4-4155-929D-FF4EDDA8A537}"/>
              </a:ext>
            </a:extLst>
          </p:cNvPr>
          <p:cNvSpPr/>
          <p:nvPr/>
        </p:nvSpPr>
        <p:spPr>
          <a:xfrm>
            <a:off x="8254838" y="5191719"/>
            <a:ext cx="4003422" cy="995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text Aldus PageMaker including versions of Lorem Ipsum.</a:t>
            </a:r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2E1867B3-1E63-4FE9-ABAE-29A341FD50AB}"/>
              </a:ext>
            </a:extLst>
          </p:cNvPr>
          <p:cNvPicPr>
            <a:picLocks noGrp="1" noChangeAspect="1"/>
          </p:cNvPicPr>
          <p:nvPr>
            <p:ph type="pic" sz="quarter" idx="20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78" r="41778"/>
          <a:stretch>
            <a:fillRect/>
          </a:stretch>
        </p:blipFill>
        <p:spPr/>
      </p:pic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8215DB2D-0E3A-409C-9975-26997B94D39C}"/>
              </a:ext>
            </a:extLst>
          </p:cNvPr>
          <p:cNvPicPr>
            <a:picLocks noGrp="1" noChangeAspect="1"/>
          </p:cNvPicPr>
          <p:nvPr>
            <p:ph type="pic" sz="quarter" idx="20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89" r="36289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D54583B-A718-4438-B164-BE2BDF3678F0}"/>
              </a:ext>
            </a:extLst>
          </p:cNvPr>
          <p:cNvGrpSpPr/>
          <p:nvPr/>
        </p:nvGrpSpPr>
        <p:grpSpPr>
          <a:xfrm>
            <a:off x="6096000" y="900321"/>
            <a:ext cx="4880426" cy="5057359"/>
            <a:chOff x="6862266" y="693504"/>
            <a:chExt cx="4880426" cy="5057359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F968A56-147D-4497-A863-02DA12443F59}"/>
                </a:ext>
              </a:extLst>
            </p:cNvPr>
            <p:cNvSpPr/>
            <p:nvPr/>
          </p:nvSpPr>
          <p:spPr>
            <a:xfrm>
              <a:off x="6862266" y="693504"/>
              <a:ext cx="2767104" cy="1156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4000"/>
                </a:lnSpc>
              </a:pPr>
              <a:r>
                <a:rPr lang="en-US" sz="5000" b="1" dirty="0">
                  <a:latin typeface="Roboto Slab" pitchFamily="2" charset="0"/>
                  <a:ea typeface="Roboto Slab" pitchFamily="2" charset="0"/>
                </a:rPr>
                <a:t>Our </a:t>
              </a:r>
            </a:p>
            <a:p>
              <a:pPr>
                <a:lnSpc>
                  <a:spcPts val="4000"/>
                </a:lnSpc>
              </a:pPr>
              <a:r>
                <a:rPr lang="en-US" sz="5000" b="1" dirty="0">
                  <a:latin typeface="Roboto Slab" pitchFamily="2" charset="0"/>
                  <a:ea typeface="Roboto Slab" pitchFamily="2" charset="0"/>
                </a:rPr>
                <a:t>Services</a:t>
              </a:r>
              <a:endParaRPr lang="en-US" sz="5000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B2FFDB0-7C15-4D20-9596-09F14ED6BFBF}"/>
                </a:ext>
              </a:extLst>
            </p:cNvPr>
            <p:cNvSpPr/>
            <p:nvPr/>
          </p:nvSpPr>
          <p:spPr>
            <a:xfrm>
              <a:off x="6862266" y="1986886"/>
              <a:ext cx="4003422" cy="7650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dummy text of the printing and typesetting industry. Lorem Ipsum has been the including versions of Lorem Ipsum.</a:t>
              </a: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B4F2B41-1A1A-4D82-9851-6549302C51F6}"/>
                </a:ext>
              </a:extLst>
            </p:cNvPr>
            <p:cNvGrpSpPr/>
            <p:nvPr/>
          </p:nvGrpSpPr>
          <p:grpSpPr>
            <a:xfrm>
              <a:off x="6862266" y="3249124"/>
              <a:ext cx="4880426" cy="2501739"/>
              <a:chOff x="660946" y="3712261"/>
              <a:chExt cx="4880426" cy="2501739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FC16B538-08DE-4A42-B583-DE1A3224DABB}"/>
                  </a:ext>
                </a:extLst>
              </p:cNvPr>
              <p:cNvGrpSpPr/>
              <p:nvPr/>
            </p:nvGrpSpPr>
            <p:grpSpPr>
              <a:xfrm>
                <a:off x="660947" y="3712261"/>
                <a:ext cx="4880425" cy="1099972"/>
                <a:chOff x="5773723" y="2631344"/>
                <a:chExt cx="4880425" cy="1099972"/>
              </a:xfrm>
            </p:grpSpPr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19EA80B6-3359-4793-B91A-CAB8C990951A}"/>
                    </a:ext>
                  </a:extLst>
                </p:cNvPr>
                <p:cNvSpPr/>
                <p:nvPr/>
              </p:nvSpPr>
              <p:spPr>
                <a:xfrm>
                  <a:off x="6665103" y="2966298"/>
                  <a:ext cx="3989045" cy="76501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ts val="1800"/>
                    </a:lnSpc>
                  </a:pPr>
                  <a:r>
                    <a:rPr lang="en-US" sz="1200" dirty="0">
                      <a:latin typeface="Roboto Slab" pitchFamily="2" charset="0"/>
                      <a:ea typeface="Roboto Slab" pitchFamily="2" charset="0"/>
                      <a:cs typeface="Lato" panose="020F0502020204030203" pitchFamily="34" charset="0"/>
                    </a:rPr>
                    <a:t>Lorem Ipsum is simply dummy text of the printing and typesetting industry. Lorem Ipsum has been the industry's printer book</a:t>
                  </a:r>
                </a:p>
              </p:txBody>
            </p:sp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5A1B1A8F-86AB-4A77-802C-D3FDED800799}"/>
                    </a:ext>
                  </a:extLst>
                </p:cNvPr>
                <p:cNvSpPr txBox="1"/>
                <p:nvPr/>
              </p:nvSpPr>
              <p:spPr>
                <a:xfrm>
                  <a:off x="5773723" y="2639039"/>
                  <a:ext cx="720724" cy="7848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4500" b="1" dirty="0">
                      <a:solidFill>
                        <a:schemeClr val="accent6"/>
                      </a:solidFill>
                      <a:latin typeface="FontAwesome" pitchFamily="50" charset="0"/>
                    </a:rPr>
                    <a:t></a:t>
                  </a:r>
                  <a:endParaRPr lang="en-US" sz="4500" dirty="0">
                    <a:solidFill>
                      <a:schemeClr val="accent6"/>
                    </a:solidFill>
                    <a:latin typeface="FontAwesome" pitchFamily="50" charset="0"/>
                  </a:endParaRPr>
                </a:p>
              </p:txBody>
            </p:sp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E80E9890-C893-4428-B097-9A00917480B1}"/>
                    </a:ext>
                  </a:extLst>
                </p:cNvPr>
                <p:cNvSpPr txBox="1"/>
                <p:nvPr/>
              </p:nvSpPr>
              <p:spPr>
                <a:xfrm>
                  <a:off x="6638955" y="2631344"/>
                  <a:ext cx="1178529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b="1" dirty="0" err="1">
                      <a:solidFill>
                        <a:schemeClr val="accent6"/>
                      </a:solidFill>
                      <a:latin typeface="Roboto Slab" pitchFamily="2" charset="0"/>
                      <a:ea typeface="Roboto Slab" pitchFamily="2" charset="0"/>
                    </a:rPr>
                    <a:t>Trave</a:t>
                  </a:r>
                  <a:r>
                    <a:rPr lang="en-US" sz="2000" b="1" dirty="0">
                      <a:solidFill>
                        <a:schemeClr val="accent6"/>
                      </a:solidFill>
                      <a:latin typeface="Roboto Slab" pitchFamily="2" charset="0"/>
                      <a:ea typeface="Roboto Slab" pitchFamily="2" charset="0"/>
                    </a:rPr>
                    <a:t> 0l</a:t>
                  </a:r>
                </a:p>
              </p:txBody>
            </p: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6DD31F96-8F1F-492E-8707-E9EF82F4E019}"/>
                  </a:ext>
                </a:extLst>
              </p:cNvPr>
              <p:cNvGrpSpPr/>
              <p:nvPr/>
            </p:nvGrpSpPr>
            <p:grpSpPr>
              <a:xfrm>
                <a:off x="660946" y="5157055"/>
                <a:ext cx="4880426" cy="1056945"/>
                <a:chOff x="5773722" y="4433485"/>
                <a:chExt cx="4880426" cy="1056945"/>
              </a:xfrm>
            </p:grpSpPr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9CD7CBD2-F411-4E4B-A36A-DD5CC42BC6FC}"/>
                    </a:ext>
                  </a:extLst>
                </p:cNvPr>
                <p:cNvSpPr/>
                <p:nvPr/>
              </p:nvSpPr>
              <p:spPr>
                <a:xfrm>
                  <a:off x="6665103" y="4725412"/>
                  <a:ext cx="3989045" cy="76501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ts val="1800"/>
                    </a:lnSpc>
                  </a:pPr>
                  <a:r>
                    <a:rPr lang="en-US" sz="1200" dirty="0">
                      <a:latin typeface="Roboto Slab" pitchFamily="2" charset="0"/>
                      <a:ea typeface="Roboto Slab" pitchFamily="2" charset="0"/>
                      <a:cs typeface="Lato" panose="020F0502020204030203" pitchFamily="34" charset="0"/>
                    </a:rPr>
                    <a:t>Lorem Ipsum is simply dummy text of the printing and typesetting industry. Lorem Ipsum has been the industry's printer book</a:t>
                  </a:r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99004E57-39A9-4C13-A245-AD51AF0983D6}"/>
                    </a:ext>
                  </a:extLst>
                </p:cNvPr>
                <p:cNvSpPr txBox="1"/>
                <p:nvPr/>
              </p:nvSpPr>
              <p:spPr>
                <a:xfrm>
                  <a:off x="5773722" y="4486997"/>
                  <a:ext cx="853119" cy="7848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4500" b="1" dirty="0">
                      <a:solidFill>
                        <a:schemeClr val="accent5"/>
                      </a:solidFill>
                      <a:latin typeface="FontAwesome" pitchFamily="50" charset="0"/>
                    </a:rPr>
                    <a:t></a:t>
                  </a:r>
                  <a:endParaRPr lang="en-US" sz="4500" dirty="0">
                    <a:solidFill>
                      <a:schemeClr val="accent5"/>
                    </a:solidFill>
                    <a:latin typeface="FontAwesome" pitchFamily="50" charset="0"/>
                  </a:endParaRPr>
                </a:p>
              </p:txBody>
            </p: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4AC7D88A-BE44-4C40-9927-09A57D801C40}"/>
                    </a:ext>
                  </a:extLst>
                </p:cNvPr>
                <p:cNvSpPr txBox="1"/>
                <p:nvPr/>
              </p:nvSpPr>
              <p:spPr>
                <a:xfrm>
                  <a:off x="6638955" y="4433485"/>
                  <a:ext cx="1237839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b="1" dirty="0" err="1">
                      <a:solidFill>
                        <a:schemeClr val="accent5"/>
                      </a:solidFill>
                      <a:latin typeface="Roboto Slab" pitchFamily="2" charset="0"/>
                      <a:ea typeface="Roboto Slab" pitchFamily="2" charset="0"/>
                    </a:rPr>
                    <a:t>Trave</a:t>
                  </a:r>
                  <a:r>
                    <a:rPr lang="en-US" sz="2000" b="1" dirty="0">
                      <a:solidFill>
                        <a:schemeClr val="accent5"/>
                      </a:solidFill>
                      <a:latin typeface="Roboto Slab" pitchFamily="2" charset="0"/>
                      <a:ea typeface="Roboto Slab" pitchFamily="2" charset="0"/>
                    </a:rPr>
                    <a:t> 02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0543443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DCE8B199-103D-4B3D-A7EE-563305FE96C2}"/>
              </a:ext>
            </a:extLst>
          </p:cNvPr>
          <p:cNvPicPr>
            <a:picLocks noGrp="1" noChangeAspect="1"/>
          </p:cNvPicPr>
          <p:nvPr>
            <p:ph type="pic" sz="quarter" idx="208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" r="23014"/>
          <a:stretch/>
        </p:blipFill>
        <p:spPr>
          <a:xfrm>
            <a:off x="1115785" y="1722214"/>
            <a:ext cx="4880429" cy="4344757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6171106-54EB-4D34-BACF-77A3E0987B3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Services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6EE03F-C93E-4550-AEB0-6C7D2497AA2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  <a:p>
            <a:endParaRPr lang="en-US" sz="14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BFCD81D-07F6-4693-99D2-B19C15623A0F}"/>
              </a:ext>
            </a:extLst>
          </p:cNvPr>
          <p:cNvSpPr/>
          <p:nvPr/>
        </p:nvSpPr>
        <p:spPr>
          <a:xfrm>
            <a:off x="6195785" y="1722214"/>
            <a:ext cx="4880429" cy="434475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D0E0447-A523-4D2E-BD91-0E993BB6FCE5}"/>
              </a:ext>
            </a:extLst>
          </p:cNvPr>
          <p:cNvSpPr/>
          <p:nvPr/>
        </p:nvSpPr>
        <p:spPr>
          <a:xfrm>
            <a:off x="6896380" y="3029806"/>
            <a:ext cx="3479238" cy="23167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software like Aldus PageMaker including versions of Lorem Ipsum.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B9E98EC-3165-402D-A862-F324B2BA836B}"/>
              </a:ext>
            </a:extLst>
          </p:cNvPr>
          <p:cNvSpPr/>
          <p:nvPr/>
        </p:nvSpPr>
        <p:spPr>
          <a:xfrm>
            <a:off x="6896380" y="2442655"/>
            <a:ext cx="1992853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500" b="1" dirty="0">
                <a:latin typeface="Roboto Slab" pitchFamily="2" charset="0"/>
                <a:ea typeface="Roboto Slab" pitchFamily="2" charset="0"/>
              </a:rPr>
              <a:t>Services</a:t>
            </a:r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108457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24069</TotalTime>
  <Words>384</Words>
  <Application>Microsoft Office PowerPoint</Application>
  <PresentationFormat>Widescreen</PresentationFormat>
  <Paragraphs>126</Paragraphs>
  <Slides>16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Arial</vt:lpstr>
      <vt:lpstr>Bebas</vt:lpstr>
      <vt:lpstr>Calibri</vt:lpstr>
      <vt:lpstr>FontAwesome</vt:lpstr>
      <vt:lpstr>Lato</vt:lpstr>
      <vt:lpstr>Montserrat</vt:lpstr>
      <vt:lpstr>Roboto</vt:lpstr>
      <vt:lpstr>Roboto Slab</vt:lpstr>
      <vt:lpstr>Office Theme</vt:lpstr>
      <vt:lpstr>PowerPoint Presentation</vt:lpstr>
      <vt:lpstr>PowerPoint Presentation</vt:lpstr>
      <vt:lpstr>Welcome Message</vt:lpstr>
      <vt:lpstr>PowerPoint Presentation</vt:lpstr>
      <vt:lpstr>PowerPoint Presentation</vt:lpstr>
      <vt:lpstr>Our About us</vt:lpstr>
      <vt:lpstr>Our Services</vt:lpstr>
      <vt:lpstr>PowerPoint Presentation</vt:lpstr>
      <vt:lpstr>Our Services</vt:lpstr>
      <vt:lpstr>Our Team</vt:lpstr>
      <vt:lpstr>Our Team</vt:lpstr>
      <vt:lpstr>Our Portfolilo</vt:lpstr>
      <vt:lpstr>Our Portfolio</vt:lpstr>
      <vt:lpstr>Our Portfolio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Sunar</cp:lastModifiedBy>
  <cp:revision>3562</cp:revision>
  <dcterms:created xsi:type="dcterms:W3CDTF">2017-07-18T09:08:44Z</dcterms:created>
  <dcterms:modified xsi:type="dcterms:W3CDTF">2018-08-07T07:42:37Z</dcterms:modified>
</cp:coreProperties>
</file>