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71" r:id="rId4"/>
    <p:sldId id="259" r:id="rId5"/>
    <p:sldId id="273" r:id="rId6"/>
    <p:sldId id="261" r:id="rId7"/>
    <p:sldId id="268" r:id="rId8"/>
    <p:sldId id="265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d Shopon Ahmed" initials="MSA" lastIdx="2" clrIdx="0">
    <p:extLst>
      <p:ext uri="{19B8F6BF-5375-455C-9EA6-DF929625EA0E}">
        <p15:presenceInfo xmlns:p15="http://schemas.microsoft.com/office/powerpoint/2012/main" userId="Md Shopon Ahm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404040"/>
    <a:srgbClr val="D9EBBC"/>
    <a:srgbClr val="003049"/>
    <a:srgbClr val="006092"/>
    <a:srgbClr val="EF4630"/>
    <a:srgbClr val="FFD400"/>
    <a:srgbClr val="44C8F5"/>
    <a:srgbClr val="9FCD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897" autoAdjust="0"/>
    <p:restoredTop sz="94664" autoAdjust="0"/>
  </p:normalViewPr>
  <p:slideViewPr>
    <p:cSldViewPr snapToGrid="0" snapToObjects="1">
      <p:cViewPr>
        <p:scale>
          <a:sx n="50" d="100"/>
          <a:sy n="50" d="100"/>
        </p:scale>
        <p:origin x="930" y="666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8D6F2-E7A9-4186-B939-AF782802AFFF}" type="datetimeFigureOut">
              <a:rPr lang="en-US" smtClean="0"/>
              <a:t>10/3/2017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E459-DDA6-4E08-8F22-2D449EDC7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79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2AF6-38B0-7044-93A0-AA3DA2AACD63}" type="datetimeFigureOut">
              <a:rPr lang="en-US" smtClean="0"/>
              <a:t>10/3/2017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A45-01EC-124A-B966-E49293B05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21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44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90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227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726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91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300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93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27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756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4EB49824-EE30-41BB-BF14-3A867C0050D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0100" y="838200"/>
            <a:ext cx="4724400" cy="3676650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68020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C4F51252-E6A8-4CD5-982C-3AD93619062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32779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F2EEC52-4FAD-4CFE-8546-6BC7D844B3E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78729" y="0"/>
            <a:ext cx="5413272" cy="6858000"/>
          </a:xfrm>
          <a:custGeom>
            <a:avLst/>
            <a:gdLst>
              <a:gd name="connsiteX0" fmla="*/ 453173 w 5413272"/>
              <a:gd name="connsiteY0" fmla="*/ 0 h 6858000"/>
              <a:gd name="connsiteX1" fmla="*/ 5127522 w 5413272"/>
              <a:gd name="connsiteY1" fmla="*/ 0 h 6858000"/>
              <a:gd name="connsiteX2" fmla="*/ 5413272 w 5413272"/>
              <a:gd name="connsiteY2" fmla="*/ 0 h 6858000"/>
              <a:gd name="connsiteX3" fmla="*/ 5413272 w 5413272"/>
              <a:gd name="connsiteY3" fmla="*/ 6858000 h 6858000"/>
              <a:gd name="connsiteX4" fmla="*/ 5127522 w 5413272"/>
              <a:gd name="connsiteY4" fmla="*/ 6858000 h 6858000"/>
              <a:gd name="connsiteX5" fmla="*/ 453173 w 5413272"/>
              <a:gd name="connsiteY5" fmla="*/ 6858000 h 6858000"/>
              <a:gd name="connsiteX6" fmla="*/ 536700 w 5413272"/>
              <a:gd name="connsiteY6" fmla="*/ 6784702 h 6858000"/>
              <a:gd name="connsiteX7" fmla="*/ 0 w 5413272"/>
              <a:gd name="connsiteY7" fmla="*/ 3429000 h 6858000"/>
              <a:gd name="connsiteX8" fmla="*/ 536700 w 5413272"/>
              <a:gd name="connsiteY8" fmla="*/ 732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3272" h="6858000">
                <a:moveTo>
                  <a:pt x="453173" y="0"/>
                </a:moveTo>
                <a:lnTo>
                  <a:pt x="5127522" y="0"/>
                </a:lnTo>
                <a:lnTo>
                  <a:pt x="5413272" y="0"/>
                </a:lnTo>
                <a:lnTo>
                  <a:pt x="5413272" y="6858000"/>
                </a:lnTo>
                <a:lnTo>
                  <a:pt x="5127522" y="6858000"/>
                </a:lnTo>
                <a:lnTo>
                  <a:pt x="453173" y="6858000"/>
                </a:lnTo>
                <a:lnTo>
                  <a:pt x="536700" y="6784702"/>
                </a:lnTo>
                <a:cubicBezTo>
                  <a:pt x="1252300" y="6045311"/>
                  <a:pt x="1252300" y="4187351"/>
                  <a:pt x="0" y="3429000"/>
                </a:cubicBezTo>
                <a:cubicBezTo>
                  <a:pt x="1252300" y="2670649"/>
                  <a:pt x="1252300" y="812690"/>
                  <a:pt x="536700" y="7329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764321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F815C5A-70AF-4411-8261-6CDF853052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0541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presentation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FEAE5E-BD33-4910-9960-F7F6A39C3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594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F815C5A-70AF-4411-8261-6CDF853052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0541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presentation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FEAE5E-BD33-4910-9960-F7F6A39C3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7FEA5E0-A886-41CE-8C89-B0C37DF2803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72349" y="3352800"/>
            <a:ext cx="3981449" cy="2641543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9116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F815C5A-70AF-4411-8261-6CDF853052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054100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latin typeface="PT Sans" panose="020B0503020203020204" pitchFamily="34" charset="0"/>
                <a:ea typeface="PT Sans" panose="020B0503020203020204" pitchFamily="34" charset="0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presentation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FEAE5E-BD33-4910-9960-F7F6A39C3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515072D-7CA6-4775-968E-510EF0AD74E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28697" y="1958620"/>
            <a:ext cx="2625573" cy="2574278"/>
          </a:xfrm>
          <a:custGeom>
            <a:avLst/>
            <a:gdLst>
              <a:gd name="connsiteX0" fmla="*/ 622242 w 2625573"/>
              <a:gd name="connsiteY0" fmla="*/ 85 h 2574278"/>
              <a:gd name="connsiteX1" fmla="*/ 1312787 w 2625573"/>
              <a:gd name="connsiteY1" fmla="*/ 619352 h 2574278"/>
              <a:gd name="connsiteX2" fmla="*/ 1312787 w 2625573"/>
              <a:gd name="connsiteY2" fmla="*/ 2574278 h 2574278"/>
              <a:gd name="connsiteX3" fmla="*/ 622242 w 2625573"/>
              <a:gd name="connsiteY3" fmla="*/ 85 h 257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5573" h="2574278">
                <a:moveTo>
                  <a:pt x="622242" y="85"/>
                </a:moveTo>
                <a:cubicBezTo>
                  <a:pt x="882761" y="4620"/>
                  <a:pt x="1160059" y="191712"/>
                  <a:pt x="1312787" y="619352"/>
                </a:cubicBezTo>
                <a:cubicBezTo>
                  <a:pt x="1855822" y="-901146"/>
                  <a:pt x="3973659" y="619352"/>
                  <a:pt x="1312787" y="2574278"/>
                </a:cubicBezTo>
                <a:cubicBezTo>
                  <a:pt x="-599715" y="1169175"/>
                  <a:pt x="-43528" y="-11502"/>
                  <a:pt x="622242" y="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D4E4BF5-4356-4E52-A831-F0EDFC1A91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74544" y="1926330"/>
            <a:ext cx="2625573" cy="2574278"/>
          </a:xfrm>
          <a:custGeom>
            <a:avLst/>
            <a:gdLst>
              <a:gd name="connsiteX0" fmla="*/ 622242 w 2625573"/>
              <a:gd name="connsiteY0" fmla="*/ 85 h 2574278"/>
              <a:gd name="connsiteX1" fmla="*/ 1312787 w 2625573"/>
              <a:gd name="connsiteY1" fmla="*/ 619352 h 2574278"/>
              <a:gd name="connsiteX2" fmla="*/ 1312787 w 2625573"/>
              <a:gd name="connsiteY2" fmla="*/ 2574278 h 2574278"/>
              <a:gd name="connsiteX3" fmla="*/ 622242 w 2625573"/>
              <a:gd name="connsiteY3" fmla="*/ 85 h 257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5573" h="2574278">
                <a:moveTo>
                  <a:pt x="622242" y="85"/>
                </a:moveTo>
                <a:cubicBezTo>
                  <a:pt x="882761" y="4620"/>
                  <a:pt x="1160059" y="191712"/>
                  <a:pt x="1312787" y="619352"/>
                </a:cubicBezTo>
                <a:cubicBezTo>
                  <a:pt x="1855822" y="-901146"/>
                  <a:pt x="3973659" y="619352"/>
                  <a:pt x="1312787" y="2574278"/>
                </a:cubicBezTo>
                <a:cubicBezTo>
                  <a:pt x="-599715" y="1169175"/>
                  <a:pt x="-43528" y="-11502"/>
                  <a:pt x="622242" y="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3AB8CB4-75F1-4EE0-A278-CB1B6DAA6BB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10888" y="1926330"/>
            <a:ext cx="2625573" cy="2574278"/>
          </a:xfrm>
          <a:custGeom>
            <a:avLst/>
            <a:gdLst>
              <a:gd name="connsiteX0" fmla="*/ 622242 w 2625573"/>
              <a:gd name="connsiteY0" fmla="*/ 85 h 2574278"/>
              <a:gd name="connsiteX1" fmla="*/ 1312787 w 2625573"/>
              <a:gd name="connsiteY1" fmla="*/ 619352 h 2574278"/>
              <a:gd name="connsiteX2" fmla="*/ 1312787 w 2625573"/>
              <a:gd name="connsiteY2" fmla="*/ 2574278 h 2574278"/>
              <a:gd name="connsiteX3" fmla="*/ 622242 w 2625573"/>
              <a:gd name="connsiteY3" fmla="*/ 85 h 257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5573" h="2574278">
                <a:moveTo>
                  <a:pt x="622242" y="85"/>
                </a:moveTo>
                <a:cubicBezTo>
                  <a:pt x="882761" y="4620"/>
                  <a:pt x="1160059" y="191712"/>
                  <a:pt x="1312787" y="619352"/>
                </a:cubicBezTo>
                <a:cubicBezTo>
                  <a:pt x="1855822" y="-901146"/>
                  <a:pt x="3973659" y="619352"/>
                  <a:pt x="1312787" y="2574278"/>
                </a:cubicBezTo>
                <a:cubicBezTo>
                  <a:pt x="-599715" y="1169175"/>
                  <a:pt x="-43528" y="-11502"/>
                  <a:pt x="622242" y="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3EEDAA5-802E-4A25-B509-52C5508C45A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47232" y="1926330"/>
            <a:ext cx="2625573" cy="2574278"/>
          </a:xfrm>
          <a:custGeom>
            <a:avLst/>
            <a:gdLst>
              <a:gd name="connsiteX0" fmla="*/ 622242 w 2625573"/>
              <a:gd name="connsiteY0" fmla="*/ 85 h 2574278"/>
              <a:gd name="connsiteX1" fmla="*/ 1312787 w 2625573"/>
              <a:gd name="connsiteY1" fmla="*/ 619352 h 2574278"/>
              <a:gd name="connsiteX2" fmla="*/ 1312787 w 2625573"/>
              <a:gd name="connsiteY2" fmla="*/ 2574278 h 2574278"/>
              <a:gd name="connsiteX3" fmla="*/ 622242 w 2625573"/>
              <a:gd name="connsiteY3" fmla="*/ 85 h 257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5573" h="2574278">
                <a:moveTo>
                  <a:pt x="622242" y="85"/>
                </a:moveTo>
                <a:cubicBezTo>
                  <a:pt x="882761" y="4620"/>
                  <a:pt x="1160059" y="191712"/>
                  <a:pt x="1312787" y="619352"/>
                </a:cubicBezTo>
                <a:cubicBezTo>
                  <a:pt x="1855822" y="-901146"/>
                  <a:pt x="3973659" y="619352"/>
                  <a:pt x="1312787" y="2574278"/>
                </a:cubicBezTo>
                <a:cubicBezTo>
                  <a:pt x="-599715" y="1169175"/>
                  <a:pt x="-43528" y="-11502"/>
                  <a:pt x="622242" y="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67491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82298B-3BA0-4AC1-A3AD-794C1243F67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417486" y="1905604"/>
            <a:ext cx="3146979" cy="3085497"/>
          </a:xfrm>
          <a:custGeom>
            <a:avLst/>
            <a:gdLst>
              <a:gd name="connsiteX0" fmla="*/ 745811 w 3146979"/>
              <a:gd name="connsiteY0" fmla="*/ 102 h 3085497"/>
              <a:gd name="connsiteX1" fmla="*/ 1573490 w 3146979"/>
              <a:gd name="connsiteY1" fmla="*/ 742347 h 3085497"/>
              <a:gd name="connsiteX2" fmla="*/ 1573490 w 3146979"/>
              <a:gd name="connsiteY2" fmla="*/ 3085497 h 3085497"/>
              <a:gd name="connsiteX3" fmla="*/ 745811 w 3146979"/>
              <a:gd name="connsiteY3" fmla="*/ 102 h 308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6979" h="3085497">
                <a:moveTo>
                  <a:pt x="745811" y="102"/>
                </a:moveTo>
                <a:cubicBezTo>
                  <a:pt x="1058066" y="5536"/>
                  <a:pt x="1390432" y="229783"/>
                  <a:pt x="1573490" y="742347"/>
                </a:cubicBezTo>
                <a:cubicBezTo>
                  <a:pt x="2224365" y="-1080103"/>
                  <a:pt x="4762778" y="742347"/>
                  <a:pt x="1573490" y="3085497"/>
                </a:cubicBezTo>
                <a:cubicBezTo>
                  <a:pt x="-718811" y="1401358"/>
                  <a:pt x="-52172" y="-13787"/>
                  <a:pt x="745811" y="102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58401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26F4488-ABF3-4440-8621-1B94F4619CB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841826" y="1489074"/>
            <a:ext cx="1651700" cy="1651700"/>
          </a:xfrm>
          <a:custGeom>
            <a:avLst/>
            <a:gdLst>
              <a:gd name="connsiteX0" fmla="*/ 825850 w 1651700"/>
              <a:gd name="connsiteY0" fmla="*/ 0 h 1651700"/>
              <a:gd name="connsiteX1" fmla="*/ 1651700 w 1651700"/>
              <a:gd name="connsiteY1" fmla="*/ 825850 h 1651700"/>
              <a:gd name="connsiteX2" fmla="*/ 825850 w 1651700"/>
              <a:gd name="connsiteY2" fmla="*/ 1651700 h 1651700"/>
              <a:gd name="connsiteX3" fmla="*/ 0 w 1651700"/>
              <a:gd name="connsiteY3" fmla="*/ 825850 h 1651700"/>
              <a:gd name="connsiteX4" fmla="*/ 825850 w 1651700"/>
              <a:gd name="connsiteY4" fmla="*/ 0 h 165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700" h="1651700">
                <a:moveTo>
                  <a:pt x="825850" y="0"/>
                </a:moveTo>
                <a:cubicBezTo>
                  <a:pt x="1281954" y="0"/>
                  <a:pt x="1651700" y="369746"/>
                  <a:pt x="1651700" y="825850"/>
                </a:cubicBezTo>
                <a:cubicBezTo>
                  <a:pt x="1651700" y="1281954"/>
                  <a:pt x="1281954" y="1651700"/>
                  <a:pt x="825850" y="1651700"/>
                </a:cubicBezTo>
                <a:cubicBezTo>
                  <a:pt x="369746" y="1651700"/>
                  <a:pt x="0" y="1281954"/>
                  <a:pt x="0" y="825850"/>
                </a:cubicBezTo>
                <a:cubicBezTo>
                  <a:pt x="0" y="369746"/>
                  <a:pt x="369746" y="0"/>
                  <a:pt x="8258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11DAEB9-89F9-4FEC-845B-B5E17073FE6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70638" y="-7274"/>
            <a:ext cx="5821363" cy="6865274"/>
          </a:xfrm>
          <a:custGeom>
            <a:avLst/>
            <a:gdLst>
              <a:gd name="connsiteX0" fmla="*/ 0 w 5821363"/>
              <a:gd name="connsiteY0" fmla="*/ 0 h 6865274"/>
              <a:gd name="connsiteX1" fmla="*/ 5821363 w 5821363"/>
              <a:gd name="connsiteY1" fmla="*/ 0 h 6865274"/>
              <a:gd name="connsiteX2" fmla="*/ 5821363 w 5821363"/>
              <a:gd name="connsiteY2" fmla="*/ 6865274 h 6865274"/>
              <a:gd name="connsiteX3" fmla="*/ 5294313 w 5821363"/>
              <a:gd name="connsiteY3" fmla="*/ 6865274 h 686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1363" h="6865274">
                <a:moveTo>
                  <a:pt x="0" y="0"/>
                </a:moveTo>
                <a:lnTo>
                  <a:pt x="5821363" y="0"/>
                </a:lnTo>
                <a:lnTo>
                  <a:pt x="5821363" y="6865274"/>
                </a:lnTo>
                <a:lnTo>
                  <a:pt x="5294313" y="686527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97918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00" b="0" i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D6E760-C8B5-48FC-AA5A-529C09347C4D}"/>
              </a:ext>
            </a:extLst>
          </p:cNvPr>
          <p:cNvCxnSpPr>
            <a:cxnSpLocks/>
          </p:cNvCxnSpPr>
          <p:nvPr userDrawn="1"/>
        </p:nvCxnSpPr>
        <p:spPr>
          <a:xfrm>
            <a:off x="2590800" y="6284064"/>
            <a:ext cx="8153400" cy="0"/>
          </a:xfrm>
          <a:prstGeom prst="line">
            <a:avLst/>
          </a:prstGeom>
          <a:ln w="19050">
            <a:solidFill>
              <a:srgbClr val="0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838200" y="395693"/>
            <a:ext cx="10515600" cy="680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3D9ACD-F3C4-423C-8305-374000CE88C4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38202" y="5994344"/>
            <a:ext cx="1539530" cy="50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2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76" r:id="rId2"/>
    <p:sldLayoutId id="2147483774" r:id="rId3"/>
    <p:sldLayoutId id="2147483773" r:id="rId4"/>
    <p:sldLayoutId id="2147483769" r:id="rId5"/>
    <p:sldLayoutId id="2147483772" r:id="rId6"/>
    <p:sldLayoutId id="2147483775" r:id="rId7"/>
    <p:sldLayoutId id="2147483764" r:id="rId8"/>
    <p:sldLayoutId id="2147483763" r:id="rId9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i="0" kern="1200">
          <a:solidFill>
            <a:schemeClr val="tx1"/>
          </a:solidFill>
          <a:latin typeface="Open Sans Extrabold" panose="020B0906030804020204" pitchFamily="34" charset="0"/>
          <a:ea typeface="Open Sans Extrabold" panose="020B0906030804020204" pitchFamily="34" charset="0"/>
          <a:cs typeface="Open Sans Extrabold" panose="020B0906030804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PT Sans" panose="020B0503020203020204" pitchFamily="34" charset="0"/>
          <a:ea typeface="PT Sans" panose="020B05030202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590" name="Rectangle 2589">
            <a:extLst>
              <a:ext uri="{FF2B5EF4-FFF2-40B4-BE49-F238E27FC236}">
                <a16:creationId xmlns:a16="http://schemas.microsoft.com/office/drawing/2014/main" id="{408DAB8A-1CE5-43F9-8896-837427DE51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tx2">
                  <a:lumMod val="75000"/>
                </a:schemeClr>
              </a:gs>
              <a:gs pos="97000">
                <a:schemeClr val="tx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08" name="Group 2807">
            <a:extLst>
              <a:ext uri="{FF2B5EF4-FFF2-40B4-BE49-F238E27FC236}">
                <a16:creationId xmlns:a16="http://schemas.microsoft.com/office/drawing/2014/main" id="{4BA148A5-B3C9-4B38-AAF6-488240E0C4AA}"/>
              </a:ext>
            </a:extLst>
          </p:cNvPr>
          <p:cNvGrpSpPr/>
          <p:nvPr/>
        </p:nvGrpSpPr>
        <p:grpSpPr>
          <a:xfrm>
            <a:off x="0" y="0"/>
            <a:ext cx="12188826" cy="6845301"/>
            <a:chOff x="14062075" y="-2468563"/>
            <a:chExt cx="12188826" cy="6845301"/>
          </a:xfrm>
          <a:solidFill>
            <a:schemeClr val="tx2">
              <a:lumMod val="50000"/>
              <a:alpha val="15000"/>
            </a:schemeClr>
          </a:solidFill>
        </p:grpSpPr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8C718BCA-2766-42F2-A8A1-C0E2798C5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2150" y="-2468563"/>
              <a:ext cx="158750" cy="160338"/>
            </a:xfrm>
            <a:custGeom>
              <a:avLst/>
              <a:gdLst>
                <a:gd name="T0" fmla="*/ 42 w 100"/>
                <a:gd name="T1" fmla="*/ 0 h 101"/>
                <a:gd name="T2" fmla="*/ 0 w 100"/>
                <a:gd name="T3" fmla="*/ 0 h 101"/>
                <a:gd name="T4" fmla="*/ 100 w 100"/>
                <a:gd name="T5" fmla="*/ 101 h 101"/>
                <a:gd name="T6" fmla="*/ 100 w 100"/>
                <a:gd name="T7" fmla="*/ 59 h 101"/>
                <a:gd name="T8" fmla="*/ 42 w 10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42" y="0"/>
                  </a:moveTo>
                  <a:lnTo>
                    <a:pt x="0" y="0"/>
                  </a:lnTo>
                  <a:lnTo>
                    <a:pt x="100" y="101"/>
                  </a:lnTo>
                  <a:lnTo>
                    <a:pt x="100" y="59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374F1BBC-F073-4943-BD0F-C5EBA7748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2150" y="-2468563"/>
              <a:ext cx="158750" cy="160338"/>
            </a:xfrm>
            <a:custGeom>
              <a:avLst/>
              <a:gdLst>
                <a:gd name="T0" fmla="*/ 42 w 100"/>
                <a:gd name="T1" fmla="*/ 0 h 101"/>
                <a:gd name="T2" fmla="*/ 0 w 100"/>
                <a:gd name="T3" fmla="*/ 0 h 101"/>
                <a:gd name="T4" fmla="*/ 100 w 100"/>
                <a:gd name="T5" fmla="*/ 101 h 101"/>
                <a:gd name="T6" fmla="*/ 100 w 100"/>
                <a:gd name="T7" fmla="*/ 59 h 101"/>
                <a:gd name="T8" fmla="*/ 42 w 100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1">
                  <a:moveTo>
                    <a:pt x="42" y="0"/>
                  </a:moveTo>
                  <a:lnTo>
                    <a:pt x="0" y="0"/>
                  </a:lnTo>
                  <a:lnTo>
                    <a:pt x="100" y="101"/>
                  </a:lnTo>
                  <a:lnTo>
                    <a:pt x="100" y="59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1">
              <a:extLst>
                <a:ext uri="{FF2B5EF4-FFF2-40B4-BE49-F238E27FC236}">
                  <a16:creationId xmlns:a16="http://schemas.microsoft.com/office/drawing/2014/main" id="{04633218-B152-4BA3-A251-F02EE0D4A7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25" y="-2468563"/>
              <a:ext cx="358775" cy="352425"/>
            </a:xfrm>
            <a:custGeom>
              <a:avLst/>
              <a:gdLst>
                <a:gd name="T0" fmla="*/ 42 w 226"/>
                <a:gd name="T1" fmla="*/ 0 h 222"/>
                <a:gd name="T2" fmla="*/ 0 w 226"/>
                <a:gd name="T3" fmla="*/ 0 h 222"/>
                <a:gd name="T4" fmla="*/ 226 w 226"/>
                <a:gd name="T5" fmla="*/ 222 h 222"/>
                <a:gd name="T6" fmla="*/ 226 w 226"/>
                <a:gd name="T7" fmla="*/ 182 h 222"/>
                <a:gd name="T8" fmla="*/ 42 w 22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22">
                  <a:moveTo>
                    <a:pt x="42" y="0"/>
                  </a:moveTo>
                  <a:lnTo>
                    <a:pt x="0" y="0"/>
                  </a:lnTo>
                  <a:lnTo>
                    <a:pt x="226" y="222"/>
                  </a:lnTo>
                  <a:lnTo>
                    <a:pt x="226" y="18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22">
              <a:extLst>
                <a:ext uri="{FF2B5EF4-FFF2-40B4-BE49-F238E27FC236}">
                  <a16:creationId xmlns:a16="http://schemas.microsoft.com/office/drawing/2014/main" id="{F15AC7C6-C99E-430A-A9C3-3453B8AFC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25" y="-2468563"/>
              <a:ext cx="358775" cy="352425"/>
            </a:xfrm>
            <a:custGeom>
              <a:avLst/>
              <a:gdLst>
                <a:gd name="T0" fmla="*/ 42 w 226"/>
                <a:gd name="T1" fmla="*/ 0 h 222"/>
                <a:gd name="T2" fmla="*/ 0 w 226"/>
                <a:gd name="T3" fmla="*/ 0 h 222"/>
                <a:gd name="T4" fmla="*/ 226 w 226"/>
                <a:gd name="T5" fmla="*/ 222 h 222"/>
                <a:gd name="T6" fmla="*/ 226 w 226"/>
                <a:gd name="T7" fmla="*/ 182 h 222"/>
                <a:gd name="T8" fmla="*/ 42 w 22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22">
                  <a:moveTo>
                    <a:pt x="42" y="0"/>
                  </a:moveTo>
                  <a:lnTo>
                    <a:pt x="0" y="0"/>
                  </a:lnTo>
                  <a:lnTo>
                    <a:pt x="226" y="222"/>
                  </a:lnTo>
                  <a:lnTo>
                    <a:pt x="226" y="18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AD1B081B-4D59-48A9-A983-C2C40433D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3688" y="-2468563"/>
              <a:ext cx="557213" cy="547688"/>
            </a:xfrm>
            <a:custGeom>
              <a:avLst/>
              <a:gdLst>
                <a:gd name="T0" fmla="*/ 42 w 351"/>
                <a:gd name="T1" fmla="*/ 0 h 345"/>
                <a:gd name="T2" fmla="*/ 0 w 351"/>
                <a:gd name="T3" fmla="*/ 0 h 345"/>
                <a:gd name="T4" fmla="*/ 351 w 351"/>
                <a:gd name="T5" fmla="*/ 345 h 345"/>
                <a:gd name="T6" fmla="*/ 351 w 351"/>
                <a:gd name="T7" fmla="*/ 304 h 345"/>
                <a:gd name="T8" fmla="*/ 42 w 351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345">
                  <a:moveTo>
                    <a:pt x="42" y="0"/>
                  </a:moveTo>
                  <a:lnTo>
                    <a:pt x="0" y="0"/>
                  </a:lnTo>
                  <a:lnTo>
                    <a:pt x="351" y="345"/>
                  </a:lnTo>
                  <a:lnTo>
                    <a:pt x="351" y="304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3E207EC3-5451-49BF-A38A-02D73BCD3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3688" y="-2468563"/>
              <a:ext cx="557213" cy="547688"/>
            </a:xfrm>
            <a:custGeom>
              <a:avLst/>
              <a:gdLst>
                <a:gd name="T0" fmla="*/ 42 w 351"/>
                <a:gd name="T1" fmla="*/ 0 h 345"/>
                <a:gd name="T2" fmla="*/ 0 w 351"/>
                <a:gd name="T3" fmla="*/ 0 h 345"/>
                <a:gd name="T4" fmla="*/ 351 w 351"/>
                <a:gd name="T5" fmla="*/ 345 h 345"/>
                <a:gd name="T6" fmla="*/ 351 w 351"/>
                <a:gd name="T7" fmla="*/ 304 h 345"/>
                <a:gd name="T8" fmla="*/ 42 w 351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345">
                  <a:moveTo>
                    <a:pt x="42" y="0"/>
                  </a:moveTo>
                  <a:lnTo>
                    <a:pt x="0" y="0"/>
                  </a:lnTo>
                  <a:lnTo>
                    <a:pt x="351" y="345"/>
                  </a:lnTo>
                  <a:lnTo>
                    <a:pt x="351" y="304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id="{D8287C1A-6D7C-4806-B851-A6D4A1F5F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6838" y="-2468563"/>
              <a:ext cx="754063" cy="742950"/>
            </a:xfrm>
            <a:custGeom>
              <a:avLst/>
              <a:gdLst>
                <a:gd name="T0" fmla="*/ 42 w 475"/>
                <a:gd name="T1" fmla="*/ 0 h 468"/>
                <a:gd name="T2" fmla="*/ 0 w 475"/>
                <a:gd name="T3" fmla="*/ 0 h 468"/>
                <a:gd name="T4" fmla="*/ 475 w 475"/>
                <a:gd name="T5" fmla="*/ 468 h 468"/>
                <a:gd name="T6" fmla="*/ 475 w 475"/>
                <a:gd name="T7" fmla="*/ 427 h 468"/>
                <a:gd name="T8" fmla="*/ 42 w 475"/>
                <a:gd name="T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468">
                  <a:moveTo>
                    <a:pt x="42" y="0"/>
                  </a:moveTo>
                  <a:lnTo>
                    <a:pt x="0" y="0"/>
                  </a:lnTo>
                  <a:lnTo>
                    <a:pt x="475" y="468"/>
                  </a:lnTo>
                  <a:lnTo>
                    <a:pt x="475" y="427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AE2F6BB2-5091-43AA-880B-73B042B57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6838" y="-2468563"/>
              <a:ext cx="754063" cy="742950"/>
            </a:xfrm>
            <a:custGeom>
              <a:avLst/>
              <a:gdLst>
                <a:gd name="T0" fmla="*/ 42 w 475"/>
                <a:gd name="T1" fmla="*/ 0 h 468"/>
                <a:gd name="T2" fmla="*/ 0 w 475"/>
                <a:gd name="T3" fmla="*/ 0 h 468"/>
                <a:gd name="T4" fmla="*/ 475 w 475"/>
                <a:gd name="T5" fmla="*/ 468 h 468"/>
                <a:gd name="T6" fmla="*/ 475 w 475"/>
                <a:gd name="T7" fmla="*/ 427 h 468"/>
                <a:gd name="T8" fmla="*/ 42 w 475"/>
                <a:gd name="T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468">
                  <a:moveTo>
                    <a:pt x="42" y="0"/>
                  </a:moveTo>
                  <a:lnTo>
                    <a:pt x="0" y="0"/>
                  </a:lnTo>
                  <a:lnTo>
                    <a:pt x="475" y="468"/>
                  </a:lnTo>
                  <a:lnTo>
                    <a:pt x="475" y="427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A9ED692C-D2A2-4D40-AEB1-B923B4C5C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6813" y="-2468563"/>
              <a:ext cx="954088" cy="936625"/>
            </a:xfrm>
            <a:custGeom>
              <a:avLst/>
              <a:gdLst>
                <a:gd name="T0" fmla="*/ 42 w 601"/>
                <a:gd name="T1" fmla="*/ 0 h 590"/>
                <a:gd name="T2" fmla="*/ 0 w 601"/>
                <a:gd name="T3" fmla="*/ 0 h 590"/>
                <a:gd name="T4" fmla="*/ 601 w 601"/>
                <a:gd name="T5" fmla="*/ 590 h 590"/>
                <a:gd name="T6" fmla="*/ 601 w 601"/>
                <a:gd name="T7" fmla="*/ 550 h 590"/>
                <a:gd name="T8" fmla="*/ 42 w 601"/>
                <a:gd name="T9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1" h="590">
                  <a:moveTo>
                    <a:pt x="42" y="0"/>
                  </a:moveTo>
                  <a:lnTo>
                    <a:pt x="0" y="0"/>
                  </a:lnTo>
                  <a:lnTo>
                    <a:pt x="601" y="590"/>
                  </a:lnTo>
                  <a:lnTo>
                    <a:pt x="601" y="55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64536731-3743-443A-BC9D-CC1F5AA6C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6813" y="-2468563"/>
              <a:ext cx="954088" cy="936625"/>
            </a:xfrm>
            <a:custGeom>
              <a:avLst/>
              <a:gdLst>
                <a:gd name="T0" fmla="*/ 42 w 601"/>
                <a:gd name="T1" fmla="*/ 0 h 590"/>
                <a:gd name="T2" fmla="*/ 0 w 601"/>
                <a:gd name="T3" fmla="*/ 0 h 590"/>
                <a:gd name="T4" fmla="*/ 601 w 601"/>
                <a:gd name="T5" fmla="*/ 590 h 590"/>
                <a:gd name="T6" fmla="*/ 601 w 601"/>
                <a:gd name="T7" fmla="*/ 550 h 590"/>
                <a:gd name="T8" fmla="*/ 42 w 601"/>
                <a:gd name="T9" fmla="*/ 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1" h="590">
                  <a:moveTo>
                    <a:pt x="42" y="0"/>
                  </a:moveTo>
                  <a:lnTo>
                    <a:pt x="0" y="0"/>
                  </a:lnTo>
                  <a:lnTo>
                    <a:pt x="601" y="590"/>
                  </a:lnTo>
                  <a:lnTo>
                    <a:pt x="601" y="550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A2345D1A-CCF6-49DA-9610-EEA2F153F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98375" y="-2468563"/>
              <a:ext cx="1152525" cy="1131888"/>
            </a:xfrm>
            <a:custGeom>
              <a:avLst/>
              <a:gdLst>
                <a:gd name="T0" fmla="*/ 42 w 726"/>
                <a:gd name="T1" fmla="*/ 0 h 713"/>
                <a:gd name="T2" fmla="*/ 0 w 726"/>
                <a:gd name="T3" fmla="*/ 0 h 713"/>
                <a:gd name="T4" fmla="*/ 726 w 726"/>
                <a:gd name="T5" fmla="*/ 713 h 713"/>
                <a:gd name="T6" fmla="*/ 726 w 726"/>
                <a:gd name="T7" fmla="*/ 671 h 713"/>
                <a:gd name="T8" fmla="*/ 42 w 726"/>
                <a:gd name="T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6" h="713">
                  <a:moveTo>
                    <a:pt x="42" y="0"/>
                  </a:moveTo>
                  <a:lnTo>
                    <a:pt x="0" y="0"/>
                  </a:lnTo>
                  <a:lnTo>
                    <a:pt x="726" y="713"/>
                  </a:lnTo>
                  <a:lnTo>
                    <a:pt x="726" y="671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1107E02C-3FBF-4892-8A64-EF15E7C6C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98375" y="-2468563"/>
              <a:ext cx="1152525" cy="1131888"/>
            </a:xfrm>
            <a:custGeom>
              <a:avLst/>
              <a:gdLst>
                <a:gd name="T0" fmla="*/ 42 w 726"/>
                <a:gd name="T1" fmla="*/ 0 h 713"/>
                <a:gd name="T2" fmla="*/ 0 w 726"/>
                <a:gd name="T3" fmla="*/ 0 h 713"/>
                <a:gd name="T4" fmla="*/ 726 w 726"/>
                <a:gd name="T5" fmla="*/ 713 h 713"/>
                <a:gd name="T6" fmla="*/ 726 w 726"/>
                <a:gd name="T7" fmla="*/ 671 h 713"/>
                <a:gd name="T8" fmla="*/ 42 w 726"/>
                <a:gd name="T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6" h="713">
                  <a:moveTo>
                    <a:pt x="42" y="0"/>
                  </a:moveTo>
                  <a:lnTo>
                    <a:pt x="0" y="0"/>
                  </a:lnTo>
                  <a:lnTo>
                    <a:pt x="726" y="713"/>
                  </a:lnTo>
                  <a:lnTo>
                    <a:pt x="726" y="671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31">
              <a:extLst>
                <a:ext uri="{FF2B5EF4-FFF2-40B4-BE49-F238E27FC236}">
                  <a16:creationId xmlns:a16="http://schemas.microsoft.com/office/drawing/2014/main" id="{8612CC75-34D0-483C-8ABD-7848CE2D8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01525" y="-2468563"/>
              <a:ext cx="1349375" cy="1323975"/>
            </a:xfrm>
            <a:custGeom>
              <a:avLst/>
              <a:gdLst>
                <a:gd name="T0" fmla="*/ 40 w 850"/>
                <a:gd name="T1" fmla="*/ 0 h 834"/>
                <a:gd name="T2" fmla="*/ 0 w 850"/>
                <a:gd name="T3" fmla="*/ 0 h 834"/>
                <a:gd name="T4" fmla="*/ 850 w 850"/>
                <a:gd name="T5" fmla="*/ 834 h 834"/>
                <a:gd name="T6" fmla="*/ 850 w 850"/>
                <a:gd name="T7" fmla="*/ 794 h 834"/>
                <a:gd name="T8" fmla="*/ 40 w 850"/>
                <a:gd name="T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834">
                  <a:moveTo>
                    <a:pt x="40" y="0"/>
                  </a:moveTo>
                  <a:lnTo>
                    <a:pt x="0" y="0"/>
                  </a:lnTo>
                  <a:lnTo>
                    <a:pt x="850" y="834"/>
                  </a:lnTo>
                  <a:lnTo>
                    <a:pt x="850" y="794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32">
              <a:extLst>
                <a:ext uri="{FF2B5EF4-FFF2-40B4-BE49-F238E27FC236}">
                  <a16:creationId xmlns:a16="http://schemas.microsoft.com/office/drawing/2014/main" id="{6665B080-AC7C-4875-BEE3-EA714F48D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01525" y="-2468563"/>
              <a:ext cx="1349375" cy="1323975"/>
            </a:xfrm>
            <a:custGeom>
              <a:avLst/>
              <a:gdLst>
                <a:gd name="T0" fmla="*/ 40 w 850"/>
                <a:gd name="T1" fmla="*/ 0 h 834"/>
                <a:gd name="T2" fmla="*/ 0 w 850"/>
                <a:gd name="T3" fmla="*/ 0 h 834"/>
                <a:gd name="T4" fmla="*/ 850 w 850"/>
                <a:gd name="T5" fmla="*/ 834 h 834"/>
                <a:gd name="T6" fmla="*/ 850 w 850"/>
                <a:gd name="T7" fmla="*/ 794 h 834"/>
                <a:gd name="T8" fmla="*/ 40 w 850"/>
                <a:gd name="T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834">
                  <a:moveTo>
                    <a:pt x="40" y="0"/>
                  </a:moveTo>
                  <a:lnTo>
                    <a:pt x="0" y="0"/>
                  </a:lnTo>
                  <a:lnTo>
                    <a:pt x="850" y="834"/>
                  </a:lnTo>
                  <a:lnTo>
                    <a:pt x="850" y="794"/>
                  </a:lnTo>
                  <a:lnTo>
                    <a:pt x="4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33">
              <a:extLst>
                <a:ext uri="{FF2B5EF4-FFF2-40B4-BE49-F238E27FC236}">
                  <a16:creationId xmlns:a16="http://schemas.microsoft.com/office/drawing/2014/main" id="{5975D2C1-0884-4C1A-AFDF-827C103BE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0" y="-2468563"/>
              <a:ext cx="1549400" cy="1519238"/>
            </a:xfrm>
            <a:custGeom>
              <a:avLst/>
              <a:gdLst>
                <a:gd name="T0" fmla="*/ 42 w 976"/>
                <a:gd name="T1" fmla="*/ 0 h 957"/>
                <a:gd name="T2" fmla="*/ 0 w 976"/>
                <a:gd name="T3" fmla="*/ 0 h 957"/>
                <a:gd name="T4" fmla="*/ 976 w 976"/>
                <a:gd name="T5" fmla="*/ 957 h 957"/>
                <a:gd name="T6" fmla="*/ 976 w 976"/>
                <a:gd name="T7" fmla="*/ 917 h 957"/>
                <a:gd name="T8" fmla="*/ 42 w 976"/>
                <a:gd name="T9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6" h="957">
                  <a:moveTo>
                    <a:pt x="42" y="0"/>
                  </a:moveTo>
                  <a:lnTo>
                    <a:pt x="0" y="0"/>
                  </a:lnTo>
                  <a:lnTo>
                    <a:pt x="976" y="957"/>
                  </a:lnTo>
                  <a:lnTo>
                    <a:pt x="976" y="917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34">
              <a:extLst>
                <a:ext uri="{FF2B5EF4-FFF2-40B4-BE49-F238E27FC236}">
                  <a16:creationId xmlns:a16="http://schemas.microsoft.com/office/drawing/2014/main" id="{7398B407-0BA9-4FDE-B8B0-1040610CA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1500" y="-2468563"/>
              <a:ext cx="1549400" cy="1519238"/>
            </a:xfrm>
            <a:custGeom>
              <a:avLst/>
              <a:gdLst>
                <a:gd name="T0" fmla="*/ 42 w 976"/>
                <a:gd name="T1" fmla="*/ 0 h 957"/>
                <a:gd name="T2" fmla="*/ 0 w 976"/>
                <a:gd name="T3" fmla="*/ 0 h 957"/>
                <a:gd name="T4" fmla="*/ 976 w 976"/>
                <a:gd name="T5" fmla="*/ 957 h 957"/>
                <a:gd name="T6" fmla="*/ 976 w 976"/>
                <a:gd name="T7" fmla="*/ 917 h 957"/>
                <a:gd name="T8" fmla="*/ 42 w 976"/>
                <a:gd name="T9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6" h="957">
                  <a:moveTo>
                    <a:pt x="42" y="0"/>
                  </a:moveTo>
                  <a:lnTo>
                    <a:pt x="0" y="0"/>
                  </a:lnTo>
                  <a:lnTo>
                    <a:pt x="976" y="957"/>
                  </a:lnTo>
                  <a:lnTo>
                    <a:pt x="976" y="917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35">
              <a:extLst>
                <a:ext uri="{FF2B5EF4-FFF2-40B4-BE49-F238E27FC236}">
                  <a16:creationId xmlns:a16="http://schemas.microsoft.com/office/drawing/2014/main" id="{C61529E5-1CD2-41F8-B879-7DDC67F01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03063" y="-2468563"/>
              <a:ext cx="1747838" cy="1714500"/>
            </a:xfrm>
            <a:custGeom>
              <a:avLst/>
              <a:gdLst>
                <a:gd name="T0" fmla="*/ 42 w 1101"/>
                <a:gd name="T1" fmla="*/ 0 h 1080"/>
                <a:gd name="T2" fmla="*/ 0 w 1101"/>
                <a:gd name="T3" fmla="*/ 0 h 1080"/>
                <a:gd name="T4" fmla="*/ 1101 w 1101"/>
                <a:gd name="T5" fmla="*/ 1080 h 1080"/>
                <a:gd name="T6" fmla="*/ 1101 w 1101"/>
                <a:gd name="T7" fmla="*/ 1040 h 1080"/>
                <a:gd name="T8" fmla="*/ 42 w 1101"/>
                <a:gd name="T9" fmla="*/ 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1080">
                  <a:moveTo>
                    <a:pt x="42" y="0"/>
                  </a:moveTo>
                  <a:lnTo>
                    <a:pt x="0" y="0"/>
                  </a:lnTo>
                  <a:lnTo>
                    <a:pt x="1101" y="1080"/>
                  </a:lnTo>
                  <a:lnTo>
                    <a:pt x="1101" y="104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36">
              <a:extLst>
                <a:ext uri="{FF2B5EF4-FFF2-40B4-BE49-F238E27FC236}">
                  <a16:creationId xmlns:a16="http://schemas.microsoft.com/office/drawing/2014/main" id="{8BE149B9-11BF-4C32-B05E-263A7A690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03063" y="-2468563"/>
              <a:ext cx="1747838" cy="1714500"/>
            </a:xfrm>
            <a:custGeom>
              <a:avLst/>
              <a:gdLst>
                <a:gd name="T0" fmla="*/ 42 w 1101"/>
                <a:gd name="T1" fmla="*/ 0 h 1080"/>
                <a:gd name="T2" fmla="*/ 0 w 1101"/>
                <a:gd name="T3" fmla="*/ 0 h 1080"/>
                <a:gd name="T4" fmla="*/ 1101 w 1101"/>
                <a:gd name="T5" fmla="*/ 1080 h 1080"/>
                <a:gd name="T6" fmla="*/ 1101 w 1101"/>
                <a:gd name="T7" fmla="*/ 1040 h 1080"/>
                <a:gd name="T8" fmla="*/ 42 w 1101"/>
                <a:gd name="T9" fmla="*/ 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1080">
                  <a:moveTo>
                    <a:pt x="42" y="0"/>
                  </a:moveTo>
                  <a:lnTo>
                    <a:pt x="0" y="0"/>
                  </a:lnTo>
                  <a:lnTo>
                    <a:pt x="1101" y="1080"/>
                  </a:lnTo>
                  <a:lnTo>
                    <a:pt x="1101" y="1040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37">
              <a:extLst>
                <a:ext uri="{FF2B5EF4-FFF2-40B4-BE49-F238E27FC236}">
                  <a16:creationId xmlns:a16="http://schemas.microsoft.com/office/drawing/2014/main" id="{3F151443-7D21-4DDA-A235-D0B4BE8A6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3038" y="-2468563"/>
              <a:ext cx="1947863" cy="1909763"/>
            </a:xfrm>
            <a:custGeom>
              <a:avLst/>
              <a:gdLst>
                <a:gd name="T0" fmla="*/ 42 w 1227"/>
                <a:gd name="T1" fmla="*/ 0 h 1203"/>
                <a:gd name="T2" fmla="*/ 0 w 1227"/>
                <a:gd name="T3" fmla="*/ 0 h 1203"/>
                <a:gd name="T4" fmla="*/ 1227 w 1227"/>
                <a:gd name="T5" fmla="*/ 1203 h 1203"/>
                <a:gd name="T6" fmla="*/ 1227 w 1227"/>
                <a:gd name="T7" fmla="*/ 1161 h 1203"/>
                <a:gd name="T8" fmla="*/ 42 w 1227"/>
                <a:gd name="T9" fmla="*/ 0 h 1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203">
                  <a:moveTo>
                    <a:pt x="42" y="0"/>
                  </a:moveTo>
                  <a:lnTo>
                    <a:pt x="0" y="0"/>
                  </a:lnTo>
                  <a:lnTo>
                    <a:pt x="1227" y="1203"/>
                  </a:lnTo>
                  <a:lnTo>
                    <a:pt x="1227" y="1161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38">
              <a:extLst>
                <a:ext uri="{FF2B5EF4-FFF2-40B4-BE49-F238E27FC236}">
                  <a16:creationId xmlns:a16="http://schemas.microsoft.com/office/drawing/2014/main" id="{88C624BC-D2FE-4232-972D-93892F172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3038" y="-2468563"/>
              <a:ext cx="1947863" cy="1909763"/>
            </a:xfrm>
            <a:custGeom>
              <a:avLst/>
              <a:gdLst>
                <a:gd name="T0" fmla="*/ 42 w 1227"/>
                <a:gd name="T1" fmla="*/ 0 h 1203"/>
                <a:gd name="T2" fmla="*/ 0 w 1227"/>
                <a:gd name="T3" fmla="*/ 0 h 1203"/>
                <a:gd name="T4" fmla="*/ 1227 w 1227"/>
                <a:gd name="T5" fmla="*/ 1203 h 1203"/>
                <a:gd name="T6" fmla="*/ 1227 w 1227"/>
                <a:gd name="T7" fmla="*/ 1161 h 1203"/>
                <a:gd name="T8" fmla="*/ 42 w 1227"/>
                <a:gd name="T9" fmla="*/ 0 h 1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7" h="1203">
                  <a:moveTo>
                    <a:pt x="42" y="0"/>
                  </a:moveTo>
                  <a:lnTo>
                    <a:pt x="0" y="0"/>
                  </a:lnTo>
                  <a:lnTo>
                    <a:pt x="1227" y="1203"/>
                  </a:lnTo>
                  <a:lnTo>
                    <a:pt x="1227" y="1161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39">
              <a:extLst>
                <a:ext uri="{FF2B5EF4-FFF2-40B4-BE49-F238E27FC236}">
                  <a16:creationId xmlns:a16="http://schemas.microsoft.com/office/drawing/2014/main" id="{FC1FD8C6-441E-4A99-8A18-CC87D348B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6188" y="-2468563"/>
              <a:ext cx="2144713" cy="2103438"/>
            </a:xfrm>
            <a:custGeom>
              <a:avLst/>
              <a:gdLst>
                <a:gd name="T0" fmla="*/ 42 w 1351"/>
                <a:gd name="T1" fmla="*/ 0 h 1325"/>
                <a:gd name="T2" fmla="*/ 0 w 1351"/>
                <a:gd name="T3" fmla="*/ 0 h 1325"/>
                <a:gd name="T4" fmla="*/ 1351 w 1351"/>
                <a:gd name="T5" fmla="*/ 1325 h 1325"/>
                <a:gd name="T6" fmla="*/ 1351 w 1351"/>
                <a:gd name="T7" fmla="*/ 1284 h 1325"/>
                <a:gd name="T8" fmla="*/ 42 w 1351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1" h="1325">
                  <a:moveTo>
                    <a:pt x="42" y="0"/>
                  </a:moveTo>
                  <a:lnTo>
                    <a:pt x="0" y="0"/>
                  </a:lnTo>
                  <a:lnTo>
                    <a:pt x="1351" y="1325"/>
                  </a:lnTo>
                  <a:lnTo>
                    <a:pt x="1351" y="1284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40">
              <a:extLst>
                <a:ext uri="{FF2B5EF4-FFF2-40B4-BE49-F238E27FC236}">
                  <a16:creationId xmlns:a16="http://schemas.microsoft.com/office/drawing/2014/main" id="{D2D037D8-2F52-4661-A783-3123BF634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06188" y="-2468563"/>
              <a:ext cx="2144713" cy="2103438"/>
            </a:xfrm>
            <a:custGeom>
              <a:avLst/>
              <a:gdLst>
                <a:gd name="T0" fmla="*/ 42 w 1351"/>
                <a:gd name="T1" fmla="*/ 0 h 1325"/>
                <a:gd name="T2" fmla="*/ 0 w 1351"/>
                <a:gd name="T3" fmla="*/ 0 h 1325"/>
                <a:gd name="T4" fmla="*/ 1351 w 1351"/>
                <a:gd name="T5" fmla="*/ 1325 h 1325"/>
                <a:gd name="T6" fmla="*/ 1351 w 1351"/>
                <a:gd name="T7" fmla="*/ 1284 h 1325"/>
                <a:gd name="T8" fmla="*/ 42 w 1351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1" h="1325">
                  <a:moveTo>
                    <a:pt x="42" y="0"/>
                  </a:moveTo>
                  <a:lnTo>
                    <a:pt x="0" y="0"/>
                  </a:lnTo>
                  <a:lnTo>
                    <a:pt x="1351" y="1325"/>
                  </a:lnTo>
                  <a:lnTo>
                    <a:pt x="1351" y="1284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41">
              <a:extLst>
                <a:ext uri="{FF2B5EF4-FFF2-40B4-BE49-F238E27FC236}">
                  <a16:creationId xmlns:a16="http://schemas.microsoft.com/office/drawing/2014/main" id="{BACA1C2C-BB1F-4861-A915-B573022D3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7750" y="-2468563"/>
              <a:ext cx="2343150" cy="2297113"/>
            </a:xfrm>
            <a:custGeom>
              <a:avLst/>
              <a:gdLst>
                <a:gd name="T0" fmla="*/ 42 w 1476"/>
                <a:gd name="T1" fmla="*/ 0 h 1447"/>
                <a:gd name="T2" fmla="*/ 0 w 1476"/>
                <a:gd name="T3" fmla="*/ 0 h 1447"/>
                <a:gd name="T4" fmla="*/ 1476 w 1476"/>
                <a:gd name="T5" fmla="*/ 1447 h 1447"/>
                <a:gd name="T6" fmla="*/ 1476 w 1476"/>
                <a:gd name="T7" fmla="*/ 1406 h 1447"/>
                <a:gd name="T8" fmla="*/ 42 w 1476"/>
                <a:gd name="T9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6" h="1447">
                  <a:moveTo>
                    <a:pt x="42" y="0"/>
                  </a:moveTo>
                  <a:lnTo>
                    <a:pt x="0" y="0"/>
                  </a:lnTo>
                  <a:lnTo>
                    <a:pt x="1476" y="1447"/>
                  </a:lnTo>
                  <a:lnTo>
                    <a:pt x="1476" y="1406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42">
              <a:extLst>
                <a:ext uri="{FF2B5EF4-FFF2-40B4-BE49-F238E27FC236}">
                  <a16:creationId xmlns:a16="http://schemas.microsoft.com/office/drawing/2014/main" id="{EA8676F6-73A1-4C24-96F0-E9BAAA900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7750" y="-2468563"/>
              <a:ext cx="2343150" cy="2297113"/>
            </a:xfrm>
            <a:custGeom>
              <a:avLst/>
              <a:gdLst>
                <a:gd name="T0" fmla="*/ 42 w 1476"/>
                <a:gd name="T1" fmla="*/ 0 h 1447"/>
                <a:gd name="T2" fmla="*/ 0 w 1476"/>
                <a:gd name="T3" fmla="*/ 0 h 1447"/>
                <a:gd name="T4" fmla="*/ 1476 w 1476"/>
                <a:gd name="T5" fmla="*/ 1447 h 1447"/>
                <a:gd name="T6" fmla="*/ 1476 w 1476"/>
                <a:gd name="T7" fmla="*/ 1406 h 1447"/>
                <a:gd name="T8" fmla="*/ 42 w 1476"/>
                <a:gd name="T9" fmla="*/ 0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6" h="1447">
                  <a:moveTo>
                    <a:pt x="42" y="0"/>
                  </a:moveTo>
                  <a:lnTo>
                    <a:pt x="0" y="0"/>
                  </a:lnTo>
                  <a:lnTo>
                    <a:pt x="1476" y="1447"/>
                  </a:lnTo>
                  <a:lnTo>
                    <a:pt x="1476" y="1406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43">
              <a:extLst>
                <a:ext uri="{FF2B5EF4-FFF2-40B4-BE49-F238E27FC236}">
                  <a16:creationId xmlns:a16="http://schemas.microsoft.com/office/drawing/2014/main" id="{0BCBBD1B-7B52-415C-A15E-265174A24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7725" y="-2468563"/>
              <a:ext cx="2543175" cy="2492375"/>
            </a:xfrm>
            <a:custGeom>
              <a:avLst/>
              <a:gdLst>
                <a:gd name="T0" fmla="*/ 42 w 1602"/>
                <a:gd name="T1" fmla="*/ 0 h 1570"/>
                <a:gd name="T2" fmla="*/ 0 w 1602"/>
                <a:gd name="T3" fmla="*/ 0 h 1570"/>
                <a:gd name="T4" fmla="*/ 1602 w 1602"/>
                <a:gd name="T5" fmla="*/ 1570 h 1570"/>
                <a:gd name="T6" fmla="*/ 1602 w 1602"/>
                <a:gd name="T7" fmla="*/ 1529 h 1570"/>
                <a:gd name="T8" fmla="*/ 42 w 1602"/>
                <a:gd name="T9" fmla="*/ 0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2" h="1570">
                  <a:moveTo>
                    <a:pt x="42" y="0"/>
                  </a:moveTo>
                  <a:lnTo>
                    <a:pt x="0" y="0"/>
                  </a:lnTo>
                  <a:lnTo>
                    <a:pt x="1602" y="1570"/>
                  </a:lnTo>
                  <a:lnTo>
                    <a:pt x="1602" y="1529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44">
              <a:extLst>
                <a:ext uri="{FF2B5EF4-FFF2-40B4-BE49-F238E27FC236}">
                  <a16:creationId xmlns:a16="http://schemas.microsoft.com/office/drawing/2014/main" id="{56E7895B-7968-46FC-9BA6-1ABADE7A3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7725" y="-2468563"/>
              <a:ext cx="2543175" cy="2492375"/>
            </a:xfrm>
            <a:custGeom>
              <a:avLst/>
              <a:gdLst>
                <a:gd name="T0" fmla="*/ 42 w 1602"/>
                <a:gd name="T1" fmla="*/ 0 h 1570"/>
                <a:gd name="T2" fmla="*/ 0 w 1602"/>
                <a:gd name="T3" fmla="*/ 0 h 1570"/>
                <a:gd name="T4" fmla="*/ 1602 w 1602"/>
                <a:gd name="T5" fmla="*/ 1570 h 1570"/>
                <a:gd name="T6" fmla="*/ 1602 w 1602"/>
                <a:gd name="T7" fmla="*/ 1529 h 1570"/>
                <a:gd name="T8" fmla="*/ 42 w 1602"/>
                <a:gd name="T9" fmla="*/ 0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2" h="1570">
                  <a:moveTo>
                    <a:pt x="42" y="0"/>
                  </a:moveTo>
                  <a:lnTo>
                    <a:pt x="0" y="0"/>
                  </a:lnTo>
                  <a:lnTo>
                    <a:pt x="1602" y="1570"/>
                  </a:lnTo>
                  <a:lnTo>
                    <a:pt x="1602" y="1529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45">
              <a:extLst>
                <a:ext uri="{FF2B5EF4-FFF2-40B4-BE49-F238E27FC236}">
                  <a16:creationId xmlns:a16="http://schemas.microsoft.com/office/drawing/2014/main" id="{2CDF3576-CC1F-4B82-904F-9748FC734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10875" y="-2468563"/>
              <a:ext cx="2740025" cy="2686050"/>
            </a:xfrm>
            <a:custGeom>
              <a:avLst/>
              <a:gdLst>
                <a:gd name="T0" fmla="*/ 42 w 1726"/>
                <a:gd name="T1" fmla="*/ 0 h 1692"/>
                <a:gd name="T2" fmla="*/ 0 w 1726"/>
                <a:gd name="T3" fmla="*/ 0 h 1692"/>
                <a:gd name="T4" fmla="*/ 1726 w 1726"/>
                <a:gd name="T5" fmla="*/ 1692 h 1692"/>
                <a:gd name="T6" fmla="*/ 1726 w 1726"/>
                <a:gd name="T7" fmla="*/ 1652 h 1692"/>
                <a:gd name="T8" fmla="*/ 42 w 1726"/>
                <a:gd name="T9" fmla="*/ 0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6" h="1692">
                  <a:moveTo>
                    <a:pt x="42" y="0"/>
                  </a:moveTo>
                  <a:lnTo>
                    <a:pt x="0" y="0"/>
                  </a:lnTo>
                  <a:lnTo>
                    <a:pt x="1726" y="1692"/>
                  </a:lnTo>
                  <a:lnTo>
                    <a:pt x="1726" y="165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46">
              <a:extLst>
                <a:ext uri="{FF2B5EF4-FFF2-40B4-BE49-F238E27FC236}">
                  <a16:creationId xmlns:a16="http://schemas.microsoft.com/office/drawing/2014/main" id="{B6CC5198-22C2-43C4-842A-9235CDAE3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10875" y="-2468563"/>
              <a:ext cx="2740025" cy="2686050"/>
            </a:xfrm>
            <a:custGeom>
              <a:avLst/>
              <a:gdLst>
                <a:gd name="T0" fmla="*/ 42 w 1726"/>
                <a:gd name="T1" fmla="*/ 0 h 1692"/>
                <a:gd name="T2" fmla="*/ 0 w 1726"/>
                <a:gd name="T3" fmla="*/ 0 h 1692"/>
                <a:gd name="T4" fmla="*/ 1726 w 1726"/>
                <a:gd name="T5" fmla="*/ 1692 h 1692"/>
                <a:gd name="T6" fmla="*/ 1726 w 1726"/>
                <a:gd name="T7" fmla="*/ 1652 h 1692"/>
                <a:gd name="T8" fmla="*/ 42 w 1726"/>
                <a:gd name="T9" fmla="*/ 0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6" h="1692">
                  <a:moveTo>
                    <a:pt x="42" y="0"/>
                  </a:moveTo>
                  <a:lnTo>
                    <a:pt x="0" y="0"/>
                  </a:lnTo>
                  <a:lnTo>
                    <a:pt x="1726" y="1692"/>
                  </a:lnTo>
                  <a:lnTo>
                    <a:pt x="1726" y="165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47">
              <a:extLst>
                <a:ext uri="{FF2B5EF4-FFF2-40B4-BE49-F238E27FC236}">
                  <a16:creationId xmlns:a16="http://schemas.microsoft.com/office/drawing/2014/main" id="{851D0A35-36A1-4FA6-89BA-B22C4365F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2438" y="-2468563"/>
              <a:ext cx="2938463" cy="2881313"/>
            </a:xfrm>
            <a:custGeom>
              <a:avLst/>
              <a:gdLst>
                <a:gd name="T0" fmla="*/ 41 w 1851"/>
                <a:gd name="T1" fmla="*/ 0 h 1815"/>
                <a:gd name="T2" fmla="*/ 0 w 1851"/>
                <a:gd name="T3" fmla="*/ 0 h 1815"/>
                <a:gd name="T4" fmla="*/ 1851 w 1851"/>
                <a:gd name="T5" fmla="*/ 1815 h 1815"/>
                <a:gd name="T6" fmla="*/ 1851 w 1851"/>
                <a:gd name="T7" fmla="*/ 1773 h 1815"/>
                <a:gd name="T8" fmla="*/ 41 w 1851"/>
                <a:gd name="T9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1" h="1815">
                  <a:moveTo>
                    <a:pt x="41" y="0"/>
                  </a:moveTo>
                  <a:lnTo>
                    <a:pt x="0" y="0"/>
                  </a:lnTo>
                  <a:lnTo>
                    <a:pt x="1851" y="1815"/>
                  </a:lnTo>
                  <a:lnTo>
                    <a:pt x="1851" y="1773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48">
              <a:extLst>
                <a:ext uri="{FF2B5EF4-FFF2-40B4-BE49-F238E27FC236}">
                  <a16:creationId xmlns:a16="http://schemas.microsoft.com/office/drawing/2014/main" id="{0FE68B38-0CE2-48BF-9344-1E3AAA772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12438" y="-2468563"/>
              <a:ext cx="2938463" cy="2881313"/>
            </a:xfrm>
            <a:custGeom>
              <a:avLst/>
              <a:gdLst>
                <a:gd name="T0" fmla="*/ 41 w 1851"/>
                <a:gd name="T1" fmla="*/ 0 h 1815"/>
                <a:gd name="T2" fmla="*/ 0 w 1851"/>
                <a:gd name="T3" fmla="*/ 0 h 1815"/>
                <a:gd name="T4" fmla="*/ 1851 w 1851"/>
                <a:gd name="T5" fmla="*/ 1815 h 1815"/>
                <a:gd name="T6" fmla="*/ 1851 w 1851"/>
                <a:gd name="T7" fmla="*/ 1773 h 1815"/>
                <a:gd name="T8" fmla="*/ 41 w 1851"/>
                <a:gd name="T9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1" h="1815">
                  <a:moveTo>
                    <a:pt x="41" y="0"/>
                  </a:moveTo>
                  <a:lnTo>
                    <a:pt x="0" y="0"/>
                  </a:lnTo>
                  <a:lnTo>
                    <a:pt x="1851" y="1815"/>
                  </a:lnTo>
                  <a:lnTo>
                    <a:pt x="1851" y="1773"/>
                  </a:lnTo>
                  <a:lnTo>
                    <a:pt x="4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49">
              <a:extLst>
                <a:ext uri="{FF2B5EF4-FFF2-40B4-BE49-F238E27FC236}">
                  <a16:creationId xmlns:a16="http://schemas.microsoft.com/office/drawing/2014/main" id="{CD2316F0-1E98-43C1-A7D7-4290D2EC5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2413" y="-2468563"/>
              <a:ext cx="3138488" cy="3076575"/>
            </a:xfrm>
            <a:custGeom>
              <a:avLst/>
              <a:gdLst>
                <a:gd name="T0" fmla="*/ 42 w 1977"/>
                <a:gd name="T1" fmla="*/ 0 h 1938"/>
                <a:gd name="T2" fmla="*/ 0 w 1977"/>
                <a:gd name="T3" fmla="*/ 0 h 1938"/>
                <a:gd name="T4" fmla="*/ 1977 w 1977"/>
                <a:gd name="T5" fmla="*/ 1938 h 1938"/>
                <a:gd name="T6" fmla="*/ 1977 w 1977"/>
                <a:gd name="T7" fmla="*/ 1896 h 1938"/>
                <a:gd name="T8" fmla="*/ 42 w 1977"/>
                <a:gd name="T9" fmla="*/ 0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7" h="1938">
                  <a:moveTo>
                    <a:pt x="42" y="0"/>
                  </a:moveTo>
                  <a:lnTo>
                    <a:pt x="0" y="0"/>
                  </a:lnTo>
                  <a:lnTo>
                    <a:pt x="1977" y="1938"/>
                  </a:lnTo>
                  <a:lnTo>
                    <a:pt x="1977" y="1896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50">
              <a:extLst>
                <a:ext uri="{FF2B5EF4-FFF2-40B4-BE49-F238E27FC236}">
                  <a16:creationId xmlns:a16="http://schemas.microsoft.com/office/drawing/2014/main" id="{55B1E0AA-231F-45EE-BDE9-106BAD68E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2413" y="-2468563"/>
              <a:ext cx="3138488" cy="3076575"/>
            </a:xfrm>
            <a:custGeom>
              <a:avLst/>
              <a:gdLst>
                <a:gd name="T0" fmla="*/ 42 w 1977"/>
                <a:gd name="T1" fmla="*/ 0 h 1938"/>
                <a:gd name="T2" fmla="*/ 0 w 1977"/>
                <a:gd name="T3" fmla="*/ 0 h 1938"/>
                <a:gd name="T4" fmla="*/ 1977 w 1977"/>
                <a:gd name="T5" fmla="*/ 1938 h 1938"/>
                <a:gd name="T6" fmla="*/ 1977 w 1977"/>
                <a:gd name="T7" fmla="*/ 1896 h 1938"/>
                <a:gd name="T8" fmla="*/ 42 w 1977"/>
                <a:gd name="T9" fmla="*/ 0 h 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7" h="1938">
                  <a:moveTo>
                    <a:pt x="42" y="0"/>
                  </a:moveTo>
                  <a:lnTo>
                    <a:pt x="0" y="0"/>
                  </a:lnTo>
                  <a:lnTo>
                    <a:pt x="1977" y="1938"/>
                  </a:lnTo>
                  <a:lnTo>
                    <a:pt x="1977" y="1896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51">
              <a:extLst>
                <a:ext uri="{FF2B5EF4-FFF2-40B4-BE49-F238E27FC236}">
                  <a16:creationId xmlns:a16="http://schemas.microsoft.com/office/drawing/2014/main" id="{F73BAAE1-13CB-4DC3-8105-3800D6779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5563" y="-2468563"/>
              <a:ext cx="3335338" cy="3268663"/>
            </a:xfrm>
            <a:custGeom>
              <a:avLst/>
              <a:gdLst>
                <a:gd name="T0" fmla="*/ 42 w 2101"/>
                <a:gd name="T1" fmla="*/ 0 h 2059"/>
                <a:gd name="T2" fmla="*/ 0 w 2101"/>
                <a:gd name="T3" fmla="*/ 0 h 2059"/>
                <a:gd name="T4" fmla="*/ 2101 w 2101"/>
                <a:gd name="T5" fmla="*/ 2059 h 2059"/>
                <a:gd name="T6" fmla="*/ 2101 w 2101"/>
                <a:gd name="T7" fmla="*/ 2019 h 2059"/>
                <a:gd name="T8" fmla="*/ 42 w 2101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1" h="2059">
                  <a:moveTo>
                    <a:pt x="42" y="0"/>
                  </a:moveTo>
                  <a:lnTo>
                    <a:pt x="0" y="0"/>
                  </a:lnTo>
                  <a:lnTo>
                    <a:pt x="2101" y="2059"/>
                  </a:lnTo>
                  <a:lnTo>
                    <a:pt x="2101" y="2019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52">
              <a:extLst>
                <a:ext uri="{FF2B5EF4-FFF2-40B4-BE49-F238E27FC236}">
                  <a16:creationId xmlns:a16="http://schemas.microsoft.com/office/drawing/2014/main" id="{A9549EB0-DAE6-4D8D-A120-B6707D6CE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5563" y="-2468563"/>
              <a:ext cx="3335338" cy="3268663"/>
            </a:xfrm>
            <a:custGeom>
              <a:avLst/>
              <a:gdLst>
                <a:gd name="T0" fmla="*/ 42 w 2101"/>
                <a:gd name="T1" fmla="*/ 0 h 2059"/>
                <a:gd name="T2" fmla="*/ 0 w 2101"/>
                <a:gd name="T3" fmla="*/ 0 h 2059"/>
                <a:gd name="T4" fmla="*/ 2101 w 2101"/>
                <a:gd name="T5" fmla="*/ 2059 h 2059"/>
                <a:gd name="T6" fmla="*/ 2101 w 2101"/>
                <a:gd name="T7" fmla="*/ 2019 h 2059"/>
                <a:gd name="T8" fmla="*/ 42 w 2101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1" h="2059">
                  <a:moveTo>
                    <a:pt x="42" y="0"/>
                  </a:moveTo>
                  <a:lnTo>
                    <a:pt x="0" y="0"/>
                  </a:lnTo>
                  <a:lnTo>
                    <a:pt x="2101" y="2059"/>
                  </a:lnTo>
                  <a:lnTo>
                    <a:pt x="2101" y="2019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53">
              <a:extLst>
                <a:ext uri="{FF2B5EF4-FFF2-40B4-BE49-F238E27FC236}">
                  <a16:creationId xmlns:a16="http://schemas.microsoft.com/office/drawing/2014/main" id="{BA0CA7CB-19CB-4A8E-B175-14CFA4245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7125" y="-2468563"/>
              <a:ext cx="3533775" cy="3463925"/>
            </a:xfrm>
            <a:custGeom>
              <a:avLst/>
              <a:gdLst>
                <a:gd name="T0" fmla="*/ 41 w 2226"/>
                <a:gd name="T1" fmla="*/ 0 h 2182"/>
                <a:gd name="T2" fmla="*/ 0 w 2226"/>
                <a:gd name="T3" fmla="*/ 0 h 2182"/>
                <a:gd name="T4" fmla="*/ 2226 w 2226"/>
                <a:gd name="T5" fmla="*/ 2182 h 2182"/>
                <a:gd name="T6" fmla="*/ 2226 w 2226"/>
                <a:gd name="T7" fmla="*/ 2141 h 2182"/>
                <a:gd name="T8" fmla="*/ 41 w 2226"/>
                <a:gd name="T9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6" h="2182">
                  <a:moveTo>
                    <a:pt x="41" y="0"/>
                  </a:moveTo>
                  <a:lnTo>
                    <a:pt x="0" y="0"/>
                  </a:lnTo>
                  <a:lnTo>
                    <a:pt x="2226" y="2182"/>
                  </a:lnTo>
                  <a:lnTo>
                    <a:pt x="2226" y="2141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54">
              <a:extLst>
                <a:ext uri="{FF2B5EF4-FFF2-40B4-BE49-F238E27FC236}">
                  <a16:creationId xmlns:a16="http://schemas.microsoft.com/office/drawing/2014/main" id="{20EC0F63-26F7-4AB2-8915-E33094F35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7125" y="-2468563"/>
              <a:ext cx="3533775" cy="3463925"/>
            </a:xfrm>
            <a:custGeom>
              <a:avLst/>
              <a:gdLst>
                <a:gd name="T0" fmla="*/ 41 w 2226"/>
                <a:gd name="T1" fmla="*/ 0 h 2182"/>
                <a:gd name="T2" fmla="*/ 0 w 2226"/>
                <a:gd name="T3" fmla="*/ 0 h 2182"/>
                <a:gd name="T4" fmla="*/ 2226 w 2226"/>
                <a:gd name="T5" fmla="*/ 2182 h 2182"/>
                <a:gd name="T6" fmla="*/ 2226 w 2226"/>
                <a:gd name="T7" fmla="*/ 2141 h 2182"/>
                <a:gd name="T8" fmla="*/ 41 w 2226"/>
                <a:gd name="T9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6" h="2182">
                  <a:moveTo>
                    <a:pt x="41" y="0"/>
                  </a:moveTo>
                  <a:lnTo>
                    <a:pt x="0" y="0"/>
                  </a:lnTo>
                  <a:lnTo>
                    <a:pt x="2226" y="2182"/>
                  </a:lnTo>
                  <a:lnTo>
                    <a:pt x="2226" y="2141"/>
                  </a:lnTo>
                  <a:lnTo>
                    <a:pt x="4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55">
              <a:extLst>
                <a:ext uri="{FF2B5EF4-FFF2-40B4-BE49-F238E27FC236}">
                  <a16:creationId xmlns:a16="http://schemas.microsoft.com/office/drawing/2014/main" id="{6CEF9D1A-4459-41D3-AB75-BBFB8037B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7100" y="-2468563"/>
              <a:ext cx="3733800" cy="3659188"/>
            </a:xfrm>
            <a:custGeom>
              <a:avLst/>
              <a:gdLst>
                <a:gd name="T0" fmla="*/ 42 w 2352"/>
                <a:gd name="T1" fmla="*/ 0 h 2305"/>
                <a:gd name="T2" fmla="*/ 0 w 2352"/>
                <a:gd name="T3" fmla="*/ 0 h 2305"/>
                <a:gd name="T4" fmla="*/ 2352 w 2352"/>
                <a:gd name="T5" fmla="*/ 2305 h 2305"/>
                <a:gd name="T6" fmla="*/ 2352 w 2352"/>
                <a:gd name="T7" fmla="*/ 2264 h 2305"/>
                <a:gd name="T8" fmla="*/ 42 w 2352"/>
                <a:gd name="T9" fmla="*/ 0 h 2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2" h="2305">
                  <a:moveTo>
                    <a:pt x="42" y="0"/>
                  </a:moveTo>
                  <a:lnTo>
                    <a:pt x="0" y="0"/>
                  </a:lnTo>
                  <a:lnTo>
                    <a:pt x="2352" y="2305"/>
                  </a:lnTo>
                  <a:lnTo>
                    <a:pt x="2352" y="2264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56">
              <a:extLst>
                <a:ext uri="{FF2B5EF4-FFF2-40B4-BE49-F238E27FC236}">
                  <a16:creationId xmlns:a16="http://schemas.microsoft.com/office/drawing/2014/main" id="{80104EF7-ED05-4AE5-9BA8-AB0D3C363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7100" y="-2468563"/>
              <a:ext cx="3733800" cy="3659188"/>
            </a:xfrm>
            <a:custGeom>
              <a:avLst/>
              <a:gdLst>
                <a:gd name="T0" fmla="*/ 42 w 2352"/>
                <a:gd name="T1" fmla="*/ 0 h 2305"/>
                <a:gd name="T2" fmla="*/ 0 w 2352"/>
                <a:gd name="T3" fmla="*/ 0 h 2305"/>
                <a:gd name="T4" fmla="*/ 2352 w 2352"/>
                <a:gd name="T5" fmla="*/ 2305 h 2305"/>
                <a:gd name="T6" fmla="*/ 2352 w 2352"/>
                <a:gd name="T7" fmla="*/ 2264 h 2305"/>
                <a:gd name="T8" fmla="*/ 42 w 2352"/>
                <a:gd name="T9" fmla="*/ 0 h 2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2" h="2305">
                  <a:moveTo>
                    <a:pt x="42" y="0"/>
                  </a:moveTo>
                  <a:lnTo>
                    <a:pt x="0" y="0"/>
                  </a:lnTo>
                  <a:lnTo>
                    <a:pt x="2352" y="2305"/>
                  </a:lnTo>
                  <a:lnTo>
                    <a:pt x="2352" y="2264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57">
              <a:extLst>
                <a:ext uri="{FF2B5EF4-FFF2-40B4-BE49-F238E27FC236}">
                  <a16:creationId xmlns:a16="http://schemas.microsoft.com/office/drawing/2014/main" id="{B15CE58A-472C-4E66-9915-032A6F89D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0250" y="-2468563"/>
              <a:ext cx="3930650" cy="3852863"/>
            </a:xfrm>
            <a:custGeom>
              <a:avLst/>
              <a:gdLst>
                <a:gd name="T0" fmla="*/ 42 w 2476"/>
                <a:gd name="T1" fmla="*/ 0 h 2427"/>
                <a:gd name="T2" fmla="*/ 0 w 2476"/>
                <a:gd name="T3" fmla="*/ 0 h 2427"/>
                <a:gd name="T4" fmla="*/ 2476 w 2476"/>
                <a:gd name="T5" fmla="*/ 2427 h 2427"/>
                <a:gd name="T6" fmla="*/ 2476 w 2476"/>
                <a:gd name="T7" fmla="*/ 2386 h 2427"/>
                <a:gd name="T8" fmla="*/ 42 w 2476"/>
                <a:gd name="T9" fmla="*/ 0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6" h="2427">
                  <a:moveTo>
                    <a:pt x="42" y="0"/>
                  </a:moveTo>
                  <a:lnTo>
                    <a:pt x="0" y="0"/>
                  </a:lnTo>
                  <a:lnTo>
                    <a:pt x="2476" y="2427"/>
                  </a:lnTo>
                  <a:lnTo>
                    <a:pt x="2476" y="2386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58">
              <a:extLst>
                <a:ext uri="{FF2B5EF4-FFF2-40B4-BE49-F238E27FC236}">
                  <a16:creationId xmlns:a16="http://schemas.microsoft.com/office/drawing/2014/main" id="{E026143B-0D8C-415A-8A3B-292782C4F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20250" y="-2468563"/>
              <a:ext cx="3930650" cy="3852863"/>
            </a:xfrm>
            <a:custGeom>
              <a:avLst/>
              <a:gdLst>
                <a:gd name="T0" fmla="*/ 42 w 2476"/>
                <a:gd name="T1" fmla="*/ 0 h 2427"/>
                <a:gd name="T2" fmla="*/ 0 w 2476"/>
                <a:gd name="T3" fmla="*/ 0 h 2427"/>
                <a:gd name="T4" fmla="*/ 2476 w 2476"/>
                <a:gd name="T5" fmla="*/ 2427 h 2427"/>
                <a:gd name="T6" fmla="*/ 2476 w 2476"/>
                <a:gd name="T7" fmla="*/ 2386 h 2427"/>
                <a:gd name="T8" fmla="*/ 42 w 2476"/>
                <a:gd name="T9" fmla="*/ 0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6" h="2427">
                  <a:moveTo>
                    <a:pt x="42" y="0"/>
                  </a:moveTo>
                  <a:lnTo>
                    <a:pt x="0" y="0"/>
                  </a:lnTo>
                  <a:lnTo>
                    <a:pt x="2476" y="2427"/>
                  </a:lnTo>
                  <a:lnTo>
                    <a:pt x="2476" y="2386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59">
              <a:extLst>
                <a:ext uri="{FF2B5EF4-FFF2-40B4-BE49-F238E27FC236}">
                  <a16:creationId xmlns:a16="http://schemas.microsoft.com/office/drawing/2014/main" id="{C7B4F24D-3324-4615-A2EE-76CC2CC51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0225" y="-2468563"/>
              <a:ext cx="4130675" cy="4048125"/>
            </a:xfrm>
            <a:custGeom>
              <a:avLst/>
              <a:gdLst>
                <a:gd name="T0" fmla="*/ 42 w 2602"/>
                <a:gd name="T1" fmla="*/ 0 h 2550"/>
                <a:gd name="T2" fmla="*/ 0 w 2602"/>
                <a:gd name="T3" fmla="*/ 0 h 2550"/>
                <a:gd name="T4" fmla="*/ 2602 w 2602"/>
                <a:gd name="T5" fmla="*/ 2550 h 2550"/>
                <a:gd name="T6" fmla="*/ 2602 w 2602"/>
                <a:gd name="T7" fmla="*/ 2508 h 2550"/>
                <a:gd name="T8" fmla="*/ 42 w 2602"/>
                <a:gd name="T9" fmla="*/ 0 h 2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2" h="2550">
                  <a:moveTo>
                    <a:pt x="42" y="0"/>
                  </a:moveTo>
                  <a:lnTo>
                    <a:pt x="0" y="0"/>
                  </a:lnTo>
                  <a:lnTo>
                    <a:pt x="2602" y="2550"/>
                  </a:lnTo>
                  <a:lnTo>
                    <a:pt x="2602" y="2508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60">
              <a:extLst>
                <a:ext uri="{FF2B5EF4-FFF2-40B4-BE49-F238E27FC236}">
                  <a16:creationId xmlns:a16="http://schemas.microsoft.com/office/drawing/2014/main" id="{9B7704E7-A080-453A-8872-0FE30070B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0225" y="-2468563"/>
              <a:ext cx="4130675" cy="4048125"/>
            </a:xfrm>
            <a:custGeom>
              <a:avLst/>
              <a:gdLst>
                <a:gd name="T0" fmla="*/ 42 w 2602"/>
                <a:gd name="T1" fmla="*/ 0 h 2550"/>
                <a:gd name="T2" fmla="*/ 0 w 2602"/>
                <a:gd name="T3" fmla="*/ 0 h 2550"/>
                <a:gd name="T4" fmla="*/ 2602 w 2602"/>
                <a:gd name="T5" fmla="*/ 2550 h 2550"/>
                <a:gd name="T6" fmla="*/ 2602 w 2602"/>
                <a:gd name="T7" fmla="*/ 2508 h 2550"/>
                <a:gd name="T8" fmla="*/ 42 w 2602"/>
                <a:gd name="T9" fmla="*/ 0 h 2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2" h="2550">
                  <a:moveTo>
                    <a:pt x="42" y="0"/>
                  </a:moveTo>
                  <a:lnTo>
                    <a:pt x="0" y="0"/>
                  </a:lnTo>
                  <a:lnTo>
                    <a:pt x="2602" y="2550"/>
                  </a:lnTo>
                  <a:lnTo>
                    <a:pt x="2602" y="2508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61">
              <a:extLst>
                <a:ext uri="{FF2B5EF4-FFF2-40B4-BE49-F238E27FC236}">
                  <a16:creationId xmlns:a16="http://schemas.microsoft.com/office/drawing/2014/main" id="{276CE5E0-84B5-4606-AA21-987CF4659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75" y="-2468563"/>
              <a:ext cx="4327525" cy="4240213"/>
            </a:xfrm>
            <a:custGeom>
              <a:avLst/>
              <a:gdLst>
                <a:gd name="T0" fmla="*/ 42 w 2726"/>
                <a:gd name="T1" fmla="*/ 0 h 2671"/>
                <a:gd name="T2" fmla="*/ 0 w 2726"/>
                <a:gd name="T3" fmla="*/ 0 h 2671"/>
                <a:gd name="T4" fmla="*/ 2726 w 2726"/>
                <a:gd name="T5" fmla="*/ 2671 h 2671"/>
                <a:gd name="T6" fmla="*/ 2726 w 2726"/>
                <a:gd name="T7" fmla="*/ 2631 h 2671"/>
                <a:gd name="T8" fmla="*/ 42 w 2726"/>
                <a:gd name="T9" fmla="*/ 0 h 2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6" h="2671">
                  <a:moveTo>
                    <a:pt x="42" y="0"/>
                  </a:moveTo>
                  <a:lnTo>
                    <a:pt x="0" y="0"/>
                  </a:lnTo>
                  <a:lnTo>
                    <a:pt x="2726" y="2671"/>
                  </a:lnTo>
                  <a:lnTo>
                    <a:pt x="2726" y="2631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8" name="Freeform 62">
              <a:extLst>
                <a:ext uri="{FF2B5EF4-FFF2-40B4-BE49-F238E27FC236}">
                  <a16:creationId xmlns:a16="http://schemas.microsoft.com/office/drawing/2014/main" id="{9D771DF8-0606-4253-AF9C-930E05367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3375" y="-2468563"/>
              <a:ext cx="4327525" cy="4240213"/>
            </a:xfrm>
            <a:custGeom>
              <a:avLst/>
              <a:gdLst>
                <a:gd name="T0" fmla="*/ 42 w 2726"/>
                <a:gd name="T1" fmla="*/ 0 h 2671"/>
                <a:gd name="T2" fmla="*/ 0 w 2726"/>
                <a:gd name="T3" fmla="*/ 0 h 2671"/>
                <a:gd name="T4" fmla="*/ 2726 w 2726"/>
                <a:gd name="T5" fmla="*/ 2671 h 2671"/>
                <a:gd name="T6" fmla="*/ 2726 w 2726"/>
                <a:gd name="T7" fmla="*/ 2631 h 2671"/>
                <a:gd name="T8" fmla="*/ 42 w 2726"/>
                <a:gd name="T9" fmla="*/ 0 h 2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6" h="2671">
                  <a:moveTo>
                    <a:pt x="42" y="0"/>
                  </a:moveTo>
                  <a:lnTo>
                    <a:pt x="0" y="0"/>
                  </a:lnTo>
                  <a:lnTo>
                    <a:pt x="2726" y="2671"/>
                  </a:lnTo>
                  <a:lnTo>
                    <a:pt x="2726" y="2631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9" name="Freeform 63">
              <a:extLst>
                <a:ext uri="{FF2B5EF4-FFF2-40B4-BE49-F238E27FC236}">
                  <a16:creationId xmlns:a16="http://schemas.microsoft.com/office/drawing/2014/main" id="{A9AD6B37-12AF-4D29-BBFB-31C3824F5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4938" y="-2468563"/>
              <a:ext cx="4525963" cy="4435475"/>
            </a:xfrm>
            <a:custGeom>
              <a:avLst/>
              <a:gdLst>
                <a:gd name="T0" fmla="*/ 41 w 2851"/>
                <a:gd name="T1" fmla="*/ 0 h 2794"/>
                <a:gd name="T2" fmla="*/ 0 w 2851"/>
                <a:gd name="T3" fmla="*/ 0 h 2794"/>
                <a:gd name="T4" fmla="*/ 2851 w 2851"/>
                <a:gd name="T5" fmla="*/ 2794 h 2794"/>
                <a:gd name="T6" fmla="*/ 2851 w 2851"/>
                <a:gd name="T7" fmla="*/ 2754 h 2794"/>
                <a:gd name="T8" fmla="*/ 41 w 2851"/>
                <a:gd name="T9" fmla="*/ 0 h 2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1" h="2794">
                  <a:moveTo>
                    <a:pt x="41" y="0"/>
                  </a:moveTo>
                  <a:lnTo>
                    <a:pt x="0" y="0"/>
                  </a:lnTo>
                  <a:lnTo>
                    <a:pt x="2851" y="2794"/>
                  </a:lnTo>
                  <a:lnTo>
                    <a:pt x="2851" y="2754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1" name="Freeform 64">
              <a:extLst>
                <a:ext uri="{FF2B5EF4-FFF2-40B4-BE49-F238E27FC236}">
                  <a16:creationId xmlns:a16="http://schemas.microsoft.com/office/drawing/2014/main" id="{3E359647-090C-4811-B7FB-CDAECBC52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4938" y="-2468563"/>
              <a:ext cx="4525963" cy="4435475"/>
            </a:xfrm>
            <a:custGeom>
              <a:avLst/>
              <a:gdLst>
                <a:gd name="T0" fmla="*/ 41 w 2851"/>
                <a:gd name="T1" fmla="*/ 0 h 2794"/>
                <a:gd name="T2" fmla="*/ 0 w 2851"/>
                <a:gd name="T3" fmla="*/ 0 h 2794"/>
                <a:gd name="T4" fmla="*/ 2851 w 2851"/>
                <a:gd name="T5" fmla="*/ 2794 h 2794"/>
                <a:gd name="T6" fmla="*/ 2851 w 2851"/>
                <a:gd name="T7" fmla="*/ 2754 h 2794"/>
                <a:gd name="T8" fmla="*/ 41 w 2851"/>
                <a:gd name="T9" fmla="*/ 0 h 2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1" h="2794">
                  <a:moveTo>
                    <a:pt x="41" y="0"/>
                  </a:moveTo>
                  <a:lnTo>
                    <a:pt x="0" y="0"/>
                  </a:lnTo>
                  <a:lnTo>
                    <a:pt x="2851" y="2794"/>
                  </a:lnTo>
                  <a:lnTo>
                    <a:pt x="2851" y="2754"/>
                  </a:lnTo>
                  <a:lnTo>
                    <a:pt x="4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3" name="Freeform 65">
              <a:extLst>
                <a:ext uri="{FF2B5EF4-FFF2-40B4-BE49-F238E27FC236}">
                  <a16:creationId xmlns:a16="http://schemas.microsoft.com/office/drawing/2014/main" id="{FA49783A-CB0A-40DF-893F-1568AAB63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4913" y="-2468563"/>
              <a:ext cx="4725988" cy="4630738"/>
            </a:xfrm>
            <a:custGeom>
              <a:avLst/>
              <a:gdLst>
                <a:gd name="T0" fmla="*/ 42 w 2977"/>
                <a:gd name="T1" fmla="*/ 0 h 2917"/>
                <a:gd name="T2" fmla="*/ 0 w 2977"/>
                <a:gd name="T3" fmla="*/ 0 h 2917"/>
                <a:gd name="T4" fmla="*/ 2977 w 2977"/>
                <a:gd name="T5" fmla="*/ 2917 h 2917"/>
                <a:gd name="T6" fmla="*/ 2977 w 2977"/>
                <a:gd name="T7" fmla="*/ 2877 h 2917"/>
                <a:gd name="T8" fmla="*/ 42 w 2977"/>
                <a:gd name="T9" fmla="*/ 0 h 2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7" h="2917">
                  <a:moveTo>
                    <a:pt x="42" y="0"/>
                  </a:moveTo>
                  <a:lnTo>
                    <a:pt x="0" y="0"/>
                  </a:lnTo>
                  <a:lnTo>
                    <a:pt x="2977" y="2917"/>
                  </a:lnTo>
                  <a:lnTo>
                    <a:pt x="2977" y="2877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4" name="Freeform 66">
              <a:extLst>
                <a:ext uri="{FF2B5EF4-FFF2-40B4-BE49-F238E27FC236}">
                  <a16:creationId xmlns:a16="http://schemas.microsoft.com/office/drawing/2014/main" id="{D82C6582-628C-4C24-9E33-E26E54DE3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4913" y="-2468563"/>
              <a:ext cx="4725988" cy="4630738"/>
            </a:xfrm>
            <a:custGeom>
              <a:avLst/>
              <a:gdLst>
                <a:gd name="T0" fmla="*/ 42 w 2977"/>
                <a:gd name="T1" fmla="*/ 0 h 2917"/>
                <a:gd name="T2" fmla="*/ 0 w 2977"/>
                <a:gd name="T3" fmla="*/ 0 h 2917"/>
                <a:gd name="T4" fmla="*/ 2977 w 2977"/>
                <a:gd name="T5" fmla="*/ 2917 h 2917"/>
                <a:gd name="T6" fmla="*/ 2977 w 2977"/>
                <a:gd name="T7" fmla="*/ 2877 h 2917"/>
                <a:gd name="T8" fmla="*/ 42 w 2977"/>
                <a:gd name="T9" fmla="*/ 0 h 2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7" h="2917">
                  <a:moveTo>
                    <a:pt x="42" y="0"/>
                  </a:moveTo>
                  <a:lnTo>
                    <a:pt x="0" y="0"/>
                  </a:lnTo>
                  <a:lnTo>
                    <a:pt x="2977" y="2917"/>
                  </a:lnTo>
                  <a:lnTo>
                    <a:pt x="2977" y="2877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7" name="Freeform 67">
              <a:extLst>
                <a:ext uri="{FF2B5EF4-FFF2-40B4-BE49-F238E27FC236}">
                  <a16:creationId xmlns:a16="http://schemas.microsoft.com/office/drawing/2014/main" id="{F157EE72-8A4F-4F1E-B841-4383D8332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8063" y="-2468563"/>
              <a:ext cx="4922838" cy="4826000"/>
            </a:xfrm>
            <a:custGeom>
              <a:avLst/>
              <a:gdLst>
                <a:gd name="T0" fmla="*/ 42 w 3101"/>
                <a:gd name="T1" fmla="*/ 0 h 3040"/>
                <a:gd name="T2" fmla="*/ 0 w 3101"/>
                <a:gd name="T3" fmla="*/ 0 h 3040"/>
                <a:gd name="T4" fmla="*/ 3101 w 3101"/>
                <a:gd name="T5" fmla="*/ 3040 h 3040"/>
                <a:gd name="T6" fmla="*/ 3101 w 3101"/>
                <a:gd name="T7" fmla="*/ 2998 h 3040"/>
                <a:gd name="T8" fmla="*/ 42 w 3101"/>
                <a:gd name="T9" fmla="*/ 0 h 3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1" h="3040">
                  <a:moveTo>
                    <a:pt x="42" y="0"/>
                  </a:moveTo>
                  <a:lnTo>
                    <a:pt x="0" y="0"/>
                  </a:lnTo>
                  <a:lnTo>
                    <a:pt x="3101" y="3040"/>
                  </a:lnTo>
                  <a:lnTo>
                    <a:pt x="3101" y="2998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8" name="Freeform 68">
              <a:extLst>
                <a:ext uri="{FF2B5EF4-FFF2-40B4-BE49-F238E27FC236}">
                  <a16:creationId xmlns:a16="http://schemas.microsoft.com/office/drawing/2014/main" id="{5930EEB5-C149-4F1E-9C22-3A5444EA4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8063" y="-2468563"/>
              <a:ext cx="4922838" cy="4826000"/>
            </a:xfrm>
            <a:custGeom>
              <a:avLst/>
              <a:gdLst>
                <a:gd name="T0" fmla="*/ 42 w 3101"/>
                <a:gd name="T1" fmla="*/ 0 h 3040"/>
                <a:gd name="T2" fmla="*/ 0 w 3101"/>
                <a:gd name="T3" fmla="*/ 0 h 3040"/>
                <a:gd name="T4" fmla="*/ 3101 w 3101"/>
                <a:gd name="T5" fmla="*/ 3040 h 3040"/>
                <a:gd name="T6" fmla="*/ 3101 w 3101"/>
                <a:gd name="T7" fmla="*/ 2998 h 3040"/>
                <a:gd name="T8" fmla="*/ 42 w 3101"/>
                <a:gd name="T9" fmla="*/ 0 h 3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1" h="3040">
                  <a:moveTo>
                    <a:pt x="42" y="0"/>
                  </a:moveTo>
                  <a:lnTo>
                    <a:pt x="0" y="0"/>
                  </a:lnTo>
                  <a:lnTo>
                    <a:pt x="3101" y="3040"/>
                  </a:lnTo>
                  <a:lnTo>
                    <a:pt x="3101" y="2998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9" name="Freeform 69">
              <a:extLst>
                <a:ext uri="{FF2B5EF4-FFF2-40B4-BE49-F238E27FC236}">
                  <a16:creationId xmlns:a16="http://schemas.microsoft.com/office/drawing/2014/main" id="{E85BF807-68CF-4EC4-BFF2-86D689278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9625" y="-2468563"/>
              <a:ext cx="5121275" cy="5021263"/>
            </a:xfrm>
            <a:custGeom>
              <a:avLst/>
              <a:gdLst>
                <a:gd name="T0" fmla="*/ 41 w 3226"/>
                <a:gd name="T1" fmla="*/ 0 h 3163"/>
                <a:gd name="T2" fmla="*/ 0 w 3226"/>
                <a:gd name="T3" fmla="*/ 0 h 3163"/>
                <a:gd name="T4" fmla="*/ 3226 w 3226"/>
                <a:gd name="T5" fmla="*/ 3163 h 3163"/>
                <a:gd name="T6" fmla="*/ 3226 w 3226"/>
                <a:gd name="T7" fmla="*/ 3121 h 3163"/>
                <a:gd name="T8" fmla="*/ 41 w 3226"/>
                <a:gd name="T9" fmla="*/ 0 h 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6" h="3163">
                  <a:moveTo>
                    <a:pt x="41" y="0"/>
                  </a:moveTo>
                  <a:lnTo>
                    <a:pt x="0" y="0"/>
                  </a:lnTo>
                  <a:lnTo>
                    <a:pt x="3226" y="3163"/>
                  </a:lnTo>
                  <a:lnTo>
                    <a:pt x="3226" y="3121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0" name="Freeform 70">
              <a:extLst>
                <a:ext uri="{FF2B5EF4-FFF2-40B4-BE49-F238E27FC236}">
                  <a16:creationId xmlns:a16="http://schemas.microsoft.com/office/drawing/2014/main" id="{BAD231F7-7C52-4F7D-B78A-D40AB4106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9625" y="-2468563"/>
              <a:ext cx="5121275" cy="5021263"/>
            </a:xfrm>
            <a:custGeom>
              <a:avLst/>
              <a:gdLst>
                <a:gd name="T0" fmla="*/ 41 w 3226"/>
                <a:gd name="T1" fmla="*/ 0 h 3163"/>
                <a:gd name="T2" fmla="*/ 0 w 3226"/>
                <a:gd name="T3" fmla="*/ 0 h 3163"/>
                <a:gd name="T4" fmla="*/ 3226 w 3226"/>
                <a:gd name="T5" fmla="*/ 3163 h 3163"/>
                <a:gd name="T6" fmla="*/ 3226 w 3226"/>
                <a:gd name="T7" fmla="*/ 3121 h 3163"/>
                <a:gd name="T8" fmla="*/ 41 w 3226"/>
                <a:gd name="T9" fmla="*/ 0 h 3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6" h="3163">
                  <a:moveTo>
                    <a:pt x="41" y="0"/>
                  </a:moveTo>
                  <a:lnTo>
                    <a:pt x="0" y="0"/>
                  </a:lnTo>
                  <a:lnTo>
                    <a:pt x="3226" y="3163"/>
                  </a:lnTo>
                  <a:lnTo>
                    <a:pt x="3226" y="3121"/>
                  </a:lnTo>
                  <a:lnTo>
                    <a:pt x="4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1" name="Freeform 71">
              <a:extLst>
                <a:ext uri="{FF2B5EF4-FFF2-40B4-BE49-F238E27FC236}">
                  <a16:creationId xmlns:a16="http://schemas.microsoft.com/office/drawing/2014/main" id="{ACC135DB-E6EE-4020-80E0-D6ED19CEE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9600" y="-2468563"/>
              <a:ext cx="5321300" cy="5213350"/>
            </a:xfrm>
            <a:custGeom>
              <a:avLst/>
              <a:gdLst>
                <a:gd name="T0" fmla="*/ 42 w 3352"/>
                <a:gd name="T1" fmla="*/ 0 h 3284"/>
                <a:gd name="T2" fmla="*/ 0 w 3352"/>
                <a:gd name="T3" fmla="*/ 0 h 3284"/>
                <a:gd name="T4" fmla="*/ 3352 w 3352"/>
                <a:gd name="T5" fmla="*/ 3284 h 3284"/>
                <a:gd name="T6" fmla="*/ 3352 w 3352"/>
                <a:gd name="T7" fmla="*/ 3243 h 3284"/>
                <a:gd name="T8" fmla="*/ 42 w 3352"/>
                <a:gd name="T9" fmla="*/ 0 h 3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2" h="3284">
                  <a:moveTo>
                    <a:pt x="42" y="0"/>
                  </a:moveTo>
                  <a:lnTo>
                    <a:pt x="0" y="0"/>
                  </a:lnTo>
                  <a:lnTo>
                    <a:pt x="3352" y="3284"/>
                  </a:lnTo>
                  <a:lnTo>
                    <a:pt x="3352" y="3243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72">
              <a:extLst>
                <a:ext uri="{FF2B5EF4-FFF2-40B4-BE49-F238E27FC236}">
                  <a16:creationId xmlns:a16="http://schemas.microsoft.com/office/drawing/2014/main" id="{A89F1DA6-02E4-4D21-86A0-9FB68F3CD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9600" y="-2468563"/>
              <a:ext cx="5321300" cy="5213350"/>
            </a:xfrm>
            <a:custGeom>
              <a:avLst/>
              <a:gdLst>
                <a:gd name="T0" fmla="*/ 42 w 3352"/>
                <a:gd name="T1" fmla="*/ 0 h 3284"/>
                <a:gd name="T2" fmla="*/ 0 w 3352"/>
                <a:gd name="T3" fmla="*/ 0 h 3284"/>
                <a:gd name="T4" fmla="*/ 3352 w 3352"/>
                <a:gd name="T5" fmla="*/ 3284 h 3284"/>
                <a:gd name="T6" fmla="*/ 3352 w 3352"/>
                <a:gd name="T7" fmla="*/ 3243 h 3284"/>
                <a:gd name="T8" fmla="*/ 42 w 3352"/>
                <a:gd name="T9" fmla="*/ 0 h 3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2" h="3284">
                  <a:moveTo>
                    <a:pt x="42" y="0"/>
                  </a:moveTo>
                  <a:lnTo>
                    <a:pt x="0" y="0"/>
                  </a:lnTo>
                  <a:lnTo>
                    <a:pt x="3352" y="3284"/>
                  </a:lnTo>
                  <a:lnTo>
                    <a:pt x="3352" y="3243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Freeform 73">
              <a:extLst>
                <a:ext uri="{FF2B5EF4-FFF2-40B4-BE49-F238E27FC236}">
                  <a16:creationId xmlns:a16="http://schemas.microsoft.com/office/drawing/2014/main" id="{66768B0C-A076-4B06-909F-3EB69D93A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2750" y="-2468563"/>
              <a:ext cx="5518150" cy="5408613"/>
            </a:xfrm>
            <a:custGeom>
              <a:avLst/>
              <a:gdLst>
                <a:gd name="T0" fmla="*/ 42 w 3476"/>
                <a:gd name="T1" fmla="*/ 0 h 3407"/>
                <a:gd name="T2" fmla="*/ 0 w 3476"/>
                <a:gd name="T3" fmla="*/ 0 h 3407"/>
                <a:gd name="T4" fmla="*/ 3476 w 3476"/>
                <a:gd name="T5" fmla="*/ 3407 h 3407"/>
                <a:gd name="T6" fmla="*/ 3476 w 3476"/>
                <a:gd name="T7" fmla="*/ 3366 h 3407"/>
                <a:gd name="T8" fmla="*/ 42 w 3476"/>
                <a:gd name="T9" fmla="*/ 0 h 3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6" h="3407">
                  <a:moveTo>
                    <a:pt x="42" y="0"/>
                  </a:moveTo>
                  <a:lnTo>
                    <a:pt x="0" y="0"/>
                  </a:lnTo>
                  <a:lnTo>
                    <a:pt x="3476" y="3407"/>
                  </a:lnTo>
                  <a:lnTo>
                    <a:pt x="3476" y="3366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Freeform 74">
              <a:extLst>
                <a:ext uri="{FF2B5EF4-FFF2-40B4-BE49-F238E27FC236}">
                  <a16:creationId xmlns:a16="http://schemas.microsoft.com/office/drawing/2014/main" id="{F4FF8672-A356-4DB2-AFB7-966E52841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2750" y="-2468563"/>
              <a:ext cx="5518150" cy="5408613"/>
            </a:xfrm>
            <a:custGeom>
              <a:avLst/>
              <a:gdLst>
                <a:gd name="T0" fmla="*/ 42 w 3476"/>
                <a:gd name="T1" fmla="*/ 0 h 3407"/>
                <a:gd name="T2" fmla="*/ 0 w 3476"/>
                <a:gd name="T3" fmla="*/ 0 h 3407"/>
                <a:gd name="T4" fmla="*/ 3476 w 3476"/>
                <a:gd name="T5" fmla="*/ 3407 h 3407"/>
                <a:gd name="T6" fmla="*/ 3476 w 3476"/>
                <a:gd name="T7" fmla="*/ 3366 h 3407"/>
                <a:gd name="T8" fmla="*/ 42 w 3476"/>
                <a:gd name="T9" fmla="*/ 0 h 3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6" h="3407">
                  <a:moveTo>
                    <a:pt x="42" y="0"/>
                  </a:moveTo>
                  <a:lnTo>
                    <a:pt x="0" y="0"/>
                  </a:lnTo>
                  <a:lnTo>
                    <a:pt x="3476" y="3407"/>
                  </a:lnTo>
                  <a:lnTo>
                    <a:pt x="3476" y="3366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Freeform 75">
              <a:extLst>
                <a:ext uri="{FF2B5EF4-FFF2-40B4-BE49-F238E27FC236}">
                  <a16:creationId xmlns:a16="http://schemas.microsoft.com/office/drawing/2014/main" id="{D1E2D666-C490-46A9-A7B1-38447AAC1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2725" y="-2468563"/>
              <a:ext cx="5718175" cy="5602288"/>
            </a:xfrm>
            <a:custGeom>
              <a:avLst/>
              <a:gdLst>
                <a:gd name="T0" fmla="*/ 42 w 3602"/>
                <a:gd name="T1" fmla="*/ 0 h 3529"/>
                <a:gd name="T2" fmla="*/ 0 w 3602"/>
                <a:gd name="T3" fmla="*/ 0 h 3529"/>
                <a:gd name="T4" fmla="*/ 3602 w 3602"/>
                <a:gd name="T5" fmla="*/ 3529 h 3529"/>
                <a:gd name="T6" fmla="*/ 3602 w 3602"/>
                <a:gd name="T7" fmla="*/ 3489 h 3529"/>
                <a:gd name="T8" fmla="*/ 42 w 3602"/>
                <a:gd name="T9" fmla="*/ 0 h 3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2" h="3529">
                  <a:moveTo>
                    <a:pt x="42" y="0"/>
                  </a:moveTo>
                  <a:lnTo>
                    <a:pt x="0" y="0"/>
                  </a:lnTo>
                  <a:lnTo>
                    <a:pt x="3602" y="3529"/>
                  </a:lnTo>
                  <a:lnTo>
                    <a:pt x="3602" y="3489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Freeform 76">
              <a:extLst>
                <a:ext uri="{FF2B5EF4-FFF2-40B4-BE49-F238E27FC236}">
                  <a16:creationId xmlns:a16="http://schemas.microsoft.com/office/drawing/2014/main" id="{C621060D-C83B-44EF-B65A-C46185F7B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2725" y="-2468563"/>
              <a:ext cx="5718175" cy="5602288"/>
            </a:xfrm>
            <a:custGeom>
              <a:avLst/>
              <a:gdLst>
                <a:gd name="T0" fmla="*/ 42 w 3602"/>
                <a:gd name="T1" fmla="*/ 0 h 3529"/>
                <a:gd name="T2" fmla="*/ 0 w 3602"/>
                <a:gd name="T3" fmla="*/ 0 h 3529"/>
                <a:gd name="T4" fmla="*/ 3602 w 3602"/>
                <a:gd name="T5" fmla="*/ 3529 h 3529"/>
                <a:gd name="T6" fmla="*/ 3602 w 3602"/>
                <a:gd name="T7" fmla="*/ 3489 h 3529"/>
                <a:gd name="T8" fmla="*/ 42 w 3602"/>
                <a:gd name="T9" fmla="*/ 0 h 3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2" h="3529">
                  <a:moveTo>
                    <a:pt x="42" y="0"/>
                  </a:moveTo>
                  <a:lnTo>
                    <a:pt x="0" y="0"/>
                  </a:lnTo>
                  <a:lnTo>
                    <a:pt x="3602" y="3529"/>
                  </a:lnTo>
                  <a:lnTo>
                    <a:pt x="3602" y="3489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Freeform 77">
              <a:extLst>
                <a:ext uri="{FF2B5EF4-FFF2-40B4-BE49-F238E27FC236}">
                  <a16:creationId xmlns:a16="http://schemas.microsoft.com/office/drawing/2014/main" id="{8BA34F12-0C11-4EF3-9118-54EEACD59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34288" y="-2468563"/>
              <a:ext cx="5916613" cy="5797550"/>
            </a:xfrm>
            <a:custGeom>
              <a:avLst/>
              <a:gdLst>
                <a:gd name="T0" fmla="*/ 42 w 3727"/>
                <a:gd name="T1" fmla="*/ 0 h 3652"/>
                <a:gd name="T2" fmla="*/ 0 w 3727"/>
                <a:gd name="T3" fmla="*/ 0 h 3652"/>
                <a:gd name="T4" fmla="*/ 3727 w 3727"/>
                <a:gd name="T5" fmla="*/ 3652 h 3652"/>
                <a:gd name="T6" fmla="*/ 3727 w 3727"/>
                <a:gd name="T7" fmla="*/ 3610 h 3652"/>
                <a:gd name="T8" fmla="*/ 42 w 3727"/>
                <a:gd name="T9" fmla="*/ 0 h 3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7" h="3652">
                  <a:moveTo>
                    <a:pt x="42" y="0"/>
                  </a:moveTo>
                  <a:lnTo>
                    <a:pt x="0" y="0"/>
                  </a:lnTo>
                  <a:lnTo>
                    <a:pt x="3727" y="3652"/>
                  </a:lnTo>
                  <a:lnTo>
                    <a:pt x="3727" y="3610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Freeform 78">
              <a:extLst>
                <a:ext uri="{FF2B5EF4-FFF2-40B4-BE49-F238E27FC236}">
                  <a16:creationId xmlns:a16="http://schemas.microsoft.com/office/drawing/2014/main" id="{2C0AD543-34A9-4E2E-8F53-82C8ED176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34288" y="-2468563"/>
              <a:ext cx="5916613" cy="5797550"/>
            </a:xfrm>
            <a:custGeom>
              <a:avLst/>
              <a:gdLst>
                <a:gd name="T0" fmla="*/ 42 w 3727"/>
                <a:gd name="T1" fmla="*/ 0 h 3652"/>
                <a:gd name="T2" fmla="*/ 0 w 3727"/>
                <a:gd name="T3" fmla="*/ 0 h 3652"/>
                <a:gd name="T4" fmla="*/ 3727 w 3727"/>
                <a:gd name="T5" fmla="*/ 3652 h 3652"/>
                <a:gd name="T6" fmla="*/ 3727 w 3727"/>
                <a:gd name="T7" fmla="*/ 3610 h 3652"/>
                <a:gd name="T8" fmla="*/ 42 w 3727"/>
                <a:gd name="T9" fmla="*/ 0 h 3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7" h="3652">
                  <a:moveTo>
                    <a:pt x="42" y="0"/>
                  </a:moveTo>
                  <a:lnTo>
                    <a:pt x="0" y="0"/>
                  </a:lnTo>
                  <a:lnTo>
                    <a:pt x="3727" y="3652"/>
                  </a:lnTo>
                  <a:lnTo>
                    <a:pt x="3727" y="3610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Freeform 79">
              <a:extLst>
                <a:ext uri="{FF2B5EF4-FFF2-40B4-BE49-F238E27FC236}">
                  <a16:creationId xmlns:a16="http://schemas.microsoft.com/office/drawing/2014/main" id="{B61E78BA-C786-4C2D-BF14-F4D3881C0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7438" y="-2468563"/>
              <a:ext cx="6113463" cy="5992813"/>
            </a:xfrm>
            <a:custGeom>
              <a:avLst/>
              <a:gdLst>
                <a:gd name="T0" fmla="*/ 42 w 3851"/>
                <a:gd name="T1" fmla="*/ 0 h 3775"/>
                <a:gd name="T2" fmla="*/ 0 w 3851"/>
                <a:gd name="T3" fmla="*/ 0 h 3775"/>
                <a:gd name="T4" fmla="*/ 3851 w 3851"/>
                <a:gd name="T5" fmla="*/ 3775 h 3775"/>
                <a:gd name="T6" fmla="*/ 3851 w 3851"/>
                <a:gd name="T7" fmla="*/ 3733 h 3775"/>
                <a:gd name="T8" fmla="*/ 42 w 3851"/>
                <a:gd name="T9" fmla="*/ 0 h 3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1" h="3775">
                  <a:moveTo>
                    <a:pt x="42" y="0"/>
                  </a:moveTo>
                  <a:lnTo>
                    <a:pt x="0" y="0"/>
                  </a:lnTo>
                  <a:lnTo>
                    <a:pt x="3851" y="3775"/>
                  </a:lnTo>
                  <a:lnTo>
                    <a:pt x="3851" y="3733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Freeform 80">
              <a:extLst>
                <a:ext uri="{FF2B5EF4-FFF2-40B4-BE49-F238E27FC236}">
                  <a16:creationId xmlns:a16="http://schemas.microsoft.com/office/drawing/2014/main" id="{0FC32B53-6CC0-4C35-953A-A4AD2DB37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37438" y="-2468563"/>
              <a:ext cx="6113463" cy="5992813"/>
            </a:xfrm>
            <a:custGeom>
              <a:avLst/>
              <a:gdLst>
                <a:gd name="T0" fmla="*/ 42 w 3851"/>
                <a:gd name="T1" fmla="*/ 0 h 3775"/>
                <a:gd name="T2" fmla="*/ 0 w 3851"/>
                <a:gd name="T3" fmla="*/ 0 h 3775"/>
                <a:gd name="T4" fmla="*/ 3851 w 3851"/>
                <a:gd name="T5" fmla="*/ 3775 h 3775"/>
                <a:gd name="T6" fmla="*/ 3851 w 3851"/>
                <a:gd name="T7" fmla="*/ 3733 h 3775"/>
                <a:gd name="T8" fmla="*/ 42 w 3851"/>
                <a:gd name="T9" fmla="*/ 0 h 3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1" h="3775">
                  <a:moveTo>
                    <a:pt x="42" y="0"/>
                  </a:moveTo>
                  <a:lnTo>
                    <a:pt x="0" y="0"/>
                  </a:lnTo>
                  <a:lnTo>
                    <a:pt x="3851" y="3775"/>
                  </a:lnTo>
                  <a:lnTo>
                    <a:pt x="3851" y="3733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Freeform 81">
              <a:extLst>
                <a:ext uri="{FF2B5EF4-FFF2-40B4-BE49-F238E27FC236}">
                  <a16:creationId xmlns:a16="http://schemas.microsoft.com/office/drawing/2014/main" id="{840C212E-9937-491F-84F3-A489DB0A1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7413" y="-2468563"/>
              <a:ext cx="6313488" cy="6184900"/>
            </a:xfrm>
            <a:custGeom>
              <a:avLst/>
              <a:gdLst>
                <a:gd name="T0" fmla="*/ 42 w 3977"/>
                <a:gd name="T1" fmla="*/ 0 h 3896"/>
                <a:gd name="T2" fmla="*/ 0 w 3977"/>
                <a:gd name="T3" fmla="*/ 0 h 3896"/>
                <a:gd name="T4" fmla="*/ 3977 w 3977"/>
                <a:gd name="T5" fmla="*/ 3896 h 3896"/>
                <a:gd name="T6" fmla="*/ 3977 w 3977"/>
                <a:gd name="T7" fmla="*/ 3856 h 3896"/>
                <a:gd name="T8" fmla="*/ 42 w 3977"/>
                <a:gd name="T9" fmla="*/ 0 h 3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7" h="3896">
                  <a:moveTo>
                    <a:pt x="42" y="0"/>
                  </a:moveTo>
                  <a:lnTo>
                    <a:pt x="0" y="0"/>
                  </a:lnTo>
                  <a:lnTo>
                    <a:pt x="3977" y="3896"/>
                  </a:lnTo>
                  <a:lnTo>
                    <a:pt x="3977" y="3856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Freeform 82">
              <a:extLst>
                <a:ext uri="{FF2B5EF4-FFF2-40B4-BE49-F238E27FC236}">
                  <a16:creationId xmlns:a16="http://schemas.microsoft.com/office/drawing/2014/main" id="{5B196748-8DAC-427D-9D6F-97727B765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7413" y="-2468563"/>
              <a:ext cx="6313488" cy="6184900"/>
            </a:xfrm>
            <a:custGeom>
              <a:avLst/>
              <a:gdLst>
                <a:gd name="T0" fmla="*/ 42 w 3977"/>
                <a:gd name="T1" fmla="*/ 0 h 3896"/>
                <a:gd name="T2" fmla="*/ 0 w 3977"/>
                <a:gd name="T3" fmla="*/ 0 h 3896"/>
                <a:gd name="T4" fmla="*/ 3977 w 3977"/>
                <a:gd name="T5" fmla="*/ 3896 h 3896"/>
                <a:gd name="T6" fmla="*/ 3977 w 3977"/>
                <a:gd name="T7" fmla="*/ 3856 h 3896"/>
                <a:gd name="T8" fmla="*/ 42 w 3977"/>
                <a:gd name="T9" fmla="*/ 0 h 3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7" h="3896">
                  <a:moveTo>
                    <a:pt x="42" y="0"/>
                  </a:moveTo>
                  <a:lnTo>
                    <a:pt x="0" y="0"/>
                  </a:lnTo>
                  <a:lnTo>
                    <a:pt x="3977" y="3896"/>
                  </a:lnTo>
                  <a:lnTo>
                    <a:pt x="3977" y="3856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Freeform 83">
              <a:extLst>
                <a:ext uri="{FF2B5EF4-FFF2-40B4-BE49-F238E27FC236}">
                  <a16:creationId xmlns:a16="http://schemas.microsoft.com/office/drawing/2014/main" id="{FC1A475A-A42B-4426-BD38-78F4486E7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8975" y="-2468563"/>
              <a:ext cx="6511925" cy="6380163"/>
            </a:xfrm>
            <a:custGeom>
              <a:avLst/>
              <a:gdLst>
                <a:gd name="T0" fmla="*/ 42 w 4102"/>
                <a:gd name="T1" fmla="*/ 0 h 4019"/>
                <a:gd name="T2" fmla="*/ 0 w 4102"/>
                <a:gd name="T3" fmla="*/ 0 h 4019"/>
                <a:gd name="T4" fmla="*/ 4102 w 4102"/>
                <a:gd name="T5" fmla="*/ 4019 h 4019"/>
                <a:gd name="T6" fmla="*/ 4102 w 4102"/>
                <a:gd name="T7" fmla="*/ 3979 h 4019"/>
                <a:gd name="T8" fmla="*/ 42 w 4102"/>
                <a:gd name="T9" fmla="*/ 0 h 4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2" h="4019">
                  <a:moveTo>
                    <a:pt x="42" y="0"/>
                  </a:moveTo>
                  <a:lnTo>
                    <a:pt x="0" y="0"/>
                  </a:lnTo>
                  <a:lnTo>
                    <a:pt x="4102" y="4019"/>
                  </a:lnTo>
                  <a:lnTo>
                    <a:pt x="4102" y="3979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1" name="Freeform 84">
              <a:extLst>
                <a:ext uri="{FF2B5EF4-FFF2-40B4-BE49-F238E27FC236}">
                  <a16:creationId xmlns:a16="http://schemas.microsoft.com/office/drawing/2014/main" id="{CF810E0D-3151-4A7E-9A15-707585F041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8975" y="-2468563"/>
              <a:ext cx="6511925" cy="6380163"/>
            </a:xfrm>
            <a:custGeom>
              <a:avLst/>
              <a:gdLst>
                <a:gd name="T0" fmla="*/ 42 w 4102"/>
                <a:gd name="T1" fmla="*/ 0 h 4019"/>
                <a:gd name="T2" fmla="*/ 0 w 4102"/>
                <a:gd name="T3" fmla="*/ 0 h 4019"/>
                <a:gd name="T4" fmla="*/ 4102 w 4102"/>
                <a:gd name="T5" fmla="*/ 4019 h 4019"/>
                <a:gd name="T6" fmla="*/ 4102 w 4102"/>
                <a:gd name="T7" fmla="*/ 3979 h 4019"/>
                <a:gd name="T8" fmla="*/ 42 w 4102"/>
                <a:gd name="T9" fmla="*/ 0 h 4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2" h="4019">
                  <a:moveTo>
                    <a:pt x="42" y="0"/>
                  </a:moveTo>
                  <a:lnTo>
                    <a:pt x="0" y="0"/>
                  </a:lnTo>
                  <a:lnTo>
                    <a:pt x="4102" y="4019"/>
                  </a:lnTo>
                  <a:lnTo>
                    <a:pt x="4102" y="3979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2" name="Freeform 85">
              <a:extLst>
                <a:ext uri="{FF2B5EF4-FFF2-40B4-BE49-F238E27FC236}">
                  <a16:creationId xmlns:a16="http://schemas.microsoft.com/office/drawing/2014/main" id="{4C35E035-2B8A-47C5-A073-DD2C8CFC7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2125" y="-2468563"/>
              <a:ext cx="6708775" cy="6575425"/>
            </a:xfrm>
            <a:custGeom>
              <a:avLst/>
              <a:gdLst>
                <a:gd name="T0" fmla="*/ 40 w 4226"/>
                <a:gd name="T1" fmla="*/ 0 h 4142"/>
                <a:gd name="T2" fmla="*/ 0 w 4226"/>
                <a:gd name="T3" fmla="*/ 0 h 4142"/>
                <a:gd name="T4" fmla="*/ 4226 w 4226"/>
                <a:gd name="T5" fmla="*/ 4142 h 4142"/>
                <a:gd name="T6" fmla="*/ 4226 w 4226"/>
                <a:gd name="T7" fmla="*/ 4101 h 4142"/>
                <a:gd name="T8" fmla="*/ 40 w 4226"/>
                <a:gd name="T9" fmla="*/ 0 h 4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6" h="4142">
                  <a:moveTo>
                    <a:pt x="40" y="0"/>
                  </a:moveTo>
                  <a:lnTo>
                    <a:pt x="0" y="0"/>
                  </a:lnTo>
                  <a:lnTo>
                    <a:pt x="4226" y="4142"/>
                  </a:lnTo>
                  <a:lnTo>
                    <a:pt x="4226" y="4101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3" name="Freeform 86">
              <a:extLst>
                <a:ext uri="{FF2B5EF4-FFF2-40B4-BE49-F238E27FC236}">
                  <a16:creationId xmlns:a16="http://schemas.microsoft.com/office/drawing/2014/main" id="{52CCA374-0133-4FCA-802A-63F86ACDC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2125" y="-2468563"/>
              <a:ext cx="6708775" cy="6575425"/>
            </a:xfrm>
            <a:custGeom>
              <a:avLst/>
              <a:gdLst>
                <a:gd name="T0" fmla="*/ 40 w 4226"/>
                <a:gd name="T1" fmla="*/ 0 h 4142"/>
                <a:gd name="T2" fmla="*/ 0 w 4226"/>
                <a:gd name="T3" fmla="*/ 0 h 4142"/>
                <a:gd name="T4" fmla="*/ 4226 w 4226"/>
                <a:gd name="T5" fmla="*/ 4142 h 4142"/>
                <a:gd name="T6" fmla="*/ 4226 w 4226"/>
                <a:gd name="T7" fmla="*/ 4101 h 4142"/>
                <a:gd name="T8" fmla="*/ 40 w 4226"/>
                <a:gd name="T9" fmla="*/ 0 h 4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6" h="4142">
                  <a:moveTo>
                    <a:pt x="40" y="0"/>
                  </a:moveTo>
                  <a:lnTo>
                    <a:pt x="0" y="0"/>
                  </a:lnTo>
                  <a:lnTo>
                    <a:pt x="4226" y="4142"/>
                  </a:lnTo>
                  <a:lnTo>
                    <a:pt x="4226" y="4101"/>
                  </a:lnTo>
                  <a:lnTo>
                    <a:pt x="4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5" name="Freeform 87">
              <a:extLst>
                <a:ext uri="{FF2B5EF4-FFF2-40B4-BE49-F238E27FC236}">
                  <a16:creationId xmlns:a16="http://schemas.microsoft.com/office/drawing/2014/main" id="{4C18933C-4DA0-40C6-AAC8-7DD0B6D2F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42100" y="-2468563"/>
              <a:ext cx="6908800" cy="6770688"/>
            </a:xfrm>
            <a:custGeom>
              <a:avLst/>
              <a:gdLst>
                <a:gd name="T0" fmla="*/ 42 w 4352"/>
                <a:gd name="T1" fmla="*/ 0 h 4265"/>
                <a:gd name="T2" fmla="*/ 0 w 4352"/>
                <a:gd name="T3" fmla="*/ 0 h 4265"/>
                <a:gd name="T4" fmla="*/ 4352 w 4352"/>
                <a:gd name="T5" fmla="*/ 4265 h 4265"/>
                <a:gd name="T6" fmla="*/ 4352 w 4352"/>
                <a:gd name="T7" fmla="*/ 4223 h 4265"/>
                <a:gd name="T8" fmla="*/ 42 w 4352"/>
                <a:gd name="T9" fmla="*/ 0 h 4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2" h="4265">
                  <a:moveTo>
                    <a:pt x="42" y="0"/>
                  </a:moveTo>
                  <a:lnTo>
                    <a:pt x="0" y="0"/>
                  </a:lnTo>
                  <a:lnTo>
                    <a:pt x="4352" y="4265"/>
                  </a:lnTo>
                  <a:lnTo>
                    <a:pt x="4352" y="4223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6" name="Freeform 88">
              <a:extLst>
                <a:ext uri="{FF2B5EF4-FFF2-40B4-BE49-F238E27FC236}">
                  <a16:creationId xmlns:a16="http://schemas.microsoft.com/office/drawing/2014/main" id="{12E777F6-2794-4D75-B411-D01841AD0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42100" y="-2468563"/>
              <a:ext cx="6908800" cy="6770688"/>
            </a:xfrm>
            <a:custGeom>
              <a:avLst/>
              <a:gdLst>
                <a:gd name="T0" fmla="*/ 42 w 4352"/>
                <a:gd name="T1" fmla="*/ 0 h 4265"/>
                <a:gd name="T2" fmla="*/ 0 w 4352"/>
                <a:gd name="T3" fmla="*/ 0 h 4265"/>
                <a:gd name="T4" fmla="*/ 4352 w 4352"/>
                <a:gd name="T5" fmla="*/ 4265 h 4265"/>
                <a:gd name="T6" fmla="*/ 4352 w 4352"/>
                <a:gd name="T7" fmla="*/ 4223 h 4265"/>
                <a:gd name="T8" fmla="*/ 42 w 4352"/>
                <a:gd name="T9" fmla="*/ 0 h 4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2" h="4265">
                  <a:moveTo>
                    <a:pt x="42" y="0"/>
                  </a:moveTo>
                  <a:lnTo>
                    <a:pt x="0" y="0"/>
                  </a:lnTo>
                  <a:lnTo>
                    <a:pt x="4352" y="4265"/>
                  </a:lnTo>
                  <a:lnTo>
                    <a:pt x="4352" y="4223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7" name="Freeform 89">
              <a:extLst>
                <a:ext uri="{FF2B5EF4-FFF2-40B4-BE49-F238E27FC236}">
                  <a16:creationId xmlns:a16="http://schemas.microsoft.com/office/drawing/2014/main" id="{C15763B1-B54A-4B9D-9C31-54D864399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3663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4" name="Freeform 90">
              <a:extLst>
                <a:ext uri="{FF2B5EF4-FFF2-40B4-BE49-F238E27FC236}">
                  <a16:creationId xmlns:a16="http://schemas.microsoft.com/office/drawing/2014/main" id="{4D795815-1517-4529-B3E5-DC7FBFA36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3663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5" name="Freeform 91">
              <a:extLst>
                <a:ext uri="{FF2B5EF4-FFF2-40B4-BE49-F238E27FC236}">
                  <a16:creationId xmlns:a16="http://schemas.microsoft.com/office/drawing/2014/main" id="{AE899677-0534-423F-8D6C-51E79BE7B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43638" y="-2468563"/>
              <a:ext cx="7058025" cy="6845300"/>
            </a:xfrm>
            <a:custGeom>
              <a:avLst/>
              <a:gdLst>
                <a:gd name="T0" fmla="*/ 42 w 4446"/>
                <a:gd name="T1" fmla="*/ 0 h 4312"/>
                <a:gd name="T2" fmla="*/ 0 w 4446"/>
                <a:gd name="T3" fmla="*/ 0 h 4312"/>
                <a:gd name="T4" fmla="*/ 4404 w 4446"/>
                <a:gd name="T5" fmla="*/ 4312 h 4312"/>
                <a:gd name="T6" fmla="*/ 4446 w 4446"/>
                <a:gd name="T7" fmla="*/ 4312 h 4312"/>
                <a:gd name="T8" fmla="*/ 42 w 4446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6" h="4312">
                  <a:moveTo>
                    <a:pt x="42" y="0"/>
                  </a:moveTo>
                  <a:lnTo>
                    <a:pt x="0" y="0"/>
                  </a:lnTo>
                  <a:lnTo>
                    <a:pt x="4404" y="4312"/>
                  </a:lnTo>
                  <a:lnTo>
                    <a:pt x="4446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6" name="Freeform 92">
              <a:extLst>
                <a:ext uri="{FF2B5EF4-FFF2-40B4-BE49-F238E27FC236}">
                  <a16:creationId xmlns:a16="http://schemas.microsoft.com/office/drawing/2014/main" id="{A42F5AF8-0B01-41BF-9100-F4A87B5E1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43638" y="-2468563"/>
              <a:ext cx="7058025" cy="6845300"/>
            </a:xfrm>
            <a:custGeom>
              <a:avLst/>
              <a:gdLst>
                <a:gd name="T0" fmla="*/ 42 w 4446"/>
                <a:gd name="T1" fmla="*/ 0 h 4312"/>
                <a:gd name="T2" fmla="*/ 0 w 4446"/>
                <a:gd name="T3" fmla="*/ 0 h 4312"/>
                <a:gd name="T4" fmla="*/ 4404 w 4446"/>
                <a:gd name="T5" fmla="*/ 4312 h 4312"/>
                <a:gd name="T6" fmla="*/ 4446 w 4446"/>
                <a:gd name="T7" fmla="*/ 4312 h 4312"/>
                <a:gd name="T8" fmla="*/ 42 w 4446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6" h="4312">
                  <a:moveTo>
                    <a:pt x="42" y="0"/>
                  </a:moveTo>
                  <a:lnTo>
                    <a:pt x="0" y="0"/>
                  </a:lnTo>
                  <a:lnTo>
                    <a:pt x="4404" y="4312"/>
                  </a:lnTo>
                  <a:lnTo>
                    <a:pt x="4446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7" name="Freeform 93">
              <a:extLst>
                <a:ext uri="{FF2B5EF4-FFF2-40B4-BE49-F238E27FC236}">
                  <a16:creationId xmlns:a16="http://schemas.microsoft.com/office/drawing/2014/main" id="{D8E2DC41-8597-4424-8C05-DE3A48144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46788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3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4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8" name="Freeform 94">
              <a:extLst>
                <a:ext uri="{FF2B5EF4-FFF2-40B4-BE49-F238E27FC236}">
                  <a16:creationId xmlns:a16="http://schemas.microsoft.com/office/drawing/2014/main" id="{FBF060AD-5E44-4119-92FC-61CE825163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46788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3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4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0" name="Freeform 95">
              <a:extLst>
                <a:ext uri="{FF2B5EF4-FFF2-40B4-BE49-F238E27FC236}">
                  <a16:creationId xmlns:a16="http://schemas.microsoft.com/office/drawing/2014/main" id="{9DC62C79-484B-4099-90BA-AD0BFAF0D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8350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1" name="Freeform 96">
              <a:extLst>
                <a:ext uri="{FF2B5EF4-FFF2-40B4-BE49-F238E27FC236}">
                  <a16:creationId xmlns:a16="http://schemas.microsoft.com/office/drawing/2014/main" id="{A1A92DA2-F244-449D-81FD-FB3803C42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8350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2" name="Freeform 97">
              <a:extLst>
                <a:ext uri="{FF2B5EF4-FFF2-40B4-BE49-F238E27FC236}">
                  <a16:creationId xmlns:a16="http://schemas.microsoft.com/office/drawing/2014/main" id="{B342B230-707B-4C57-9866-97F826539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49913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3" name="Freeform 98">
              <a:extLst>
                <a:ext uri="{FF2B5EF4-FFF2-40B4-BE49-F238E27FC236}">
                  <a16:creationId xmlns:a16="http://schemas.microsoft.com/office/drawing/2014/main" id="{0BE913D6-CD4F-41FD-89F7-DBB48CD7D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49913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4" name="Freeform 99">
              <a:extLst>
                <a:ext uri="{FF2B5EF4-FFF2-40B4-BE49-F238E27FC236}">
                  <a16:creationId xmlns:a16="http://schemas.microsoft.com/office/drawing/2014/main" id="{57E96E0C-C2F6-440F-97CB-A90325860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1475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5" name="Freeform 100">
              <a:extLst>
                <a:ext uri="{FF2B5EF4-FFF2-40B4-BE49-F238E27FC236}">
                  <a16:creationId xmlns:a16="http://schemas.microsoft.com/office/drawing/2014/main" id="{844E07AD-BCAA-4444-A521-4E1CC531D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51475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6" name="Freeform 101">
              <a:extLst>
                <a:ext uri="{FF2B5EF4-FFF2-40B4-BE49-F238E27FC236}">
                  <a16:creationId xmlns:a16="http://schemas.microsoft.com/office/drawing/2014/main" id="{11C1F1FB-7E65-4002-AAD5-5292AF290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625" y="-2468563"/>
              <a:ext cx="7053263" cy="6845300"/>
            </a:xfrm>
            <a:custGeom>
              <a:avLst/>
              <a:gdLst>
                <a:gd name="T0" fmla="*/ 40 w 4443"/>
                <a:gd name="T1" fmla="*/ 0 h 4312"/>
                <a:gd name="T2" fmla="*/ 0 w 4443"/>
                <a:gd name="T3" fmla="*/ 0 h 4312"/>
                <a:gd name="T4" fmla="*/ 4401 w 4443"/>
                <a:gd name="T5" fmla="*/ 4312 h 4312"/>
                <a:gd name="T6" fmla="*/ 4443 w 4443"/>
                <a:gd name="T7" fmla="*/ 4312 h 4312"/>
                <a:gd name="T8" fmla="*/ 40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0" y="0"/>
                  </a:moveTo>
                  <a:lnTo>
                    <a:pt x="0" y="0"/>
                  </a:lnTo>
                  <a:lnTo>
                    <a:pt x="4401" y="4312"/>
                  </a:lnTo>
                  <a:lnTo>
                    <a:pt x="4443" y="4312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7" name="Freeform 102">
              <a:extLst>
                <a:ext uri="{FF2B5EF4-FFF2-40B4-BE49-F238E27FC236}">
                  <a16:creationId xmlns:a16="http://schemas.microsoft.com/office/drawing/2014/main" id="{046C99DA-6430-42DE-B4B5-E1DCD644F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54625" y="-2468563"/>
              <a:ext cx="7053263" cy="6845300"/>
            </a:xfrm>
            <a:custGeom>
              <a:avLst/>
              <a:gdLst>
                <a:gd name="T0" fmla="*/ 40 w 4443"/>
                <a:gd name="T1" fmla="*/ 0 h 4312"/>
                <a:gd name="T2" fmla="*/ 0 w 4443"/>
                <a:gd name="T3" fmla="*/ 0 h 4312"/>
                <a:gd name="T4" fmla="*/ 4401 w 4443"/>
                <a:gd name="T5" fmla="*/ 4312 h 4312"/>
                <a:gd name="T6" fmla="*/ 4443 w 4443"/>
                <a:gd name="T7" fmla="*/ 4312 h 4312"/>
                <a:gd name="T8" fmla="*/ 40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0" y="0"/>
                  </a:moveTo>
                  <a:lnTo>
                    <a:pt x="0" y="0"/>
                  </a:lnTo>
                  <a:lnTo>
                    <a:pt x="4401" y="4312"/>
                  </a:lnTo>
                  <a:lnTo>
                    <a:pt x="4443" y="4312"/>
                  </a:lnTo>
                  <a:lnTo>
                    <a:pt x="4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8" name="Freeform 103">
              <a:extLst>
                <a:ext uri="{FF2B5EF4-FFF2-40B4-BE49-F238E27FC236}">
                  <a16:creationId xmlns:a16="http://schemas.microsoft.com/office/drawing/2014/main" id="{EA933141-4066-4ED9-81CA-AB9368076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4600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3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3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9" name="Freeform 104">
              <a:extLst>
                <a:ext uri="{FF2B5EF4-FFF2-40B4-BE49-F238E27FC236}">
                  <a16:creationId xmlns:a16="http://schemas.microsoft.com/office/drawing/2014/main" id="{E88FAABA-46B4-4018-9B96-98B11C16C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54600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3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3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0" name="Freeform 105">
              <a:extLst>
                <a:ext uri="{FF2B5EF4-FFF2-40B4-BE49-F238E27FC236}">
                  <a16:creationId xmlns:a16="http://schemas.microsoft.com/office/drawing/2014/main" id="{373B359F-0BC2-4108-B27C-11E3F6B6C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6163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1" name="Freeform 106">
              <a:extLst>
                <a:ext uri="{FF2B5EF4-FFF2-40B4-BE49-F238E27FC236}">
                  <a16:creationId xmlns:a16="http://schemas.microsoft.com/office/drawing/2014/main" id="{4D26FF17-48BF-4733-AF2E-95019FF42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6163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2" name="Freeform 107">
              <a:extLst>
                <a:ext uri="{FF2B5EF4-FFF2-40B4-BE49-F238E27FC236}">
                  <a16:creationId xmlns:a16="http://schemas.microsoft.com/office/drawing/2014/main" id="{A4D84BCC-7420-4CED-879D-D9066DCED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6138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3" name="Freeform 108">
              <a:extLst>
                <a:ext uri="{FF2B5EF4-FFF2-40B4-BE49-F238E27FC236}">
                  <a16:creationId xmlns:a16="http://schemas.microsoft.com/office/drawing/2014/main" id="{EEB3DF7A-80D8-4514-B72E-41BEE1445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56138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4" name="Freeform 109">
              <a:extLst>
                <a:ext uri="{FF2B5EF4-FFF2-40B4-BE49-F238E27FC236}">
                  <a16:creationId xmlns:a16="http://schemas.microsoft.com/office/drawing/2014/main" id="{3E69AFF7-B4AA-47CC-9691-6732DB4D6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9288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3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3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5" name="Freeform 110">
              <a:extLst>
                <a:ext uri="{FF2B5EF4-FFF2-40B4-BE49-F238E27FC236}">
                  <a16:creationId xmlns:a16="http://schemas.microsoft.com/office/drawing/2014/main" id="{5002C302-EC64-4F8D-BD6E-E5569903C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59288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3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3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6" name="Freeform 111">
              <a:extLst>
                <a:ext uri="{FF2B5EF4-FFF2-40B4-BE49-F238E27FC236}">
                  <a16:creationId xmlns:a16="http://schemas.microsoft.com/office/drawing/2014/main" id="{987F418F-96DE-4BAA-87CD-C5A79EF23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60850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7" name="Freeform 112">
              <a:extLst>
                <a:ext uri="{FF2B5EF4-FFF2-40B4-BE49-F238E27FC236}">
                  <a16:creationId xmlns:a16="http://schemas.microsoft.com/office/drawing/2014/main" id="{56D3A626-ED57-4F6A-892B-30A780DAC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60850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8" name="Freeform 113">
              <a:extLst>
                <a:ext uri="{FF2B5EF4-FFF2-40B4-BE49-F238E27FC236}">
                  <a16:creationId xmlns:a16="http://schemas.microsoft.com/office/drawing/2014/main" id="{FEE1962B-C757-4885-86A8-9F958C5B8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0825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9" name="Freeform 114">
              <a:extLst>
                <a:ext uri="{FF2B5EF4-FFF2-40B4-BE49-F238E27FC236}">
                  <a16:creationId xmlns:a16="http://schemas.microsoft.com/office/drawing/2014/main" id="{FA52B6FC-085F-4CC9-B292-6CF72C4FB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0825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0" name="Freeform 115">
              <a:extLst>
                <a:ext uri="{FF2B5EF4-FFF2-40B4-BE49-F238E27FC236}">
                  <a16:creationId xmlns:a16="http://schemas.microsoft.com/office/drawing/2014/main" id="{58A0D819-5C82-498A-8C09-56760B0F3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63975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1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1" y="4312"/>
                  </a:lnTo>
                  <a:lnTo>
                    <a:pt x="4443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1" name="Freeform 116">
              <a:extLst>
                <a:ext uri="{FF2B5EF4-FFF2-40B4-BE49-F238E27FC236}">
                  <a16:creationId xmlns:a16="http://schemas.microsoft.com/office/drawing/2014/main" id="{688C1706-D65D-493D-865F-7039611C2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63975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1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1" y="4312"/>
                  </a:lnTo>
                  <a:lnTo>
                    <a:pt x="4443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2" name="Freeform 117">
              <a:extLst>
                <a:ext uri="{FF2B5EF4-FFF2-40B4-BE49-F238E27FC236}">
                  <a16:creationId xmlns:a16="http://schemas.microsoft.com/office/drawing/2014/main" id="{B71375C6-04DB-41C4-8510-080F47D97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5538" y="-2468563"/>
              <a:ext cx="7054850" cy="6845300"/>
            </a:xfrm>
            <a:custGeom>
              <a:avLst/>
              <a:gdLst>
                <a:gd name="T0" fmla="*/ 41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1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1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3" name="Freeform 118">
              <a:extLst>
                <a:ext uri="{FF2B5EF4-FFF2-40B4-BE49-F238E27FC236}">
                  <a16:creationId xmlns:a16="http://schemas.microsoft.com/office/drawing/2014/main" id="{44F7632B-E599-419D-BFCB-D3226FB00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5538" y="-2468563"/>
              <a:ext cx="7054850" cy="6845300"/>
            </a:xfrm>
            <a:custGeom>
              <a:avLst/>
              <a:gdLst>
                <a:gd name="T0" fmla="*/ 41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1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1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4" name="Freeform 119">
              <a:extLst>
                <a:ext uri="{FF2B5EF4-FFF2-40B4-BE49-F238E27FC236}">
                  <a16:creationId xmlns:a16="http://schemas.microsoft.com/office/drawing/2014/main" id="{8EF97C64-6248-4614-9D4D-9DD5439E6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5513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3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4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5" name="Freeform 120">
              <a:extLst>
                <a:ext uri="{FF2B5EF4-FFF2-40B4-BE49-F238E27FC236}">
                  <a16:creationId xmlns:a16="http://schemas.microsoft.com/office/drawing/2014/main" id="{4F0407FF-B614-45A5-B7C4-4B8EA8AE8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65513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3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4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6" name="Freeform 121">
              <a:extLst>
                <a:ext uri="{FF2B5EF4-FFF2-40B4-BE49-F238E27FC236}">
                  <a16:creationId xmlns:a16="http://schemas.microsoft.com/office/drawing/2014/main" id="{8D858810-C2E1-4A06-88F2-ECF611B6B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8663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1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1" y="4312"/>
                  </a:lnTo>
                  <a:lnTo>
                    <a:pt x="4443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7" name="Freeform 122">
              <a:extLst>
                <a:ext uri="{FF2B5EF4-FFF2-40B4-BE49-F238E27FC236}">
                  <a16:creationId xmlns:a16="http://schemas.microsoft.com/office/drawing/2014/main" id="{22C77559-AB05-4FD7-ADA6-56568D162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8663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1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1" y="4312"/>
                  </a:lnTo>
                  <a:lnTo>
                    <a:pt x="4443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8" name="Freeform 123">
              <a:extLst>
                <a:ext uri="{FF2B5EF4-FFF2-40B4-BE49-F238E27FC236}">
                  <a16:creationId xmlns:a16="http://schemas.microsoft.com/office/drawing/2014/main" id="{5B45826C-E272-48DB-8767-9E8627738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8638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9" name="Freeform 124">
              <a:extLst>
                <a:ext uri="{FF2B5EF4-FFF2-40B4-BE49-F238E27FC236}">
                  <a16:creationId xmlns:a16="http://schemas.microsoft.com/office/drawing/2014/main" id="{5FEBFC72-8552-4419-8899-90A6C1985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8638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0" name="Freeform 125">
              <a:extLst>
                <a:ext uri="{FF2B5EF4-FFF2-40B4-BE49-F238E27FC236}">
                  <a16:creationId xmlns:a16="http://schemas.microsoft.com/office/drawing/2014/main" id="{1B43F4AB-5EED-4BDC-B44D-4ADD01E62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0200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3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4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1" name="Freeform 126">
              <a:extLst>
                <a:ext uri="{FF2B5EF4-FFF2-40B4-BE49-F238E27FC236}">
                  <a16:creationId xmlns:a16="http://schemas.microsoft.com/office/drawing/2014/main" id="{DEEDB2BB-7006-4565-83E7-D4F9FDC18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0200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3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4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2" name="Freeform 127">
              <a:extLst>
                <a:ext uri="{FF2B5EF4-FFF2-40B4-BE49-F238E27FC236}">
                  <a16:creationId xmlns:a16="http://schemas.microsoft.com/office/drawing/2014/main" id="{274BA319-C900-48C5-9E8E-7A342E33E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3350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2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3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3" name="Freeform 128">
              <a:extLst>
                <a:ext uri="{FF2B5EF4-FFF2-40B4-BE49-F238E27FC236}">
                  <a16:creationId xmlns:a16="http://schemas.microsoft.com/office/drawing/2014/main" id="{147B432A-FFDF-4C5E-8F51-4FE4771B4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3350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2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3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4" name="Freeform 129">
              <a:extLst>
                <a:ext uri="{FF2B5EF4-FFF2-40B4-BE49-F238E27FC236}">
                  <a16:creationId xmlns:a16="http://schemas.microsoft.com/office/drawing/2014/main" id="{5CF53E67-9BC0-480C-A68E-3D2BBF42E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3325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5" name="Freeform 130">
              <a:extLst>
                <a:ext uri="{FF2B5EF4-FFF2-40B4-BE49-F238E27FC236}">
                  <a16:creationId xmlns:a16="http://schemas.microsoft.com/office/drawing/2014/main" id="{42D89A87-963E-4271-868E-3ED47E60E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3325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6" name="Freeform 131">
              <a:extLst>
                <a:ext uri="{FF2B5EF4-FFF2-40B4-BE49-F238E27FC236}">
                  <a16:creationId xmlns:a16="http://schemas.microsoft.com/office/drawing/2014/main" id="{92B176C6-63C1-4B01-B4AF-84BB96ED7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4888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7" name="Freeform 132">
              <a:extLst>
                <a:ext uri="{FF2B5EF4-FFF2-40B4-BE49-F238E27FC236}">
                  <a16:creationId xmlns:a16="http://schemas.microsoft.com/office/drawing/2014/main" id="{08F1BD26-B16C-41AD-876B-FE49F5D1C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74888" y="-2468563"/>
              <a:ext cx="7054850" cy="6845300"/>
            </a:xfrm>
            <a:custGeom>
              <a:avLst/>
              <a:gdLst>
                <a:gd name="T0" fmla="*/ 42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2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2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8" name="Freeform 133">
              <a:extLst>
                <a:ext uri="{FF2B5EF4-FFF2-40B4-BE49-F238E27FC236}">
                  <a16:creationId xmlns:a16="http://schemas.microsoft.com/office/drawing/2014/main" id="{86034886-1CA1-4B94-88E1-3AC66949A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8038" y="-2468563"/>
              <a:ext cx="7054850" cy="6845300"/>
            </a:xfrm>
            <a:custGeom>
              <a:avLst/>
              <a:gdLst>
                <a:gd name="T0" fmla="*/ 41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1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1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9" name="Freeform 134">
              <a:extLst>
                <a:ext uri="{FF2B5EF4-FFF2-40B4-BE49-F238E27FC236}">
                  <a16:creationId xmlns:a16="http://schemas.microsoft.com/office/drawing/2014/main" id="{4B13FC25-D928-4734-A9E5-EC5A46C35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8038" y="-2468563"/>
              <a:ext cx="7054850" cy="6845300"/>
            </a:xfrm>
            <a:custGeom>
              <a:avLst/>
              <a:gdLst>
                <a:gd name="T0" fmla="*/ 41 w 4444"/>
                <a:gd name="T1" fmla="*/ 0 h 4312"/>
                <a:gd name="T2" fmla="*/ 0 w 4444"/>
                <a:gd name="T3" fmla="*/ 0 h 4312"/>
                <a:gd name="T4" fmla="*/ 4402 w 4444"/>
                <a:gd name="T5" fmla="*/ 4312 h 4312"/>
                <a:gd name="T6" fmla="*/ 4444 w 4444"/>
                <a:gd name="T7" fmla="*/ 4312 h 4312"/>
                <a:gd name="T8" fmla="*/ 41 w 4444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4" h="4312">
                  <a:moveTo>
                    <a:pt x="41" y="0"/>
                  </a:moveTo>
                  <a:lnTo>
                    <a:pt x="0" y="0"/>
                  </a:lnTo>
                  <a:lnTo>
                    <a:pt x="4402" y="4312"/>
                  </a:lnTo>
                  <a:lnTo>
                    <a:pt x="4444" y="4312"/>
                  </a:lnTo>
                  <a:lnTo>
                    <a:pt x="4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0" name="Freeform 135">
              <a:extLst>
                <a:ext uri="{FF2B5EF4-FFF2-40B4-BE49-F238E27FC236}">
                  <a16:creationId xmlns:a16="http://schemas.microsoft.com/office/drawing/2014/main" id="{94D0226F-7FCD-4307-AEB9-4B55CA62B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8013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1" name="Freeform 136">
              <a:extLst>
                <a:ext uri="{FF2B5EF4-FFF2-40B4-BE49-F238E27FC236}">
                  <a16:creationId xmlns:a16="http://schemas.microsoft.com/office/drawing/2014/main" id="{AB9FC956-6C04-4629-9B05-699869AB0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8013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2" name="Freeform 137">
              <a:extLst>
                <a:ext uri="{FF2B5EF4-FFF2-40B4-BE49-F238E27FC236}">
                  <a16:creationId xmlns:a16="http://schemas.microsoft.com/office/drawing/2014/main" id="{56A88D2F-DBD9-4938-B06A-994505C4F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81163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1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1" y="4312"/>
                  </a:lnTo>
                  <a:lnTo>
                    <a:pt x="4443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3" name="Freeform 138">
              <a:extLst>
                <a:ext uri="{FF2B5EF4-FFF2-40B4-BE49-F238E27FC236}">
                  <a16:creationId xmlns:a16="http://schemas.microsoft.com/office/drawing/2014/main" id="{29F0205B-25DD-441F-A06D-AA2ABBF0E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81163" y="-2468563"/>
              <a:ext cx="7053263" cy="6845300"/>
            </a:xfrm>
            <a:custGeom>
              <a:avLst/>
              <a:gdLst>
                <a:gd name="T0" fmla="*/ 42 w 4443"/>
                <a:gd name="T1" fmla="*/ 0 h 4312"/>
                <a:gd name="T2" fmla="*/ 0 w 4443"/>
                <a:gd name="T3" fmla="*/ 0 h 4312"/>
                <a:gd name="T4" fmla="*/ 4401 w 4443"/>
                <a:gd name="T5" fmla="*/ 4312 h 4312"/>
                <a:gd name="T6" fmla="*/ 4443 w 4443"/>
                <a:gd name="T7" fmla="*/ 4312 h 4312"/>
                <a:gd name="T8" fmla="*/ 42 w 4443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312">
                  <a:moveTo>
                    <a:pt x="42" y="0"/>
                  </a:moveTo>
                  <a:lnTo>
                    <a:pt x="0" y="0"/>
                  </a:lnTo>
                  <a:lnTo>
                    <a:pt x="4401" y="4312"/>
                  </a:lnTo>
                  <a:lnTo>
                    <a:pt x="4443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4" name="Freeform 139">
              <a:extLst>
                <a:ext uri="{FF2B5EF4-FFF2-40B4-BE49-F238E27FC236}">
                  <a16:creationId xmlns:a16="http://schemas.microsoft.com/office/drawing/2014/main" id="{B9CAF584-54EE-448D-9B53-21756DDA1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1138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5" name="Freeform 140">
              <a:extLst>
                <a:ext uri="{FF2B5EF4-FFF2-40B4-BE49-F238E27FC236}">
                  <a16:creationId xmlns:a16="http://schemas.microsoft.com/office/drawing/2014/main" id="{FED28BA2-9B9C-4FB6-9DF7-47C943028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1138" y="-2468563"/>
              <a:ext cx="7056438" cy="6845300"/>
            </a:xfrm>
            <a:custGeom>
              <a:avLst/>
              <a:gdLst>
                <a:gd name="T0" fmla="*/ 42 w 4445"/>
                <a:gd name="T1" fmla="*/ 0 h 4312"/>
                <a:gd name="T2" fmla="*/ 0 w 4445"/>
                <a:gd name="T3" fmla="*/ 0 h 4312"/>
                <a:gd name="T4" fmla="*/ 4403 w 4445"/>
                <a:gd name="T5" fmla="*/ 4312 h 4312"/>
                <a:gd name="T6" fmla="*/ 4445 w 4445"/>
                <a:gd name="T7" fmla="*/ 4312 h 4312"/>
                <a:gd name="T8" fmla="*/ 42 w 4445"/>
                <a:gd name="T9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5" h="4312">
                  <a:moveTo>
                    <a:pt x="42" y="0"/>
                  </a:moveTo>
                  <a:lnTo>
                    <a:pt x="0" y="0"/>
                  </a:lnTo>
                  <a:lnTo>
                    <a:pt x="4403" y="4312"/>
                  </a:lnTo>
                  <a:lnTo>
                    <a:pt x="4445" y="4312"/>
                  </a:lnTo>
                  <a:lnTo>
                    <a:pt x="4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6" name="Freeform 141">
              <a:extLst>
                <a:ext uri="{FF2B5EF4-FFF2-40B4-BE49-F238E27FC236}">
                  <a16:creationId xmlns:a16="http://schemas.microsoft.com/office/drawing/2014/main" id="{192EBF65-844B-49FA-AA5D-9A1ED2E69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2454275"/>
              <a:ext cx="6975475" cy="6831013"/>
            </a:xfrm>
            <a:custGeom>
              <a:avLst/>
              <a:gdLst>
                <a:gd name="T0" fmla="*/ 0 w 4394"/>
                <a:gd name="T1" fmla="*/ 0 h 4303"/>
                <a:gd name="T2" fmla="*/ 0 w 4394"/>
                <a:gd name="T3" fmla="*/ 41 h 4303"/>
                <a:gd name="T4" fmla="*/ 4353 w 4394"/>
                <a:gd name="T5" fmla="*/ 4303 h 4303"/>
                <a:gd name="T6" fmla="*/ 4394 w 4394"/>
                <a:gd name="T7" fmla="*/ 4303 h 4303"/>
                <a:gd name="T8" fmla="*/ 0 w 4394"/>
                <a:gd name="T9" fmla="*/ 0 h 4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4" h="4303">
                  <a:moveTo>
                    <a:pt x="0" y="0"/>
                  </a:moveTo>
                  <a:lnTo>
                    <a:pt x="0" y="41"/>
                  </a:lnTo>
                  <a:lnTo>
                    <a:pt x="4353" y="4303"/>
                  </a:lnTo>
                  <a:lnTo>
                    <a:pt x="4394" y="43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7" name="Freeform 142">
              <a:extLst>
                <a:ext uri="{FF2B5EF4-FFF2-40B4-BE49-F238E27FC236}">
                  <a16:creationId xmlns:a16="http://schemas.microsoft.com/office/drawing/2014/main" id="{93FF24C9-329A-4B16-8B11-AC5DCD4A7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2454275"/>
              <a:ext cx="6975475" cy="6831013"/>
            </a:xfrm>
            <a:custGeom>
              <a:avLst/>
              <a:gdLst>
                <a:gd name="T0" fmla="*/ 0 w 4394"/>
                <a:gd name="T1" fmla="*/ 0 h 4303"/>
                <a:gd name="T2" fmla="*/ 0 w 4394"/>
                <a:gd name="T3" fmla="*/ 41 h 4303"/>
                <a:gd name="T4" fmla="*/ 4353 w 4394"/>
                <a:gd name="T5" fmla="*/ 4303 h 4303"/>
                <a:gd name="T6" fmla="*/ 4394 w 4394"/>
                <a:gd name="T7" fmla="*/ 4303 h 4303"/>
                <a:gd name="T8" fmla="*/ 0 w 4394"/>
                <a:gd name="T9" fmla="*/ 0 h 4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4" h="4303">
                  <a:moveTo>
                    <a:pt x="0" y="0"/>
                  </a:moveTo>
                  <a:lnTo>
                    <a:pt x="0" y="41"/>
                  </a:lnTo>
                  <a:lnTo>
                    <a:pt x="4353" y="4303"/>
                  </a:lnTo>
                  <a:lnTo>
                    <a:pt x="4394" y="430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8" name="Freeform 143">
              <a:extLst>
                <a:ext uri="{FF2B5EF4-FFF2-40B4-BE49-F238E27FC236}">
                  <a16:creationId xmlns:a16="http://schemas.microsoft.com/office/drawing/2014/main" id="{6EC21B45-B307-4816-8EA9-B763E019C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2259013"/>
              <a:ext cx="6777038" cy="6635750"/>
            </a:xfrm>
            <a:custGeom>
              <a:avLst/>
              <a:gdLst>
                <a:gd name="T0" fmla="*/ 0 w 4269"/>
                <a:gd name="T1" fmla="*/ 0 h 4180"/>
                <a:gd name="T2" fmla="*/ 0 w 4269"/>
                <a:gd name="T3" fmla="*/ 41 h 4180"/>
                <a:gd name="T4" fmla="*/ 4227 w 4269"/>
                <a:gd name="T5" fmla="*/ 4180 h 4180"/>
                <a:gd name="T6" fmla="*/ 4269 w 4269"/>
                <a:gd name="T7" fmla="*/ 4180 h 4180"/>
                <a:gd name="T8" fmla="*/ 0 w 4269"/>
                <a:gd name="T9" fmla="*/ 0 h 4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9" h="4180">
                  <a:moveTo>
                    <a:pt x="0" y="0"/>
                  </a:moveTo>
                  <a:lnTo>
                    <a:pt x="0" y="41"/>
                  </a:lnTo>
                  <a:lnTo>
                    <a:pt x="4227" y="4180"/>
                  </a:lnTo>
                  <a:lnTo>
                    <a:pt x="4269" y="418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9" name="Freeform 144">
              <a:extLst>
                <a:ext uri="{FF2B5EF4-FFF2-40B4-BE49-F238E27FC236}">
                  <a16:creationId xmlns:a16="http://schemas.microsoft.com/office/drawing/2014/main" id="{D26BC489-6FEC-4283-997D-AE04E3638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2259013"/>
              <a:ext cx="6777038" cy="6635750"/>
            </a:xfrm>
            <a:custGeom>
              <a:avLst/>
              <a:gdLst>
                <a:gd name="T0" fmla="*/ 0 w 4269"/>
                <a:gd name="T1" fmla="*/ 0 h 4180"/>
                <a:gd name="T2" fmla="*/ 0 w 4269"/>
                <a:gd name="T3" fmla="*/ 41 h 4180"/>
                <a:gd name="T4" fmla="*/ 4227 w 4269"/>
                <a:gd name="T5" fmla="*/ 4180 h 4180"/>
                <a:gd name="T6" fmla="*/ 4269 w 4269"/>
                <a:gd name="T7" fmla="*/ 4180 h 4180"/>
                <a:gd name="T8" fmla="*/ 0 w 4269"/>
                <a:gd name="T9" fmla="*/ 0 h 4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9" h="4180">
                  <a:moveTo>
                    <a:pt x="0" y="0"/>
                  </a:moveTo>
                  <a:lnTo>
                    <a:pt x="0" y="41"/>
                  </a:lnTo>
                  <a:lnTo>
                    <a:pt x="4227" y="4180"/>
                  </a:lnTo>
                  <a:lnTo>
                    <a:pt x="4269" y="418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0" name="Freeform 145">
              <a:extLst>
                <a:ext uri="{FF2B5EF4-FFF2-40B4-BE49-F238E27FC236}">
                  <a16:creationId xmlns:a16="http://schemas.microsoft.com/office/drawing/2014/main" id="{FB1AB134-FD2E-42F9-90C8-C4833B7A8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2066925"/>
              <a:ext cx="6580188" cy="6443663"/>
            </a:xfrm>
            <a:custGeom>
              <a:avLst/>
              <a:gdLst>
                <a:gd name="T0" fmla="*/ 0 w 4145"/>
                <a:gd name="T1" fmla="*/ 0 h 4059"/>
                <a:gd name="T2" fmla="*/ 0 w 4145"/>
                <a:gd name="T3" fmla="*/ 42 h 4059"/>
                <a:gd name="T4" fmla="*/ 4103 w 4145"/>
                <a:gd name="T5" fmla="*/ 4059 h 4059"/>
                <a:gd name="T6" fmla="*/ 4145 w 4145"/>
                <a:gd name="T7" fmla="*/ 4059 h 4059"/>
                <a:gd name="T8" fmla="*/ 0 w 4145"/>
                <a:gd name="T9" fmla="*/ 0 h 4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5" h="4059">
                  <a:moveTo>
                    <a:pt x="0" y="0"/>
                  </a:moveTo>
                  <a:lnTo>
                    <a:pt x="0" y="42"/>
                  </a:lnTo>
                  <a:lnTo>
                    <a:pt x="4103" y="4059"/>
                  </a:lnTo>
                  <a:lnTo>
                    <a:pt x="4145" y="405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1" name="Freeform 146">
              <a:extLst>
                <a:ext uri="{FF2B5EF4-FFF2-40B4-BE49-F238E27FC236}">
                  <a16:creationId xmlns:a16="http://schemas.microsoft.com/office/drawing/2014/main" id="{EE2770CF-1483-40EE-B5BF-1D15B8D21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2066925"/>
              <a:ext cx="6580188" cy="6443663"/>
            </a:xfrm>
            <a:custGeom>
              <a:avLst/>
              <a:gdLst>
                <a:gd name="T0" fmla="*/ 0 w 4145"/>
                <a:gd name="T1" fmla="*/ 0 h 4059"/>
                <a:gd name="T2" fmla="*/ 0 w 4145"/>
                <a:gd name="T3" fmla="*/ 42 h 4059"/>
                <a:gd name="T4" fmla="*/ 4103 w 4145"/>
                <a:gd name="T5" fmla="*/ 4059 h 4059"/>
                <a:gd name="T6" fmla="*/ 4145 w 4145"/>
                <a:gd name="T7" fmla="*/ 4059 h 4059"/>
                <a:gd name="T8" fmla="*/ 0 w 4145"/>
                <a:gd name="T9" fmla="*/ 0 h 4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5" h="4059">
                  <a:moveTo>
                    <a:pt x="0" y="0"/>
                  </a:moveTo>
                  <a:lnTo>
                    <a:pt x="0" y="42"/>
                  </a:lnTo>
                  <a:lnTo>
                    <a:pt x="4103" y="4059"/>
                  </a:lnTo>
                  <a:lnTo>
                    <a:pt x="4145" y="405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2" name="Freeform 147">
              <a:extLst>
                <a:ext uri="{FF2B5EF4-FFF2-40B4-BE49-F238E27FC236}">
                  <a16:creationId xmlns:a16="http://schemas.microsoft.com/office/drawing/2014/main" id="{B022B5AF-FB01-4ED0-8902-0993FB7A3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871663"/>
              <a:ext cx="6380163" cy="6248400"/>
            </a:xfrm>
            <a:custGeom>
              <a:avLst/>
              <a:gdLst>
                <a:gd name="T0" fmla="*/ 0 w 4019"/>
                <a:gd name="T1" fmla="*/ 0 h 3936"/>
                <a:gd name="T2" fmla="*/ 0 w 4019"/>
                <a:gd name="T3" fmla="*/ 41 h 3936"/>
                <a:gd name="T4" fmla="*/ 3977 w 4019"/>
                <a:gd name="T5" fmla="*/ 3936 h 3936"/>
                <a:gd name="T6" fmla="*/ 4019 w 4019"/>
                <a:gd name="T7" fmla="*/ 3936 h 3936"/>
                <a:gd name="T8" fmla="*/ 0 w 4019"/>
                <a:gd name="T9" fmla="*/ 0 h 3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9" h="3936">
                  <a:moveTo>
                    <a:pt x="0" y="0"/>
                  </a:moveTo>
                  <a:lnTo>
                    <a:pt x="0" y="41"/>
                  </a:lnTo>
                  <a:lnTo>
                    <a:pt x="3977" y="3936"/>
                  </a:lnTo>
                  <a:lnTo>
                    <a:pt x="4019" y="39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3" name="Freeform 148">
              <a:extLst>
                <a:ext uri="{FF2B5EF4-FFF2-40B4-BE49-F238E27FC236}">
                  <a16:creationId xmlns:a16="http://schemas.microsoft.com/office/drawing/2014/main" id="{6DF96702-A45E-48DE-9E48-D8913B023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871663"/>
              <a:ext cx="6380163" cy="6248400"/>
            </a:xfrm>
            <a:custGeom>
              <a:avLst/>
              <a:gdLst>
                <a:gd name="T0" fmla="*/ 0 w 4019"/>
                <a:gd name="T1" fmla="*/ 0 h 3936"/>
                <a:gd name="T2" fmla="*/ 0 w 4019"/>
                <a:gd name="T3" fmla="*/ 41 h 3936"/>
                <a:gd name="T4" fmla="*/ 3977 w 4019"/>
                <a:gd name="T5" fmla="*/ 3936 h 3936"/>
                <a:gd name="T6" fmla="*/ 4019 w 4019"/>
                <a:gd name="T7" fmla="*/ 3936 h 3936"/>
                <a:gd name="T8" fmla="*/ 0 w 4019"/>
                <a:gd name="T9" fmla="*/ 0 h 3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9" h="3936">
                  <a:moveTo>
                    <a:pt x="0" y="0"/>
                  </a:moveTo>
                  <a:lnTo>
                    <a:pt x="0" y="41"/>
                  </a:lnTo>
                  <a:lnTo>
                    <a:pt x="3977" y="3936"/>
                  </a:lnTo>
                  <a:lnTo>
                    <a:pt x="4019" y="393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4" name="Freeform 149">
              <a:extLst>
                <a:ext uri="{FF2B5EF4-FFF2-40B4-BE49-F238E27FC236}">
                  <a16:creationId xmlns:a16="http://schemas.microsoft.com/office/drawing/2014/main" id="{DF9A6290-2022-45A7-A951-44A9E74C6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676400"/>
              <a:ext cx="6181725" cy="6053138"/>
            </a:xfrm>
            <a:custGeom>
              <a:avLst/>
              <a:gdLst>
                <a:gd name="T0" fmla="*/ 0 w 3894"/>
                <a:gd name="T1" fmla="*/ 0 h 3813"/>
                <a:gd name="T2" fmla="*/ 0 w 3894"/>
                <a:gd name="T3" fmla="*/ 40 h 3813"/>
                <a:gd name="T4" fmla="*/ 3852 w 3894"/>
                <a:gd name="T5" fmla="*/ 3813 h 3813"/>
                <a:gd name="T6" fmla="*/ 3894 w 3894"/>
                <a:gd name="T7" fmla="*/ 3813 h 3813"/>
                <a:gd name="T8" fmla="*/ 0 w 3894"/>
                <a:gd name="T9" fmla="*/ 0 h 3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4" h="3813">
                  <a:moveTo>
                    <a:pt x="0" y="0"/>
                  </a:moveTo>
                  <a:lnTo>
                    <a:pt x="0" y="40"/>
                  </a:lnTo>
                  <a:lnTo>
                    <a:pt x="3852" y="3813"/>
                  </a:lnTo>
                  <a:lnTo>
                    <a:pt x="3894" y="38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5" name="Freeform 150">
              <a:extLst>
                <a:ext uri="{FF2B5EF4-FFF2-40B4-BE49-F238E27FC236}">
                  <a16:creationId xmlns:a16="http://schemas.microsoft.com/office/drawing/2014/main" id="{06E383B5-8BDD-456A-8162-5EEBA4984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676400"/>
              <a:ext cx="6181725" cy="6053138"/>
            </a:xfrm>
            <a:custGeom>
              <a:avLst/>
              <a:gdLst>
                <a:gd name="T0" fmla="*/ 0 w 3894"/>
                <a:gd name="T1" fmla="*/ 0 h 3813"/>
                <a:gd name="T2" fmla="*/ 0 w 3894"/>
                <a:gd name="T3" fmla="*/ 40 h 3813"/>
                <a:gd name="T4" fmla="*/ 3852 w 3894"/>
                <a:gd name="T5" fmla="*/ 3813 h 3813"/>
                <a:gd name="T6" fmla="*/ 3894 w 3894"/>
                <a:gd name="T7" fmla="*/ 3813 h 3813"/>
                <a:gd name="T8" fmla="*/ 0 w 3894"/>
                <a:gd name="T9" fmla="*/ 0 h 3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94" h="3813">
                  <a:moveTo>
                    <a:pt x="0" y="0"/>
                  </a:moveTo>
                  <a:lnTo>
                    <a:pt x="0" y="40"/>
                  </a:lnTo>
                  <a:lnTo>
                    <a:pt x="3852" y="3813"/>
                  </a:lnTo>
                  <a:lnTo>
                    <a:pt x="3894" y="38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6" name="Freeform 151">
              <a:extLst>
                <a:ext uri="{FF2B5EF4-FFF2-40B4-BE49-F238E27FC236}">
                  <a16:creationId xmlns:a16="http://schemas.microsoft.com/office/drawing/2014/main" id="{BF098FF8-A176-4DD5-9A67-8652240E4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481138"/>
              <a:ext cx="5984875" cy="5857875"/>
            </a:xfrm>
            <a:custGeom>
              <a:avLst/>
              <a:gdLst>
                <a:gd name="T0" fmla="*/ 0 w 3770"/>
                <a:gd name="T1" fmla="*/ 0 h 3690"/>
                <a:gd name="T2" fmla="*/ 0 w 3770"/>
                <a:gd name="T3" fmla="*/ 40 h 3690"/>
                <a:gd name="T4" fmla="*/ 3728 w 3770"/>
                <a:gd name="T5" fmla="*/ 3690 h 3690"/>
                <a:gd name="T6" fmla="*/ 3770 w 3770"/>
                <a:gd name="T7" fmla="*/ 3690 h 3690"/>
                <a:gd name="T8" fmla="*/ 0 w 3770"/>
                <a:gd name="T9" fmla="*/ 0 h 3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0" h="3690">
                  <a:moveTo>
                    <a:pt x="0" y="0"/>
                  </a:moveTo>
                  <a:lnTo>
                    <a:pt x="0" y="40"/>
                  </a:lnTo>
                  <a:lnTo>
                    <a:pt x="3728" y="3690"/>
                  </a:lnTo>
                  <a:lnTo>
                    <a:pt x="3770" y="369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7" name="Freeform 152">
              <a:extLst>
                <a:ext uri="{FF2B5EF4-FFF2-40B4-BE49-F238E27FC236}">
                  <a16:creationId xmlns:a16="http://schemas.microsoft.com/office/drawing/2014/main" id="{A0039A3F-982D-4196-B994-4409E1701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481138"/>
              <a:ext cx="5984875" cy="5857875"/>
            </a:xfrm>
            <a:custGeom>
              <a:avLst/>
              <a:gdLst>
                <a:gd name="T0" fmla="*/ 0 w 3770"/>
                <a:gd name="T1" fmla="*/ 0 h 3690"/>
                <a:gd name="T2" fmla="*/ 0 w 3770"/>
                <a:gd name="T3" fmla="*/ 40 h 3690"/>
                <a:gd name="T4" fmla="*/ 3728 w 3770"/>
                <a:gd name="T5" fmla="*/ 3690 h 3690"/>
                <a:gd name="T6" fmla="*/ 3770 w 3770"/>
                <a:gd name="T7" fmla="*/ 3690 h 3690"/>
                <a:gd name="T8" fmla="*/ 0 w 3770"/>
                <a:gd name="T9" fmla="*/ 0 h 3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0" h="3690">
                  <a:moveTo>
                    <a:pt x="0" y="0"/>
                  </a:moveTo>
                  <a:lnTo>
                    <a:pt x="0" y="40"/>
                  </a:lnTo>
                  <a:lnTo>
                    <a:pt x="3728" y="3690"/>
                  </a:lnTo>
                  <a:lnTo>
                    <a:pt x="3770" y="369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8" name="Freeform 153">
              <a:extLst>
                <a:ext uri="{FF2B5EF4-FFF2-40B4-BE49-F238E27FC236}">
                  <a16:creationId xmlns:a16="http://schemas.microsoft.com/office/drawing/2014/main" id="{09C5FCA1-BA90-44B6-A704-C6E5A586E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285875"/>
              <a:ext cx="5784850" cy="5662613"/>
            </a:xfrm>
            <a:custGeom>
              <a:avLst/>
              <a:gdLst>
                <a:gd name="T0" fmla="*/ 0 w 3644"/>
                <a:gd name="T1" fmla="*/ 0 h 3567"/>
                <a:gd name="T2" fmla="*/ 0 w 3644"/>
                <a:gd name="T3" fmla="*/ 40 h 3567"/>
                <a:gd name="T4" fmla="*/ 3602 w 3644"/>
                <a:gd name="T5" fmla="*/ 3567 h 3567"/>
                <a:gd name="T6" fmla="*/ 3644 w 3644"/>
                <a:gd name="T7" fmla="*/ 3567 h 3567"/>
                <a:gd name="T8" fmla="*/ 0 w 3644"/>
                <a:gd name="T9" fmla="*/ 0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4" h="3567">
                  <a:moveTo>
                    <a:pt x="0" y="0"/>
                  </a:moveTo>
                  <a:lnTo>
                    <a:pt x="0" y="40"/>
                  </a:lnTo>
                  <a:lnTo>
                    <a:pt x="3602" y="3567"/>
                  </a:lnTo>
                  <a:lnTo>
                    <a:pt x="3644" y="35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9" name="Freeform 154">
              <a:extLst>
                <a:ext uri="{FF2B5EF4-FFF2-40B4-BE49-F238E27FC236}">
                  <a16:creationId xmlns:a16="http://schemas.microsoft.com/office/drawing/2014/main" id="{D79695F6-C08F-465F-88E0-7E116704B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285875"/>
              <a:ext cx="5784850" cy="5662613"/>
            </a:xfrm>
            <a:custGeom>
              <a:avLst/>
              <a:gdLst>
                <a:gd name="T0" fmla="*/ 0 w 3644"/>
                <a:gd name="T1" fmla="*/ 0 h 3567"/>
                <a:gd name="T2" fmla="*/ 0 w 3644"/>
                <a:gd name="T3" fmla="*/ 40 h 3567"/>
                <a:gd name="T4" fmla="*/ 3602 w 3644"/>
                <a:gd name="T5" fmla="*/ 3567 h 3567"/>
                <a:gd name="T6" fmla="*/ 3644 w 3644"/>
                <a:gd name="T7" fmla="*/ 3567 h 3567"/>
                <a:gd name="T8" fmla="*/ 0 w 3644"/>
                <a:gd name="T9" fmla="*/ 0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4" h="3567">
                  <a:moveTo>
                    <a:pt x="0" y="0"/>
                  </a:moveTo>
                  <a:lnTo>
                    <a:pt x="0" y="40"/>
                  </a:lnTo>
                  <a:lnTo>
                    <a:pt x="3602" y="3567"/>
                  </a:lnTo>
                  <a:lnTo>
                    <a:pt x="3644" y="356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0" name="Freeform 155">
              <a:extLst>
                <a:ext uri="{FF2B5EF4-FFF2-40B4-BE49-F238E27FC236}">
                  <a16:creationId xmlns:a16="http://schemas.microsoft.com/office/drawing/2014/main" id="{E8AD170B-5286-40CC-AB1A-3B8C06372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093788"/>
              <a:ext cx="5586413" cy="5470525"/>
            </a:xfrm>
            <a:custGeom>
              <a:avLst/>
              <a:gdLst>
                <a:gd name="T0" fmla="*/ 0 w 3519"/>
                <a:gd name="T1" fmla="*/ 0 h 3446"/>
                <a:gd name="T2" fmla="*/ 0 w 3519"/>
                <a:gd name="T3" fmla="*/ 42 h 3446"/>
                <a:gd name="T4" fmla="*/ 3477 w 3519"/>
                <a:gd name="T5" fmla="*/ 3446 h 3446"/>
                <a:gd name="T6" fmla="*/ 3519 w 3519"/>
                <a:gd name="T7" fmla="*/ 3446 h 3446"/>
                <a:gd name="T8" fmla="*/ 0 w 3519"/>
                <a:gd name="T9" fmla="*/ 0 h 3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9" h="3446">
                  <a:moveTo>
                    <a:pt x="0" y="0"/>
                  </a:moveTo>
                  <a:lnTo>
                    <a:pt x="0" y="42"/>
                  </a:lnTo>
                  <a:lnTo>
                    <a:pt x="3477" y="3446"/>
                  </a:lnTo>
                  <a:lnTo>
                    <a:pt x="3519" y="344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1" name="Freeform 156">
              <a:extLst>
                <a:ext uri="{FF2B5EF4-FFF2-40B4-BE49-F238E27FC236}">
                  <a16:creationId xmlns:a16="http://schemas.microsoft.com/office/drawing/2014/main" id="{DFE86ABF-7DC3-4765-9C39-1D518125E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093788"/>
              <a:ext cx="5586413" cy="5470525"/>
            </a:xfrm>
            <a:custGeom>
              <a:avLst/>
              <a:gdLst>
                <a:gd name="T0" fmla="*/ 0 w 3519"/>
                <a:gd name="T1" fmla="*/ 0 h 3446"/>
                <a:gd name="T2" fmla="*/ 0 w 3519"/>
                <a:gd name="T3" fmla="*/ 42 h 3446"/>
                <a:gd name="T4" fmla="*/ 3477 w 3519"/>
                <a:gd name="T5" fmla="*/ 3446 h 3446"/>
                <a:gd name="T6" fmla="*/ 3519 w 3519"/>
                <a:gd name="T7" fmla="*/ 3446 h 3446"/>
                <a:gd name="T8" fmla="*/ 0 w 3519"/>
                <a:gd name="T9" fmla="*/ 0 h 3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9" h="3446">
                  <a:moveTo>
                    <a:pt x="0" y="0"/>
                  </a:moveTo>
                  <a:lnTo>
                    <a:pt x="0" y="42"/>
                  </a:lnTo>
                  <a:lnTo>
                    <a:pt x="3477" y="3446"/>
                  </a:lnTo>
                  <a:lnTo>
                    <a:pt x="3519" y="344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2" name="Freeform 157">
              <a:extLst>
                <a:ext uri="{FF2B5EF4-FFF2-40B4-BE49-F238E27FC236}">
                  <a16:creationId xmlns:a16="http://schemas.microsoft.com/office/drawing/2014/main" id="{CF6EB9D9-07F1-4938-992D-8C6198D6F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898525"/>
              <a:ext cx="5386388" cy="5275263"/>
            </a:xfrm>
            <a:custGeom>
              <a:avLst/>
              <a:gdLst>
                <a:gd name="T0" fmla="*/ 0 w 3393"/>
                <a:gd name="T1" fmla="*/ 0 h 3323"/>
                <a:gd name="T2" fmla="*/ 0 w 3393"/>
                <a:gd name="T3" fmla="*/ 40 h 3323"/>
                <a:gd name="T4" fmla="*/ 3353 w 3393"/>
                <a:gd name="T5" fmla="*/ 3323 h 3323"/>
                <a:gd name="T6" fmla="*/ 3393 w 3393"/>
                <a:gd name="T7" fmla="*/ 3323 h 3323"/>
                <a:gd name="T8" fmla="*/ 0 w 3393"/>
                <a:gd name="T9" fmla="*/ 0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3" h="3323">
                  <a:moveTo>
                    <a:pt x="0" y="0"/>
                  </a:moveTo>
                  <a:lnTo>
                    <a:pt x="0" y="40"/>
                  </a:lnTo>
                  <a:lnTo>
                    <a:pt x="3353" y="3323"/>
                  </a:lnTo>
                  <a:lnTo>
                    <a:pt x="3393" y="33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3" name="Freeform 158">
              <a:extLst>
                <a:ext uri="{FF2B5EF4-FFF2-40B4-BE49-F238E27FC236}">
                  <a16:creationId xmlns:a16="http://schemas.microsoft.com/office/drawing/2014/main" id="{B180E6CC-F338-4104-AC4C-3763EACEF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898525"/>
              <a:ext cx="5386388" cy="5275263"/>
            </a:xfrm>
            <a:custGeom>
              <a:avLst/>
              <a:gdLst>
                <a:gd name="T0" fmla="*/ 0 w 3393"/>
                <a:gd name="T1" fmla="*/ 0 h 3323"/>
                <a:gd name="T2" fmla="*/ 0 w 3393"/>
                <a:gd name="T3" fmla="*/ 40 h 3323"/>
                <a:gd name="T4" fmla="*/ 3353 w 3393"/>
                <a:gd name="T5" fmla="*/ 3323 h 3323"/>
                <a:gd name="T6" fmla="*/ 3393 w 3393"/>
                <a:gd name="T7" fmla="*/ 3323 h 3323"/>
                <a:gd name="T8" fmla="*/ 0 w 3393"/>
                <a:gd name="T9" fmla="*/ 0 h 3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3" h="3323">
                  <a:moveTo>
                    <a:pt x="0" y="0"/>
                  </a:moveTo>
                  <a:lnTo>
                    <a:pt x="0" y="40"/>
                  </a:lnTo>
                  <a:lnTo>
                    <a:pt x="3353" y="3323"/>
                  </a:lnTo>
                  <a:lnTo>
                    <a:pt x="3393" y="33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4" name="Freeform 159">
              <a:extLst>
                <a:ext uri="{FF2B5EF4-FFF2-40B4-BE49-F238E27FC236}">
                  <a16:creationId xmlns:a16="http://schemas.microsoft.com/office/drawing/2014/main" id="{0AAA84BF-1B7C-4D21-BE6C-22AFA2C99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704850"/>
              <a:ext cx="5189538" cy="5081588"/>
            </a:xfrm>
            <a:custGeom>
              <a:avLst/>
              <a:gdLst>
                <a:gd name="T0" fmla="*/ 0 w 3269"/>
                <a:gd name="T1" fmla="*/ 0 h 3201"/>
                <a:gd name="T2" fmla="*/ 0 w 3269"/>
                <a:gd name="T3" fmla="*/ 41 h 3201"/>
                <a:gd name="T4" fmla="*/ 3227 w 3269"/>
                <a:gd name="T5" fmla="*/ 3201 h 3201"/>
                <a:gd name="T6" fmla="*/ 3269 w 3269"/>
                <a:gd name="T7" fmla="*/ 3201 h 3201"/>
                <a:gd name="T8" fmla="*/ 0 w 3269"/>
                <a:gd name="T9" fmla="*/ 0 h 3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9" h="3201">
                  <a:moveTo>
                    <a:pt x="0" y="0"/>
                  </a:moveTo>
                  <a:lnTo>
                    <a:pt x="0" y="41"/>
                  </a:lnTo>
                  <a:lnTo>
                    <a:pt x="3227" y="3201"/>
                  </a:lnTo>
                  <a:lnTo>
                    <a:pt x="3269" y="320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5" name="Freeform 160">
              <a:extLst>
                <a:ext uri="{FF2B5EF4-FFF2-40B4-BE49-F238E27FC236}">
                  <a16:creationId xmlns:a16="http://schemas.microsoft.com/office/drawing/2014/main" id="{C8A72602-02CB-4D61-988A-C560A50C5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704850"/>
              <a:ext cx="5189538" cy="5081588"/>
            </a:xfrm>
            <a:custGeom>
              <a:avLst/>
              <a:gdLst>
                <a:gd name="T0" fmla="*/ 0 w 3269"/>
                <a:gd name="T1" fmla="*/ 0 h 3201"/>
                <a:gd name="T2" fmla="*/ 0 w 3269"/>
                <a:gd name="T3" fmla="*/ 41 h 3201"/>
                <a:gd name="T4" fmla="*/ 3227 w 3269"/>
                <a:gd name="T5" fmla="*/ 3201 h 3201"/>
                <a:gd name="T6" fmla="*/ 3269 w 3269"/>
                <a:gd name="T7" fmla="*/ 3201 h 3201"/>
                <a:gd name="T8" fmla="*/ 0 w 3269"/>
                <a:gd name="T9" fmla="*/ 0 h 3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9" h="3201">
                  <a:moveTo>
                    <a:pt x="0" y="0"/>
                  </a:moveTo>
                  <a:lnTo>
                    <a:pt x="0" y="41"/>
                  </a:lnTo>
                  <a:lnTo>
                    <a:pt x="3227" y="3201"/>
                  </a:lnTo>
                  <a:lnTo>
                    <a:pt x="3269" y="320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6" name="Freeform 161">
              <a:extLst>
                <a:ext uri="{FF2B5EF4-FFF2-40B4-BE49-F238E27FC236}">
                  <a16:creationId xmlns:a16="http://schemas.microsoft.com/office/drawing/2014/main" id="{23D4BAF9-5285-43EF-8E90-ECDC2B69B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509588"/>
              <a:ext cx="4991100" cy="4886325"/>
            </a:xfrm>
            <a:custGeom>
              <a:avLst/>
              <a:gdLst>
                <a:gd name="T0" fmla="*/ 0 w 3144"/>
                <a:gd name="T1" fmla="*/ 0 h 3078"/>
                <a:gd name="T2" fmla="*/ 0 w 3144"/>
                <a:gd name="T3" fmla="*/ 41 h 3078"/>
                <a:gd name="T4" fmla="*/ 3102 w 3144"/>
                <a:gd name="T5" fmla="*/ 3078 h 3078"/>
                <a:gd name="T6" fmla="*/ 3144 w 3144"/>
                <a:gd name="T7" fmla="*/ 3078 h 3078"/>
                <a:gd name="T8" fmla="*/ 0 w 3144"/>
                <a:gd name="T9" fmla="*/ 0 h 3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4" h="3078">
                  <a:moveTo>
                    <a:pt x="0" y="0"/>
                  </a:moveTo>
                  <a:lnTo>
                    <a:pt x="0" y="41"/>
                  </a:lnTo>
                  <a:lnTo>
                    <a:pt x="3102" y="3078"/>
                  </a:lnTo>
                  <a:lnTo>
                    <a:pt x="3144" y="30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7" name="Freeform 162">
              <a:extLst>
                <a:ext uri="{FF2B5EF4-FFF2-40B4-BE49-F238E27FC236}">
                  <a16:creationId xmlns:a16="http://schemas.microsoft.com/office/drawing/2014/main" id="{E864AFDF-0B09-4945-AC7F-537E5C4B6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509588"/>
              <a:ext cx="4991100" cy="4886325"/>
            </a:xfrm>
            <a:custGeom>
              <a:avLst/>
              <a:gdLst>
                <a:gd name="T0" fmla="*/ 0 w 3144"/>
                <a:gd name="T1" fmla="*/ 0 h 3078"/>
                <a:gd name="T2" fmla="*/ 0 w 3144"/>
                <a:gd name="T3" fmla="*/ 41 h 3078"/>
                <a:gd name="T4" fmla="*/ 3102 w 3144"/>
                <a:gd name="T5" fmla="*/ 3078 h 3078"/>
                <a:gd name="T6" fmla="*/ 3144 w 3144"/>
                <a:gd name="T7" fmla="*/ 3078 h 3078"/>
                <a:gd name="T8" fmla="*/ 0 w 3144"/>
                <a:gd name="T9" fmla="*/ 0 h 3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4" h="3078">
                  <a:moveTo>
                    <a:pt x="0" y="0"/>
                  </a:moveTo>
                  <a:lnTo>
                    <a:pt x="0" y="41"/>
                  </a:lnTo>
                  <a:lnTo>
                    <a:pt x="3102" y="3078"/>
                  </a:lnTo>
                  <a:lnTo>
                    <a:pt x="3144" y="307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8" name="Freeform 163">
              <a:extLst>
                <a:ext uri="{FF2B5EF4-FFF2-40B4-BE49-F238E27FC236}">
                  <a16:creationId xmlns:a16="http://schemas.microsoft.com/office/drawing/2014/main" id="{AB7B0A13-8EE7-4C94-A2CF-0F432036A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314325"/>
              <a:ext cx="4791075" cy="4691063"/>
            </a:xfrm>
            <a:custGeom>
              <a:avLst/>
              <a:gdLst>
                <a:gd name="T0" fmla="*/ 0 w 3018"/>
                <a:gd name="T1" fmla="*/ 0 h 2955"/>
                <a:gd name="T2" fmla="*/ 0 w 3018"/>
                <a:gd name="T3" fmla="*/ 40 h 2955"/>
                <a:gd name="T4" fmla="*/ 2976 w 3018"/>
                <a:gd name="T5" fmla="*/ 2955 h 2955"/>
                <a:gd name="T6" fmla="*/ 3018 w 3018"/>
                <a:gd name="T7" fmla="*/ 2955 h 2955"/>
                <a:gd name="T8" fmla="*/ 0 w 3018"/>
                <a:gd name="T9" fmla="*/ 0 h 2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8" h="2955">
                  <a:moveTo>
                    <a:pt x="0" y="0"/>
                  </a:moveTo>
                  <a:lnTo>
                    <a:pt x="0" y="40"/>
                  </a:lnTo>
                  <a:lnTo>
                    <a:pt x="2976" y="2955"/>
                  </a:lnTo>
                  <a:lnTo>
                    <a:pt x="3018" y="29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9" name="Freeform 164">
              <a:extLst>
                <a:ext uri="{FF2B5EF4-FFF2-40B4-BE49-F238E27FC236}">
                  <a16:creationId xmlns:a16="http://schemas.microsoft.com/office/drawing/2014/main" id="{85F278C4-E4C1-434F-8531-0C5A51126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314325"/>
              <a:ext cx="4791075" cy="4691063"/>
            </a:xfrm>
            <a:custGeom>
              <a:avLst/>
              <a:gdLst>
                <a:gd name="T0" fmla="*/ 0 w 3018"/>
                <a:gd name="T1" fmla="*/ 0 h 2955"/>
                <a:gd name="T2" fmla="*/ 0 w 3018"/>
                <a:gd name="T3" fmla="*/ 40 h 2955"/>
                <a:gd name="T4" fmla="*/ 2976 w 3018"/>
                <a:gd name="T5" fmla="*/ 2955 h 2955"/>
                <a:gd name="T6" fmla="*/ 3018 w 3018"/>
                <a:gd name="T7" fmla="*/ 2955 h 2955"/>
                <a:gd name="T8" fmla="*/ 0 w 3018"/>
                <a:gd name="T9" fmla="*/ 0 h 2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8" h="2955">
                  <a:moveTo>
                    <a:pt x="0" y="0"/>
                  </a:moveTo>
                  <a:lnTo>
                    <a:pt x="0" y="40"/>
                  </a:lnTo>
                  <a:lnTo>
                    <a:pt x="2976" y="2955"/>
                  </a:lnTo>
                  <a:lnTo>
                    <a:pt x="3018" y="295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0" name="Freeform 165">
              <a:extLst>
                <a:ext uri="{FF2B5EF4-FFF2-40B4-BE49-F238E27FC236}">
                  <a16:creationId xmlns:a16="http://schemas.microsoft.com/office/drawing/2014/main" id="{A44CA9E8-39E3-4B89-9CFA-E6FF26ECD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22238"/>
              <a:ext cx="4594225" cy="4498975"/>
            </a:xfrm>
            <a:custGeom>
              <a:avLst/>
              <a:gdLst>
                <a:gd name="T0" fmla="*/ 0 w 2894"/>
                <a:gd name="T1" fmla="*/ 0 h 2834"/>
                <a:gd name="T2" fmla="*/ 0 w 2894"/>
                <a:gd name="T3" fmla="*/ 42 h 2834"/>
                <a:gd name="T4" fmla="*/ 2852 w 2894"/>
                <a:gd name="T5" fmla="*/ 2834 h 2834"/>
                <a:gd name="T6" fmla="*/ 2894 w 2894"/>
                <a:gd name="T7" fmla="*/ 2834 h 2834"/>
                <a:gd name="T8" fmla="*/ 0 w 2894"/>
                <a:gd name="T9" fmla="*/ 0 h 2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4" h="2834">
                  <a:moveTo>
                    <a:pt x="0" y="0"/>
                  </a:moveTo>
                  <a:lnTo>
                    <a:pt x="0" y="42"/>
                  </a:lnTo>
                  <a:lnTo>
                    <a:pt x="2852" y="2834"/>
                  </a:lnTo>
                  <a:lnTo>
                    <a:pt x="2894" y="28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1" name="Freeform 166">
              <a:extLst>
                <a:ext uri="{FF2B5EF4-FFF2-40B4-BE49-F238E27FC236}">
                  <a16:creationId xmlns:a16="http://schemas.microsoft.com/office/drawing/2014/main" id="{163613C7-9EB9-428F-8F56-39BA4C90D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-122238"/>
              <a:ext cx="4594225" cy="4498975"/>
            </a:xfrm>
            <a:custGeom>
              <a:avLst/>
              <a:gdLst>
                <a:gd name="T0" fmla="*/ 0 w 2894"/>
                <a:gd name="T1" fmla="*/ 0 h 2834"/>
                <a:gd name="T2" fmla="*/ 0 w 2894"/>
                <a:gd name="T3" fmla="*/ 42 h 2834"/>
                <a:gd name="T4" fmla="*/ 2852 w 2894"/>
                <a:gd name="T5" fmla="*/ 2834 h 2834"/>
                <a:gd name="T6" fmla="*/ 2894 w 2894"/>
                <a:gd name="T7" fmla="*/ 2834 h 2834"/>
                <a:gd name="T8" fmla="*/ 0 w 2894"/>
                <a:gd name="T9" fmla="*/ 0 h 2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4" h="2834">
                  <a:moveTo>
                    <a:pt x="0" y="0"/>
                  </a:moveTo>
                  <a:lnTo>
                    <a:pt x="0" y="42"/>
                  </a:lnTo>
                  <a:lnTo>
                    <a:pt x="2852" y="2834"/>
                  </a:lnTo>
                  <a:lnTo>
                    <a:pt x="2894" y="2834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2" name="Freeform 167">
              <a:extLst>
                <a:ext uri="{FF2B5EF4-FFF2-40B4-BE49-F238E27FC236}">
                  <a16:creationId xmlns:a16="http://schemas.microsoft.com/office/drawing/2014/main" id="{BA683EA3-8324-4E3F-B3EF-E56F909E4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73025"/>
              <a:ext cx="4395788" cy="4303713"/>
            </a:xfrm>
            <a:custGeom>
              <a:avLst/>
              <a:gdLst>
                <a:gd name="T0" fmla="*/ 0 w 2769"/>
                <a:gd name="T1" fmla="*/ 0 h 2711"/>
                <a:gd name="T2" fmla="*/ 0 w 2769"/>
                <a:gd name="T3" fmla="*/ 40 h 2711"/>
                <a:gd name="T4" fmla="*/ 2728 w 2769"/>
                <a:gd name="T5" fmla="*/ 2711 h 2711"/>
                <a:gd name="T6" fmla="*/ 2769 w 2769"/>
                <a:gd name="T7" fmla="*/ 2711 h 2711"/>
                <a:gd name="T8" fmla="*/ 0 w 2769"/>
                <a:gd name="T9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9" h="2711">
                  <a:moveTo>
                    <a:pt x="0" y="0"/>
                  </a:moveTo>
                  <a:lnTo>
                    <a:pt x="0" y="40"/>
                  </a:lnTo>
                  <a:lnTo>
                    <a:pt x="2728" y="2711"/>
                  </a:lnTo>
                  <a:lnTo>
                    <a:pt x="2769" y="271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3" name="Freeform 168">
              <a:extLst>
                <a:ext uri="{FF2B5EF4-FFF2-40B4-BE49-F238E27FC236}">
                  <a16:creationId xmlns:a16="http://schemas.microsoft.com/office/drawing/2014/main" id="{1ECB79E8-0807-49D7-826C-690E08D65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73025"/>
              <a:ext cx="4395788" cy="4303713"/>
            </a:xfrm>
            <a:custGeom>
              <a:avLst/>
              <a:gdLst>
                <a:gd name="T0" fmla="*/ 0 w 2769"/>
                <a:gd name="T1" fmla="*/ 0 h 2711"/>
                <a:gd name="T2" fmla="*/ 0 w 2769"/>
                <a:gd name="T3" fmla="*/ 40 h 2711"/>
                <a:gd name="T4" fmla="*/ 2728 w 2769"/>
                <a:gd name="T5" fmla="*/ 2711 h 2711"/>
                <a:gd name="T6" fmla="*/ 2769 w 2769"/>
                <a:gd name="T7" fmla="*/ 2711 h 2711"/>
                <a:gd name="T8" fmla="*/ 0 w 2769"/>
                <a:gd name="T9" fmla="*/ 0 h 2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9" h="2711">
                  <a:moveTo>
                    <a:pt x="0" y="0"/>
                  </a:moveTo>
                  <a:lnTo>
                    <a:pt x="0" y="40"/>
                  </a:lnTo>
                  <a:lnTo>
                    <a:pt x="2728" y="2711"/>
                  </a:lnTo>
                  <a:lnTo>
                    <a:pt x="2769" y="271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4" name="Freeform 169">
              <a:extLst>
                <a:ext uri="{FF2B5EF4-FFF2-40B4-BE49-F238E27FC236}">
                  <a16:creationId xmlns:a16="http://schemas.microsoft.com/office/drawing/2014/main" id="{AD04012B-221F-4762-B38F-51E4E08F0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68288"/>
              <a:ext cx="4197350" cy="4108450"/>
            </a:xfrm>
            <a:custGeom>
              <a:avLst/>
              <a:gdLst>
                <a:gd name="T0" fmla="*/ 0 w 2644"/>
                <a:gd name="T1" fmla="*/ 0 h 2588"/>
                <a:gd name="T2" fmla="*/ 0 w 2644"/>
                <a:gd name="T3" fmla="*/ 40 h 2588"/>
                <a:gd name="T4" fmla="*/ 2602 w 2644"/>
                <a:gd name="T5" fmla="*/ 2588 h 2588"/>
                <a:gd name="T6" fmla="*/ 2644 w 2644"/>
                <a:gd name="T7" fmla="*/ 2588 h 2588"/>
                <a:gd name="T8" fmla="*/ 0 w 2644"/>
                <a:gd name="T9" fmla="*/ 0 h 2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4" h="2588">
                  <a:moveTo>
                    <a:pt x="0" y="0"/>
                  </a:moveTo>
                  <a:lnTo>
                    <a:pt x="0" y="40"/>
                  </a:lnTo>
                  <a:lnTo>
                    <a:pt x="2602" y="2588"/>
                  </a:lnTo>
                  <a:lnTo>
                    <a:pt x="2644" y="258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5" name="Freeform 170">
              <a:extLst>
                <a:ext uri="{FF2B5EF4-FFF2-40B4-BE49-F238E27FC236}">
                  <a16:creationId xmlns:a16="http://schemas.microsoft.com/office/drawing/2014/main" id="{2602AF93-C667-4280-A571-228ADC8F9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68288"/>
              <a:ext cx="4197350" cy="4108450"/>
            </a:xfrm>
            <a:custGeom>
              <a:avLst/>
              <a:gdLst>
                <a:gd name="T0" fmla="*/ 0 w 2644"/>
                <a:gd name="T1" fmla="*/ 0 h 2588"/>
                <a:gd name="T2" fmla="*/ 0 w 2644"/>
                <a:gd name="T3" fmla="*/ 40 h 2588"/>
                <a:gd name="T4" fmla="*/ 2602 w 2644"/>
                <a:gd name="T5" fmla="*/ 2588 h 2588"/>
                <a:gd name="T6" fmla="*/ 2644 w 2644"/>
                <a:gd name="T7" fmla="*/ 2588 h 2588"/>
                <a:gd name="T8" fmla="*/ 0 w 2644"/>
                <a:gd name="T9" fmla="*/ 0 h 2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4" h="2588">
                  <a:moveTo>
                    <a:pt x="0" y="0"/>
                  </a:moveTo>
                  <a:lnTo>
                    <a:pt x="0" y="40"/>
                  </a:lnTo>
                  <a:lnTo>
                    <a:pt x="2602" y="2588"/>
                  </a:lnTo>
                  <a:lnTo>
                    <a:pt x="2644" y="258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6" name="Freeform 171">
              <a:extLst>
                <a:ext uri="{FF2B5EF4-FFF2-40B4-BE49-F238E27FC236}">
                  <a16:creationId xmlns:a16="http://schemas.microsoft.com/office/drawing/2014/main" id="{66BB31C8-A4A4-41D2-9C08-8754B8BC9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463550"/>
              <a:ext cx="3998913" cy="3913188"/>
            </a:xfrm>
            <a:custGeom>
              <a:avLst/>
              <a:gdLst>
                <a:gd name="T0" fmla="*/ 0 w 2519"/>
                <a:gd name="T1" fmla="*/ 0 h 2465"/>
                <a:gd name="T2" fmla="*/ 0 w 2519"/>
                <a:gd name="T3" fmla="*/ 40 h 2465"/>
                <a:gd name="T4" fmla="*/ 2477 w 2519"/>
                <a:gd name="T5" fmla="*/ 2465 h 2465"/>
                <a:gd name="T6" fmla="*/ 2519 w 2519"/>
                <a:gd name="T7" fmla="*/ 2465 h 2465"/>
                <a:gd name="T8" fmla="*/ 0 w 2519"/>
                <a:gd name="T9" fmla="*/ 0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9" h="2465">
                  <a:moveTo>
                    <a:pt x="0" y="0"/>
                  </a:moveTo>
                  <a:lnTo>
                    <a:pt x="0" y="40"/>
                  </a:lnTo>
                  <a:lnTo>
                    <a:pt x="2477" y="2465"/>
                  </a:lnTo>
                  <a:lnTo>
                    <a:pt x="2519" y="246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7" name="Freeform 172">
              <a:extLst>
                <a:ext uri="{FF2B5EF4-FFF2-40B4-BE49-F238E27FC236}">
                  <a16:creationId xmlns:a16="http://schemas.microsoft.com/office/drawing/2014/main" id="{DF1CBECD-595E-4E66-B924-43BD244DB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463550"/>
              <a:ext cx="3998913" cy="3913188"/>
            </a:xfrm>
            <a:custGeom>
              <a:avLst/>
              <a:gdLst>
                <a:gd name="T0" fmla="*/ 0 w 2519"/>
                <a:gd name="T1" fmla="*/ 0 h 2465"/>
                <a:gd name="T2" fmla="*/ 0 w 2519"/>
                <a:gd name="T3" fmla="*/ 40 h 2465"/>
                <a:gd name="T4" fmla="*/ 2477 w 2519"/>
                <a:gd name="T5" fmla="*/ 2465 h 2465"/>
                <a:gd name="T6" fmla="*/ 2519 w 2519"/>
                <a:gd name="T7" fmla="*/ 2465 h 2465"/>
                <a:gd name="T8" fmla="*/ 0 w 2519"/>
                <a:gd name="T9" fmla="*/ 0 h 2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9" h="2465">
                  <a:moveTo>
                    <a:pt x="0" y="0"/>
                  </a:moveTo>
                  <a:lnTo>
                    <a:pt x="0" y="40"/>
                  </a:lnTo>
                  <a:lnTo>
                    <a:pt x="2477" y="2465"/>
                  </a:lnTo>
                  <a:lnTo>
                    <a:pt x="2519" y="246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8" name="Freeform 173">
              <a:extLst>
                <a:ext uri="{FF2B5EF4-FFF2-40B4-BE49-F238E27FC236}">
                  <a16:creationId xmlns:a16="http://schemas.microsoft.com/office/drawing/2014/main" id="{DA0B2CC3-C6FB-48E4-83FB-C0F12465D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657225"/>
              <a:ext cx="3798888" cy="3719513"/>
            </a:xfrm>
            <a:custGeom>
              <a:avLst/>
              <a:gdLst>
                <a:gd name="T0" fmla="*/ 0 w 2393"/>
                <a:gd name="T1" fmla="*/ 0 h 2343"/>
                <a:gd name="T2" fmla="*/ 0 w 2393"/>
                <a:gd name="T3" fmla="*/ 41 h 2343"/>
                <a:gd name="T4" fmla="*/ 2353 w 2393"/>
                <a:gd name="T5" fmla="*/ 2343 h 2343"/>
                <a:gd name="T6" fmla="*/ 2393 w 2393"/>
                <a:gd name="T7" fmla="*/ 2343 h 2343"/>
                <a:gd name="T8" fmla="*/ 0 w 2393"/>
                <a:gd name="T9" fmla="*/ 0 h 2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3" h="2343">
                  <a:moveTo>
                    <a:pt x="0" y="0"/>
                  </a:moveTo>
                  <a:lnTo>
                    <a:pt x="0" y="41"/>
                  </a:lnTo>
                  <a:lnTo>
                    <a:pt x="2353" y="2343"/>
                  </a:lnTo>
                  <a:lnTo>
                    <a:pt x="2393" y="23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9" name="Freeform 174">
              <a:extLst>
                <a:ext uri="{FF2B5EF4-FFF2-40B4-BE49-F238E27FC236}">
                  <a16:creationId xmlns:a16="http://schemas.microsoft.com/office/drawing/2014/main" id="{D61883E9-77F5-43D8-94D9-820A47EFC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657225"/>
              <a:ext cx="3798888" cy="3719513"/>
            </a:xfrm>
            <a:custGeom>
              <a:avLst/>
              <a:gdLst>
                <a:gd name="T0" fmla="*/ 0 w 2393"/>
                <a:gd name="T1" fmla="*/ 0 h 2343"/>
                <a:gd name="T2" fmla="*/ 0 w 2393"/>
                <a:gd name="T3" fmla="*/ 41 h 2343"/>
                <a:gd name="T4" fmla="*/ 2353 w 2393"/>
                <a:gd name="T5" fmla="*/ 2343 h 2343"/>
                <a:gd name="T6" fmla="*/ 2393 w 2393"/>
                <a:gd name="T7" fmla="*/ 2343 h 2343"/>
                <a:gd name="T8" fmla="*/ 0 w 2393"/>
                <a:gd name="T9" fmla="*/ 0 h 2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3" h="2343">
                  <a:moveTo>
                    <a:pt x="0" y="0"/>
                  </a:moveTo>
                  <a:lnTo>
                    <a:pt x="0" y="41"/>
                  </a:lnTo>
                  <a:lnTo>
                    <a:pt x="2353" y="2343"/>
                  </a:lnTo>
                  <a:lnTo>
                    <a:pt x="2393" y="234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0" name="Freeform 175">
              <a:extLst>
                <a:ext uri="{FF2B5EF4-FFF2-40B4-BE49-F238E27FC236}">
                  <a16:creationId xmlns:a16="http://schemas.microsoft.com/office/drawing/2014/main" id="{A477B58F-D209-45F9-8766-48B4D2C5B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850900"/>
              <a:ext cx="3602038" cy="3525838"/>
            </a:xfrm>
            <a:custGeom>
              <a:avLst/>
              <a:gdLst>
                <a:gd name="T0" fmla="*/ 0 w 2269"/>
                <a:gd name="T1" fmla="*/ 0 h 2221"/>
                <a:gd name="T2" fmla="*/ 0 w 2269"/>
                <a:gd name="T3" fmla="*/ 41 h 2221"/>
                <a:gd name="T4" fmla="*/ 2227 w 2269"/>
                <a:gd name="T5" fmla="*/ 2221 h 2221"/>
                <a:gd name="T6" fmla="*/ 2269 w 2269"/>
                <a:gd name="T7" fmla="*/ 2221 h 2221"/>
                <a:gd name="T8" fmla="*/ 0 w 2269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9" h="2221">
                  <a:moveTo>
                    <a:pt x="0" y="0"/>
                  </a:moveTo>
                  <a:lnTo>
                    <a:pt x="0" y="41"/>
                  </a:lnTo>
                  <a:lnTo>
                    <a:pt x="2227" y="2221"/>
                  </a:lnTo>
                  <a:lnTo>
                    <a:pt x="2269" y="2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1" name="Freeform 176">
              <a:extLst>
                <a:ext uri="{FF2B5EF4-FFF2-40B4-BE49-F238E27FC236}">
                  <a16:creationId xmlns:a16="http://schemas.microsoft.com/office/drawing/2014/main" id="{CED148C4-E6F5-4D3F-B424-32AB7DD36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850900"/>
              <a:ext cx="3602038" cy="3525838"/>
            </a:xfrm>
            <a:custGeom>
              <a:avLst/>
              <a:gdLst>
                <a:gd name="T0" fmla="*/ 0 w 2269"/>
                <a:gd name="T1" fmla="*/ 0 h 2221"/>
                <a:gd name="T2" fmla="*/ 0 w 2269"/>
                <a:gd name="T3" fmla="*/ 41 h 2221"/>
                <a:gd name="T4" fmla="*/ 2227 w 2269"/>
                <a:gd name="T5" fmla="*/ 2221 h 2221"/>
                <a:gd name="T6" fmla="*/ 2269 w 2269"/>
                <a:gd name="T7" fmla="*/ 2221 h 2221"/>
                <a:gd name="T8" fmla="*/ 0 w 2269"/>
                <a:gd name="T9" fmla="*/ 0 h 2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9" h="2221">
                  <a:moveTo>
                    <a:pt x="0" y="0"/>
                  </a:moveTo>
                  <a:lnTo>
                    <a:pt x="0" y="41"/>
                  </a:lnTo>
                  <a:lnTo>
                    <a:pt x="2227" y="2221"/>
                  </a:lnTo>
                  <a:lnTo>
                    <a:pt x="2269" y="222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2" name="Freeform 177">
              <a:extLst>
                <a:ext uri="{FF2B5EF4-FFF2-40B4-BE49-F238E27FC236}">
                  <a16:creationId xmlns:a16="http://schemas.microsoft.com/office/drawing/2014/main" id="{AC45933A-D061-41BB-A983-98A4A0096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044575"/>
              <a:ext cx="3403600" cy="3332163"/>
            </a:xfrm>
            <a:custGeom>
              <a:avLst/>
              <a:gdLst>
                <a:gd name="T0" fmla="*/ 0 w 2144"/>
                <a:gd name="T1" fmla="*/ 0 h 2099"/>
                <a:gd name="T2" fmla="*/ 0 w 2144"/>
                <a:gd name="T3" fmla="*/ 41 h 2099"/>
                <a:gd name="T4" fmla="*/ 2102 w 2144"/>
                <a:gd name="T5" fmla="*/ 2099 h 2099"/>
                <a:gd name="T6" fmla="*/ 2144 w 2144"/>
                <a:gd name="T7" fmla="*/ 2099 h 2099"/>
                <a:gd name="T8" fmla="*/ 0 w 2144"/>
                <a:gd name="T9" fmla="*/ 0 h 2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4" h="2099">
                  <a:moveTo>
                    <a:pt x="0" y="0"/>
                  </a:moveTo>
                  <a:lnTo>
                    <a:pt x="0" y="41"/>
                  </a:lnTo>
                  <a:lnTo>
                    <a:pt x="2102" y="2099"/>
                  </a:lnTo>
                  <a:lnTo>
                    <a:pt x="2144" y="209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3" name="Freeform 178">
              <a:extLst>
                <a:ext uri="{FF2B5EF4-FFF2-40B4-BE49-F238E27FC236}">
                  <a16:creationId xmlns:a16="http://schemas.microsoft.com/office/drawing/2014/main" id="{EFE17F4D-9C10-4028-9F29-869DFA39E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044575"/>
              <a:ext cx="3403600" cy="3332163"/>
            </a:xfrm>
            <a:custGeom>
              <a:avLst/>
              <a:gdLst>
                <a:gd name="T0" fmla="*/ 0 w 2144"/>
                <a:gd name="T1" fmla="*/ 0 h 2099"/>
                <a:gd name="T2" fmla="*/ 0 w 2144"/>
                <a:gd name="T3" fmla="*/ 41 h 2099"/>
                <a:gd name="T4" fmla="*/ 2102 w 2144"/>
                <a:gd name="T5" fmla="*/ 2099 h 2099"/>
                <a:gd name="T6" fmla="*/ 2144 w 2144"/>
                <a:gd name="T7" fmla="*/ 2099 h 2099"/>
                <a:gd name="T8" fmla="*/ 0 w 2144"/>
                <a:gd name="T9" fmla="*/ 0 h 2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4" h="2099">
                  <a:moveTo>
                    <a:pt x="0" y="0"/>
                  </a:moveTo>
                  <a:lnTo>
                    <a:pt x="0" y="41"/>
                  </a:lnTo>
                  <a:lnTo>
                    <a:pt x="2102" y="2099"/>
                  </a:lnTo>
                  <a:lnTo>
                    <a:pt x="2144" y="209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4" name="Freeform 179">
              <a:extLst>
                <a:ext uri="{FF2B5EF4-FFF2-40B4-BE49-F238E27FC236}">
                  <a16:creationId xmlns:a16="http://schemas.microsoft.com/office/drawing/2014/main" id="{470996C9-FEB3-405D-A27C-03FFB31FC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239838"/>
              <a:ext cx="3203575" cy="3136900"/>
            </a:xfrm>
            <a:custGeom>
              <a:avLst/>
              <a:gdLst>
                <a:gd name="T0" fmla="*/ 0 w 2018"/>
                <a:gd name="T1" fmla="*/ 0 h 1976"/>
                <a:gd name="T2" fmla="*/ 0 w 2018"/>
                <a:gd name="T3" fmla="*/ 41 h 1976"/>
                <a:gd name="T4" fmla="*/ 1976 w 2018"/>
                <a:gd name="T5" fmla="*/ 1976 h 1976"/>
                <a:gd name="T6" fmla="*/ 2018 w 2018"/>
                <a:gd name="T7" fmla="*/ 1976 h 1976"/>
                <a:gd name="T8" fmla="*/ 0 w 2018"/>
                <a:gd name="T9" fmla="*/ 0 h 1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8" h="1976">
                  <a:moveTo>
                    <a:pt x="0" y="0"/>
                  </a:moveTo>
                  <a:lnTo>
                    <a:pt x="0" y="41"/>
                  </a:lnTo>
                  <a:lnTo>
                    <a:pt x="1976" y="1976"/>
                  </a:lnTo>
                  <a:lnTo>
                    <a:pt x="2018" y="19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5" name="Freeform 180">
              <a:extLst>
                <a:ext uri="{FF2B5EF4-FFF2-40B4-BE49-F238E27FC236}">
                  <a16:creationId xmlns:a16="http://schemas.microsoft.com/office/drawing/2014/main" id="{E9BF5295-AFD7-44D3-8E74-86538A3EB6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239838"/>
              <a:ext cx="3203575" cy="3136900"/>
            </a:xfrm>
            <a:custGeom>
              <a:avLst/>
              <a:gdLst>
                <a:gd name="T0" fmla="*/ 0 w 2018"/>
                <a:gd name="T1" fmla="*/ 0 h 1976"/>
                <a:gd name="T2" fmla="*/ 0 w 2018"/>
                <a:gd name="T3" fmla="*/ 41 h 1976"/>
                <a:gd name="T4" fmla="*/ 1976 w 2018"/>
                <a:gd name="T5" fmla="*/ 1976 h 1976"/>
                <a:gd name="T6" fmla="*/ 2018 w 2018"/>
                <a:gd name="T7" fmla="*/ 1976 h 1976"/>
                <a:gd name="T8" fmla="*/ 0 w 2018"/>
                <a:gd name="T9" fmla="*/ 0 h 1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8" h="1976">
                  <a:moveTo>
                    <a:pt x="0" y="0"/>
                  </a:moveTo>
                  <a:lnTo>
                    <a:pt x="0" y="41"/>
                  </a:lnTo>
                  <a:lnTo>
                    <a:pt x="1976" y="1976"/>
                  </a:lnTo>
                  <a:lnTo>
                    <a:pt x="2018" y="197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6" name="Freeform 181">
              <a:extLst>
                <a:ext uri="{FF2B5EF4-FFF2-40B4-BE49-F238E27FC236}">
                  <a16:creationId xmlns:a16="http://schemas.microsoft.com/office/drawing/2014/main" id="{98105ABB-FAF5-45FA-B37A-1FB3074EE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435100"/>
              <a:ext cx="3006725" cy="2941638"/>
            </a:xfrm>
            <a:custGeom>
              <a:avLst/>
              <a:gdLst>
                <a:gd name="T0" fmla="*/ 0 w 1894"/>
                <a:gd name="T1" fmla="*/ 0 h 1853"/>
                <a:gd name="T2" fmla="*/ 0 w 1894"/>
                <a:gd name="T3" fmla="*/ 40 h 1853"/>
                <a:gd name="T4" fmla="*/ 1852 w 1894"/>
                <a:gd name="T5" fmla="*/ 1853 h 1853"/>
                <a:gd name="T6" fmla="*/ 1894 w 1894"/>
                <a:gd name="T7" fmla="*/ 1853 h 1853"/>
                <a:gd name="T8" fmla="*/ 0 w 1894"/>
                <a:gd name="T9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4" h="1853">
                  <a:moveTo>
                    <a:pt x="0" y="0"/>
                  </a:moveTo>
                  <a:lnTo>
                    <a:pt x="0" y="40"/>
                  </a:lnTo>
                  <a:lnTo>
                    <a:pt x="1852" y="1853"/>
                  </a:lnTo>
                  <a:lnTo>
                    <a:pt x="1894" y="18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7" name="Freeform 182">
              <a:extLst>
                <a:ext uri="{FF2B5EF4-FFF2-40B4-BE49-F238E27FC236}">
                  <a16:creationId xmlns:a16="http://schemas.microsoft.com/office/drawing/2014/main" id="{5DA0F9A3-92F9-4B95-9BF9-63ECF27F6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435100"/>
              <a:ext cx="3006725" cy="2941638"/>
            </a:xfrm>
            <a:custGeom>
              <a:avLst/>
              <a:gdLst>
                <a:gd name="T0" fmla="*/ 0 w 1894"/>
                <a:gd name="T1" fmla="*/ 0 h 1853"/>
                <a:gd name="T2" fmla="*/ 0 w 1894"/>
                <a:gd name="T3" fmla="*/ 40 h 1853"/>
                <a:gd name="T4" fmla="*/ 1852 w 1894"/>
                <a:gd name="T5" fmla="*/ 1853 h 1853"/>
                <a:gd name="T6" fmla="*/ 1894 w 1894"/>
                <a:gd name="T7" fmla="*/ 1853 h 1853"/>
                <a:gd name="T8" fmla="*/ 0 w 1894"/>
                <a:gd name="T9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4" h="1853">
                  <a:moveTo>
                    <a:pt x="0" y="0"/>
                  </a:moveTo>
                  <a:lnTo>
                    <a:pt x="0" y="40"/>
                  </a:lnTo>
                  <a:lnTo>
                    <a:pt x="1852" y="1853"/>
                  </a:lnTo>
                  <a:lnTo>
                    <a:pt x="1894" y="185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8" name="Freeform 183">
              <a:extLst>
                <a:ext uri="{FF2B5EF4-FFF2-40B4-BE49-F238E27FC236}">
                  <a16:creationId xmlns:a16="http://schemas.microsoft.com/office/drawing/2014/main" id="{12C0E463-EB62-4125-91BC-9DAB61BA9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630363"/>
              <a:ext cx="2808288" cy="2746375"/>
            </a:xfrm>
            <a:custGeom>
              <a:avLst/>
              <a:gdLst>
                <a:gd name="T0" fmla="*/ 0 w 1769"/>
                <a:gd name="T1" fmla="*/ 0 h 1730"/>
                <a:gd name="T2" fmla="*/ 0 w 1769"/>
                <a:gd name="T3" fmla="*/ 40 h 1730"/>
                <a:gd name="T4" fmla="*/ 1727 w 1769"/>
                <a:gd name="T5" fmla="*/ 1730 h 1730"/>
                <a:gd name="T6" fmla="*/ 1769 w 1769"/>
                <a:gd name="T7" fmla="*/ 1730 h 1730"/>
                <a:gd name="T8" fmla="*/ 0 w 1769"/>
                <a:gd name="T9" fmla="*/ 0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9" h="1730">
                  <a:moveTo>
                    <a:pt x="0" y="0"/>
                  </a:moveTo>
                  <a:lnTo>
                    <a:pt x="0" y="40"/>
                  </a:lnTo>
                  <a:lnTo>
                    <a:pt x="1727" y="1730"/>
                  </a:lnTo>
                  <a:lnTo>
                    <a:pt x="1769" y="173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9" name="Freeform 184">
              <a:extLst>
                <a:ext uri="{FF2B5EF4-FFF2-40B4-BE49-F238E27FC236}">
                  <a16:creationId xmlns:a16="http://schemas.microsoft.com/office/drawing/2014/main" id="{52689A87-1FFA-40CB-8306-525839789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630363"/>
              <a:ext cx="2808288" cy="2746375"/>
            </a:xfrm>
            <a:custGeom>
              <a:avLst/>
              <a:gdLst>
                <a:gd name="T0" fmla="*/ 0 w 1769"/>
                <a:gd name="T1" fmla="*/ 0 h 1730"/>
                <a:gd name="T2" fmla="*/ 0 w 1769"/>
                <a:gd name="T3" fmla="*/ 40 h 1730"/>
                <a:gd name="T4" fmla="*/ 1727 w 1769"/>
                <a:gd name="T5" fmla="*/ 1730 h 1730"/>
                <a:gd name="T6" fmla="*/ 1769 w 1769"/>
                <a:gd name="T7" fmla="*/ 1730 h 1730"/>
                <a:gd name="T8" fmla="*/ 0 w 1769"/>
                <a:gd name="T9" fmla="*/ 0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9" h="1730">
                  <a:moveTo>
                    <a:pt x="0" y="0"/>
                  </a:moveTo>
                  <a:lnTo>
                    <a:pt x="0" y="40"/>
                  </a:lnTo>
                  <a:lnTo>
                    <a:pt x="1727" y="1730"/>
                  </a:lnTo>
                  <a:lnTo>
                    <a:pt x="1769" y="173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0" name="Freeform 185">
              <a:extLst>
                <a:ext uri="{FF2B5EF4-FFF2-40B4-BE49-F238E27FC236}">
                  <a16:creationId xmlns:a16="http://schemas.microsoft.com/office/drawing/2014/main" id="{66086466-D4F6-45F8-9958-E80061ABB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822450"/>
              <a:ext cx="2608263" cy="2554288"/>
            </a:xfrm>
            <a:custGeom>
              <a:avLst/>
              <a:gdLst>
                <a:gd name="T0" fmla="*/ 0 w 1643"/>
                <a:gd name="T1" fmla="*/ 0 h 1609"/>
                <a:gd name="T2" fmla="*/ 0 w 1643"/>
                <a:gd name="T3" fmla="*/ 42 h 1609"/>
                <a:gd name="T4" fmla="*/ 1601 w 1643"/>
                <a:gd name="T5" fmla="*/ 1609 h 1609"/>
                <a:gd name="T6" fmla="*/ 1643 w 1643"/>
                <a:gd name="T7" fmla="*/ 1609 h 1609"/>
                <a:gd name="T8" fmla="*/ 0 w 1643"/>
                <a:gd name="T9" fmla="*/ 0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3" h="1609">
                  <a:moveTo>
                    <a:pt x="0" y="0"/>
                  </a:moveTo>
                  <a:lnTo>
                    <a:pt x="0" y="42"/>
                  </a:lnTo>
                  <a:lnTo>
                    <a:pt x="1601" y="1609"/>
                  </a:lnTo>
                  <a:lnTo>
                    <a:pt x="1643" y="160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1" name="Freeform 186">
              <a:extLst>
                <a:ext uri="{FF2B5EF4-FFF2-40B4-BE49-F238E27FC236}">
                  <a16:creationId xmlns:a16="http://schemas.microsoft.com/office/drawing/2014/main" id="{E78F7534-A771-426F-B0A4-36B2F6582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1822450"/>
              <a:ext cx="2608263" cy="2554288"/>
            </a:xfrm>
            <a:custGeom>
              <a:avLst/>
              <a:gdLst>
                <a:gd name="T0" fmla="*/ 0 w 1643"/>
                <a:gd name="T1" fmla="*/ 0 h 1609"/>
                <a:gd name="T2" fmla="*/ 0 w 1643"/>
                <a:gd name="T3" fmla="*/ 42 h 1609"/>
                <a:gd name="T4" fmla="*/ 1601 w 1643"/>
                <a:gd name="T5" fmla="*/ 1609 h 1609"/>
                <a:gd name="T6" fmla="*/ 1643 w 1643"/>
                <a:gd name="T7" fmla="*/ 1609 h 1609"/>
                <a:gd name="T8" fmla="*/ 0 w 1643"/>
                <a:gd name="T9" fmla="*/ 0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3" h="1609">
                  <a:moveTo>
                    <a:pt x="0" y="0"/>
                  </a:moveTo>
                  <a:lnTo>
                    <a:pt x="0" y="42"/>
                  </a:lnTo>
                  <a:lnTo>
                    <a:pt x="1601" y="1609"/>
                  </a:lnTo>
                  <a:lnTo>
                    <a:pt x="1643" y="16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2" name="Freeform 187">
              <a:extLst>
                <a:ext uri="{FF2B5EF4-FFF2-40B4-BE49-F238E27FC236}">
                  <a16:creationId xmlns:a16="http://schemas.microsoft.com/office/drawing/2014/main" id="{E3D2D798-227C-4E7A-8713-DF3FBF99F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017713"/>
              <a:ext cx="2411413" cy="2359025"/>
            </a:xfrm>
            <a:custGeom>
              <a:avLst/>
              <a:gdLst>
                <a:gd name="T0" fmla="*/ 0 w 1519"/>
                <a:gd name="T1" fmla="*/ 0 h 1486"/>
                <a:gd name="T2" fmla="*/ 0 w 1519"/>
                <a:gd name="T3" fmla="*/ 40 h 1486"/>
                <a:gd name="T4" fmla="*/ 1477 w 1519"/>
                <a:gd name="T5" fmla="*/ 1486 h 1486"/>
                <a:gd name="T6" fmla="*/ 1519 w 1519"/>
                <a:gd name="T7" fmla="*/ 1486 h 1486"/>
                <a:gd name="T8" fmla="*/ 0 w 1519"/>
                <a:gd name="T9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9" h="1486">
                  <a:moveTo>
                    <a:pt x="0" y="0"/>
                  </a:moveTo>
                  <a:lnTo>
                    <a:pt x="0" y="40"/>
                  </a:lnTo>
                  <a:lnTo>
                    <a:pt x="1477" y="1486"/>
                  </a:lnTo>
                  <a:lnTo>
                    <a:pt x="1519" y="148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3" name="Freeform 188">
              <a:extLst>
                <a:ext uri="{FF2B5EF4-FFF2-40B4-BE49-F238E27FC236}">
                  <a16:creationId xmlns:a16="http://schemas.microsoft.com/office/drawing/2014/main" id="{A9A46C07-4665-4095-AAE5-4A6000F0C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017713"/>
              <a:ext cx="2411413" cy="2359025"/>
            </a:xfrm>
            <a:custGeom>
              <a:avLst/>
              <a:gdLst>
                <a:gd name="T0" fmla="*/ 0 w 1519"/>
                <a:gd name="T1" fmla="*/ 0 h 1486"/>
                <a:gd name="T2" fmla="*/ 0 w 1519"/>
                <a:gd name="T3" fmla="*/ 40 h 1486"/>
                <a:gd name="T4" fmla="*/ 1477 w 1519"/>
                <a:gd name="T5" fmla="*/ 1486 h 1486"/>
                <a:gd name="T6" fmla="*/ 1519 w 1519"/>
                <a:gd name="T7" fmla="*/ 1486 h 1486"/>
                <a:gd name="T8" fmla="*/ 0 w 1519"/>
                <a:gd name="T9" fmla="*/ 0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9" h="1486">
                  <a:moveTo>
                    <a:pt x="0" y="0"/>
                  </a:moveTo>
                  <a:lnTo>
                    <a:pt x="0" y="40"/>
                  </a:lnTo>
                  <a:lnTo>
                    <a:pt x="1477" y="1486"/>
                  </a:lnTo>
                  <a:lnTo>
                    <a:pt x="1519" y="148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4" name="Freeform 189">
              <a:extLst>
                <a:ext uri="{FF2B5EF4-FFF2-40B4-BE49-F238E27FC236}">
                  <a16:creationId xmlns:a16="http://schemas.microsoft.com/office/drawing/2014/main" id="{D35DAD7D-4D0E-431F-B7D0-863D9578A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211388"/>
              <a:ext cx="2211388" cy="2165350"/>
            </a:xfrm>
            <a:custGeom>
              <a:avLst/>
              <a:gdLst>
                <a:gd name="T0" fmla="*/ 0 w 1393"/>
                <a:gd name="T1" fmla="*/ 0 h 1364"/>
                <a:gd name="T2" fmla="*/ 0 w 1393"/>
                <a:gd name="T3" fmla="*/ 41 h 1364"/>
                <a:gd name="T4" fmla="*/ 1352 w 1393"/>
                <a:gd name="T5" fmla="*/ 1364 h 1364"/>
                <a:gd name="T6" fmla="*/ 1393 w 1393"/>
                <a:gd name="T7" fmla="*/ 1364 h 1364"/>
                <a:gd name="T8" fmla="*/ 0 w 1393"/>
                <a:gd name="T9" fmla="*/ 0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3" h="1364">
                  <a:moveTo>
                    <a:pt x="0" y="0"/>
                  </a:moveTo>
                  <a:lnTo>
                    <a:pt x="0" y="41"/>
                  </a:lnTo>
                  <a:lnTo>
                    <a:pt x="1352" y="1364"/>
                  </a:lnTo>
                  <a:lnTo>
                    <a:pt x="1393" y="136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5" name="Freeform 190">
              <a:extLst>
                <a:ext uri="{FF2B5EF4-FFF2-40B4-BE49-F238E27FC236}">
                  <a16:creationId xmlns:a16="http://schemas.microsoft.com/office/drawing/2014/main" id="{74E0D20C-94C7-42DD-8140-CCB7F38B6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211388"/>
              <a:ext cx="2211388" cy="2165350"/>
            </a:xfrm>
            <a:custGeom>
              <a:avLst/>
              <a:gdLst>
                <a:gd name="T0" fmla="*/ 0 w 1393"/>
                <a:gd name="T1" fmla="*/ 0 h 1364"/>
                <a:gd name="T2" fmla="*/ 0 w 1393"/>
                <a:gd name="T3" fmla="*/ 41 h 1364"/>
                <a:gd name="T4" fmla="*/ 1352 w 1393"/>
                <a:gd name="T5" fmla="*/ 1364 h 1364"/>
                <a:gd name="T6" fmla="*/ 1393 w 1393"/>
                <a:gd name="T7" fmla="*/ 1364 h 1364"/>
                <a:gd name="T8" fmla="*/ 0 w 1393"/>
                <a:gd name="T9" fmla="*/ 0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3" h="1364">
                  <a:moveTo>
                    <a:pt x="0" y="0"/>
                  </a:moveTo>
                  <a:lnTo>
                    <a:pt x="0" y="41"/>
                  </a:lnTo>
                  <a:lnTo>
                    <a:pt x="1352" y="1364"/>
                  </a:lnTo>
                  <a:lnTo>
                    <a:pt x="1393" y="1364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6" name="Freeform 191">
              <a:extLst>
                <a:ext uri="{FF2B5EF4-FFF2-40B4-BE49-F238E27FC236}">
                  <a16:creationId xmlns:a16="http://schemas.microsoft.com/office/drawing/2014/main" id="{BD8ADDEC-D6AD-46D4-AC9C-0C145CC86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406650"/>
              <a:ext cx="2012950" cy="1970088"/>
            </a:xfrm>
            <a:custGeom>
              <a:avLst/>
              <a:gdLst>
                <a:gd name="T0" fmla="*/ 0 w 1268"/>
                <a:gd name="T1" fmla="*/ 0 h 1241"/>
                <a:gd name="T2" fmla="*/ 0 w 1268"/>
                <a:gd name="T3" fmla="*/ 41 h 1241"/>
                <a:gd name="T4" fmla="*/ 1226 w 1268"/>
                <a:gd name="T5" fmla="*/ 1241 h 1241"/>
                <a:gd name="T6" fmla="*/ 1268 w 1268"/>
                <a:gd name="T7" fmla="*/ 1241 h 1241"/>
                <a:gd name="T8" fmla="*/ 0 w 1268"/>
                <a:gd name="T9" fmla="*/ 0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8" h="1241">
                  <a:moveTo>
                    <a:pt x="0" y="0"/>
                  </a:moveTo>
                  <a:lnTo>
                    <a:pt x="0" y="41"/>
                  </a:lnTo>
                  <a:lnTo>
                    <a:pt x="1226" y="1241"/>
                  </a:lnTo>
                  <a:lnTo>
                    <a:pt x="1268" y="124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7" name="Freeform 192">
              <a:extLst>
                <a:ext uri="{FF2B5EF4-FFF2-40B4-BE49-F238E27FC236}">
                  <a16:creationId xmlns:a16="http://schemas.microsoft.com/office/drawing/2014/main" id="{F48E298C-387B-4144-8397-C0FC708A2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406650"/>
              <a:ext cx="2012950" cy="1970088"/>
            </a:xfrm>
            <a:custGeom>
              <a:avLst/>
              <a:gdLst>
                <a:gd name="T0" fmla="*/ 0 w 1268"/>
                <a:gd name="T1" fmla="*/ 0 h 1241"/>
                <a:gd name="T2" fmla="*/ 0 w 1268"/>
                <a:gd name="T3" fmla="*/ 41 h 1241"/>
                <a:gd name="T4" fmla="*/ 1226 w 1268"/>
                <a:gd name="T5" fmla="*/ 1241 h 1241"/>
                <a:gd name="T6" fmla="*/ 1268 w 1268"/>
                <a:gd name="T7" fmla="*/ 1241 h 1241"/>
                <a:gd name="T8" fmla="*/ 0 w 1268"/>
                <a:gd name="T9" fmla="*/ 0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8" h="1241">
                  <a:moveTo>
                    <a:pt x="0" y="0"/>
                  </a:moveTo>
                  <a:lnTo>
                    <a:pt x="0" y="41"/>
                  </a:lnTo>
                  <a:lnTo>
                    <a:pt x="1226" y="1241"/>
                  </a:lnTo>
                  <a:lnTo>
                    <a:pt x="1268" y="124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8" name="Freeform 193">
              <a:extLst>
                <a:ext uri="{FF2B5EF4-FFF2-40B4-BE49-F238E27FC236}">
                  <a16:creationId xmlns:a16="http://schemas.microsoft.com/office/drawing/2014/main" id="{CC8F5B9C-7637-402F-87EC-B990F3B26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600325"/>
              <a:ext cx="1816100" cy="1776413"/>
            </a:xfrm>
            <a:custGeom>
              <a:avLst/>
              <a:gdLst>
                <a:gd name="T0" fmla="*/ 0 w 1144"/>
                <a:gd name="T1" fmla="*/ 0 h 1119"/>
                <a:gd name="T2" fmla="*/ 0 w 1144"/>
                <a:gd name="T3" fmla="*/ 41 h 1119"/>
                <a:gd name="T4" fmla="*/ 1102 w 1144"/>
                <a:gd name="T5" fmla="*/ 1119 h 1119"/>
                <a:gd name="T6" fmla="*/ 1144 w 1144"/>
                <a:gd name="T7" fmla="*/ 1119 h 1119"/>
                <a:gd name="T8" fmla="*/ 0 w 1144"/>
                <a:gd name="T9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4" h="1119">
                  <a:moveTo>
                    <a:pt x="0" y="0"/>
                  </a:moveTo>
                  <a:lnTo>
                    <a:pt x="0" y="41"/>
                  </a:lnTo>
                  <a:lnTo>
                    <a:pt x="1102" y="1119"/>
                  </a:lnTo>
                  <a:lnTo>
                    <a:pt x="1144" y="111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9" name="Freeform 194">
              <a:extLst>
                <a:ext uri="{FF2B5EF4-FFF2-40B4-BE49-F238E27FC236}">
                  <a16:creationId xmlns:a16="http://schemas.microsoft.com/office/drawing/2014/main" id="{DDF67C1A-DB80-423A-A600-5E0D0FDE2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600325"/>
              <a:ext cx="1816100" cy="1776413"/>
            </a:xfrm>
            <a:custGeom>
              <a:avLst/>
              <a:gdLst>
                <a:gd name="T0" fmla="*/ 0 w 1144"/>
                <a:gd name="T1" fmla="*/ 0 h 1119"/>
                <a:gd name="T2" fmla="*/ 0 w 1144"/>
                <a:gd name="T3" fmla="*/ 41 h 1119"/>
                <a:gd name="T4" fmla="*/ 1102 w 1144"/>
                <a:gd name="T5" fmla="*/ 1119 h 1119"/>
                <a:gd name="T6" fmla="*/ 1144 w 1144"/>
                <a:gd name="T7" fmla="*/ 1119 h 1119"/>
                <a:gd name="T8" fmla="*/ 0 w 1144"/>
                <a:gd name="T9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4" h="1119">
                  <a:moveTo>
                    <a:pt x="0" y="0"/>
                  </a:moveTo>
                  <a:lnTo>
                    <a:pt x="0" y="41"/>
                  </a:lnTo>
                  <a:lnTo>
                    <a:pt x="1102" y="1119"/>
                  </a:lnTo>
                  <a:lnTo>
                    <a:pt x="1144" y="111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0" name="Freeform 195">
              <a:extLst>
                <a:ext uri="{FF2B5EF4-FFF2-40B4-BE49-F238E27FC236}">
                  <a16:creationId xmlns:a16="http://schemas.microsoft.com/office/drawing/2014/main" id="{40110474-E480-4B26-B001-0AC458B04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794000"/>
              <a:ext cx="1616075" cy="1582738"/>
            </a:xfrm>
            <a:custGeom>
              <a:avLst/>
              <a:gdLst>
                <a:gd name="T0" fmla="*/ 0 w 1018"/>
                <a:gd name="T1" fmla="*/ 0 h 997"/>
                <a:gd name="T2" fmla="*/ 0 w 1018"/>
                <a:gd name="T3" fmla="*/ 42 h 997"/>
                <a:gd name="T4" fmla="*/ 976 w 1018"/>
                <a:gd name="T5" fmla="*/ 997 h 997"/>
                <a:gd name="T6" fmla="*/ 1018 w 1018"/>
                <a:gd name="T7" fmla="*/ 997 h 997"/>
                <a:gd name="T8" fmla="*/ 0 w 1018"/>
                <a:gd name="T9" fmla="*/ 0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997">
                  <a:moveTo>
                    <a:pt x="0" y="0"/>
                  </a:moveTo>
                  <a:lnTo>
                    <a:pt x="0" y="42"/>
                  </a:lnTo>
                  <a:lnTo>
                    <a:pt x="976" y="997"/>
                  </a:lnTo>
                  <a:lnTo>
                    <a:pt x="1018" y="99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1" name="Freeform 196">
              <a:extLst>
                <a:ext uri="{FF2B5EF4-FFF2-40B4-BE49-F238E27FC236}">
                  <a16:creationId xmlns:a16="http://schemas.microsoft.com/office/drawing/2014/main" id="{1281409B-9E44-4CBA-A8E9-BA04DF732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794000"/>
              <a:ext cx="1616075" cy="1582738"/>
            </a:xfrm>
            <a:custGeom>
              <a:avLst/>
              <a:gdLst>
                <a:gd name="T0" fmla="*/ 0 w 1018"/>
                <a:gd name="T1" fmla="*/ 0 h 997"/>
                <a:gd name="T2" fmla="*/ 0 w 1018"/>
                <a:gd name="T3" fmla="*/ 42 h 997"/>
                <a:gd name="T4" fmla="*/ 976 w 1018"/>
                <a:gd name="T5" fmla="*/ 997 h 997"/>
                <a:gd name="T6" fmla="*/ 1018 w 1018"/>
                <a:gd name="T7" fmla="*/ 997 h 997"/>
                <a:gd name="T8" fmla="*/ 0 w 1018"/>
                <a:gd name="T9" fmla="*/ 0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997">
                  <a:moveTo>
                    <a:pt x="0" y="0"/>
                  </a:moveTo>
                  <a:lnTo>
                    <a:pt x="0" y="42"/>
                  </a:lnTo>
                  <a:lnTo>
                    <a:pt x="976" y="997"/>
                  </a:lnTo>
                  <a:lnTo>
                    <a:pt x="1018" y="99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2" name="Freeform 197">
              <a:extLst>
                <a:ext uri="{FF2B5EF4-FFF2-40B4-BE49-F238E27FC236}">
                  <a16:creationId xmlns:a16="http://schemas.microsoft.com/office/drawing/2014/main" id="{A97114E5-4389-4ED0-9B59-064DCD172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989263"/>
              <a:ext cx="1417638" cy="1387475"/>
            </a:xfrm>
            <a:custGeom>
              <a:avLst/>
              <a:gdLst>
                <a:gd name="T0" fmla="*/ 0 w 893"/>
                <a:gd name="T1" fmla="*/ 0 h 874"/>
                <a:gd name="T2" fmla="*/ 0 w 893"/>
                <a:gd name="T3" fmla="*/ 40 h 874"/>
                <a:gd name="T4" fmla="*/ 851 w 893"/>
                <a:gd name="T5" fmla="*/ 874 h 874"/>
                <a:gd name="T6" fmla="*/ 893 w 893"/>
                <a:gd name="T7" fmla="*/ 874 h 874"/>
                <a:gd name="T8" fmla="*/ 0 w 893"/>
                <a:gd name="T9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3" h="874">
                  <a:moveTo>
                    <a:pt x="0" y="0"/>
                  </a:moveTo>
                  <a:lnTo>
                    <a:pt x="0" y="40"/>
                  </a:lnTo>
                  <a:lnTo>
                    <a:pt x="851" y="874"/>
                  </a:lnTo>
                  <a:lnTo>
                    <a:pt x="893" y="87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3" name="Freeform 198">
              <a:extLst>
                <a:ext uri="{FF2B5EF4-FFF2-40B4-BE49-F238E27FC236}">
                  <a16:creationId xmlns:a16="http://schemas.microsoft.com/office/drawing/2014/main" id="{27C2B90C-22E5-4FC4-B9A8-6E31BEDBA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2989263"/>
              <a:ext cx="1417638" cy="1387475"/>
            </a:xfrm>
            <a:custGeom>
              <a:avLst/>
              <a:gdLst>
                <a:gd name="T0" fmla="*/ 0 w 893"/>
                <a:gd name="T1" fmla="*/ 0 h 874"/>
                <a:gd name="T2" fmla="*/ 0 w 893"/>
                <a:gd name="T3" fmla="*/ 40 h 874"/>
                <a:gd name="T4" fmla="*/ 851 w 893"/>
                <a:gd name="T5" fmla="*/ 874 h 874"/>
                <a:gd name="T6" fmla="*/ 893 w 893"/>
                <a:gd name="T7" fmla="*/ 874 h 874"/>
                <a:gd name="T8" fmla="*/ 0 w 893"/>
                <a:gd name="T9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3" h="874">
                  <a:moveTo>
                    <a:pt x="0" y="0"/>
                  </a:moveTo>
                  <a:lnTo>
                    <a:pt x="0" y="40"/>
                  </a:lnTo>
                  <a:lnTo>
                    <a:pt x="851" y="874"/>
                  </a:lnTo>
                  <a:lnTo>
                    <a:pt x="893" y="874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4" name="Freeform 199">
              <a:extLst>
                <a:ext uri="{FF2B5EF4-FFF2-40B4-BE49-F238E27FC236}">
                  <a16:creationId xmlns:a16="http://schemas.microsoft.com/office/drawing/2014/main" id="{A5BD558A-F288-4727-93B6-C5EC9F1D3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184525"/>
              <a:ext cx="1220788" cy="1192213"/>
            </a:xfrm>
            <a:custGeom>
              <a:avLst/>
              <a:gdLst>
                <a:gd name="T0" fmla="*/ 0 w 769"/>
                <a:gd name="T1" fmla="*/ 0 h 751"/>
                <a:gd name="T2" fmla="*/ 0 w 769"/>
                <a:gd name="T3" fmla="*/ 40 h 751"/>
                <a:gd name="T4" fmla="*/ 727 w 769"/>
                <a:gd name="T5" fmla="*/ 751 h 751"/>
                <a:gd name="T6" fmla="*/ 769 w 769"/>
                <a:gd name="T7" fmla="*/ 751 h 751"/>
                <a:gd name="T8" fmla="*/ 0 w 769"/>
                <a:gd name="T9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9" h="751">
                  <a:moveTo>
                    <a:pt x="0" y="0"/>
                  </a:moveTo>
                  <a:lnTo>
                    <a:pt x="0" y="40"/>
                  </a:lnTo>
                  <a:lnTo>
                    <a:pt x="727" y="751"/>
                  </a:lnTo>
                  <a:lnTo>
                    <a:pt x="769" y="75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5" name="Freeform 200">
              <a:extLst>
                <a:ext uri="{FF2B5EF4-FFF2-40B4-BE49-F238E27FC236}">
                  <a16:creationId xmlns:a16="http://schemas.microsoft.com/office/drawing/2014/main" id="{47539806-AB8B-4150-93F5-31CF2DAF6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184525"/>
              <a:ext cx="1220788" cy="1192213"/>
            </a:xfrm>
            <a:custGeom>
              <a:avLst/>
              <a:gdLst>
                <a:gd name="T0" fmla="*/ 0 w 769"/>
                <a:gd name="T1" fmla="*/ 0 h 751"/>
                <a:gd name="T2" fmla="*/ 0 w 769"/>
                <a:gd name="T3" fmla="*/ 40 h 751"/>
                <a:gd name="T4" fmla="*/ 727 w 769"/>
                <a:gd name="T5" fmla="*/ 751 h 751"/>
                <a:gd name="T6" fmla="*/ 769 w 769"/>
                <a:gd name="T7" fmla="*/ 751 h 751"/>
                <a:gd name="T8" fmla="*/ 0 w 769"/>
                <a:gd name="T9" fmla="*/ 0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9" h="751">
                  <a:moveTo>
                    <a:pt x="0" y="0"/>
                  </a:moveTo>
                  <a:lnTo>
                    <a:pt x="0" y="40"/>
                  </a:lnTo>
                  <a:lnTo>
                    <a:pt x="727" y="751"/>
                  </a:lnTo>
                  <a:lnTo>
                    <a:pt x="769" y="75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6" name="Freeform 201">
              <a:extLst>
                <a:ext uri="{FF2B5EF4-FFF2-40B4-BE49-F238E27FC236}">
                  <a16:creationId xmlns:a16="http://schemas.microsoft.com/office/drawing/2014/main" id="{E5B14290-13E6-4713-86C7-56EE0871D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379788"/>
              <a:ext cx="1020763" cy="996950"/>
            </a:xfrm>
            <a:custGeom>
              <a:avLst/>
              <a:gdLst>
                <a:gd name="T0" fmla="*/ 0 w 643"/>
                <a:gd name="T1" fmla="*/ 0 h 628"/>
                <a:gd name="T2" fmla="*/ 0 w 643"/>
                <a:gd name="T3" fmla="*/ 40 h 628"/>
                <a:gd name="T4" fmla="*/ 601 w 643"/>
                <a:gd name="T5" fmla="*/ 628 h 628"/>
                <a:gd name="T6" fmla="*/ 643 w 643"/>
                <a:gd name="T7" fmla="*/ 628 h 628"/>
                <a:gd name="T8" fmla="*/ 0 w 643"/>
                <a:gd name="T9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3" h="628">
                  <a:moveTo>
                    <a:pt x="0" y="0"/>
                  </a:moveTo>
                  <a:lnTo>
                    <a:pt x="0" y="40"/>
                  </a:lnTo>
                  <a:lnTo>
                    <a:pt x="601" y="628"/>
                  </a:lnTo>
                  <a:lnTo>
                    <a:pt x="643" y="6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7" name="Freeform 202">
              <a:extLst>
                <a:ext uri="{FF2B5EF4-FFF2-40B4-BE49-F238E27FC236}">
                  <a16:creationId xmlns:a16="http://schemas.microsoft.com/office/drawing/2014/main" id="{9240CDA6-0848-403B-A8BC-423FDB219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379788"/>
              <a:ext cx="1020763" cy="996950"/>
            </a:xfrm>
            <a:custGeom>
              <a:avLst/>
              <a:gdLst>
                <a:gd name="T0" fmla="*/ 0 w 643"/>
                <a:gd name="T1" fmla="*/ 0 h 628"/>
                <a:gd name="T2" fmla="*/ 0 w 643"/>
                <a:gd name="T3" fmla="*/ 40 h 628"/>
                <a:gd name="T4" fmla="*/ 601 w 643"/>
                <a:gd name="T5" fmla="*/ 628 h 628"/>
                <a:gd name="T6" fmla="*/ 643 w 643"/>
                <a:gd name="T7" fmla="*/ 628 h 628"/>
                <a:gd name="T8" fmla="*/ 0 w 643"/>
                <a:gd name="T9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3" h="628">
                  <a:moveTo>
                    <a:pt x="0" y="0"/>
                  </a:moveTo>
                  <a:lnTo>
                    <a:pt x="0" y="40"/>
                  </a:lnTo>
                  <a:lnTo>
                    <a:pt x="601" y="628"/>
                  </a:lnTo>
                  <a:lnTo>
                    <a:pt x="643" y="62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8" name="Freeform 203">
              <a:extLst>
                <a:ext uri="{FF2B5EF4-FFF2-40B4-BE49-F238E27FC236}">
                  <a16:creationId xmlns:a16="http://schemas.microsoft.com/office/drawing/2014/main" id="{59594658-72E2-42E6-967E-1C8519B36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571875"/>
              <a:ext cx="823913" cy="804863"/>
            </a:xfrm>
            <a:custGeom>
              <a:avLst/>
              <a:gdLst>
                <a:gd name="T0" fmla="*/ 0 w 519"/>
                <a:gd name="T1" fmla="*/ 0 h 507"/>
                <a:gd name="T2" fmla="*/ 0 w 519"/>
                <a:gd name="T3" fmla="*/ 42 h 507"/>
                <a:gd name="T4" fmla="*/ 477 w 519"/>
                <a:gd name="T5" fmla="*/ 507 h 507"/>
                <a:gd name="T6" fmla="*/ 519 w 519"/>
                <a:gd name="T7" fmla="*/ 507 h 507"/>
                <a:gd name="T8" fmla="*/ 0 w 519"/>
                <a:gd name="T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507">
                  <a:moveTo>
                    <a:pt x="0" y="0"/>
                  </a:moveTo>
                  <a:lnTo>
                    <a:pt x="0" y="42"/>
                  </a:lnTo>
                  <a:lnTo>
                    <a:pt x="477" y="507"/>
                  </a:lnTo>
                  <a:lnTo>
                    <a:pt x="519" y="50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9" name="Freeform 204">
              <a:extLst>
                <a:ext uri="{FF2B5EF4-FFF2-40B4-BE49-F238E27FC236}">
                  <a16:creationId xmlns:a16="http://schemas.microsoft.com/office/drawing/2014/main" id="{E6C18010-E982-4CB1-92CA-CEF8080DDA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571875"/>
              <a:ext cx="823913" cy="804863"/>
            </a:xfrm>
            <a:custGeom>
              <a:avLst/>
              <a:gdLst>
                <a:gd name="T0" fmla="*/ 0 w 519"/>
                <a:gd name="T1" fmla="*/ 0 h 507"/>
                <a:gd name="T2" fmla="*/ 0 w 519"/>
                <a:gd name="T3" fmla="*/ 42 h 507"/>
                <a:gd name="T4" fmla="*/ 477 w 519"/>
                <a:gd name="T5" fmla="*/ 507 h 507"/>
                <a:gd name="T6" fmla="*/ 519 w 519"/>
                <a:gd name="T7" fmla="*/ 507 h 507"/>
                <a:gd name="T8" fmla="*/ 0 w 519"/>
                <a:gd name="T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507">
                  <a:moveTo>
                    <a:pt x="0" y="0"/>
                  </a:moveTo>
                  <a:lnTo>
                    <a:pt x="0" y="42"/>
                  </a:lnTo>
                  <a:lnTo>
                    <a:pt x="477" y="507"/>
                  </a:lnTo>
                  <a:lnTo>
                    <a:pt x="519" y="507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0" name="Freeform 205">
              <a:extLst>
                <a:ext uri="{FF2B5EF4-FFF2-40B4-BE49-F238E27FC236}">
                  <a16:creationId xmlns:a16="http://schemas.microsoft.com/office/drawing/2014/main" id="{70C111E9-06E9-44E4-993C-77B03A891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767138"/>
              <a:ext cx="623888" cy="609600"/>
            </a:xfrm>
            <a:custGeom>
              <a:avLst/>
              <a:gdLst>
                <a:gd name="T0" fmla="*/ 0 w 393"/>
                <a:gd name="T1" fmla="*/ 0 h 384"/>
                <a:gd name="T2" fmla="*/ 0 w 393"/>
                <a:gd name="T3" fmla="*/ 42 h 384"/>
                <a:gd name="T4" fmla="*/ 352 w 393"/>
                <a:gd name="T5" fmla="*/ 384 h 384"/>
                <a:gd name="T6" fmla="*/ 393 w 393"/>
                <a:gd name="T7" fmla="*/ 384 h 384"/>
                <a:gd name="T8" fmla="*/ 0 w 393"/>
                <a:gd name="T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384">
                  <a:moveTo>
                    <a:pt x="0" y="0"/>
                  </a:moveTo>
                  <a:lnTo>
                    <a:pt x="0" y="42"/>
                  </a:lnTo>
                  <a:lnTo>
                    <a:pt x="352" y="384"/>
                  </a:lnTo>
                  <a:lnTo>
                    <a:pt x="393" y="38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1" name="Freeform 206">
              <a:extLst>
                <a:ext uri="{FF2B5EF4-FFF2-40B4-BE49-F238E27FC236}">
                  <a16:creationId xmlns:a16="http://schemas.microsoft.com/office/drawing/2014/main" id="{81C68062-C890-48F0-8466-3F0737185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767138"/>
              <a:ext cx="623888" cy="609600"/>
            </a:xfrm>
            <a:custGeom>
              <a:avLst/>
              <a:gdLst>
                <a:gd name="T0" fmla="*/ 0 w 393"/>
                <a:gd name="T1" fmla="*/ 0 h 384"/>
                <a:gd name="T2" fmla="*/ 0 w 393"/>
                <a:gd name="T3" fmla="*/ 42 h 384"/>
                <a:gd name="T4" fmla="*/ 352 w 393"/>
                <a:gd name="T5" fmla="*/ 384 h 384"/>
                <a:gd name="T6" fmla="*/ 393 w 393"/>
                <a:gd name="T7" fmla="*/ 384 h 384"/>
                <a:gd name="T8" fmla="*/ 0 w 393"/>
                <a:gd name="T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384">
                  <a:moveTo>
                    <a:pt x="0" y="0"/>
                  </a:moveTo>
                  <a:lnTo>
                    <a:pt x="0" y="42"/>
                  </a:lnTo>
                  <a:lnTo>
                    <a:pt x="352" y="384"/>
                  </a:lnTo>
                  <a:lnTo>
                    <a:pt x="393" y="384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2" name="Freeform 207">
              <a:extLst>
                <a:ext uri="{FF2B5EF4-FFF2-40B4-BE49-F238E27FC236}">
                  <a16:creationId xmlns:a16="http://schemas.microsoft.com/office/drawing/2014/main" id="{342132F6-5CA2-433B-96D0-4D5EC0BA6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960813"/>
              <a:ext cx="425450" cy="415925"/>
            </a:xfrm>
            <a:custGeom>
              <a:avLst/>
              <a:gdLst>
                <a:gd name="T0" fmla="*/ 0 w 268"/>
                <a:gd name="T1" fmla="*/ 0 h 262"/>
                <a:gd name="T2" fmla="*/ 0 w 268"/>
                <a:gd name="T3" fmla="*/ 41 h 262"/>
                <a:gd name="T4" fmla="*/ 226 w 268"/>
                <a:gd name="T5" fmla="*/ 262 h 262"/>
                <a:gd name="T6" fmla="*/ 268 w 268"/>
                <a:gd name="T7" fmla="*/ 262 h 262"/>
                <a:gd name="T8" fmla="*/ 0 w 268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262">
                  <a:moveTo>
                    <a:pt x="0" y="0"/>
                  </a:moveTo>
                  <a:lnTo>
                    <a:pt x="0" y="41"/>
                  </a:lnTo>
                  <a:lnTo>
                    <a:pt x="226" y="262"/>
                  </a:lnTo>
                  <a:lnTo>
                    <a:pt x="268" y="2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3" name="Freeform 208">
              <a:extLst>
                <a:ext uri="{FF2B5EF4-FFF2-40B4-BE49-F238E27FC236}">
                  <a16:creationId xmlns:a16="http://schemas.microsoft.com/office/drawing/2014/main" id="{B0D90151-037E-4590-A23B-880416F89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3960813"/>
              <a:ext cx="425450" cy="415925"/>
            </a:xfrm>
            <a:custGeom>
              <a:avLst/>
              <a:gdLst>
                <a:gd name="T0" fmla="*/ 0 w 268"/>
                <a:gd name="T1" fmla="*/ 0 h 262"/>
                <a:gd name="T2" fmla="*/ 0 w 268"/>
                <a:gd name="T3" fmla="*/ 41 h 262"/>
                <a:gd name="T4" fmla="*/ 226 w 268"/>
                <a:gd name="T5" fmla="*/ 262 h 262"/>
                <a:gd name="T6" fmla="*/ 268 w 268"/>
                <a:gd name="T7" fmla="*/ 262 h 262"/>
                <a:gd name="T8" fmla="*/ 0 w 268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262">
                  <a:moveTo>
                    <a:pt x="0" y="0"/>
                  </a:moveTo>
                  <a:lnTo>
                    <a:pt x="0" y="41"/>
                  </a:lnTo>
                  <a:lnTo>
                    <a:pt x="226" y="262"/>
                  </a:lnTo>
                  <a:lnTo>
                    <a:pt x="268" y="262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4" name="Freeform 209">
              <a:extLst>
                <a:ext uri="{FF2B5EF4-FFF2-40B4-BE49-F238E27FC236}">
                  <a16:creationId xmlns:a16="http://schemas.microsoft.com/office/drawing/2014/main" id="{E629D7E5-CBFD-40E1-9A84-4446CB8D4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4156075"/>
              <a:ext cx="228600" cy="220663"/>
            </a:xfrm>
            <a:custGeom>
              <a:avLst/>
              <a:gdLst>
                <a:gd name="T0" fmla="*/ 0 w 144"/>
                <a:gd name="T1" fmla="*/ 0 h 139"/>
                <a:gd name="T2" fmla="*/ 0 w 144"/>
                <a:gd name="T3" fmla="*/ 41 h 139"/>
                <a:gd name="T4" fmla="*/ 102 w 144"/>
                <a:gd name="T5" fmla="*/ 139 h 139"/>
                <a:gd name="T6" fmla="*/ 144 w 144"/>
                <a:gd name="T7" fmla="*/ 139 h 139"/>
                <a:gd name="T8" fmla="*/ 0 w 144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9">
                  <a:moveTo>
                    <a:pt x="0" y="0"/>
                  </a:moveTo>
                  <a:lnTo>
                    <a:pt x="0" y="41"/>
                  </a:lnTo>
                  <a:lnTo>
                    <a:pt x="102" y="139"/>
                  </a:lnTo>
                  <a:lnTo>
                    <a:pt x="144" y="13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5" name="Freeform 210">
              <a:extLst>
                <a:ext uri="{FF2B5EF4-FFF2-40B4-BE49-F238E27FC236}">
                  <a16:creationId xmlns:a16="http://schemas.microsoft.com/office/drawing/2014/main" id="{82D6C718-E048-4A32-876E-2CA34D63D1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4156075"/>
              <a:ext cx="228600" cy="220663"/>
            </a:xfrm>
            <a:custGeom>
              <a:avLst/>
              <a:gdLst>
                <a:gd name="T0" fmla="*/ 0 w 144"/>
                <a:gd name="T1" fmla="*/ 0 h 139"/>
                <a:gd name="T2" fmla="*/ 0 w 144"/>
                <a:gd name="T3" fmla="*/ 41 h 139"/>
                <a:gd name="T4" fmla="*/ 102 w 144"/>
                <a:gd name="T5" fmla="*/ 139 h 139"/>
                <a:gd name="T6" fmla="*/ 144 w 144"/>
                <a:gd name="T7" fmla="*/ 139 h 139"/>
                <a:gd name="T8" fmla="*/ 0 w 144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9">
                  <a:moveTo>
                    <a:pt x="0" y="0"/>
                  </a:moveTo>
                  <a:lnTo>
                    <a:pt x="0" y="41"/>
                  </a:lnTo>
                  <a:lnTo>
                    <a:pt x="102" y="139"/>
                  </a:lnTo>
                  <a:lnTo>
                    <a:pt x="144" y="13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6" name="Freeform 211">
              <a:extLst>
                <a:ext uri="{FF2B5EF4-FFF2-40B4-BE49-F238E27FC236}">
                  <a16:creationId xmlns:a16="http://schemas.microsoft.com/office/drawing/2014/main" id="{EE74FED4-BCDF-4ACE-801A-E91048E27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4351338"/>
              <a:ext cx="28575" cy="25400"/>
            </a:xfrm>
            <a:custGeom>
              <a:avLst/>
              <a:gdLst>
                <a:gd name="T0" fmla="*/ 0 w 18"/>
                <a:gd name="T1" fmla="*/ 0 h 16"/>
                <a:gd name="T2" fmla="*/ 0 w 18"/>
                <a:gd name="T3" fmla="*/ 16 h 16"/>
                <a:gd name="T4" fmla="*/ 18 w 18"/>
                <a:gd name="T5" fmla="*/ 16 h 16"/>
                <a:gd name="T6" fmla="*/ 0 w 1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16"/>
                  </a:lnTo>
                  <a:lnTo>
                    <a:pt x="18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7" name="Freeform 212">
              <a:extLst>
                <a:ext uri="{FF2B5EF4-FFF2-40B4-BE49-F238E27FC236}">
                  <a16:creationId xmlns:a16="http://schemas.microsoft.com/office/drawing/2014/main" id="{97290467-2E6B-4141-82E4-D3AB16AC1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2075" y="4351338"/>
              <a:ext cx="28575" cy="25400"/>
            </a:xfrm>
            <a:custGeom>
              <a:avLst/>
              <a:gdLst>
                <a:gd name="T0" fmla="*/ 0 w 18"/>
                <a:gd name="T1" fmla="*/ 0 h 16"/>
                <a:gd name="T2" fmla="*/ 0 w 18"/>
                <a:gd name="T3" fmla="*/ 16 h 16"/>
                <a:gd name="T4" fmla="*/ 18 w 18"/>
                <a:gd name="T5" fmla="*/ 16 h 16"/>
                <a:gd name="T6" fmla="*/ 0 w 1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lnTo>
                    <a:pt x="0" y="16"/>
                  </a:lnTo>
                  <a:lnTo>
                    <a:pt x="18" y="1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13" name="Group 2812">
            <a:extLst>
              <a:ext uri="{FF2B5EF4-FFF2-40B4-BE49-F238E27FC236}">
                <a16:creationId xmlns:a16="http://schemas.microsoft.com/office/drawing/2014/main" id="{701DE92B-EDDC-457B-8873-D3784B8D9164}"/>
              </a:ext>
            </a:extLst>
          </p:cNvPr>
          <p:cNvGrpSpPr/>
          <p:nvPr/>
        </p:nvGrpSpPr>
        <p:grpSpPr>
          <a:xfrm>
            <a:off x="1172369" y="1540740"/>
            <a:ext cx="4624389" cy="3776521"/>
            <a:chOff x="1172369" y="1795605"/>
            <a:chExt cx="4624389" cy="3776521"/>
          </a:xfrm>
        </p:grpSpPr>
        <p:pic>
          <p:nvPicPr>
            <p:cNvPr id="2811" name="Picture 2810">
              <a:extLst>
                <a:ext uri="{FF2B5EF4-FFF2-40B4-BE49-F238E27FC236}">
                  <a16:creationId xmlns:a16="http://schemas.microsoft.com/office/drawing/2014/main" id="{FF516E6A-A1F8-468F-BC09-3C051F4C1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2369" y="3868809"/>
              <a:ext cx="4624389" cy="1703317"/>
            </a:xfrm>
            <a:prstGeom prst="rect">
              <a:avLst/>
            </a:prstGeom>
          </p:spPr>
        </p:pic>
        <p:pic>
          <p:nvPicPr>
            <p:cNvPr id="2812" name="Picture 2811">
              <a:extLst>
                <a:ext uri="{FF2B5EF4-FFF2-40B4-BE49-F238E27FC236}">
                  <a16:creationId xmlns:a16="http://schemas.microsoft.com/office/drawing/2014/main" id="{801A5E85-DCFB-432A-8C72-6660F5A449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62216" y="1795605"/>
              <a:ext cx="3644696" cy="1197280"/>
            </a:xfrm>
            <a:prstGeom prst="rect">
              <a:avLst/>
            </a:prstGeom>
          </p:spPr>
        </p:pic>
      </p:grpSp>
      <p:sp>
        <p:nvSpPr>
          <p:cNvPr id="2592" name="Freeform: Shape 2591">
            <a:extLst>
              <a:ext uri="{FF2B5EF4-FFF2-40B4-BE49-F238E27FC236}">
                <a16:creationId xmlns:a16="http://schemas.microsoft.com/office/drawing/2014/main" id="{4E229717-334D-4779-853D-1E941C571E77}"/>
              </a:ext>
            </a:extLst>
          </p:cNvPr>
          <p:cNvSpPr/>
          <p:nvPr/>
        </p:nvSpPr>
        <p:spPr>
          <a:xfrm>
            <a:off x="6626328" y="0"/>
            <a:ext cx="5565673" cy="6858000"/>
          </a:xfrm>
          <a:custGeom>
            <a:avLst/>
            <a:gdLst>
              <a:gd name="connsiteX0" fmla="*/ 491897 w 5565673"/>
              <a:gd name="connsiteY0" fmla="*/ 0 h 6858000"/>
              <a:gd name="connsiteX1" fmla="*/ 5565673 w 5565673"/>
              <a:gd name="connsiteY1" fmla="*/ 0 h 6858000"/>
              <a:gd name="connsiteX2" fmla="*/ 5565673 w 5565673"/>
              <a:gd name="connsiteY2" fmla="*/ 6858000 h 6858000"/>
              <a:gd name="connsiteX3" fmla="*/ 491897 w 5565673"/>
              <a:gd name="connsiteY3" fmla="*/ 6858000 h 6858000"/>
              <a:gd name="connsiteX4" fmla="*/ 582562 w 5565673"/>
              <a:gd name="connsiteY4" fmla="*/ 6784702 h 6858000"/>
              <a:gd name="connsiteX5" fmla="*/ 0 w 5565673"/>
              <a:gd name="connsiteY5" fmla="*/ 3429000 h 6858000"/>
              <a:gd name="connsiteX6" fmla="*/ 582562 w 5565673"/>
              <a:gd name="connsiteY6" fmla="*/ 73298 h 6858000"/>
              <a:gd name="connsiteX7" fmla="*/ 491897 w 5565673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5673" h="6858000">
                <a:moveTo>
                  <a:pt x="491897" y="0"/>
                </a:moveTo>
                <a:lnTo>
                  <a:pt x="5565673" y="0"/>
                </a:lnTo>
                <a:lnTo>
                  <a:pt x="5565673" y="6858000"/>
                </a:lnTo>
                <a:lnTo>
                  <a:pt x="491897" y="6858000"/>
                </a:lnTo>
                <a:lnTo>
                  <a:pt x="582562" y="6784702"/>
                </a:lnTo>
                <a:cubicBezTo>
                  <a:pt x="1359310" y="6045311"/>
                  <a:pt x="1359310" y="4187351"/>
                  <a:pt x="0" y="3429000"/>
                </a:cubicBezTo>
                <a:cubicBezTo>
                  <a:pt x="1359310" y="2670649"/>
                  <a:pt x="1359310" y="812690"/>
                  <a:pt x="582562" y="73298"/>
                </a:cubicBezTo>
                <a:lnTo>
                  <a:pt x="49189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40" name="Picture Placeholder 2839">
            <a:extLst>
              <a:ext uri="{FF2B5EF4-FFF2-40B4-BE49-F238E27FC236}">
                <a16:creationId xmlns:a16="http://schemas.microsoft.com/office/drawing/2014/main" id="{7D2CCDD3-B619-4ABD-B42B-FF051628F35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/>
          <a:srcRect l="8926" r="38504"/>
          <a:stretch/>
        </p:blipFill>
        <p:spPr>
          <a:xfrm>
            <a:off x="6778729" y="0"/>
            <a:ext cx="5413272" cy="6858000"/>
          </a:xfrm>
        </p:spPr>
      </p:pic>
      <p:sp>
        <p:nvSpPr>
          <p:cNvPr id="2844" name="Freeform: Shape 2843">
            <a:extLst>
              <a:ext uri="{FF2B5EF4-FFF2-40B4-BE49-F238E27FC236}">
                <a16:creationId xmlns:a16="http://schemas.microsoft.com/office/drawing/2014/main" id="{BD513516-60FA-4A8F-A0B2-4139F9085D17}"/>
              </a:ext>
            </a:extLst>
          </p:cNvPr>
          <p:cNvSpPr/>
          <p:nvPr/>
        </p:nvSpPr>
        <p:spPr>
          <a:xfrm>
            <a:off x="6778729" y="0"/>
            <a:ext cx="5413272" cy="6858000"/>
          </a:xfrm>
          <a:custGeom>
            <a:avLst/>
            <a:gdLst>
              <a:gd name="connsiteX0" fmla="*/ 453173 w 5413272"/>
              <a:gd name="connsiteY0" fmla="*/ 0 h 6858000"/>
              <a:gd name="connsiteX1" fmla="*/ 5127522 w 5413272"/>
              <a:gd name="connsiteY1" fmla="*/ 0 h 6858000"/>
              <a:gd name="connsiteX2" fmla="*/ 5413272 w 5413272"/>
              <a:gd name="connsiteY2" fmla="*/ 0 h 6858000"/>
              <a:gd name="connsiteX3" fmla="*/ 5413272 w 5413272"/>
              <a:gd name="connsiteY3" fmla="*/ 6858000 h 6858000"/>
              <a:gd name="connsiteX4" fmla="*/ 5127522 w 5413272"/>
              <a:gd name="connsiteY4" fmla="*/ 6858000 h 6858000"/>
              <a:gd name="connsiteX5" fmla="*/ 453173 w 5413272"/>
              <a:gd name="connsiteY5" fmla="*/ 6858000 h 6858000"/>
              <a:gd name="connsiteX6" fmla="*/ 536700 w 5413272"/>
              <a:gd name="connsiteY6" fmla="*/ 6784702 h 6858000"/>
              <a:gd name="connsiteX7" fmla="*/ 0 w 5413272"/>
              <a:gd name="connsiteY7" fmla="*/ 3429000 h 6858000"/>
              <a:gd name="connsiteX8" fmla="*/ 536700 w 5413272"/>
              <a:gd name="connsiteY8" fmla="*/ 73298 h 6858000"/>
              <a:gd name="connsiteX9" fmla="*/ 453173 w 5413272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3272" h="6858000">
                <a:moveTo>
                  <a:pt x="453173" y="0"/>
                </a:moveTo>
                <a:lnTo>
                  <a:pt x="5127522" y="0"/>
                </a:lnTo>
                <a:lnTo>
                  <a:pt x="5413272" y="0"/>
                </a:lnTo>
                <a:lnTo>
                  <a:pt x="5413272" y="6858000"/>
                </a:lnTo>
                <a:lnTo>
                  <a:pt x="5127522" y="6858000"/>
                </a:lnTo>
                <a:lnTo>
                  <a:pt x="453173" y="6858000"/>
                </a:lnTo>
                <a:lnTo>
                  <a:pt x="536700" y="6784702"/>
                </a:lnTo>
                <a:cubicBezTo>
                  <a:pt x="1252300" y="6045311"/>
                  <a:pt x="1252300" y="4187351"/>
                  <a:pt x="0" y="3429000"/>
                </a:cubicBezTo>
                <a:cubicBezTo>
                  <a:pt x="1252300" y="2670649"/>
                  <a:pt x="1252300" y="812690"/>
                  <a:pt x="536700" y="73298"/>
                </a:cubicBezTo>
                <a:lnTo>
                  <a:pt x="453173" y="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alpha val="95000"/>
                </a:schemeClr>
              </a:gs>
              <a:gs pos="48000">
                <a:schemeClr val="accent2">
                  <a:alpha val="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4" name="Slide Number Placeholder 11">
            <a:extLst>
              <a:ext uri="{FF2B5EF4-FFF2-40B4-BE49-F238E27FC236}">
                <a16:creationId xmlns:a16="http://schemas.microsoft.com/office/drawing/2014/main" id="{AD00F682-0F1C-4BC1-B70B-64F558427998}"/>
              </a:ext>
            </a:extLst>
          </p:cNvPr>
          <p:cNvSpPr txBox="1">
            <a:spLocks/>
          </p:cNvSpPr>
          <p:nvPr/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5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</a:t>
            </a:r>
            <a:fld id="{E72B8170-242D-42EF-8B64-B507C79780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461" name="Rectangle 1460">
            <a:extLst>
              <a:ext uri="{FF2B5EF4-FFF2-40B4-BE49-F238E27FC236}">
                <a16:creationId xmlns:a16="http://schemas.microsoft.com/office/drawing/2014/main" id="{F1C7AC87-3413-4B14-85A4-8693FA4E86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accent2"/>
              </a:gs>
              <a:gs pos="97000">
                <a:schemeClr val="accent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9" name="TextBox 1458">
            <a:extLst>
              <a:ext uri="{FF2B5EF4-FFF2-40B4-BE49-F238E27FC236}">
                <a16:creationId xmlns:a16="http://schemas.microsoft.com/office/drawing/2014/main" id="{2783089B-D727-4867-9A58-260F5EDF9277}"/>
              </a:ext>
            </a:extLst>
          </p:cNvPr>
          <p:cNvSpPr txBox="1"/>
          <p:nvPr/>
        </p:nvSpPr>
        <p:spPr>
          <a:xfrm>
            <a:off x="6299404" y="1866900"/>
            <a:ext cx="3154226" cy="925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b="1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SOME TEXT</a:t>
            </a:r>
          </a:p>
          <a:p>
            <a:pPr>
              <a:lnSpc>
                <a:spcPts val="2000"/>
              </a:lnSpc>
            </a:pPr>
            <a:r>
              <a:rPr lang="en-US" sz="1500" b="1" dirty="0">
                <a:solidFill>
                  <a:schemeClr val="bg1">
                    <a:lumMod val="8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FROM THE PRESENTER</a:t>
            </a:r>
          </a:p>
        </p:txBody>
      </p:sp>
      <p:sp>
        <p:nvSpPr>
          <p:cNvPr id="1460" name="TextBox 1459">
            <a:extLst>
              <a:ext uri="{FF2B5EF4-FFF2-40B4-BE49-F238E27FC236}">
                <a16:creationId xmlns:a16="http://schemas.microsoft.com/office/drawing/2014/main" id="{800E32E0-E12F-4C7A-9195-C71C87444DCC}"/>
              </a:ext>
            </a:extLst>
          </p:cNvPr>
          <p:cNvSpPr txBox="1"/>
          <p:nvPr/>
        </p:nvSpPr>
        <p:spPr>
          <a:xfrm>
            <a:off x="6310669" y="2984550"/>
            <a:ext cx="345245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</a:t>
            </a:r>
          </a:p>
        </p:txBody>
      </p:sp>
      <p:sp>
        <p:nvSpPr>
          <p:cNvPr id="1463" name="Heart 1462">
            <a:extLst>
              <a:ext uri="{FF2B5EF4-FFF2-40B4-BE49-F238E27FC236}">
                <a16:creationId xmlns:a16="http://schemas.microsoft.com/office/drawing/2014/main" id="{66678E07-E698-4E23-BE14-AE960C457DD2}"/>
              </a:ext>
            </a:extLst>
          </p:cNvPr>
          <p:cNvSpPr/>
          <p:nvPr/>
        </p:nvSpPr>
        <p:spPr>
          <a:xfrm>
            <a:off x="5921431" y="4991100"/>
            <a:ext cx="2006488" cy="2006488"/>
          </a:xfrm>
          <a:prstGeom prst="heart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4" name="Heart 1463">
            <a:extLst>
              <a:ext uri="{FF2B5EF4-FFF2-40B4-BE49-F238E27FC236}">
                <a16:creationId xmlns:a16="http://schemas.microsoft.com/office/drawing/2014/main" id="{B97F8995-C0FB-4790-9391-93861947FC3E}"/>
              </a:ext>
            </a:extLst>
          </p:cNvPr>
          <p:cNvSpPr/>
          <p:nvPr/>
        </p:nvSpPr>
        <p:spPr>
          <a:xfrm>
            <a:off x="1068498" y="4343400"/>
            <a:ext cx="2943908" cy="2943908"/>
          </a:xfrm>
          <a:prstGeom prst="heart">
            <a:avLst/>
          </a:prstGeom>
          <a:noFill/>
          <a:ln w="57150">
            <a:solidFill>
              <a:schemeClr val="tx1">
                <a:alpha val="1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79B7F5A-CE23-4CA9-876B-BD899D3B387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36217" t="24054" r="12163"/>
          <a:stretch/>
        </p:blipFill>
        <p:spPr>
          <a:xfrm>
            <a:off x="2417486" y="1905604"/>
            <a:ext cx="3146979" cy="3085497"/>
          </a:xfrm>
        </p:spPr>
      </p:pic>
    </p:spTree>
    <p:extLst>
      <p:ext uri="{BB962C8B-B14F-4D97-AF65-F5344CB8AC3E}">
        <p14:creationId xmlns:p14="http://schemas.microsoft.com/office/powerpoint/2010/main" val="388291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</a:t>
            </a:r>
            <a:fld id="{E72B8170-242D-42EF-8B64-B507C79780AD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3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1AD8B3-1E47-44A5-817A-43F099BDBB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65C3FCE2-AFBC-4AA8-A8BD-9E15B7E6CF6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3067" r="3067"/>
          <a:stretch>
            <a:fillRect/>
          </a:stretch>
        </p:blipFill>
        <p:spPr/>
      </p:pic>
      <p:sp>
        <p:nvSpPr>
          <p:cNvPr id="16" name="Heart 15">
            <a:extLst>
              <a:ext uri="{FF2B5EF4-FFF2-40B4-BE49-F238E27FC236}">
                <a16:creationId xmlns:a16="http://schemas.microsoft.com/office/drawing/2014/main" id="{92BF978D-280C-4DCD-A63E-3BDF9887F310}"/>
              </a:ext>
            </a:extLst>
          </p:cNvPr>
          <p:cNvSpPr/>
          <p:nvPr/>
        </p:nvSpPr>
        <p:spPr>
          <a:xfrm>
            <a:off x="2667000" y="0"/>
            <a:ext cx="6858000" cy="6858000"/>
          </a:xfrm>
          <a:prstGeom prst="heart">
            <a:avLst/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104142-74A0-42D3-A1A3-D7D6FAAD9DC7}"/>
              </a:ext>
            </a:extLst>
          </p:cNvPr>
          <p:cNvSpPr txBox="1"/>
          <p:nvPr/>
        </p:nvSpPr>
        <p:spPr>
          <a:xfrm>
            <a:off x="4683850" y="1994095"/>
            <a:ext cx="2824301" cy="925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sz="3000" b="1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ABOUT US</a:t>
            </a:r>
          </a:p>
          <a:p>
            <a:pPr algn="ctr">
              <a:lnSpc>
                <a:spcPts val="2000"/>
              </a:lnSpc>
            </a:pPr>
            <a:r>
              <a:rPr lang="en-US" sz="1500" b="1" spc="-20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FROM THE PRESENTER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5746023-7B71-4D5E-903B-A2136C143B11}"/>
              </a:ext>
            </a:extLst>
          </p:cNvPr>
          <p:cNvSpPr txBox="1"/>
          <p:nvPr/>
        </p:nvSpPr>
        <p:spPr>
          <a:xfrm>
            <a:off x="4683849" y="4250066"/>
            <a:ext cx="28243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 from 45 BC, making it over 2000 years old. Richard McClintock, professor at Hampden-Sydney</a:t>
            </a:r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0F6F7DAE-87EA-4B82-ADA8-1E3B9CB88DD6}"/>
              </a:ext>
            </a:extLst>
          </p:cNvPr>
          <p:cNvSpPr>
            <a:spLocks noEditPoints="1"/>
          </p:cNvSpPr>
          <p:nvPr/>
        </p:nvSpPr>
        <p:spPr bwMode="auto">
          <a:xfrm>
            <a:off x="5681790" y="3124200"/>
            <a:ext cx="828420" cy="842428"/>
          </a:xfrm>
          <a:custGeom>
            <a:avLst/>
            <a:gdLst>
              <a:gd name="T0" fmla="*/ 1093 w 1144"/>
              <a:gd name="T1" fmla="*/ 534 h 1166"/>
              <a:gd name="T2" fmla="*/ 1027 w 1144"/>
              <a:gd name="T3" fmla="*/ 510 h 1166"/>
              <a:gd name="T4" fmla="*/ 931 w 1144"/>
              <a:gd name="T5" fmla="*/ 365 h 1166"/>
              <a:gd name="T6" fmla="*/ 888 w 1144"/>
              <a:gd name="T7" fmla="*/ 336 h 1166"/>
              <a:gd name="T8" fmla="*/ 883 w 1144"/>
              <a:gd name="T9" fmla="*/ 321 h 1166"/>
              <a:gd name="T10" fmla="*/ 869 w 1144"/>
              <a:gd name="T11" fmla="*/ 310 h 1166"/>
              <a:gd name="T12" fmla="*/ 697 w 1144"/>
              <a:gd name="T13" fmla="*/ 504 h 1166"/>
              <a:gd name="T14" fmla="*/ 630 w 1144"/>
              <a:gd name="T15" fmla="*/ 726 h 1166"/>
              <a:gd name="T16" fmla="*/ 614 w 1144"/>
              <a:gd name="T17" fmla="*/ 704 h 1166"/>
              <a:gd name="T18" fmla="*/ 591 w 1144"/>
              <a:gd name="T19" fmla="*/ 638 h 1166"/>
              <a:gd name="T20" fmla="*/ 468 w 1144"/>
              <a:gd name="T21" fmla="*/ 546 h 1166"/>
              <a:gd name="T22" fmla="*/ 392 w 1144"/>
              <a:gd name="T23" fmla="*/ 655 h 1166"/>
              <a:gd name="T24" fmla="*/ 442 w 1144"/>
              <a:gd name="T25" fmla="*/ 809 h 1166"/>
              <a:gd name="T26" fmla="*/ 544 w 1144"/>
              <a:gd name="T27" fmla="*/ 1003 h 1166"/>
              <a:gd name="T28" fmla="*/ 584 w 1144"/>
              <a:gd name="T29" fmla="*/ 1098 h 1166"/>
              <a:gd name="T30" fmla="*/ 948 w 1144"/>
              <a:gd name="T31" fmla="*/ 1166 h 1166"/>
              <a:gd name="T32" fmla="*/ 1009 w 1144"/>
              <a:gd name="T33" fmla="*/ 1122 h 1166"/>
              <a:gd name="T34" fmla="*/ 1081 w 1144"/>
              <a:gd name="T35" fmla="*/ 914 h 1166"/>
              <a:gd name="T36" fmla="*/ 1026 w 1144"/>
              <a:gd name="T37" fmla="*/ 896 h 1166"/>
              <a:gd name="T38" fmla="*/ 954 w 1144"/>
              <a:gd name="T39" fmla="*/ 1103 h 1166"/>
              <a:gd name="T40" fmla="*/ 945 w 1144"/>
              <a:gd name="T41" fmla="*/ 1109 h 1166"/>
              <a:gd name="T42" fmla="*/ 641 w 1144"/>
              <a:gd name="T43" fmla="*/ 1098 h 1166"/>
              <a:gd name="T44" fmla="*/ 641 w 1144"/>
              <a:gd name="T45" fmla="*/ 1095 h 1166"/>
              <a:gd name="T46" fmla="*/ 571 w 1144"/>
              <a:gd name="T47" fmla="*/ 945 h 1166"/>
              <a:gd name="T48" fmla="*/ 463 w 1144"/>
              <a:gd name="T49" fmla="*/ 704 h 1166"/>
              <a:gd name="T50" fmla="*/ 461 w 1144"/>
              <a:gd name="T51" fmla="*/ 608 h 1166"/>
              <a:gd name="T52" fmla="*/ 472 w 1144"/>
              <a:gd name="T53" fmla="*/ 603 h 1166"/>
              <a:gd name="T54" fmla="*/ 540 w 1144"/>
              <a:gd name="T55" fmla="*/ 665 h 1166"/>
              <a:gd name="T56" fmla="*/ 561 w 1144"/>
              <a:gd name="T57" fmla="*/ 726 h 1166"/>
              <a:gd name="T58" fmla="*/ 635 w 1144"/>
              <a:gd name="T59" fmla="*/ 783 h 1166"/>
              <a:gd name="T60" fmla="*/ 755 w 1144"/>
              <a:gd name="T61" fmla="*/ 506 h 1166"/>
              <a:gd name="T62" fmla="*/ 831 w 1144"/>
              <a:gd name="T63" fmla="*/ 359 h 1166"/>
              <a:gd name="T64" fmla="*/ 839 w 1144"/>
              <a:gd name="T65" fmla="*/ 559 h 1166"/>
              <a:gd name="T66" fmla="*/ 818 w 1144"/>
              <a:gd name="T67" fmla="*/ 762 h 1166"/>
              <a:gd name="T68" fmla="*/ 896 w 1144"/>
              <a:gd name="T69" fmla="*/ 572 h 1166"/>
              <a:gd name="T70" fmla="*/ 912 w 1144"/>
              <a:gd name="T71" fmla="*/ 419 h 1166"/>
              <a:gd name="T72" fmla="*/ 970 w 1144"/>
              <a:gd name="T73" fmla="*/ 562 h 1166"/>
              <a:gd name="T74" fmla="*/ 956 w 1144"/>
              <a:gd name="T75" fmla="*/ 637 h 1166"/>
              <a:gd name="T76" fmla="*/ 950 w 1144"/>
              <a:gd name="T77" fmla="*/ 790 h 1166"/>
              <a:gd name="T78" fmla="*/ 1013 w 1144"/>
              <a:gd name="T79" fmla="*/ 648 h 1166"/>
              <a:gd name="T80" fmla="*/ 1027 w 1144"/>
              <a:gd name="T81" fmla="*/ 570 h 1166"/>
              <a:gd name="T82" fmla="*/ 1038 w 1144"/>
              <a:gd name="T83" fmla="*/ 563 h 1166"/>
              <a:gd name="T84" fmla="*/ 1075 w 1144"/>
              <a:gd name="T85" fmla="*/ 649 h 1166"/>
              <a:gd name="T86" fmla="*/ 498 w 1144"/>
              <a:gd name="T87" fmla="*/ 1059 h 1166"/>
              <a:gd name="T88" fmla="*/ 398 w 1144"/>
              <a:gd name="T89" fmla="*/ 1100 h 1166"/>
              <a:gd name="T90" fmla="*/ 335 w 1144"/>
              <a:gd name="T91" fmla="*/ 63 h 1166"/>
              <a:gd name="T92" fmla="*/ 398 w 1144"/>
              <a:gd name="T93" fmla="*/ 0 h 1166"/>
              <a:gd name="T94" fmla="*/ 421 w 1144"/>
              <a:gd name="T95" fmla="*/ 12 h 1166"/>
              <a:gd name="T96" fmla="*/ 658 w 1144"/>
              <a:gd name="T97" fmla="*/ 333 h 1166"/>
              <a:gd name="T98" fmla="*/ 609 w 1144"/>
              <a:gd name="T99" fmla="*/ 364 h 1166"/>
              <a:gd name="T100" fmla="*/ 398 w 1144"/>
              <a:gd name="T101" fmla="*/ 76 h 1166"/>
              <a:gd name="T102" fmla="*/ 57 w 1144"/>
              <a:gd name="T103" fmla="*/ 702 h 1166"/>
              <a:gd name="T104" fmla="*/ 464 w 1144"/>
              <a:gd name="T105" fmla="*/ 1036 h 1166"/>
              <a:gd name="T106" fmla="*/ 378 w 1144"/>
              <a:gd name="T107" fmla="*/ 893 h 1166"/>
              <a:gd name="T108" fmla="*/ 375 w 1144"/>
              <a:gd name="T109" fmla="*/ 950 h 1166"/>
              <a:gd name="T110" fmla="*/ 207 w 1144"/>
              <a:gd name="T111" fmla="*/ 867 h 1166"/>
              <a:gd name="T112" fmla="*/ 169 w 1144"/>
              <a:gd name="T113" fmla="*/ 664 h 1166"/>
              <a:gd name="T114" fmla="*/ 378 w 1144"/>
              <a:gd name="T115" fmla="*/ 893 h 1166"/>
              <a:gd name="T116" fmla="*/ 378 w 1144"/>
              <a:gd name="T117" fmla="*/ 893 h 1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44" h="1166">
                <a:moveTo>
                  <a:pt x="1132" y="640"/>
                </a:moveTo>
                <a:cubicBezTo>
                  <a:pt x="1127" y="608"/>
                  <a:pt x="1114" y="574"/>
                  <a:pt x="1093" y="534"/>
                </a:cubicBezTo>
                <a:cubicBezTo>
                  <a:pt x="1084" y="519"/>
                  <a:pt x="1057" y="507"/>
                  <a:pt x="1046" y="506"/>
                </a:cubicBezTo>
                <a:cubicBezTo>
                  <a:pt x="1039" y="505"/>
                  <a:pt x="1032" y="507"/>
                  <a:pt x="1027" y="510"/>
                </a:cubicBezTo>
                <a:cubicBezTo>
                  <a:pt x="1023" y="494"/>
                  <a:pt x="1015" y="474"/>
                  <a:pt x="1001" y="441"/>
                </a:cubicBezTo>
                <a:cubicBezTo>
                  <a:pt x="983" y="400"/>
                  <a:pt x="959" y="375"/>
                  <a:pt x="931" y="365"/>
                </a:cubicBezTo>
                <a:cubicBezTo>
                  <a:pt x="917" y="360"/>
                  <a:pt x="904" y="359"/>
                  <a:pt x="890" y="362"/>
                </a:cubicBezTo>
                <a:cubicBezTo>
                  <a:pt x="889" y="352"/>
                  <a:pt x="888" y="344"/>
                  <a:pt x="888" y="336"/>
                </a:cubicBezTo>
                <a:cubicBezTo>
                  <a:pt x="887" y="334"/>
                  <a:pt x="887" y="332"/>
                  <a:pt x="887" y="330"/>
                </a:cubicBezTo>
                <a:cubicBezTo>
                  <a:pt x="886" y="327"/>
                  <a:pt x="885" y="324"/>
                  <a:pt x="883" y="321"/>
                </a:cubicBezTo>
                <a:cubicBezTo>
                  <a:pt x="880" y="317"/>
                  <a:pt x="877" y="314"/>
                  <a:pt x="872" y="311"/>
                </a:cubicBezTo>
                <a:cubicBezTo>
                  <a:pt x="871" y="311"/>
                  <a:pt x="870" y="310"/>
                  <a:pt x="869" y="310"/>
                </a:cubicBezTo>
                <a:cubicBezTo>
                  <a:pt x="819" y="290"/>
                  <a:pt x="775" y="301"/>
                  <a:pt x="738" y="340"/>
                </a:cubicBezTo>
                <a:cubicBezTo>
                  <a:pt x="702" y="377"/>
                  <a:pt x="700" y="438"/>
                  <a:pt x="697" y="504"/>
                </a:cubicBezTo>
                <a:cubicBezTo>
                  <a:pt x="695" y="554"/>
                  <a:pt x="675" y="635"/>
                  <a:pt x="656" y="694"/>
                </a:cubicBezTo>
                <a:cubicBezTo>
                  <a:pt x="650" y="714"/>
                  <a:pt x="637" y="725"/>
                  <a:pt x="630" y="726"/>
                </a:cubicBezTo>
                <a:cubicBezTo>
                  <a:pt x="627" y="726"/>
                  <a:pt x="624" y="724"/>
                  <a:pt x="621" y="718"/>
                </a:cubicBezTo>
                <a:cubicBezTo>
                  <a:pt x="619" y="714"/>
                  <a:pt x="617" y="709"/>
                  <a:pt x="614" y="704"/>
                </a:cubicBezTo>
                <a:cubicBezTo>
                  <a:pt x="612" y="698"/>
                  <a:pt x="610" y="690"/>
                  <a:pt x="607" y="682"/>
                </a:cubicBezTo>
                <a:cubicBezTo>
                  <a:pt x="603" y="668"/>
                  <a:pt x="598" y="653"/>
                  <a:pt x="591" y="638"/>
                </a:cubicBezTo>
                <a:cubicBezTo>
                  <a:pt x="572" y="603"/>
                  <a:pt x="552" y="578"/>
                  <a:pt x="530" y="563"/>
                </a:cubicBezTo>
                <a:cubicBezTo>
                  <a:pt x="514" y="552"/>
                  <a:pt x="490" y="545"/>
                  <a:pt x="468" y="546"/>
                </a:cubicBezTo>
                <a:cubicBezTo>
                  <a:pt x="449" y="547"/>
                  <a:pt x="431" y="554"/>
                  <a:pt x="418" y="569"/>
                </a:cubicBezTo>
                <a:cubicBezTo>
                  <a:pt x="400" y="588"/>
                  <a:pt x="390" y="621"/>
                  <a:pt x="392" y="655"/>
                </a:cubicBezTo>
                <a:cubicBezTo>
                  <a:pt x="393" y="675"/>
                  <a:pt x="404" y="711"/>
                  <a:pt x="410" y="727"/>
                </a:cubicBezTo>
                <a:cubicBezTo>
                  <a:pt x="424" y="759"/>
                  <a:pt x="433" y="784"/>
                  <a:pt x="442" y="809"/>
                </a:cubicBezTo>
                <a:cubicBezTo>
                  <a:pt x="464" y="867"/>
                  <a:pt x="483" y="917"/>
                  <a:pt x="523" y="977"/>
                </a:cubicBezTo>
                <a:cubicBezTo>
                  <a:pt x="530" y="987"/>
                  <a:pt x="537" y="994"/>
                  <a:pt x="544" y="1003"/>
                </a:cubicBezTo>
                <a:cubicBezTo>
                  <a:pt x="562" y="1022"/>
                  <a:pt x="581" y="1044"/>
                  <a:pt x="584" y="1096"/>
                </a:cubicBezTo>
                <a:cubicBezTo>
                  <a:pt x="584" y="1097"/>
                  <a:pt x="584" y="1097"/>
                  <a:pt x="584" y="1098"/>
                </a:cubicBezTo>
                <a:cubicBezTo>
                  <a:pt x="584" y="1136"/>
                  <a:pt x="613" y="1166"/>
                  <a:pt x="648" y="1166"/>
                </a:cubicBezTo>
                <a:cubicBezTo>
                  <a:pt x="948" y="1166"/>
                  <a:pt x="948" y="1166"/>
                  <a:pt x="948" y="1166"/>
                </a:cubicBezTo>
                <a:cubicBezTo>
                  <a:pt x="950" y="1166"/>
                  <a:pt x="951" y="1166"/>
                  <a:pt x="953" y="1166"/>
                </a:cubicBezTo>
                <a:cubicBezTo>
                  <a:pt x="978" y="1164"/>
                  <a:pt x="999" y="1148"/>
                  <a:pt x="1009" y="1122"/>
                </a:cubicBezTo>
                <a:cubicBezTo>
                  <a:pt x="1021" y="1089"/>
                  <a:pt x="1033" y="1055"/>
                  <a:pt x="1045" y="1020"/>
                </a:cubicBezTo>
                <a:cubicBezTo>
                  <a:pt x="1056" y="989"/>
                  <a:pt x="1068" y="953"/>
                  <a:pt x="1081" y="914"/>
                </a:cubicBezTo>
                <a:cubicBezTo>
                  <a:pt x="1122" y="793"/>
                  <a:pt x="1144" y="720"/>
                  <a:pt x="1132" y="640"/>
                </a:cubicBezTo>
                <a:close/>
                <a:moveTo>
                  <a:pt x="1026" y="896"/>
                </a:moveTo>
                <a:cubicBezTo>
                  <a:pt x="1013" y="935"/>
                  <a:pt x="1001" y="970"/>
                  <a:pt x="991" y="1001"/>
                </a:cubicBezTo>
                <a:cubicBezTo>
                  <a:pt x="979" y="1036"/>
                  <a:pt x="966" y="1070"/>
                  <a:pt x="954" y="1103"/>
                </a:cubicBezTo>
                <a:cubicBezTo>
                  <a:pt x="953" y="1107"/>
                  <a:pt x="950" y="1109"/>
                  <a:pt x="948" y="1109"/>
                </a:cubicBezTo>
                <a:cubicBezTo>
                  <a:pt x="947" y="1109"/>
                  <a:pt x="946" y="1109"/>
                  <a:pt x="945" y="1109"/>
                </a:cubicBezTo>
                <a:cubicBezTo>
                  <a:pt x="648" y="1109"/>
                  <a:pt x="648" y="1109"/>
                  <a:pt x="648" y="1109"/>
                </a:cubicBezTo>
                <a:cubicBezTo>
                  <a:pt x="645" y="1109"/>
                  <a:pt x="641" y="1104"/>
                  <a:pt x="641" y="1098"/>
                </a:cubicBezTo>
                <a:cubicBezTo>
                  <a:pt x="641" y="1097"/>
                  <a:pt x="641" y="1097"/>
                  <a:pt x="641" y="1097"/>
                </a:cubicBezTo>
                <a:cubicBezTo>
                  <a:pt x="641" y="1096"/>
                  <a:pt x="641" y="1095"/>
                  <a:pt x="641" y="1095"/>
                </a:cubicBezTo>
                <a:cubicBezTo>
                  <a:pt x="638" y="1021"/>
                  <a:pt x="608" y="987"/>
                  <a:pt x="587" y="964"/>
                </a:cubicBezTo>
                <a:cubicBezTo>
                  <a:pt x="581" y="957"/>
                  <a:pt x="575" y="951"/>
                  <a:pt x="571" y="945"/>
                </a:cubicBezTo>
                <a:cubicBezTo>
                  <a:pt x="534" y="891"/>
                  <a:pt x="518" y="846"/>
                  <a:pt x="496" y="789"/>
                </a:cubicBezTo>
                <a:cubicBezTo>
                  <a:pt x="487" y="765"/>
                  <a:pt x="477" y="737"/>
                  <a:pt x="463" y="704"/>
                </a:cubicBezTo>
                <a:cubicBezTo>
                  <a:pt x="458" y="692"/>
                  <a:pt x="450" y="662"/>
                  <a:pt x="449" y="652"/>
                </a:cubicBezTo>
                <a:cubicBezTo>
                  <a:pt x="449" y="634"/>
                  <a:pt x="453" y="616"/>
                  <a:pt x="461" y="608"/>
                </a:cubicBezTo>
                <a:cubicBezTo>
                  <a:pt x="463" y="605"/>
                  <a:pt x="466" y="604"/>
                  <a:pt x="470" y="603"/>
                </a:cubicBezTo>
                <a:cubicBezTo>
                  <a:pt x="471" y="603"/>
                  <a:pt x="471" y="603"/>
                  <a:pt x="472" y="603"/>
                </a:cubicBezTo>
                <a:cubicBezTo>
                  <a:pt x="482" y="603"/>
                  <a:pt x="492" y="607"/>
                  <a:pt x="497" y="610"/>
                </a:cubicBezTo>
                <a:cubicBezTo>
                  <a:pt x="512" y="620"/>
                  <a:pt x="526" y="638"/>
                  <a:pt x="540" y="665"/>
                </a:cubicBezTo>
                <a:cubicBezTo>
                  <a:pt x="545" y="675"/>
                  <a:pt x="548" y="687"/>
                  <a:pt x="552" y="699"/>
                </a:cubicBezTo>
                <a:cubicBezTo>
                  <a:pt x="555" y="708"/>
                  <a:pt x="558" y="717"/>
                  <a:pt x="561" y="726"/>
                </a:cubicBezTo>
                <a:cubicBezTo>
                  <a:pt x="564" y="733"/>
                  <a:pt x="567" y="740"/>
                  <a:pt x="571" y="746"/>
                </a:cubicBezTo>
                <a:cubicBezTo>
                  <a:pt x="585" y="772"/>
                  <a:pt x="609" y="786"/>
                  <a:pt x="635" y="783"/>
                </a:cubicBezTo>
                <a:cubicBezTo>
                  <a:pt x="668" y="780"/>
                  <a:pt x="699" y="751"/>
                  <a:pt x="711" y="711"/>
                </a:cubicBezTo>
                <a:cubicBezTo>
                  <a:pt x="721" y="681"/>
                  <a:pt x="752" y="577"/>
                  <a:pt x="755" y="506"/>
                </a:cubicBezTo>
                <a:cubicBezTo>
                  <a:pt x="757" y="454"/>
                  <a:pt x="759" y="401"/>
                  <a:pt x="779" y="379"/>
                </a:cubicBezTo>
                <a:cubicBezTo>
                  <a:pt x="796" y="362"/>
                  <a:pt x="812" y="355"/>
                  <a:pt x="831" y="359"/>
                </a:cubicBezTo>
                <a:cubicBezTo>
                  <a:pt x="833" y="372"/>
                  <a:pt x="834" y="387"/>
                  <a:pt x="836" y="402"/>
                </a:cubicBezTo>
                <a:cubicBezTo>
                  <a:pt x="841" y="454"/>
                  <a:pt x="848" y="520"/>
                  <a:pt x="839" y="559"/>
                </a:cubicBezTo>
                <a:cubicBezTo>
                  <a:pt x="824" y="629"/>
                  <a:pt x="811" y="689"/>
                  <a:pt x="799" y="726"/>
                </a:cubicBezTo>
                <a:cubicBezTo>
                  <a:pt x="795" y="741"/>
                  <a:pt x="803" y="757"/>
                  <a:pt x="818" y="762"/>
                </a:cubicBezTo>
                <a:cubicBezTo>
                  <a:pt x="834" y="767"/>
                  <a:pt x="850" y="758"/>
                  <a:pt x="854" y="743"/>
                </a:cubicBezTo>
                <a:cubicBezTo>
                  <a:pt x="866" y="703"/>
                  <a:pt x="880" y="645"/>
                  <a:pt x="896" y="572"/>
                </a:cubicBezTo>
                <a:cubicBezTo>
                  <a:pt x="905" y="529"/>
                  <a:pt x="901" y="473"/>
                  <a:pt x="896" y="419"/>
                </a:cubicBezTo>
                <a:cubicBezTo>
                  <a:pt x="905" y="417"/>
                  <a:pt x="910" y="419"/>
                  <a:pt x="912" y="419"/>
                </a:cubicBezTo>
                <a:cubicBezTo>
                  <a:pt x="925" y="424"/>
                  <a:pt x="937" y="440"/>
                  <a:pt x="948" y="464"/>
                </a:cubicBezTo>
                <a:cubicBezTo>
                  <a:pt x="975" y="526"/>
                  <a:pt x="975" y="529"/>
                  <a:pt x="970" y="562"/>
                </a:cubicBezTo>
                <a:cubicBezTo>
                  <a:pt x="969" y="567"/>
                  <a:pt x="968" y="573"/>
                  <a:pt x="967" y="580"/>
                </a:cubicBezTo>
                <a:cubicBezTo>
                  <a:pt x="963" y="600"/>
                  <a:pt x="959" y="619"/>
                  <a:pt x="956" y="637"/>
                </a:cubicBezTo>
                <a:cubicBezTo>
                  <a:pt x="948" y="680"/>
                  <a:pt x="941" y="720"/>
                  <a:pt x="930" y="754"/>
                </a:cubicBezTo>
                <a:cubicBezTo>
                  <a:pt x="926" y="770"/>
                  <a:pt x="935" y="786"/>
                  <a:pt x="950" y="790"/>
                </a:cubicBezTo>
                <a:cubicBezTo>
                  <a:pt x="965" y="795"/>
                  <a:pt x="981" y="786"/>
                  <a:pt x="986" y="771"/>
                </a:cubicBezTo>
                <a:cubicBezTo>
                  <a:pt x="997" y="734"/>
                  <a:pt x="1004" y="692"/>
                  <a:pt x="1013" y="648"/>
                </a:cubicBezTo>
                <a:cubicBezTo>
                  <a:pt x="1016" y="630"/>
                  <a:pt x="1019" y="611"/>
                  <a:pt x="1023" y="592"/>
                </a:cubicBezTo>
                <a:cubicBezTo>
                  <a:pt x="1025" y="583"/>
                  <a:pt x="1026" y="576"/>
                  <a:pt x="1027" y="570"/>
                </a:cubicBezTo>
                <a:cubicBezTo>
                  <a:pt x="1027" y="566"/>
                  <a:pt x="1028" y="563"/>
                  <a:pt x="1028" y="559"/>
                </a:cubicBezTo>
                <a:cubicBezTo>
                  <a:pt x="1031" y="561"/>
                  <a:pt x="1034" y="562"/>
                  <a:pt x="1038" y="563"/>
                </a:cubicBezTo>
                <a:cubicBezTo>
                  <a:pt x="1039" y="563"/>
                  <a:pt x="1042" y="565"/>
                  <a:pt x="1045" y="566"/>
                </a:cubicBezTo>
                <a:cubicBezTo>
                  <a:pt x="1062" y="598"/>
                  <a:pt x="1071" y="625"/>
                  <a:pt x="1075" y="649"/>
                </a:cubicBezTo>
                <a:cubicBezTo>
                  <a:pt x="1085" y="715"/>
                  <a:pt x="1064" y="783"/>
                  <a:pt x="1026" y="896"/>
                </a:cubicBezTo>
                <a:close/>
                <a:moveTo>
                  <a:pt x="498" y="1059"/>
                </a:moveTo>
                <a:cubicBezTo>
                  <a:pt x="501" y="1074"/>
                  <a:pt x="490" y="1090"/>
                  <a:pt x="475" y="1093"/>
                </a:cubicBezTo>
                <a:cubicBezTo>
                  <a:pt x="450" y="1098"/>
                  <a:pt x="424" y="1100"/>
                  <a:pt x="398" y="1100"/>
                </a:cubicBezTo>
                <a:cubicBezTo>
                  <a:pt x="178" y="1100"/>
                  <a:pt x="0" y="921"/>
                  <a:pt x="0" y="702"/>
                </a:cubicBezTo>
                <a:cubicBezTo>
                  <a:pt x="0" y="490"/>
                  <a:pt x="201" y="233"/>
                  <a:pt x="335" y="63"/>
                </a:cubicBezTo>
                <a:cubicBezTo>
                  <a:pt x="349" y="45"/>
                  <a:pt x="363" y="28"/>
                  <a:pt x="375" y="12"/>
                </a:cubicBezTo>
                <a:cubicBezTo>
                  <a:pt x="381" y="5"/>
                  <a:pt x="389" y="0"/>
                  <a:pt x="398" y="0"/>
                </a:cubicBezTo>
                <a:cubicBezTo>
                  <a:pt x="398" y="0"/>
                  <a:pt x="398" y="0"/>
                  <a:pt x="398" y="0"/>
                </a:cubicBezTo>
                <a:cubicBezTo>
                  <a:pt x="407" y="0"/>
                  <a:pt x="415" y="5"/>
                  <a:pt x="421" y="12"/>
                </a:cubicBezTo>
                <a:cubicBezTo>
                  <a:pt x="434" y="28"/>
                  <a:pt x="448" y="46"/>
                  <a:pt x="462" y="65"/>
                </a:cubicBezTo>
                <a:cubicBezTo>
                  <a:pt x="522" y="141"/>
                  <a:pt x="595" y="235"/>
                  <a:pt x="658" y="333"/>
                </a:cubicBezTo>
                <a:cubicBezTo>
                  <a:pt x="666" y="347"/>
                  <a:pt x="662" y="364"/>
                  <a:pt x="649" y="373"/>
                </a:cubicBezTo>
                <a:cubicBezTo>
                  <a:pt x="636" y="382"/>
                  <a:pt x="618" y="378"/>
                  <a:pt x="609" y="364"/>
                </a:cubicBezTo>
                <a:cubicBezTo>
                  <a:pt x="548" y="268"/>
                  <a:pt x="476" y="175"/>
                  <a:pt x="417" y="101"/>
                </a:cubicBezTo>
                <a:cubicBezTo>
                  <a:pt x="411" y="92"/>
                  <a:pt x="404" y="84"/>
                  <a:pt x="398" y="76"/>
                </a:cubicBezTo>
                <a:cubicBezTo>
                  <a:pt x="392" y="83"/>
                  <a:pt x="386" y="91"/>
                  <a:pt x="380" y="99"/>
                </a:cubicBezTo>
                <a:cubicBezTo>
                  <a:pt x="252" y="263"/>
                  <a:pt x="57" y="510"/>
                  <a:pt x="57" y="702"/>
                </a:cubicBezTo>
                <a:cubicBezTo>
                  <a:pt x="57" y="890"/>
                  <a:pt x="210" y="1042"/>
                  <a:pt x="398" y="1042"/>
                </a:cubicBezTo>
                <a:cubicBezTo>
                  <a:pt x="420" y="1042"/>
                  <a:pt x="442" y="1040"/>
                  <a:pt x="464" y="1036"/>
                </a:cubicBezTo>
                <a:cubicBezTo>
                  <a:pt x="479" y="1033"/>
                  <a:pt x="494" y="1043"/>
                  <a:pt x="498" y="1059"/>
                </a:cubicBezTo>
                <a:close/>
                <a:moveTo>
                  <a:pt x="378" y="893"/>
                </a:moveTo>
                <a:cubicBezTo>
                  <a:pt x="394" y="894"/>
                  <a:pt x="406" y="908"/>
                  <a:pt x="404" y="924"/>
                </a:cubicBezTo>
                <a:cubicBezTo>
                  <a:pt x="403" y="939"/>
                  <a:pt x="390" y="950"/>
                  <a:pt x="375" y="950"/>
                </a:cubicBezTo>
                <a:cubicBezTo>
                  <a:pt x="375" y="950"/>
                  <a:pt x="374" y="950"/>
                  <a:pt x="373" y="950"/>
                </a:cubicBezTo>
                <a:cubicBezTo>
                  <a:pt x="309" y="944"/>
                  <a:pt x="250" y="914"/>
                  <a:pt x="207" y="867"/>
                </a:cubicBezTo>
                <a:cubicBezTo>
                  <a:pt x="164" y="819"/>
                  <a:pt x="140" y="758"/>
                  <a:pt x="140" y="693"/>
                </a:cubicBezTo>
                <a:cubicBezTo>
                  <a:pt x="140" y="677"/>
                  <a:pt x="153" y="664"/>
                  <a:pt x="169" y="664"/>
                </a:cubicBezTo>
                <a:cubicBezTo>
                  <a:pt x="185" y="664"/>
                  <a:pt x="198" y="677"/>
                  <a:pt x="198" y="693"/>
                </a:cubicBezTo>
                <a:cubicBezTo>
                  <a:pt x="198" y="797"/>
                  <a:pt x="275" y="882"/>
                  <a:pt x="378" y="893"/>
                </a:cubicBezTo>
                <a:close/>
                <a:moveTo>
                  <a:pt x="378" y="893"/>
                </a:moveTo>
                <a:cubicBezTo>
                  <a:pt x="378" y="893"/>
                  <a:pt x="378" y="893"/>
                  <a:pt x="378" y="89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:a16="http://schemas.microsoft.com/office/drawing/2014/main" id="{A6F86AD9-FCB7-4D81-B539-9B21C143DF0D}"/>
              </a:ext>
            </a:extLst>
          </p:cNvPr>
          <p:cNvSpPr/>
          <p:nvPr/>
        </p:nvSpPr>
        <p:spPr>
          <a:xfrm>
            <a:off x="9525000" y="3877892"/>
            <a:ext cx="2695892" cy="2695892"/>
          </a:xfrm>
          <a:prstGeom prst="heart">
            <a:avLst/>
          </a:prstGeom>
          <a:solidFill>
            <a:schemeClr val="accent2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A3C3884B-47C9-461D-B6FF-F4DBF82A068E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0</a:t>
            </a:r>
            <a:fld id="{E72B8170-242D-42EF-8B64-B507C79780AD}" type="slidenum">
              <a:rPr lang="en-US" smtClean="0">
                <a:solidFill>
                  <a:schemeClr val="bg1"/>
                </a:solidFill>
              </a:rPr>
              <a:pPr/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6227713-2EDF-479E-B77A-8C8703FA6D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presentation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9F3AD3C-307B-4715-B368-B5C241E30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Team</a:t>
            </a:r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C06A47B0-443C-47EC-A83C-272C94207A2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967" b="967"/>
          <a:stretch>
            <a:fillRect/>
          </a:stretch>
        </p:blipFill>
        <p:spPr/>
      </p:pic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2E281E95-168D-49CE-ABE8-503F8C24D26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t="4470" b="4470"/>
          <a:stretch>
            <a:fillRect/>
          </a:stretch>
        </p:blipFill>
        <p:spPr/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97DDF473-5C72-437F-B9C3-A26AAA68649B}"/>
              </a:ext>
            </a:extLst>
          </p:cNvPr>
          <p:cNvGrpSpPr/>
          <p:nvPr/>
        </p:nvGrpSpPr>
        <p:grpSpPr>
          <a:xfrm>
            <a:off x="1219383" y="4599156"/>
            <a:ext cx="1844201" cy="1327364"/>
            <a:chOff x="1059109" y="5039675"/>
            <a:chExt cx="1844201" cy="1327364"/>
          </a:xfrm>
        </p:grpSpPr>
        <p:sp>
          <p:nvSpPr>
            <p:cNvPr id="44" name="Rectangle 9">
              <a:extLst>
                <a:ext uri="{FF2B5EF4-FFF2-40B4-BE49-F238E27FC236}">
                  <a16:creationId xmlns:a16="http://schemas.microsoft.com/office/drawing/2014/main" id="{4C345780-3F60-48E0-8745-6010A1588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97" y="5741808"/>
              <a:ext cx="1739425" cy="625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project an image of  to &amp;  professionalism and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B7C1CF8-5FF6-4E9A-BA65-1EF334A51F60}"/>
                </a:ext>
              </a:extLst>
            </p:cNvPr>
            <p:cNvSpPr txBox="1"/>
            <p:nvPr/>
          </p:nvSpPr>
          <p:spPr>
            <a:xfrm>
              <a:off x="1059109" y="5039675"/>
              <a:ext cx="184420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13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Text</a:t>
              </a:r>
            </a:p>
            <a:p>
              <a:pPr algn="ctr">
                <a:lnSpc>
                  <a:spcPts val="2200"/>
                </a:lnSpc>
              </a:pPr>
              <a:r>
                <a:rPr lang="en-US" sz="15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Awesome Heading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834978EE-F798-469E-A89F-D4A83399A25B}"/>
              </a:ext>
            </a:extLst>
          </p:cNvPr>
          <p:cNvGrpSpPr/>
          <p:nvPr/>
        </p:nvGrpSpPr>
        <p:grpSpPr>
          <a:xfrm>
            <a:off x="3855727" y="4599156"/>
            <a:ext cx="1844201" cy="1327364"/>
            <a:chOff x="1059109" y="5039675"/>
            <a:chExt cx="1844201" cy="1327364"/>
          </a:xfrm>
        </p:grpSpPr>
        <p:sp>
          <p:nvSpPr>
            <p:cNvPr id="59" name="Rectangle 9">
              <a:extLst>
                <a:ext uri="{FF2B5EF4-FFF2-40B4-BE49-F238E27FC236}">
                  <a16:creationId xmlns:a16="http://schemas.microsoft.com/office/drawing/2014/main" id="{FF913147-0347-4B90-A0B5-543548E75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97" y="5741808"/>
              <a:ext cx="1739425" cy="625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project an image of  to &amp;  professionalism and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89BEF6F4-6CE0-4D41-99FF-6E2D831A7E81}"/>
                </a:ext>
              </a:extLst>
            </p:cNvPr>
            <p:cNvSpPr txBox="1"/>
            <p:nvPr/>
          </p:nvSpPr>
          <p:spPr>
            <a:xfrm>
              <a:off x="1059109" y="5039675"/>
              <a:ext cx="184420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13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Text</a:t>
              </a:r>
            </a:p>
            <a:p>
              <a:pPr algn="ctr">
                <a:lnSpc>
                  <a:spcPts val="2200"/>
                </a:lnSpc>
              </a:pPr>
              <a:r>
                <a:rPr lang="en-US" sz="15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Awesome Heading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91DC19A-026A-4396-AC29-F1D4D09F11E2}"/>
              </a:ext>
            </a:extLst>
          </p:cNvPr>
          <p:cNvGrpSpPr/>
          <p:nvPr/>
        </p:nvGrpSpPr>
        <p:grpSpPr>
          <a:xfrm>
            <a:off x="6492071" y="4599156"/>
            <a:ext cx="1844201" cy="1327364"/>
            <a:chOff x="1059109" y="5039675"/>
            <a:chExt cx="1844201" cy="1327364"/>
          </a:xfrm>
        </p:grpSpPr>
        <p:sp>
          <p:nvSpPr>
            <p:cNvPr id="62" name="Rectangle 9">
              <a:extLst>
                <a:ext uri="{FF2B5EF4-FFF2-40B4-BE49-F238E27FC236}">
                  <a16:creationId xmlns:a16="http://schemas.microsoft.com/office/drawing/2014/main" id="{4CAB7431-8AB2-4EF8-BD9E-486E9CA0F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97" y="5741808"/>
              <a:ext cx="1739425" cy="625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project an image of  to &amp;  professionalism and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5CAAD67-FE07-4C19-A5D8-D0B1D92FAD55}"/>
                </a:ext>
              </a:extLst>
            </p:cNvPr>
            <p:cNvSpPr txBox="1"/>
            <p:nvPr/>
          </p:nvSpPr>
          <p:spPr>
            <a:xfrm>
              <a:off x="1059109" y="5039675"/>
              <a:ext cx="184420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13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Text</a:t>
              </a:r>
            </a:p>
            <a:p>
              <a:pPr algn="ctr">
                <a:lnSpc>
                  <a:spcPts val="2200"/>
                </a:lnSpc>
              </a:pPr>
              <a:r>
                <a:rPr lang="en-US" sz="15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Awesome Heading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001F823-54BA-41D0-8354-FF0F4CF681FD}"/>
              </a:ext>
            </a:extLst>
          </p:cNvPr>
          <p:cNvGrpSpPr/>
          <p:nvPr/>
        </p:nvGrpSpPr>
        <p:grpSpPr>
          <a:xfrm>
            <a:off x="9128415" y="4599156"/>
            <a:ext cx="1844201" cy="1327364"/>
            <a:chOff x="1059109" y="5039675"/>
            <a:chExt cx="1844201" cy="1327364"/>
          </a:xfrm>
        </p:grpSpPr>
        <p:sp>
          <p:nvSpPr>
            <p:cNvPr id="65" name="Rectangle 9">
              <a:extLst>
                <a:ext uri="{FF2B5EF4-FFF2-40B4-BE49-F238E27FC236}">
                  <a16:creationId xmlns:a16="http://schemas.microsoft.com/office/drawing/2014/main" id="{33D90208-998C-4EE3-9EE7-5BA5B2939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97" y="5741808"/>
              <a:ext cx="1739425" cy="625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ts val="1600"/>
                </a:lnSpc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project an image of  to &amp;  professionalism and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57BDF143-E2F5-49A9-AB43-70E55FE3EE74}"/>
                </a:ext>
              </a:extLst>
            </p:cNvPr>
            <p:cNvSpPr txBox="1"/>
            <p:nvPr/>
          </p:nvSpPr>
          <p:spPr>
            <a:xfrm>
              <a:off x="1059109" y="5039675"/>
              <a:ext cx="1844201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en-US" sz="13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Text</a:t>
              </a:r>
            </a:p>
            <a:p>
              <a:pPr algn="ctr">
                <a:lnSpc>
                  <a:spcPts val="2200"/>
                </a:lnSpc>
              </a:pPr>
              <a:r>
                <a:rPr lang="en-US" sz="15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Awesome Heading</a:t>
              </a:r>
            </a:p>
          </p:txBody>
        </p:sp>
      </p:grpSp>
      <p:pic>
        <p:nvPicPr>
          <p:cNvPr id="77" name="Picture Placeholder 76">
            <a:extLst>
              <a:ext uri="{FF2B5EF4-FFF2-40B4-BE49-F238E27FC236}">
                <a16:creationId xmlns:a16="http://schemas.microsoft.com/office/drawing/2014/main" id="{498D4886-8B01-43A0-989C-5FA341408A3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/>
          <a:srcRect t="967" b="967"/>
          <a:stretch>
            <a:fillRect/>
          </a:stretch>
        </p:blipFill>
        <p:spPr/>
      </p:pic>
      <p:pic>
        <p:nvPicPr>
          <p:cNvPr id="81" name="Picture Placeholder 80">
            <a:extLst>
              <a:ext uri="{FF2B5EF4-FFF2-40B4-BE49-F238E27FC236}">
                <a16:creationId xmlns:a16="http://schemas.microsoft.com/office/drawing/2014/main" id="{31854E3E-A01A-499F-94C6-0E2DF22407F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/>
          <a:srcRect t="998" b="9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524030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A3C3884B-47C9-461D-B6FF-F4DBF82A068E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0</a:t>
            </a:r>
            <a:fld id="{E72B8170-242D-42EF-8B64-B507C79780AD}" type="slidenum">
              <a:rPr lang="en-US" smtClean="0">
                <a:solidFill>
                  <a:schemeClr val="bg1"/>
                </a:solidFill>
              </a:rPr>
              <a:pPr/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6227713-2EDF-479E-B77A-8C8703FA6D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presentation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9F3AD3C-307B-4715-B368-B5C241E30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8D5CDE-5314-4D11-92FF-81457ECD6E36}"/>
              </a:ext>
            </a:extLst>
          </p:cNvPr>
          <p:cNvSpPr txBox="1"/>
          <p:nvPr/>
        </p:nvSpPr>
        <p:spPr>
          <a:xfrm>
            <a:off x="838200" y="1658123"/>
            <a:ext cx="1051560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700"/>
              </a:lnSpc>
            </a:pPr>
            <a:r>
              <a:rPr lang="en-US" sz="19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FC3A4C0-6B8D-4AEB-A47A-4398697DEAF9}"/>
              </a:ext>
            </a:extLst>
          </p:cNvPr>
          <p:cNvGrpSpPr/>
          <p:nvPr/>
        </p:nvGrpSpPr>
        <p:grpSpPr>
          <a:xfrm>
            <a:off x="896256" y="3267045"/>
            <a:ext cx="5743121" cy="484492"/>
            <a:chOff x="896256" y="3267045"/>
            <a:chExt cx="5743121" cy="484492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8F99BE6-4FFB-4F04-A897-5091A91E78C7}"/>
                </a:ext>
              </a:extLst>
            </p:cNvPr>
            <p:cNvSpPr/>
            <p:nvPr/>
          </p:nvSpPr>
          <p:spPr>
            <a:xfrm>
              <a:off x="896256" y="3352800"/>
              <a:ext cx="190500" cy="19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86D3A32-7C89-4176-A9F8-C8F31067B02C}"/>
                </a:ext>
              </a:extLst>
            </p:cNvPr>
            <p:cNvSpPr txBox="1"/>
            <p:nvPr/>
          </p:nvSpPr>
          <p:spPr>
            <a:xfrm>
              <a:off x="1383390" y="3267045"/>
              <a:ext cx="5255987" cy="48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sz="1000" dirty="0">
                  <a:latin typeface="Open Sans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Contrary to popular belief, Lorem Ipsum is not simply random text. It has roots in a piece of classical Latin literature from 45 BC, making it over 2000 years old.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C4B7822-14C1-45ED-B487-D1B72AEE001A}"/>
              </a:ext>
            </a:extLst>
          </p:cNvPr>
          <p:cNvGrpSpPr/>
          <p:nvPr/>
        </p:nvGrpSpPr>
        <p:grpSpPr>
          <a:xfrm>
            <a:off x="896256" y="4014647"/>
            <a:ext cx="5743121" cy="484492"/>
            <a:chOff x="896256" y="3267045"/>
            <a:chExt cx="5743121" cy="484492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738ECEF-1E33-4D52-8622-ED13A9BA7800}"/>
                </a:ext>
              </a:extLst>
            </p:cNvPr>
            <p:cNvSpPr/>
            <p:nvPr/>
          </p:nvSpPr>
          <p:spPr>
            <a:xfrm>
              <a:off x="896256" y="3352800"/>
              <a:ext cx="190500" cy="19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C75D7E0-3227-4E45-9335-4C86D5408849}"/>
                </a:ext>
              </a:extLst>
            </p:cNvPr>
            <p:cNvSpPr txBox="1"/>
            <p:nvPr/>
          </p:nvSpPr>
          <p:spPr>
            <a:xfrm>
              <a:off x="1383390" y="3267045"/>
              <a:ext cx="5255987" cy="48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sz="1000" dirty="0">
                  <a:latin typeface="Open Sans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Contrary to popular belief, Lorem Ipsum is not simply random text. It has roots in a piece of classical Latin literature from 45 BC, making it over 2000 years old.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21CB260-8FFF-4B49-A753-1B72EC6F082A}"/>
              </a:ext>
            </a:extLst>
          </p:cNvPr>
          <p:cNvGrpSpPr/>
          <p:nvPr/>
        </p:nvGrpSpPr>
        <p:grpSpPr>
          <a:xfrm>
            <a:off x="896256" y="4762249"/>
            <a:ext cx="5743121" cy="484492"/>
            <a:chOff x="896256" y="3267045"/>
            <a:chExt cx="5743121" cy="484492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E782BD2A-D502-45D4-AD87-A1B83FD37624}"/>
                </a:ext>
              </a:extLst>
            </p:cNvPr>
            <p:cNvSpPr/>
            <p:nvPr/>
          </p:nvSpPr>
          <p:spPr>
            <a:xfrm>
              <a:off x="896256" y="3352800"/>
              <a:ext cx="190500" cy="19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2377C86-C1D4-4059-B045-41CF644DE51A}"/>
                </a:ext>
              </a:extLst>
            </p:cNvPr>
            <p:cNvSpPr txBox="1"/>
            <p:nvPr/>
          </p:nvSpPr>
          <p:spPr>
            <a:xfrm>
              <a:off x="1383390" y="3267045"/>
              <a:ext cx="5255987" cy="48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sz="1000" dirty="0">
                  <a:latin typeface="Open Sans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Contrary to popular belief, Lorem Ipsum is not simply random text. It has roots in a piece of classical Latin literature from 45 BC, making it over 2000 years old.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07AE831-01B2-4601-8DDB-179F71F17197}"/>
              </a:ext>
            </a:extLst>
          </p:cNvPr>
          <p:cNvGrpSpPr/>
          <p:nvPr/>
        </p:nvGrpSpPr>
        <p:grpSpPr>
          <a:xfrm>
            <a:off x="896256" y="5509852"/>
            <a:ext cx="5743121" cy="484492"/>
            <a:chOff x="896256" y="3267045"/>
            <a:chExt cx="5743121" cy="484492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CE574B3D-C7EC-46B0-89AB-7C1193539533}"/>
                </a:ext>
              </a:extLst>
            </p:cNvPr>
            <p:cNvSpPr/>
            <p:nvPr/>
          </p:nvSpPr>
          <p:spPr>
            <a:xfrm>
              <a:off x="896256" y="3352800"/>
              <a:ext cx="190500" cy="1905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6046E6E-F3B1-44D0-A410-1B876FE397F5}"/>
                </a:ext>
              </a:extLst>
            </p:cNvPr>
            <p:cNvSpPr txBox="1"/>
            <p:nvPr/>
          </p:nvSpPr>
          <p:spPr>
            <a:xfrm>
              <a:off x="1383390" y="3267045"/>
              <a:ext cx="5255987" cy="484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en-US" sz="1000" dirty="0">
                  <a:latin typeface="Open Sans 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Contrary to popular belief, Lorem Ipsum is not simply random text. It has roots in a piece of classical Latin literature from 45 BC, making it over 2000 years old.</a:t>
              </a:r>
            </a:p>
          </p:txBody>
        </p:sp>
      </p:grp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5862588-FD39-4172-A2E4-B5CFC10F2BD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15" b="1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62300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0</a:t>
            </a:r>
            <a:fld id="{E72B8170-242D-42EF-8B64-B507C79780AD}" type="slidenum">
              <a:rPr lang="en-US" smtClean="0">
                <a:solidFill>
                  <a:schemeClr val="bg1">
                    <a:lumMod val="75000"/>
                  </a:schemeClr>
                </a:solidFill>
              </a:rPr>
              <a:pPr/>
              <a:t>6</a:t>
            </a:fld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47" name="Slide Number Placeholder 11">
            <a:extLst>
              <a:ext uri="{FF2B5EF4-FFF2-40B4-BE49-F238E27FC236}">
                <a16:creationId xmlns:a16="http://schemas.microsoft.com/office/drawing/2014/main" id="{026CB128-B3F6-4CA0-B44E-8D48669C93E0}"/>
              </a:ext>
            </a:extLst>
          </p:cNvPr>
          <p:cNvSpPr txBox="1">
            <a:spLocks/>
          </p:cNvSpPr>
          <p:nvPr/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5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</a:t>
            </a:r>
            <a:fld id="{E72B8170-242D-42EF-8B64-B507C79780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222" name="Rectangle 1221">
            <a:extLst>
              <a:ext uri="{FF2B5EF4-FFF2-40B4-BE49-F238E27FC236}">
                <a16:creationId xmlns:a16="http://schemas.microsoft.com/office/drawing/2014/main" id="{4F3AE359-B0F8-4AA2-938B-BAF3E2DEB0BE}"/>
              </a:ext>
            </a:extLst>
          </p:cNvPr>
          <p:cNvSpPr/>
          <p:nvPr/>
        </p:nvSpPr>
        <p:spPr>
          <a:xfrm>
            <a:off x="0" y="-7274"/>
            <a:ext cx="12192000" cy="6863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3" name="Freeform 1455">
            <a:extLst>
              <a:ext uri="{FF2B5EF4-FFF2-40B4-BE49-F238E27FC236}">
                <a16:creationId xmlns:a16="http://schemas.microsoft.com/office/drawing/2014/main" id="{52A96EFE-AD97-470B-A5F2-5BBFE3BD7170}"/>
              </a:ext>
            </a:extLst>
          </p:cNvPr>
          <p:cNvSpPr>
            <a:spLocks/>
          </p:cNvSpPr>
          <p:nvPr/>
        </p:nvSpPr>
        <p:spPr bwMode="auto">
          <a:xfrm>
            <a:off x="0" y="-7274"/>
            <a:ext cx="12225150" cy="6865274"/>
          </a:xfrm>
          <a:custGeom>
            <a:avLst/>
            <a:gdLst>
              <a:gd name="T0" fmla="*/ 3482 w 3695"/>
              <a:gd name="T1" fmla="*/ 0 h 2075"/>
              <a:gd name="T2" fmla="*/ 3161 w 3695"/>
              <a:gd name="T3" fmla="*/ 0 h 2075"/>
              <a:gd name="T4" fmla="*/ 2082 w 3695"/>
              <a:gd name="T5" fmla="*/ 781 h 2075"/>
              <a:gd name="T6" fmla="*/ 2479 w 3695"/>
              <a:gd name="T7" fmla="*/ 0 h 2075"/>
              <a:gd name="T8" fmla="*/ 2273 w 3695"/>
              <a:gd name="T9" fmla="*/ 0 h 2075"/>
              <a:gd name="T10" fmla="*/ 1889 w 3695"/>
              <a:gd name="T11" fmla="*/ 751 h 2075"/>
              <a:gd name="T12" fmla="*/ 1725 w 3695"/>
              <a:gd name="T13" fmla="*/ 0 h 2075"/>
              <a:gd name="T14" fmla="*/ 1542 w 3695"/>
              <a:gd name="T15" fmla="*/ 0 h 2075"/>
              <a:gd name="T16" fmla="*/ 1692 w 3695"/>
              <a:gd name="T17" fmla="*/ 763 h 2075"/>
              <a:gd name="T18" fmla="*/ 944 w 3695"/>
              <a:gd name="T19" fmla="*/ 0 h 2075"/>
              <a:gd name="T20" fmla="*/ 733 w 3695"/>
              <a:gd name="T21" fmla="*/ 0 h 2075"/>
              <a:gd name="T22" fmla="*/ 1523 w 3695"/>
              <a:gd name="T23" fmla="*/ 815 h 2075"/>
              <a:gd name="T24" fmla="*/ 0 w 3695"/>
              <a:gd name="T25" fmla="*/ 0 h 2075"/>
              <a:gd name="T26" fmla="*/ 1465 w 3695"/>
              <a:gd name="T27" fmla="*/ 864 h 2075"/>
              <a:gd name="T28" fmla="*/ 0 w 3695"/>
              <a:gd name="T29" fmla="*/ 426 h 2075"/>
              <a:gd name="T30" fmla="*/ 0 w 3695"/>
              <a:gd name="T31" fmla="*/ 576 h 2075"/>
              <a:gd name="T32" fmla="*/ 1328 w 3695"/>
              <a:gd name="T33" fmla="*/ 954 h 2075"/>
              <a:gd name="T34" fmla="*/ 0 w 3695"/>
              <a:gd name="T35" fmla="*/ 897 h 2075"/>
              <a:gd name="T36" fmla="*/ 0 w 3695"/>
              <a:gd name="T37" fmla="*/ 1011 h 2075"/>
              <a:gd name="T38" fmla="*/ 1294 w 3695"/>
              <a:gd name="T39" fmla="*/ 1074 h 2075"/>
              <a:gd name="T40" fmla="*/ 0 w 3695"/>
              <a:gd name="T41" fmla="*/ 1308 h 2075"/>
              <a:gd name="T42" fmla="*/ 0 w 3695"/>
              <a:gd name="T43" fmla="*/ 1435 h 2075"/>
              <a:gd name="T44" fmla="*/ 1376 w 3695"/>
              <a:gd name="T45" fmla="*/ 1185 h 2075"/>
              <a:gd name="T46" fmla="*/ 0 w 3695"/>
              <a:gd name="T47" fmla="*/ 1820 h 2075"/>
              <a:gd name="T48" fmla="*/ 0 w 3695"/>
              <a:gd name="T49" fmla="*/ 2035 h 2075"/>
              <a:gd name="T50" fmla="*/ 214 w 3695"/>
              <a:gd name="T51" fmla="*/ 2075 h 2075"/>
              <a:gd name="T52" fmla="*/ 535 w 3695"/>
              <a:gd name="T53" fmla="*/ 2075 h 2075"/>
              <a:gd name="T54" fmla="*/ 1614 w 3695"/>
              <a:gd name="T55" fmla="*/ 1293 h 2075"/>
              <a:gd name="T56" fmla="*/ 1216 w 3695"/>
              <a:gd name="T57" fmla="*/ 2075 h 2075"/>
              <a:gd name="T58" fmla="*/ 1422 w 3695"/>
              <a:gd name="T59" fmla="*/ 2075 h 2075"/>
              <a:gd name="T60" fmla="*/ 1807 w 3695"/>
              <a:gd name="T61" fmla="*/ 1324 h 2075"/>
              <a:gd name="T62" fmla="*/ 1971 w 3695"/>
              <a:gd name="T63" fmla="*/ 2075 h 2075"/>
              <a:gd name="T64" fmla="*/ 2153 w 3695"/>
              <a:gd name="T65" fmla="*/ 2075 h 2075"/>
              <a:gd name="T66" fmla="*/ 2004 w 3695"/>
              <a:gd name="T67" fmla="*/ 1311 h 2075"/>
              <a:gd name="T68" fmla="*/ 2751 w 3695"/>
              <a:gd name="T69" fmla="*/ 2075 h 2075"/>
              <a:gd name="T70" fmla="*/ 2962 w 3695"/>
              <a:gd name="T71" fmla="*/ 2075 h 2075"/>
              <a:gd name="T72" fmla="*/ 2173 w 3695"/>
              <a:gd name="T73" fmla="*/ 1260 h 2075"/>
              <a:gd name="T74" fmla="*/ 3695 w 3695"/>
              <a:gd name="T75" fmla="*/ 2075 h 2075"/>
              <a:gd name="T76" fmla="*/ 2231 w 3695"/>
              <a:gd name="T77" fmla="*/ 1211 h 2075"/>
              <a:gd name="T78" fmla="*/ 3695 w 3695"/>
              <a:gd name="T79" fmla="*/ 1649 h 2075"/>
              <a:gd name="T80" fmla="*/ 3695 w 3695"/>
              <a:gd name="T81" fmla="*/ 1499 h 2075"/>
              <a:gd name="T82" fmla="*/ 2368 w 3695"/>
              <a:gd name="T83" fmla="*/ 1121 h 2075"/>
              <a:gd name="T84" fmla="*/ 3695 w 3695"/>
              <a:gd name="T85" fmla="*/ 1178 h 2075"/>
              <a:gd name="T86" fmla="*/ 3695 w 3695"/>
              <a:gd name="T87" fmla="*/ 1064 h 2075"/>
              <a:gd name="T88" fmla="*/ 2402 w 3695"/>
              <a:gd name="T89" fmla="*/ 1002 h 2075"/>
              <a:gd name="T90" fmla="*/ 3695 w 3695"/>
              <a:gd name="T91" fmla="*/ 767 h 2075"/>
              <a:gd name="T92" fmla="*/ 3695 w 3695"/>
              <a:gd name="T93" fmla="*/ 639 h 2075"/>
              <a:gd name="T94" fmla="*/ 2320 w 3695"/>
              <a:gd name="T95" fmla="*/ 890 h 2075"/>
              <a:gd name="T96" fmla="*/ 3695 w 3695"/>
              <a:gd name="T97" fmla="*/ 255 h 2075"/>
              <a:gd name="T98" fmla="*/ 3695 w 3695"/>
              <a:gd name="T99" fmla="*/ 40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695" h="2075">
                <a:moveTo>
                  <a:pt x="3695" y="0"/>
                </a:moveTo>
                <a:lnTo>
                  <a:pt x="3482" y="0"/>
                </a:lnTo>
                <a:lnTo>
                  <a:pt x="2194" y="792"/>
                </a:lnTo>
                <a:lnTo>
                  <a:pt x="3161" y="0"/>
                </a:lnTo>
                <a:lnTo>
                  <a:pt x="2937" y="0"/>
                </a:lnTo>
                <a:lnTo>
                  <a:pt x="2082" y="781"/>
                </a:lnTo>
                <a:lnTo>
                  <a:pt x="2669" y="0"/>
                </a:lnTo>
                <a:lnTo>
                  <a:pt x="2479" y="0"/>
                </a:lnTo>
                <a:lnTo>
                  <a:pt x="1996" y="745"/>
                </a:lnTo>
                <a:lnTo>
                  <a:pt x="2273" y="0"/>
                </a:lnTo>
                <a:lnTo>
                  <a:pt x="2098" y="0"/>
                </a:lnTo>
                <a:lnTo>
                  <a:pt x="1889" y="751"/>
                </a:lnTo>
                <a:lnTo>
                  <a:pt x="1895" y="0"/>
                </a:lnTo>
                <a:lnTo>
                  <a:pt x="1725" y="0"/>
                </a:lnTo>
                <a:lnTo>
                  <a:pt x="1784" y="726"/>
                </a:lnTo>
                <a:lnTo>
                  <a:pt x="1542" y="0"/>
                </a:lnTo>
                <a:lnTo>
                  <a:pt x="1366" y="0"/>
                </a:lnTo>
                <a:lnTo>
                  <a:pt x="1692" y="763"/>
                </a:lnTo>
                <a:lnTo>
                  <a:pt x="1139" y="0"/>
                </a:lnTo>
                <a:lnTo>
                  <a:pt x="944" y="0"/>
                </a:lnTo>
                <a:lnTo>
                  <a:pt x="1551" y="731"/>
                </a:lnTo>
                <a:lnTo>
                  <a:pt x="733" y="0"/>
                </a:lnTo>
                <a:lnTo>
                  <a:pt x="507" y="0"/>
                </a:lnTo>
                <a:lnTo>
                  <a:pt x="1523" y="815"/>
                </a:lnTo>
                <a:lnTo>
                  <a:pt x="137" y="0"/>
                </a:lnTo>
                <a:lnTo>
                  <a:pt x="0" y="0"/>
                </a:lnTo>
                <a:lnTo>
                  <a:pt x="0" y="85"/>
                </a:lnTo>
                <a:lnTo>
                  <a:pt x="1465" y="864"/>
                </a:lnTo>
                <a:lnTo>
                  <a:pt x="0" y="300"/>
                </a:lnTo>
                <a:lnTo>
                  <a:pt x="0" y="426"/>
                </a:lnTo>
                <a:lnTo>
                  <a:pt x="1392" y="906"/>
                </a:lnTo>
                <a:lnTo>
                  <a:pt x="0" y="576"/>
                </a:lnTo>
                <a:lnTo>
                  <a:pt x="0" y="683"/>
                </a:lnTo>
                <a:lnTo>
                  <a:pt x="1328" y="954"/>
                </a:lnTo>
                <a:lnTo>
                  <a:pt x="0" y="799"/>
                </a:lnTo>
                <a:lnTo>
                  <a:pt x="0" y="897"/>
                </a:lnTo>
                <a:lnTo>
                  <a:pt x="1337" y="1015"/>
                </a:lnTo>
                <a:lnTo>
                  <a:pt x="0" y="1011"/>
                </a:lnTo>
                <a:lnTo>
                  <a:pt x="0" y="1107"/>
                </a:lnTo>
                <a:lnTo>
                  <a:pt x="1294" y="1074"/>
                </a:lnTo>
                <a:lnTo>
                  <a:pt x="0" y="1209"/>
                </a:lnTo>
                <a:lnTo>
                  <a:pt x="0" y="1308"/>
                </a:lnTo>
                <a:lnTo>
                  <a:pt x="1360" y="1126"/>
                </a:lnTo>
                <a:lnTo>
                  <a:pt x="0" y="1435"/>
                </a:lnTo>
                <a:lnTo>
                  <a:pt x="0" y="1545"/>
                </a:lnTo>
                <a:lnTo>
                  <a:pt x="1376" y="1185"/>
                </a:lnTo>
                <a:lnTo>
                  <a:pt x="0" y="1690"/>
                </a:lnTo>
                <a:lnTo>
                  <a:pt x="0" y="1820"/>
                </a:lnTo>
                <a:lnTo>
                  <a:pt x="1458" y="1224"/>
                </a:lnTo>
                <a:lnTo>
                  <a:pt x="0" y="2035"/>
                </a:lnTo>
                <a:lnTo>
                  <a:pt x="0" y="2075"/>
                </a:lnTo>
                <a:lnTo>
                  <a:pt x="214" y="2075"/>
                </a:lnTo>
                <a:lnTo>
                  <a:pt x="1502" y="1283"/>
                </a:lnTo>
                <a:lnTo>
                  <a:pt x="535" y="2075"/>
                </a:lnTo>
                <a:lnTo>
                  <a:pt x="759" y="2075"/>
                </a:lnTo>
                <a:lnTo>
                  <a:pt x="1614" y="1293"/>
                </a:lnTo>
                <a:lnTo>
                  <a:pt x="1026" y="2075"/>
                </a:lnTo>
                <a:lnTo>
                  <a:pt x="1216" y="2075"/>
                </a:lnTo>
                <a:lnTo>
                  <a:pt x="1699" y="1330"/>
                </a:lnTo>
                <a:lnTo>
                  <a:pt x="1422" y="2075"/>
                </a:lnTo>
                <a:lnTo>
                  <a:pt x="1596" y="2075"/>
                </a:lnTo>
                <a:lnTo>
                  <a:pt x="1807" y="1324"/>
                </a:lnTo>
                <a:lnTo>
                  <a:pt x="1800" y="2075"/>
                </a:lnTo>
                <a:lnTo>
                  <a:pt x="1971" y="2075"/>
                </a:lnTo>
                <a:lnTo>
                  <a:pt x="1912" y="1348"/>
                </a:lnTo>
                <a:lnTo>
                  <a:pt x="2153" y="2075"/>
                </a:lnTo>
                <a:lnTo>
                  <a:pt x="2329" y="2075"/>
                </a:lnTo>
                <a:lnTo>
                  <a:pt x="2004" y="1311"/>
                </a:lnTo>
                <a:lnTo>
                  <a:pt x="2557" y="2075"/>
                </a:lnTo>
                <a:lnTo>
                  <a:pt x="2751" y="2075"/>
                </a:lnTo>
                <a:lnTo>
                  <a:pt x="2145" y="1344"/>
                </a:lnTo>
                <a:lnTo>
                  <a:pt x="2962" y="2075"/>
                </a:lnTo>
                <a:lnTo>
                  <a:pt x="3189" y="2075"/>
                </a:lnTo>
                <a:lnTo>
                  <a:pt x="2173" y="1260"/>
                </a:lnTo>
                <a:lnTo>
                  <a:pt x="3558" y="2075"/>
                </a:lnTo>
                <a:lnTo>
                  <a:pt x="3695" y="2075"/>
                </a:lnTo>
                <a:lnTo>
                  <a:pt x="3695" y="1991"/>
                </a:lnTo>
                <a:lnTo>
                  <a:pt x="2231" y="1211"/>
                </a:lnTo>
                <a:lnTo>
                  <a:pt x="3695" y="1775"/>
                </a:lnTo>
                <a:lnTo>
                  <a:pt x="3695" y="1649"/>
                </a:lnTo>
                <a:lnTo>
                  <a:pt x="2303" y="1169"/>
                </a:lnTo>
                <a:lnTo>
                  <a:pt x="3695" y="1499"/>
                </a:lnTo>
                <a:lnTo>
                  <a:pt x="3695" y="1392"/>
                </a:lnTo>
                <a:lnTo>
                  <a:pt x="2368" y="1121"/>
                </a:lnTo>
                <a:lnTo>
                  <a:pt x="3695" y="1276"/>
                </a:lnTo>
                <a:lnTo>
                  <a:pt x="3695" y="1178"/>
                </a:lnTo>
                <a:lnTo>
                  <a:pt x="2358" y="1061"/>
                </a:lnTo>
                <a:lnTo>
                  <a:pt x="3695" y="1064"/>
                </a:lnTo>
                <a:lnTo>
                  <a:pt x="3695" y="969"/>
                </a:lnTo>
                <a:lnTo>
                  <a:pt x="2402" y="1002"/>
                </a:lnTo>
                <a:lnTo>
                  <a:pt x="3695" y="866"/>
                </a:lnTo>
                <a:lnTo>
                  <a:pt x="3695" y="767"/>
                </a:lnTo>
                <a:lnTo>
                  <a:pt x="2336" y="950"/>
                </a:lnTo>
                <a:lnTo>
                  <a:pt x="3695" y="639"/>
                </a:lnTo>
                <a:lnTo>
                  <a:pt x="3695" y="530"/>
                </a:lnTo>
                <a:lnTo>
                  <a:pt x="2320" y="890"/>
                </a:lnTo>
                <a:lnTo>
                  <a:pt x="3695" y="384"/>
                </a:lnTo>
                <a:lnTo>
                  <a:pt x="3695" y="255"/>
                </a:lnTo>
                <a:lnTo>
                  <a:pt x="2238" y="851"/>
                </a:lnTo>
                <a:lnTo>
                  <a:pt x="3695" y="40"/>
                </a:lnTo>
                <a:lnTo>
                  <a:pt x="3695" y="0"/>
                </a:lnTo>
                <a:close/>
              </a:path>
            </a:pathLst>
          </a:custGeom>
          <a:solidFill>
            <a:schemeClr val="tx1">
              <a:alpha val="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4" name="Freeform 10">
            <a:extLst>
              <a:ext uri="{FF2B5EF4-FFF2-40B4-BE49-F238E27FC236}">
                <a16:creationId xmlns:a16="http://schemas.microsoft.com/office/drawing/2014/main" id="{F47A8E79-9241-41D8-862D-E46EAB7A05D6}"/>
              </a:ext>
            </a:extLst>
          </p:cNvPr>
          <p:cNvSpPr>
            <a:spLocks/>
          </p:cNvSpPr>
          <p:nvPr/>
        </p:nvSpPr>
        <p:spPr bwMode="auto">
          <a:xfrm>
            <a:off x="2316163" y="-7274"/>
            <a:ext cx="5902325" cy="2393939"/>
          </a:xfrm>
          <a:custGeom>
            <a:avLst/>
            <a:gdLst>
              <a:gd name="T0" fmla="*/ 3718 w 3718"/>
              <a:gd name="T1" fmla="*/ 1505 h 1505"/>
              <a:gd name="T2" fmla="*/ 3526 w 3718"/>
              <a:gd name="T3" fmla="*/ 1505 h 1505"/>
              <a:gd name="T4" fmla="*/ 1162 w 3718"/>
              <a:gd name="T5" fmla="*/ 1504 h 1505"/>
              <a:gd name="T6" fmla="*/ 0 w 3718"/>
              <a:gd name="T7" fmla="*/ 0 h 1505"/>
              <a:gd name="T8" fmla="*/ 2556 w 3718"/>
              <a:gd name="T9" fmla="*/ 0 h 1505"/>
              <a:gd name="T10" fmla="*/ 3718 w 3718"/>
              <a:gd name="T11" fmla="*/ 1505 h 1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18" h="1505">
                <a:moveTo>
                  <a:pt x="3718" y="1505"/>
                </a:moveTo>
                <a:lnTo>
                  <a:pt x="3526" y="1505"/>
                </a:lnTo>
                <a:lnTo>
                  <a:pt x="1162" y="1504"/>
                </a:lnTo>
                <a:lnTo>
                  <a:pt x="0" y="0"/>
                </a:lnTo>
                <a:lnTo>
                  <a:pt x="2556" y="0"/>
                </a:lnTo>
                <a:lnTo>
                  <a:pt x="3718" y="1505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5" name="Freeform 6">
            <a:extLst>
              <a:ext uri="{FF2B5EF4-FFF2-40B4-BE49-F238E27FC236}">
                <a16:creationId xmlns:a16="http://schemas.microsoft.com/office/drawing/2014/main" id="{E990186D-F646-44E3-BD5C-79FF06B35AEC}"/>
              </a:ext>
            </a:extLst>
          </p:cNvPr>
          <p:cNvSpPr>
            <a:spLocks/>
          </p:cNvSpPr>
          <p:nvPr/>
        </p:nvSpPr>
        <p:spPr bwMode="auto">
          <a:xfrm>
            <a:off x="5649913" y="5183038"/>
            <a:ext cx="1516063" cy="1339333"/>
          </a:xfrm>
          <a:custGeom>
            <a:avLst/>
            <a:gdLst>
              <a:gd name="T0" fmla="*/ 748 w 955"/>
              <a:gd name="T1" fmla="*/ 571 h 842"/>
              <a:gd name="T2" fmla="*/ 717 w 955"/>
              <a:gd name="T3" fmla="*/ 529 h 842"/>
              <a:gd name="T4" fmla="*/ 315 w 955"/>
              <a:gd name="T5" fmla="*/ 0 h 842"/>
              <a:gd name="T6" fmla="*/ 0 w 955"/>
              <a:gd name="T7" fmla="*/ 842 h 842"/>
              <a:gd name="T8" fmla="*/ 955 w 955"/>
              <a:gd name="T9" fmla="*/ 842 h 842"/>
              <a:gd name="T10" fmla="*/ 748 w 955"/>
              <a:gd name="T11" fmla="*/ 571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55" h="842">
                <a:moveTo>
                  <a:pt x="748" y="571"/>
                </a:moveTo>
                <a:lnTo>
                  <a:pt x="717" y="529"/>
                </a:lnTo>
                <a:lnTo>
                  <a:pt x="315" y="0"/>
                </a:lnTo>
                <a:lnTo>
                  <a:pt x="0" y="842"/>
                </a:lnTo>
                <a:lnTo>
                  <a:pt x="955" y="842"/>
                </a:lnTo>
                <a:lnTo>
                  <a:pt x="748" y="571"/>
                </a:lnTo>
                <a:close/>
              </a:path>
            </a:pathLst>
          </a:custGeom>
          <a:solidFill>
            <a:schemeClr val="bg1">
              <a:lumMod val="85000"/>
              <a:alpha val="5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6" name="Freeform 9">
            <a:extLst>
              <a:ext uri="{FF2B5EF4-FFF2-40B4-BE49-F238E27FC236}">
                <a16:creationId xmlns:a16="http://schemas.microsoft.com/office/drawing/2014/main" id="{DF860906-1311-4780-97D0-827E904A7AEB}"/>
              </a:ext>
            </a:extLst>
          </p:cNvPr>
          <p:cNvSpPr>
            <a:spLocks/>
          </p:cNvSpPr>
          <p:nvPr/>
        </p:nvSpPr>
        <p:spPr bwMode="auto">
          <a:xfrm>
            <a:off x="1833563" y="-7274"/>
            <a:ext cx="2327275" cy="2392347"/>
          </a:xfrm>
          <a:custGeom>
            <a:avLst/>
            <a:gdLst>
              <a:gd name="T0" fmla="*/ 1162 w 1466"/>
              <a:gd name="T1" fmla="*/ 1504 h 1504"/>
              <a:gd name="T2" fmla="*/ 0 w 1466"/>
              <a:gd name="T3" fmla="*/ 0 h 1504"/>
              <a:gd name="T4" fmla="*/ 304 w 1466"/>
              <a:gd name="T5" fmla="*/ 0 h 1504"/>
              <a:gd name="T6" fmla="*/ 1466 w 1466"/>
              <a:gd name="T7" fmla="*/ 1504 h 1504"/>
              <a:gd name="T8" fmla="*/ 1162 w 1466"/>
              <a:gd name="T9" fmla="*/ 1504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6" h="1504">
                <a:moveTo>
                  <a:pt x="1162" y="1504"/>
                </a:moveTo>
                <a:lnTo>
                  <a:pt x="0" y="0"/>
                </a:lnTo>
                <a:lnTo>
                  <a:pt x="304" y="0"/>
                </a:lnTo>
                <a:lnTo>
                  <a:pt x="1466" y="1504"/>
                </a:lnTo>
                <a:lnTo>
                  <a:pt x="1162" y="150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7" name="Freeform 10">
            <a:extLst>
              <a:ext uri="{FF2B5EF4-FFF2-40B4-BE49-F238E27FC236}">
                <a16:creationId xmlns:a16="http://schemas.microsoft.com/office/drawing/2014/main" id="{B90E2804-B7D9-4028-9263-3B97886E3DBE}"/>
              </a:ext>
            </a:extLst>
          </p:cNvPr>
          <p:cNvSpPr>
            <a:spLocks/>
          </p:cNvSpPr>
          <p:nvPr/>
        </p:nvSpPr>
        <p:spPr bwMode="auto">
          <a:xfrm>
            <a:off x="2316163" y="-7274"/>
            <a:ext cx="5902325" cy="2393939"/>
          </a:xfrm>
          <a:custGeom>
            <a:avLst/>
            <a:gdLst>
              <a:gd name="T0" fmla="*/ 3718 w 3718"/>
              <a:gd name="T1" fmla="*/ 1505 h 1505"/>
              <a:gd name="T2" fmla="*/ 3526 w 3718"/>
              <a:gd name="T3" fmla="*/ 1505 h 1505"/>
              <a:gd name="T4" fmla="*/ 1162 w 3718"/>
              <a:gd name="T5" fmla="*/ 1504 h 1505"/>
              <a:gd name="T6" fmla="*/ 0 w 3718"/>
              <a:gd name="T7" fmla="*/ 0 h 1505"/>
              <a:gd name="T8" fmla="*/ 2556 w 3718"/>
              <a:gd name="T9" fmla="*/ 0 h 1505"/>
              <a:gd name="T10" fmla="*/ 3718 w 3718"/>
              <a:gd name="T11" fmla="*/ 1505 h 1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18" h="1505">
                <a:moveTo>
                  <a:pt x="3718" y="1505"/>
                </a:moveTo>
                <a:lnTo>
                  <a:pt x="3526" y="1505"/>
                </a:lnTo>
                <a:lnTo>
                  <a:pt x="1162" y="1504"/>
                </a:lnTo>
                <a:lnTo>
                  <a:pt x="0" y="0"/>
                </a:lnTo>
                <a:lnTo>
                  <a:pt x="2556" y="0"/>
                </a:lnTo>
                <a:lnTo>
                  <a:pt x="3718" y="1505"/>
                </a:lnTo>
                <a:close/>
              </a:path>
            </a:pathLst>
          </a:custGeom>
          <a:solidFill>
            <a:schemeClr val="tx2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28" name="Group 1227">
            <a:extLst>
              <a:ext uri="{FF2B5EF4-FFF2-40B4-BE49-F238E27FC236}">
                <a16:creationId xmlns:a16="http://schemas.microsoft.com/office/drawing/2014/main" id="{425F993A-1B55-45B2-9320-CA1AFA0BC4FF}"/>
              </a:ext>
            </a:extLst>
          </p:cNvPr>
          <p:cNvGrpSpPr/>
          <p:nvPr/>
        </p:nvGrpSpPr>
        <p:grpSpPr>
          <a:xfrm>
            <a:off x="2353013" y="-21594"/>
            <a:ext cx="5859468" cy="2392349"/>
            <a:chOff x="16684628" y="736600"/>
            <a:chExt cx="5859468" cy="2387602"/>
          </a:xfrm>
          <a:solidFill>
            <a:schemeClr val="tx1">
              <a:alpha val="8000"/>
            </a:schemeClr>
          </a:solidFill>
        </p:grpSpPr>
        <p:sp>
          <p:nvSpPr>
            <p:cNvPr id="1229" name="Freeform 25">
              <a:extLst>
                <a:ext uri="{FF2B5EF4-FFF2-40B4-BE49-F238E27FC236}">
                  <a16:creationId xmlns:a16="http://schemas.microsoft.com/office/drawing/2014/main" id="{0AA1AC9C-4597-46AF-9A16-F8060AEC4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5167" y="1095375"/>
              <a:ext cx="2546352" cy="1995488"/>
            </a:xfrm>
            <a:custGeom>
              <a:avLst/>
              <a:gdLst>
                <a:gd name="T0" fmla="*/ 1594 w 1604"/>
                <a:gd name="T1" fmla="*/ 0 h 1257"/>
                <a:gd name="T2" fmla="*/ 0 w 1604"/>
                <a:gd name="T3" fmla="*/ 1242 h 1257"/>
                <a:gd name="T4" fmla="*/ 10 w 1604"/>
                <a:gd name="T5" fmla="*/ 1257 h 1257"/>
                <a:gd name="T6" fmla="*/ 1604 w 1604"/>
                <a:gd name="T7" fmla="*/ 13 h 1257"/>
                <a:gd name="T8" fmla="*/ 1594 w 1604"/>
                <a:gd name="T9" fmla="*/ 0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4" h="1257">
                  <a:moveTo>
                    <a:pt x="1594" y="0"/>
                  </a:moveTo>
                  <a:lnTo>
                    <a:pt x="0" y="1242"/>
                  </a:lnTo>
                  <a:lnTo>
                    <a:pt x="10" y="1257"/>
                  </a:lnTo>
                  <a:lnTo>
                    <a:pt x="1604" y="13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Freeform 26">
              <a:extLst>
                <a:ext uri="{FF2B5EF4-FFF2-40B4-BE49-F238E27FC236}">
                  <a16:creationId xmlns:a16="http://schemas.microsoft.com/office/drawing/2014/main" id="{69463530-57F3-4D05-9027-587AE862C3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45167" y="1095375"/>
              <a:ext cx="2546352" cy="1995488"/>
            </a:xfrm>
            <a:custGeom>
              <a:avLst/>
              <a:gdLst>
                <a:gd name="T0" fmla="*/ 1594 w 1604"/>
                <a:gd name="T1" fmla="*/ 0 h 1257"/>
                <a:gd name="T2" fmla="*/ 0 w 1604"/>
                <a:gd name="T3" fmla="*/ 1242 h 1257"/>
                <a:gd name="T4" fmla="*/ 10 w 1604"/>
                <a:gd name="T5" fmla="*/ 1257 h 1257"/>
                <a:gd name="T6" fmla="*/ 1604 w 1604"/>
                <a:gd name="T7" fmla="*/ 13 h 1257"/>
                <a:gd name="T8" fmla="*/ 1594 w 1604"/>
                <a:gd name="T9" fmla="*/ 0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4" h="1257">
                  <a:moveTo>
                    <a:pt x="1594" y="0"/>
                  </a:moveTo>
                  <a:lnTo>
                    <a:pt x="0" y="1242"/>
                  </a:lnTo>
                  <a:lnTo>
                    <a:pt x="10" y="1257"/>
                  </a:lnTo>
                  <a:lnTo>
                    <a:pt x="1604" y="13"/>
                  </a:lnTo>
                  <a:lnTo>
                    <a:pt x="15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Freeform 27">
              <a:extLst>
                <a:ext uri="{FF2B5EF4-FFF2-40B4-BE49-F238E27FC236}">
                  <a16:creationId xmlns:a16="http://schemas.microsoft.com/office/drawing/2014/main" id="{029770CC-91F4-4F8F-9AEB-FB9B49C78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0" y="1600200"/>
              <a:ext cx="1970089" cy="1522413"/>
            </a:xfrm>
            <a:custGeom>
              <a:avLst/>
              <a:gdLst>
                <a:gd name="T0" fmla="*/ 1229 w 1241"/>
                <a:gd name="T1" fmla="*/ 0 h 959"/>
                <a:gd name="T2" fmla="*/ 0 w 1241"/>
                <a:gd name="T3" fmla="*/ 959 h 959"/>
                <a:gd name="T4" fmla="*/ 30 w 1241"/>
                <a:gd name="T5" fmla="*/ 959 h 959"/>
                <a:gd name="T6" fmla="*/ 1241 w 1241"/>
                <a:gd name="T7" fmla="*/ 15 h 959"/>
                <a:gd name="T8" fmla="*/ 1229 w 1241"/>
                <a:gd name="T9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1" h="959">
                  <a:moveTo>
                    <a:pt x="1229" y="0"/>
                  </a:moveTo>
                  <a:lnTo>
                    <a:pt x="0" y="959"/>
                  </a:lnTo>
                  <a:lnTo>
                    <a:pt x="30" y="959"/>
                  </a:lnTo>
                  <a:lnTo>
                    <a:pt x="1241" y="15"/>
                  </a:lnTo>
                  <a:lnTo>
                    <a:pt x="1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Freeform 28">
              <a:extLst>
                <a:ext uri="{FF2B5EF4-FFF2-40B4-BE49-F238E27FC236}">
                  <a16:creationId xmlns:a16="http://schemas.microsoft.com/office/drawing/2014/main" id="{DE357CCC-BB58-4A76-BB89-5872EDC4C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5130" y="1600200"/>
              <a:ext cx="1970089" cy="1522413"/>
            </a:xfrm>
            <a:custGeom>
              <a:avLst/>
              <a:gdLst>
                <a:gd name="T0" fmla="*/ 1229 w 1241"/>
                <a:gd name="T1" fmla="*/ 0 h 959"/>
                <a:gd name="T2" fmla="*/ 0 w 1241"/>
                <a:gd name="T3" fmla="*/ 959 h 959"/>
                <a:gd name="T4" fmla="*/ 30 w 1241"/>
                <a:gd name="T5" fmla="*/ 959 h 959"/>
                <a:gd name="T6" fmla="*/ 1241 w 1241"/>
                <a:gd name="T7" fmla="*/ 15 h 959"/>
                <a:gd name="T8" fmla="*/ 1229 w 1241"/>
                <a:gd name="T9" fmla="*/ 0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1" h="959">
                  <a:moveTo>
                    <a:pt x="1229" y="0"/>
                  </a:moveTo>
                  <a:lnTo>
                    <a:pt x="0" y="959"/>
                  </a:lnTo>
                  <a:lnTo>
                    <a:pt x="30" y="959"/>
                  </a:lnTo>
                  <a:lnTo>
                    <a:pt x="1241" y="15"/>
                  </a:lnTo>
                  <a:lnTo>
                    <a:pt x="1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Freeform 29">
              <a:extLst>
                <a:ext uri="{FF2B5EF4-FFF2-40B4-BE49-F238E27FC236}">
                  <a16:creationId xmlns:a16="http://schemas.microsoft.com/office/drawing/2014/main" id="{5C7E088A-F259-48F4-B227-CE85846FA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9942" y="1177925"/>
              <a:ext cx="2508252" cy="1944688"/>
            </a:xfrm>
            <a:custGeom>
              <a:avLst/>
              <a:gdLst>
                <a:gd name="T0" fmla="*/ 1568 w 1580"/>
                <a:gd name="T1" fmla="*/ 0 h 1225"/>
                <a:gd name="T2" fmla="*/ 0 w 1580"/>
                <a:gd name="T3" fmla="*/ 1225 h 1225"/>
                <a:gd name="T4" fmla="*/ 30 w 1580"/>
                <a:gd name="T5" fmla="*/ 1225 h 1225"/>
                <a:gd name="T6" fmla="*/ 1580 w 1580"/>
                <a:gd name="T7" fmla="*/ 15 h 1225"/>
                <a:gd name="T8" fmla="*/ 1568 w 1580"/>
                <a:gd name="T9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0" h="1225">
                  <a:moveTo>
                    <a:pt x="1568" y="0"/>
                  </a:moveTo>
                  <a:lnTo>
                    <a:pt x="0" y="1225"/>
                  </a:lnTo>
                  <a:lnTo>
                    <a:pt x="30" y="1225"/>
                  </a:lnTo>
                  <a:lnTo>
                    <a:pt x="1580" y="15"/>
                  </a:lnTo>
                  <a:lnTo>
                    <a:pt x="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Freeform 30">
              <a:extLst>
                <a:ext uri="{FF2B5EF4-FFF2-40B4-BE49-F238E27FC236}">
                  <a16:creationId xmlns:a16="http://schemas.microsoft.com/office/drawing/2014/main" id="{5F082A20-811A-45B6-AC89-FBA37BE03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9942" y="1177925"/>
              <a:ext cx="2508252" cy="1944688"/>
            </a:xfrm>
            <a:custGeom>
              <a:avLst/>
              <a:gdLst>
                <a:gd name="T0" fmla="*/ 1568 w 1580"/>
                <a:gd name="T1" fmla="*/ 0 h 1225"/>
                <a:gd name="T2" fmla="*/ 0 w 1580"/>
                <a:gd name="T3" fmla="*/ 1225 h 1225"/>
                <a:gd name="T4" fmla="*/ 30 w 1580"/>
                <a:gd name="T5" fmla="*/ 1225 h 1225"/>
                <a:gd name="T6" fmla="*/ 1580 w 1580"/>
                <a:gd name="T7" fmla="*/ 15 h 1225"/>
                <a:gd name="T8" fmla="*/ 1568 w 1580"/>
                <a:gd name="T9" fmla="*/ 0 h 1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0" h="1225">
                  <a:moveTo>
                    <a:pt x="1568" y="0"/>
                  </a:moveTo>
                  <a:lnTo>
                    <a:pt x="0" y="1225"/>
                  </a:lnTo>
                  <a:lnTo>
                    <a:pt x="30" y="1225"/>
                  </a:lnTo>
                  <a:lnTo>
                    <a:pt x="1580" y="15"/>
                  </a:lnTo>
                  <a:lnTo>
                    <a:pt x="156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Freeform 31">
              <a:extLst>
                <a:ext uri="{FF2B5EF4-FFF2-40B4-BE49-F238E27FC236}">
                  <a16:creationId xmlns:a16="http://schemas.microsoft.com/office/drawing/2014/main" id="{CE262EFC-605E-4730-AF1D-024C5C538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13870" y="2865438"/>
              <a:ext cx="347663" cy="257175"/>
            </a:xfrm>
            <a:custGeom>
              <a:avLst/>
              <a:gdLst>
                <a:gd name="T0" fmla="*/ 208 w 219"/>
                <a:gd name="T1" fmla="*/ 0 h 162"/>
                <a:gd name="T2" fmla="*/ 0 w 219"/>
                <a:gd name="T3" fmla="*/ 162 h 162"/>
                <a:gd name="T4" fmla="*/ 30 w 219"/>
                <a:gd name="T5" fmla="*/ 162 h 162"/>
                <a:gd name="T6" fmla="*/ 219 w 219"/>
                <a:gd name="T7" fmla="*/ 15 h 162"/>
                <a:gd name="T8" fmla="*/ 208 w 219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62">
                  <a:moveTo>
                    <a:pt x="208" y="0"/>
                  </a:moveTo>
                  <a:lnTo>
                    <a:pt x="0" y="162"/>
                  </a:lnTo>
                  <a:lnTo>
                    <a:pt x="30" y="162"/>
                  </a:lnTo>
                  <a:lnTo>
                    <a:pt x="219" y="15"/>
                  </a:lnTo>
                  <a:lnTo>
                    <a:pt x="2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32">
              <a:extLst>
                <a:ext uri="{FF2B5EF4-FFF2-40B4-BE49-F238E27FC236}">
                  <a16:creationId xmlns:a16="http://schemas.microsoft.com/office/drawing/2014/main" id="{D2FEBECB-4D26-46E1-8FD6-E709A7A01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13870" y="2865438"/>
              <a:ext cx="347663" cy="257175"/>
            </a:xfrm>
            <a:custGeom>
              <a:avLst/>
              <a:gdLst>
                <a:gd name="T0" fmla="*/ 208 w 219"/>
                <a:gd name="T1" fmla="*/ 0 h 162"/>
                <a:gd name="T2" fmla="*/ 0 w 219"/>
                <a:gd name="T3" fmla="*/ 162 h 162"/>
                <a:gd name="T4" fmla="*/ 30 w 219"/>
                <a:gd name="T5" fmla="*/ 162 h 162"/>
                <a:gd name="T6" fmla="*/ 219 w 219"/>
                <a:gd name="T7" fmla="*/ 15 h 162"/>
                <a:gd name="T8" fmla="*/ 208 w 219"/>
                <a:gd name="T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62">
                  <a:moveTo>
                    <a:pt x="208" y="0"/>
                  </a:moveTo>
                  <a:lnTo>
                    <a:pt x="0" y="162"/>
                  </a:lnTo>
                  <a:lnTo>
                    <a:pt x="30" y="162"/>
                  </a:lnTo>
                  <a:lnTo>
                    <a:pt x="219" y="15"/>
                  </a:lnTo>
                  <a:lnTo>
                    <a:pt x="20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Freeform 33">
              <a:extLst>
                <a:ext uri="{FF2B5EF4-FFF2-40B4-BE49-F238E27FC236}">
                  <a16:creationId xmlns:a16="http://schemas.microsoft.com/office/drawing/2014/main" id="{00148EE7-60BE-4EAC-81B3-52A55AAE0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6580" y="1684338"/>
              <a:ext cx="1862139" cy="1438276"/>
            </a:xfrm>
            <a:custGeom>
              <a:avLst/>
              <a:gdLst>
                <a:gd name="T0" fmla="*/ 1161 w 1173"/>
                <a:gd name="T1" fmla="*/ 0 h 906"/>
                <a:gd name="T2" fmla="*/ 0 w 1173"/>
                <a:gd name="T3" fmla="*/ 906 h 906"/>
                <a:gd name="T4" fmla="*/ 30 w 1173"/>
                <a:gd name="T5" fmla="*/ 906 h 906"/>
                <a:gd name="T6" fmla="*/ 1173 w 1173"/>
                <a:gd name="T7" fmla="*/ 15 h 906"/>
                <a:gd name="T8" fmla="*/ 1161 w 1173"/>
                <a:gd name="T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3" h="906">
                  <a:moveTo>
                    <a:pt x="1161" y="0"/>
                  </a:moveTo>
                  <a:lnTo>
                    <a:pt x="0" y="906"/>
                  </a:lnTo>
                  <a:lnTo>
                    <a:pt x="30" y="906"/>
                  </a:lnTo>
                  <a:lnTo>
                    <a:pt x="1173" y="15"/>
                  </a:lnTo>
                  <a:lnTo>
                    <a:pt x="11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34">
              <a:extLst>
                <a:ext uri="{FF2B5EF4-FFF2-40B4-BE49-F238E27FC236}">
                  <a16:creationId xmlns:a16="http://schemas.microsoft.com/office/drawing/2014/main" id="{F2131D82-C16A-4046-B4AA-DDAC388CF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6580" y="1684338"/>
              <a:ext cx="1862139" cy="1438276"/>
            </a:xfrm>
            <a:custGeom>
              <a:avLst/>
              <a:gdLst>
                <a:gd name="T0" fmla="*/ 1161 w 1173"/>
                <a:gd name="T1" fmla="*/ 0 h 906"/>
                <a:gd name="T2" fmla="*/ 0 w 1173"/>
                <a:gd name="T3" fmla="*/ 906 h 906"/>
                <a:gd name="T4" fmla="*/ 30 w 1173"/>
                <a:gd name="T5" fmla="*/ 906 h 906"/>
                <a:gd name="T6" fmla="*/ 1173 w 1173"/>
                <a:gd name="T7" fmla="*/ 15 h 906"/>
                <a:gd name="T8" fmla="*/ 1161 w 1173"/>
                <a:gd name="T9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3" h="906">
                  <a:moveTo>
                    <a:pt x="1161" y="0"/>
                  </a:moveTo>
                  <a:lnTo>
                    <a:pt x="0" y="906"/>
                  </a:lnTo>
                  <a:lnTo>
                    <a:pt x="30" y="906"/>
                  </a:lnTo>
                  <a:lnTo>
                    <a:pt x="1173" y="15"/>
                  </a:lnTo>
                  <a:lnTo>
                    <a:pt x="116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35">
              <a:extLst>
                <a:ext uri="{FF2B5EF4-FFF2-40B4-BE49-F238E27FC236}">
                  <a16:creationId xmlns:a16="http://schemas.microsoft.com/office/drawing/2014/main" id="{080571F7-881F-4CDC-847D-C019117C3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86907" y="2947988"/>
              <a:ext cx="241300" cy="174625"/>
            </a:xfrm>
            <a:custGeom>
              <a:avLst/>
              <a:gdLst>
                <a:gd name="T0" fmla="*/ 140 w 152"/>
                <a:gd name="T1" fmla="*/ 0 h 110"/>
                <a:gd name="T2" fmla="*/ 0 w 152"/>
                <a:gd name="T3" fmla="*/ 110 h 110"/>
                <a:gd name="T4" fmla="*/ 30 w 152"/>
                <a:gd name="T5" fmla="*/ 110 h 110"/>
                <a:gd name="T6" fmla="*/ 152 w 152"/>
                <a:gd name="T7" fmla="*/ 15 h 110"/>
                <a:gd name="T8" fmla="*/ 140 w 152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0">
                  <a:moveTo>
                    <a:pt x="140" y="0"/>
                  </a:moveTo>
                  <a:lnTo>
                    <a:pt x="0" y="110"/>
                  </a:lnTo>
                  <a:lnTo>
                    <a:pt x="30" y="110"/>
                  </a:lnTo>
                  <a:lnTo>
                    <a:pt x="152" y="15"/>
                  </a:lnTo>
                  <a:lnTo>
                    <a:pt x="1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36">
              <a:extLst>
                <a:ext uri="{FF2B5EF4-FFF2-40B4-BE49-F238E27FC236}">
                  <a16:creationId xmlns:a16="http://schemas.microsoft.com/office/drawing/2014/main" id="{4BF79D84-6D28-472C-AD7F-E2487E36B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86907" y="2947988"/>
              <a:ext cx="241300" cy="174625"/>
            </a:xfrm>
            <a:custGeom>
              <a:avLst/>
              <a:gdLst>
                <a:gd name="T0" fmla="*/ 140 w 152"/>
                <a:gd name="T1" fmla="*/ 0 h 110"/>
                <a:gd name="T2" fmla="*/ 0 w 152"/>
                <a:gd name="T3" fmla="*/ 110 h 110"/>
                <a:gd name="T4" fmla="*/ 30 w 152"/>
                <a:gd name="T5" fmla="*/ 110 h 110"/>
                <a:gd name="T6" fmla="*/ 152 w 152"/>
                <a:gd name="T7" fmla="*/ 15 h 110"/>
                <a:gd name="T8" fmla="*/ 140 w 152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0">
                  <a:moveTo>
                    <a:pt x="140" y="0"/>
                  </a:moveTo>
                  <a:lnTo>
                    <a:pt x="0" y="110"/>
                  </a:lnTo>
                  <a:lnTo>
                    <a:pt x="30" y="110"/>
                  </a:lnTo>
                  <a:lnTo>
                    <a:pt x="152" y="15"/>
                  </a:lnTo>
                  <a:lnTo>
                    <a:pt x="14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37">
              <a:extLst>
                <a:ext uri="{FF2B5EF4-FFF2-40B4-BE49-F238E27FC236}">
                  <a16:creationId xmlns:a16="http://schemas.microsoft.com/office/drawing/2014/main" id="{5E0F69E5-901D-41B9-96D9-99B72483A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67467" y="1430338"/>
              <a:ext cx="2185989" cy="1692276"/>
            </a:xfrm>
            <a:custGeom>
              <a:avLst/>
              <a:gdLst>
                <a:gd name="T0" fmla="*/ 1365 w 1377"/>
                <a:gd name="T1" fmla="*/ 0 h 1066"/>
                <a:gd name="T2" fmla="*/ 0 w 1377"/>
                <a:gd name="T3" fmla="*/ 1066 h 1066"/>
                <a:gd name="T4" fmla="*/ 30 w 1377"/>
                <a:gd name="T5" fmla="*/ 1066 h 1066"/>
                <a:gd name="T6" fmla="*/ 1377 w 1377"/>
                <a:gd name="T7" fmla="*/ 15 h 1066"/>
                <a:gd name="T8" fmla="*/ 1365 w 1377"/>
                <a:gd name="T9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7" h="1066">
                  <a:moveTo>
                    <a:pt x="1365" y="0"/>
                  </a:moveTo>
                  <a:lnTo>
                    <a:pt x="0" y="1066"/>
                  </a:lnTo>
                  <a:lnTo>
                    <a:pt x="30" y="1066"/>
                  </a:lnTo>
                  <a:lnTo>
                    <a:pt x="1377" y="15"/>
                  </a:lnTo>
                  <a:lnTo>
                    <a:pt x="1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38">
              <a:extLst>
                <a:ext uri="{FF2B5EF4-FFF2-40B4-BE49-F238E27FC236}">
                  <a16:creationId xmlns:a16="http://schemas.microsoft.com/office/drawing/2014/main" id="{E3788124-2779-4B38-905D-730C67673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67467" y="1430338"/>
              <a:ext cx="2185989" cy="1692276"/>
            </a:xfrm>
            <a:custGeom>
              <a:avLst/>
              <a:gdLst>
                <a:gd name="T0" fmla="*/ 1365 w 1377"/>
                <a:gd name="T1" fmla="*/ 0 h 1066"/>
                <a:gd name="T2" fmla="*/ 0 w 1377"/>
                <a:gd name="T3" fmla="*/ 1066 h 1066"/>
                <a:gd name="T4" fmla="*/ 30 w 1377"/>
                <a:gd name="T5" fmla="*/ 1066 h 1066"/>
                <a:gd name="T6" fmla="*/ 1377 w 1377"/>
                <a:gd name="T7" fmla="*/ 15 h 1066"/>
                <a:gd name="T8" fmla="*/ 1365 w 1377"/>
                <a:gd name="T9" fmla="*/ 0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7" h="1066">
                  <a:moveTo>
                    <a:pt x="1365" y="0"/>
                  </a:moveTo>
                  <a:lnTo>
                    <a:pt x="0" y="1066"/>
                  </a:lnTo>
                  <a:lnTo>
                    <a:pt x="30" y="1066"/>
                  </a:lnTo>
                  <a:lnTo>
                    <a:pt x="1377" y="15"/>
                  </a:lnTo>
                  <a:lnTo>
                    <a:pt x="1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Freeform 39">
              <a:extLst>
                <a:ext uri="{FF2B5EF4-FFF2-40B4-BE49-F238E27FC236}">
                  <a16:creationId xmlns:a16="http://schemas.microsoft.com/office/drawing/2014/main" id="{ECBAE701-98B4-4F55-80BA-9BF68DD0C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4430" y="1347788"/>
              <a:ext cx="2292352" cy="1774826"/>
            </a:xfrm>
            <a:custGeom>
              <a:avLst/>
              <a:gdLst>
                <a:gd name="T0" fmla="*/ 1434 w 1444"/>
                <a:gd name="T1" fmla="*/ 0 h 1118"/>
                <a:gd name="T2" fmla="*/ 0 w 1444"/>
                <a:gd name="T3" fmla="*/ 1118 h 1118"/>
                <a:gd name="T4" fmla="*/ 30 w 1444"/>
                <a:gd name="T5" fmla="*/ 1118 h 1118"/>
                <a:gd name="T6" fmla="*/ 1444 w 1444"/>
                <a:gd name="T7" fmla="*/ 15 h 1118"/>
                <a:gd name="T8" fmla="*/ 1434 w 1444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4" h="1118">
                  <a:moveTo>
                    <a:pt x="1434" y="0"/>
                  </a:moveTo>
                  <a:lnTo>
                    <a:pt x="0" y="1118"/>
                  </a:lnTo>
                  <a:lnTo>
                    <a:pt x="30" y="1118"/>
                  </a:lnTo>
                  <a:lnTo>
                    <a:pt x="1444" y="15"/>
                  </a:lnTo>
                  <a:lnTo>
                    <a:pt x="14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40">
              <a:extLst>
                <a:ext uri="{FF2B5EF4-FFF2-40B4-BE49-F238E27FC236}">
                  <a16:creationId xmlns:a16="http://schemas.microsoft.com/office/drawing/2014/main" id="{69F1A309-AFB6-4A87-B8AE-ABA06F0EE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94430" y="1347788"/>
              <a:ext cx="2292352" cy="1774826"/>
            </a:xfrm>
            <a:custGeom>
              <a:avLst/>
              <a:gdLst>
                <a:gd name="T0" fmla="*/ 1434 w 1444"/>
                <a:gd name="T1" fmla="*/ 0 h 1118"/>
                <a:gd name="T2" fmla="*/ 0 w 1444"/>
                <a:gd name="T3" fmla="*/ 1118 h 1118"/>
                <a:gd name="T4" fmla="*/ 30 w 1444"/>
                <a:gd name="T5" fmla="*/ 1118 h 1118"/>
                <a:gd name="T6" fmla="*/ 1444 w 1444"/>
                <a:gd name="T7" fmla="*/ 15 h 1118"/>
                <a:gd name="T8" fmla="*/ 1434 w 1444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4" h="1118">
                  <a:moveTo>
                    <a:pt x="1434" y="0"/>
                  </a:moveTo>
                  <a:lnTo>
                    <a:pt x="0" y="1118"/>
                  </a:lnTo>
                  <a:lnTo>
                    <a:pt x="30" y="1118"/>
                  </a:lnTo>
                  <a:lnTo>
                    <a:pt x="1444" y="15"/>
                  </a:lnTo>
                  <a:lnTo>
                    <a:pt x="14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41">
              <a:extLst>
                <a:ext uri="{FF2B5EF4-FFF2-40B4-BE49-F238E27FC236}">
                  <a16:creationId xmlns:a16="http://schemas.microsoft.com/office/drawing/2014/main" id="{DD65B0A5-878F-4E88-92F1-07F1ECF7C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32983" y="3117851"/>
              <a:ext cx="11113" cy="6350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4 h 4"/>
                <a:gd name="T4" fmla="*/ 7 w 7"/>
                <a:gd name="T5" fmla="*/ 4 h 4"/>
                <a:gd name="T6" fmla="*/ 4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lnTo>
                    <a:pt x="0" y="4"/>
                  </a:lnTo>
                  <a:lnTo>
                    <a:pt x="7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42">
              <a:extLst>
                <a:ext uri="{FF2B5EF4-FFF2-40B4-BE49-F238E27FC236}">
                  <a16:creationId xmlns:a16="http://schemas.microsoft.com/office/drawing/2014/main" id="{0577604A-97AC-4A71-ABB4-CF0C624EE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32983" y="3117851"/>
              <a:ext cx="11113" cy="6350"/>
            </a:xfrm>
            <a:custGeom>
              <a:avLst/>
              <a:gdLst>
                <a:gd name="T0" fmla="*/ 4 w 7"/>
                <a:gd name="T1" fmla="*/ 0 h 4"/>
                <a:gd name="T2" fmla="*/ 0 w 7"/>
                <a:gd name="T3" fmla="*/ 4 h 4"/>
                <a:gd name="T4" fmla="*/ 7 w 7"/>
                <a:gd name="T5" fmla="*/ 4 h 4"/>
                <a:gd name="T6" fmla="*/ 4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4" y="0"/>
                  </a:moveTo>
                  <a:lnTo>
                    <a:pt x="0" y="4"/>
                  </a:lnTo>
                  <a:lnTo>
                    <a:pt x="7" y="4"/>
                  </a:lnTo>
                  <a:lnTo>
                    <a:pt x="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43">
              <a:extLst>
                <a:ext uri="{FF2B5EF4-FFF2-40B4-BE49-F238E27FC236}">
                  <a16:creationId xmlns:a16="http://schemas.microsoft.com/office/drawing/2014/main" id="{C9AAAD68-2AA7-4369-AF31-B67B6EDA3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58358" y="3033714"/>
              <a:ext cx="133350" cy="90488"/>
            </a:xfrm>
            <a:custGeom>
              <a:avLst/>
              <a:gdLst>
                <a:gd name="T0" fmla="*/ 72 w 84"/>
                <a:gd name="T1" fmla="*/ 0 h 57"/>
                <a:gd name="T2" fmla="*/ 0 w 84"/>
                <a:gd name="T3" fmla="*/ 56 h 57"/>
                <a:gd name="T4" fmla="*/ 30 w 84"/>
                <a:gd name="T5" fmla="*/ 57 h 57"/>
                <a:gd name="T6" fmla="*/ 84 w 84"/>
                <a:gd name="T7" fmla="*/ 15 h 57"/>
                <a:gd name="T8" fmla="*/ 72 w 8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7">
                  <a:moveTo>
                    <a:pt x="72" y="0"/>
                  </a:moveTo>
                  <a:lnTo>
                    <a:pt x="0" y="56"/>
                  </a:lnTo>
                  <a:lnTo>
                    <a:pt x="30" y="57"/>
                  </a:lnTo>
                  <a:lnTo>
                    <a:pt x="84" y="15"/>
                  </a:lnTo>
                  <a:lnTo>
                    <a:pt x="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Freeform 44">
              <a:extLst>
                <a:ext uri="{FF2B5EF4-FFF2-40B4-BE49-F238E27FC236}">
                  <a16:creationId xmlns:a16="http://schemas.microsoft.com/office/drawing/2014/main" id="{0B402B51-2EED-48E5-ACB7-504710803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58358" y="3033714"/>
              <a:ext cx="133350" cy="90488"/>
            </a:xfrm>
            <a:custGeom>
              <a:avLst/>
              <a:gdLst>
                <a:gd name="T0" fmla="*/ 72 w 84"/>
                <a:gd name="T1" fmla="*/ 0 h 57"/>
                <a:gd name="T2" fmla="*/ 0 w 84"/>
                <a:gd name="T3" fmla="*/ 56 h 57"/>
                <a:gd name="T4" fmla="*/ 30 w 84"/>
                <a:gd name="T5" fmla="*/ 57 h 57"/>
                <a:gd name="T6" fmla="*/ 84 w 84"/>
                <a:gd name="T7" fmla="*/ 15 h 57"/>
                <a:gd name="T8" fmla="*/ 72 w 8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7">
                  <a:moveTo>
                    <a:pt x="72" y="0"/>
                  </a:moveTo>
                  <a:lnTo>
                    <a:pt x="0" y="56"/>
                  </a:lnTo>
                  <a:lnTo>
                    <a:pt x="30" y="57"/>
                  </a:lnTo>
                  <a:lnTo>
                    <a:pt x="84" y="15"/>
                  </a:lnTo>
                  <a:lnTo>
                    <a:pt x="7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Freeform 45">
              <a:extLst>
                <a:ext uri="{FF2B5EF4-FFF2-40B4-BE49-F238E27FC236}">
                  <a16:creationId xmlns:a16="http://schemas.microsoft.com/office/drawing/2014/main" id="{1CA46581-91DA-4978-A5BD-2E00EA202F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2093" y="1516063"/>
              <a:ext cx="2076452" cy="1606551"/>
            </a:xfrm>
            <a:custGeom>
              <a:avLst/>
              <a:gdLst>
                <a:gd name="T0" fmla="*/ 1297 w 1308"/>
                <a:gd name="T1" fmla="*/ 0 h 1012"/>
                <a:gd name="T2" fmla="*/ 0 w 1308"/>
                <a:gd name="T3" fmla="*/ 1012 h 1012"/>
                <a:gd name="T4" fmla="*/ 30 w 1308"/>
                <a:gd name="T5" fmla="*/ 1012 h 1012"/>
                <a:gd name="T6" fmla="*/ 1308 w 1308"/>
                <a:gd name="T7" fmla="*/ 15 h 1012"/>
                <a:gd name="T8" fmla="*/ 1297 w 1308"/>
                <a:gd name="T9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8" h="1012">
                  <a:moveTo>
                    <a:pt x="1297" y="0"/>
                  </a:moveTo>
                  <a:lnTo>
                    <a:pt x="0" y="1012"/>
                  </a:lnTo>
                  <a:lnTo>
                    <a:pt x="30" y="1012"/>
                  </a:lnTo>
                  <a:lnTo>
                    <a:pt x="1308" y="15"/>
                  </a:lnTo>
                  <a:lnTo>
                    <a:pt x="12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46">
              <a:extLst>
                <a:ext uri="{FF2B5EF4-FFF2-40B4-BE49-F238E27FC236}">
                  <a16:creationId xmlns:a16="http://schemas.microsoft.com/office/drawing/2014/main" id="{34CE7B60-3ACD-4AB1-920F-14C6902E2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42093" y="1516063"/>
              <a:ext cx="2076452" cy="1606551"/>
            </a:xfrm>
            <a:custGeom>
              <a:avLst/>
              <a:gdLst>
                <a:gd name="T0" fmla="*/ 1297 w 1308"/>
                <a:gd name="T1" fmla="*/ 0 h 1012"/>
                <a:gd name="T2" fmla="*/ 0 w 1308"/>
                <a:gd name="T3" fmla="*/ 1012 h 1012"/>
                <a:gd name="T4" fmla="*/ 30 w 1308"/>
                <a:gd name="T5" fmla="*/ 1012 h 1012"/>
                <a:gd name="T6" fmla="*/ 1308 w 1308"/>
                <a:gd name="T7" fmla="*/ 15 h 1012"/>
                <a:gd name="T8" fmla="*/ 1297 w 1308"/>
                <a:gd name="T9" fmla="*/ 0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8" h="1012">
                  <a:moveTo>
                    <a:pt x="1297" y="0"/>
                  </a:moveTo>
                  <a:lnTo>
                    <a:pt x="0" y="1012"/>
                  </a:lnTo>
                  <a:lnTo>
                    <a:pt x="30" y="1012"/>
                  </a:lnTo>
                  <a:lnTo>
                    <a:pt x="1308" y="15"/>
                  </a:lnTo>
                  <a:lnTo>
                    <a:pt x="129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Freeform 47">
              <a:extLst>
                <a:ext uri="{FF2B5EF4-FFF2-40B4-BE49-F238E27FC236}">
                  <a16:creationId xmlns:a16="http://schemas.microsoft.com/office/drawing/2014/main" id="{1CE4830B-EC91-40FE-AAE0-DF3770853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13404" y="925513"/>
              <a:ext cx="2549527" cy="1997076"/>
            </a:xfrm>
            <a:custGeom>
              <a:avLst/>
              <a:gdLst>
                <a:gd name="T0" fmla="*/ 1594 w 1606"/>
                <a:gd name="T1" fmla="*/ 0 h 1258"/>
                <a:gd name="T2" fmla="*/ 0 w 1606"/>
                <a:gd name="T3" fmla="*/ 1243 h 1258"/>
                <a:gd name="T4" fmla="*/ 12 w 1606"/>
                <a:gd name="T5" fmla="*/ 1258 h 1258"/>
                <a:gd name="T6" fmla="*/ 1606 w 1606"/>
                <a:gd name="T7" fmla="*/ 15 h 1258"/>
                <a:gd name="T8" fmla="*/ 1594 w 1606"/>
                <a:gd name="T9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6" h="1258">
                  <a:moveTo>
                    <a:pt x="1594" y="0"/>
                  </a:moveTo>
                  <a:lnTo>
                    <a:pt x="0" y="1243"/>
                  </a:lnTo>
                  <a:lnTo>
                    <a:pt x="12" y="1258"/>
                  </a:lnTo>
                  <a:lnTo>
                    <a:pt x="1606" y="15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48">
              <a:extLst>
                <a:ext uri="{FF2B5EF4-FFF2-40B4-BE49-F238E27FC236}">
                  <a16:creationId xmlns:a16="http://schemas.microsoft.com/office/drawing/2014/main" id="{D2EA5D3A-E7EE-424B-9938-A23FA1CD0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13404" y="925513"/>
              <a:ext cx="2549527" cy="1997076"/>
            </a:xfrm>
            <a:custGeom>
              <a:avLst/>
              <a:gdLst>
                <a:gd name="T0" fmla="*/ 1594 w 1606"/>
                <a:gd name="T1" fmla="*/ 0 h 1258"/>
                <a:gd name="T2" fmla="*/ 0 w 1606"/>
                <a:gd name="T3" fmla="*/ 1243 h 1258"/>
                <a:gd name="T4" fmla="*/ 12 w 1606"/>
                <a:gd name="T5" fmla="*/ 1258 h 1258"/>
                <a:gd name="T6" fmla="*/ 1606 w 1606"/>
                <a:gd name="T7" fmla="*/ 15 h 1258"/>
                <a:gd name="T8" fmla="*/ 1594 w 1606"/>
                <a:gd name="T9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6" h="1258">
                  <a:moveTo>
                    <a:pt x="1594" y="0"/>
                  </a:moveTo>
                  <a:lnTo>
                    <a:pt x="0" y="1243"/>
                  </a:lnTo>
                  <a:lnTo>
                    <a:pt x="12" y="1258"/>
                  </a:lnTo>
                  <a:lnTo>
                    <a:pt x="1606" y="15"/>
                  </a:lnTo>
                  <a:lnTo>
                    <a:pt x="15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Freeform 49">
              <a:extLst>
                <a:ext uri="{FF2B5EF4-FFF2-40B4-BE49-F238E27FC236}">
                  <a16:creationId xmlns:a16="http://schemas.microsoft.com/office/drawing/2014/main" id="{CEA94B90-D1D1-46C1-820C-7E11C7AF1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2980" y="1263650"/>
              <a:ext cx="2400302" cy="1858963"/>
            </a:xfrm>
            <a:custGeom>
              <a:avLst/>
              <a:gdLst>
                <a:gd name="T0" fmla="*/ 1501 w 1512"/>
                <a:gd name="T1" fmla="*/ 0 h 1171"/>
                <a:gd name="T2" fmla="*/ 0 w 1512"/>
                <a:gd name="T3" fmla="*/ 1171 h 1171"/>
                <a:gd name="T4" fmla="*/ 30 w 1512"/>
                <a:gd name="T5" fmla="*/ 1171 h 1171"/>
                <a:gd name="T6" fmla="*/ 1512 w 1512"/>
                <a:gd name="T7" fmla="*/ 14 h 1171"/>
                <a:gd name="T8" fmla="*/ 1501 w 1512"/>
                <a:gd name="T9" fmla="*/ 0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2" h="1171">
                  <a:moveTo>
                    <a:pt x="1501" y="0"/>
                  </a:moveTo>
                  <a:lnTo>
                    <a:pt x="0" y="1171"/>
                  </a:lnTo>
                  <a:lnTo>
                    <a:pt x="30" y="1171"/>
                  </a:lnTo>
                  <a:lnTo>
                    <a:pt x="1512" y="14"/>
                  </a:lnTo>
                  <a:lnTo>
                    <a:pt x="15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Freeform 50">
              <a:extLst>
                <a:ext uri="{FF2B5EF4-FFF2-40B4-BE49-F238E27FC236}">
                  <a16:creationId xmlns:a16="http://schemas.microsoft.com/office/drawing/2014/main" id="{253C2693-28A2-4F6A-BC9B-593993543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2980" y="1263650"/>
              <a:ext cx="2400302" cy="1858963"/>
            </a:xfrm>
            <a:custGeom>
              <a:avLst/>
              <a:gdLst>
                <a:gd name="T0" fmla="*/ 1501 w 1512"/>
                <a:gd name="T1" fmla="*/ 0 h 1171"/>
                <a:gd name="T2" fmla="*/ 0 w 1512"/>
                <a:gd name="T3" fmla="*/ 1171 h 1171"/>
                <a:gd name="T4" fmla="*/ 30 w 1512"/>
                <a:gd name="T5" fmla="*/ 1171 h 1171"/>
                <a:gd name="T6" fmla="*/ 1512 w 1512"/>
                <a:gd name="T7" fmla="*/ 14 h 1171"/>
                <a:gd name="T8" fmla="*/ 1501 w 1512"/>
                <a:gd name="T9" fmla="*/ 0 h 1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2" h="1171">
                  <a:moveTo>
                    <a:pt x="1501" y="0"/>
                  </a:moveTo>
                  <a:lnTo>
                    <a:pt x="0" y="1171"/>
                  </a:lnTo>
                  <a:lnTo>
                    <a:pt x="30" y="1171"/>
                  </a:lnTo>
                  <a:lnTo>
                    <a:pt x="1512" y="14"/>
                  </a:lnTo>
                  <a:lnTo>
                    <a:pt x="150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Freeform 51">
              <a:extLst>
                <a:ext uri="{FF2B5EF4-FFF2-40B4-BE49-F238E27FC236}">
                  <a16:creationId xmlns:a16="http://schemas.microsoft.com/office/drawing/2014/main" id="{88A8B4B0-DB8D-4200-8B4E-9F2422D9D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78492" y="1009650"/>
              <a:ext cx="2549527" cy="1998663"/>
            </a:xfrm>
            <a:custGeom>
              <a:avLst/>
              <a:gdLst>
                <a:gd name="T0" fmla="*/ 1594 w 1606"/>
                <a:gd name="T1" fmla="*/ 0 h 1259"/>
                <a:gd name="T2" fmla="*/ 0 w 1606"/>
                <a:gd name="T3" fmla="*/ 1244 h 1259"/>
                <a:gd name="T4" fmla="*/ 12 w 1606"/>
                <a:gd name="T5" fmla="*/ 1259 h 1259"/>
                <a:gd name="T6" fmla="*/ 1606 w 1606"/>
                <a:gd name="T7" fmla="*/ 15 h 1259"/>
                <a:gd name="T8" fmla="*/ 1594 w 1606"/>
                <a:gd name="T9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6" h="1259">
                  <a:moveTo>
                    <a:pt x="1594" y="0"/>
                  </a:moveTo>
                  <a:lnTo>
                    <a:pt x="0" y="1244"/>
                  </a:lnTo>
                  <a:lnTo>
                    <a:pt x="12" y="1259"/>
                  </a:lnTo>
                  <a:lnTo>
                    <a:pt x="1606" y="15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52">
              <a:extLst>
                <a:ext uri="{FF2B5EF4-FFF2-40B4-BE49-F238E27FC236}">
                  <a16:creationId xmlns:a16="http://schemas.microsoft.com/office/drawing/2014/main" id="{AB302569-C4B2-4D64-ABE6-68499F76E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78492" y="1009650"/>
              <a:ext cx="2549527" cy="1998663"/>
            </a:xfrm>
            <a:custGeom>
              <a:avLst/>
              <a:gdLst>
                <a:gd name="T0" fmla="*/ 1594 w 1606"/>
                <a:gd name="T1" fmla="*/ 0 h 1259"/>
                <a:gd name="T2" fmla="*/ 0 w 1606"/>
                <a:gd name="T3" fmla="*/ 1244 h 1259"/>
                <a:gd name="T4" fmla="*/ 12 w 1606"/>
                <a:gd name="T5" fmla="*/ 1259 h 1259"/>
                <a:gd name="T6" fmla="*/ 1606 w 1606"/>
                <a:gd name="T7" fmla="*/ 15 h 1259"/>
                <a:gd name="T8" fmla="*/ 1594 w 1606"/>
                <a:gd name="T9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6" h="1259">
                  <a:moveTo>
                    <a:pt x="1594" y="0"/>
                  </a:moveTo>
                  <a:lnTo>
                    <a:pt x="0" y="1244"/>
                  </a:lnTo>
                  <a:lnTo>
                    <a:pt x="12" y="1259"/>
                  </a:lnTo>
                  <a:lnTo>
                    <a:pt x="1606" y="15"/>
                  </a:lnTo>
                  <a:lnTo>
                    <a:pt x="15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Freeform 53">
              <a:extLst>
                <a:ext uri="{FF2B5EF4-FFF2-40B4-BE49-F238E27FC236}">
                  <a16:creationId xmlns:a16="http://schemas.microsoft.com/office/drawing/2014/main" id="{65B59C25-F3F0-4CBF-87D2-EA3801D0B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0132" y="2527301"/>
              <a:ext cx="781051" cy="595313"/>
            </a:xfrm>
            <a:custGeom>
              <a:avLst/>
              <a:gdLst>
                <a:gd name="T0" fmla="*/ 480 w 492"/>
                <a:gd name="T1" fmla="*/ 0 h 375"/>
                <a:gd name="T2" fmla="*/ 0 w 492"/>
                <a:gd name="T3" fmla="*/ 375 h 375"/>
                <a:gd name="T4" fmla="*/ 30 w 492"/>
                <a:gd name="T5" fmla="*/ 375 h 375"/>
                <a:gd name="T6" fmla="*/ 492 w 492"/>
                <a:gd name="T7" fmla="*/ 15 h 375"/>
                <a:gd name="T8" fmla="*/ 480 w 492"/>
                <a:gd name="T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375">
                  <a:moveTo>
                    <a:pt x="480" y="0"/>
                  </a:moveTo>
                  <a:lnTo>
                    <a:pt x="0" y="375"/>
                  </a:lnTo>
                  <a:lnTo>
                    <a:pt x="30" y="375"/>
                  </a:lnTo>
                  <a:lnTo>
                    <a:pt x="492" y="15"/>
                  </a:lnTo>
                  <a:lnTo>
                    <a:pt x="4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Freeform 54">
              <a:extLst>
                <a:ext uri="{FF2B5EF4-FFF2-40B4-BE49-F238E27FC236}">
                  <a16:creationId xmlns:a16="http://schemas.microsoft.com/office/drawing/2014/main" id="{74AB334C-8605-44A5-B019-6C4D3152E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20132" y="2527301"/>
              <a:ext cx="781051" cy="595313"/>
            </a:xfrm>
            <a:custGeom>
              <a:avLst/>
              <a:gdLst>
                <a:gd name="T0" fmla="*/ 480 w 492"/>
                <a:gd name="T1" fmla="*/ 0 h 375"/>
                <a:gd name="T2" fmla="*/ 0 w 492"/>
                <a:gd name="T3" fmla="*/ 375 h 375"/>
                <a:gd name="T4" fmla="*/ 30 w 492"/>
                <a:gd name="T5" fmla="*/ 375 h 375"/>
                <a:gd name="T6" fmla="*/ 492 w 492"/>
                <a:gd name="T7" fmla="*/ 15 h 375"/>
                <a:gd name="T8" fmla="*/ 480 w 492"/>
                <a:gd name="T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375">
                  <a:moveTo>
                    <a:pt x="480" y="0"/>
                  </a:moveTo>
                  <a:lnTo>
                    <a:pt x="0" y="375"/>
                  </a:lnTo>
                  <a:lnTo>
                    <a:pt x="30" y="375"/>
                  </a:lnTo>
                  <a:lnTo>
                    <a:pt x="492" y="15"/>
                  </a:lnTo>
                  <a:lnTo>
                    <a:pt x="48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Freeform 55">
              <a:extLst>
                <a:ext uri="{FF2B5EF4-FFF2-40B4-BE49-F238E27FC236}">
                  <a16:creationId xmlns:a16="http://schemas.microsoft.com/office/drawing/2014/main" id="{7369C5BA-BCDC-4A19-88BC-50B04E697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2179" y="736600"/>
              <a:ext cx="1308101" cy="1004888"/>
            </a:xfrm>
            <a:custGeom>
              <a:avLst/>
              <a:gdLst>
                <a:gd name="T0" fmla="*/ 824 w 824"/>
                <a:gd name="T1" fmla="*/ 0 h 633"/>
                <a:gd name="T2" fmla="*/ 795 w 824"/>
                <a:gd name="T3" fmla="*/ 0 h 633"/>
                <a:gd name="T4" fmla="*/ 0 w 824"/>
                <a:gd name="T5" fmla="*/ 618 h 633"/>
                <a:gd name="T6" fmla="*/ 10 w 824"/>
                <a:gd name="T7" fmla="*/ 633 h 633"/>
                <a:gd name="T8" fmla="*/ 824 w 824"/>
                <a:gd name="T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633">
                  <a:moveTo>
                    <a:pt x="824" y="0"/>
                  </a:moveTo>
                  <a:lnTo>
                    <a:pt x="795" y="0"/>
                  </a:lnTo>
                  <a:lnTo>
                    <a:pt x="0" y="618"/>
                  </a:lnTo>
                  <a:lnTo>
                    <a:pt x="10" y="633"/>
                  </a:lnTo>
                  <a:lnTo>
                    <a:pt x="8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Freeform 56">
              <a:extLst>
                <a:ext uri="{FF2B5EF4-FFF2-40B4-BE49-F238E27FC236}">
                  <a16:creationId xmlns:a16="http://schemas.microsoft.com/office/drawing/2014/main" id="{4A49F34D-1205-4C6D-94EC-0CA5876CC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02179" y="736600"/>
              <a:ext cx="1308101" cy="1004888"/>
            </a:xfrm>
            <a:custGeom>
              <a:avLst/>
              <a:gdLst>
                <a:gd name="T0" fmla="*/ 824 w 824"/>
                <a:gd name="T1" fmla="*/ 0 h 633"/>
                <a:gd name="T2" fmla="*/ 795 w 824"/>
                <a:gd name="T3" fmla="*/ 0 h 633"/>
                <a:gd name="T4" fmla="*/ 0 w 824"/>
                <a:gd name="T5" fmla="*/ 618 h 633"/>
                <a:gd name="T6" fmla="*/ 10 w 824"/>
                <a:gd name="T7" fmla="*/ 633 h 633"/>
                <a:gd name="T8" fmla="*/ 824 w 824"/>
                <a:gd name="T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633">
                  <a:moveTo>
                    <a:pt x="824" y="0"/>
                  </a:moveTo>
                  <a:lnTo>
                    <a:pt x="795" y="0"/>
                  </a:lnTo>
                  <a:lnTo>
                    <a:pt x="0" y="618"/>
                  </a:lnTo>
                  <a:lnTo>
                    <a:pt x="10" y="633"/>
                  </a:lnTo>
                  <a:lnTo>
                    <a:pt x="8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Freeform 57">
              <a:extLst>
                <a:ext uri="{FF2B5EF4-FFF2-40B4-BE49-F238E27FC236}">
                  <a16:creationId xmlns:a16="http://schemas.microsoft.com/office/drawing/2014/main" id="{25960FEB-60BD-4835-99B3-2A2A2D6A4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5503" y="736600"/>
              <a:ext cx="1201738" cy="922338"/>
            </a:xfrm>
            <a:custGeom>
              <a:avLst/>
              <a:gdLst>
                <a:gd name="T0" fmla="*/ 757 w 757"/>
                <a:gd name="T1" fmla="*/ 0 h 581"/>
                <a:gd name="T2" fmla="*/ 727 w 757"/>
                <a:gd name="T3" fmla="*/ 0 h 581"/>
                <a:gd name="T4" fmla="*/ 0 w 757"/>
                <a:gd name="T5" fmla="*/ 566 h 581"/>
                <a:gd name="T6" fmla="*/ 12 w 757"/>
                <a:gd name="T7" fmla="*/ 581 h 581"/>
                <a:gd name="T8" fmla="*/ 757 w 757"/>
                <a:gd name="T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7" h="581">
                  <a:moveTo>
                    <a:pt x="757" y="0"/>
                  </a:moveTo>
                  <a:lnTo>
                    <a:pt x="727" y="0"/>
                  </a:lnTo>
                  <a:lnTo>
                    <a:pt x="0" y="566"/>
                  </a:lnTo>
                  <a:lnTo>
                    <a:pt x="12" y="581"/>
                  </a:lnTo>
                  <a:lnTo>
                    <a:pt x="7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Freeform 58">
              <a:extLst>
                <a:ext uri="{FF2B5EF4-FFF2-40B4-BE49-F238E27FC236}">
                  <a16:creationId xmlns:a16="http://schemas.microsoft.com/office/drawing/2014/main" id="{703D33BD-D4B2-4EBD-838F-5BEFBC4A6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5503" y="736600"/>
              <a:ext cx="1201738" cy="922338"/>
            </a:xfrm>
            <a:custGeom>
              <a:avLst/>
              <a:gdLst>
                <a:gd name="T0" fmla="*/ 757 w 757"/>
                <a:gd name="T1" fmla="*/ 0 h 581"/>
                <a:gd name="T2" fmla="*/ 727 w 757"/>
                <a:gd name="T3" fmla="*/ 0 h 581"/>
                <a:gd name="T4" fmla="*/ 0 w 757"/>
                <a:gd name="T5" fmla="*/ 566 h 581"/>
                <a:gd name="T6" fmla="*/ 12 w 757"/>
                <a:gd name="T7" fmla="*/ 581 h 581"/>
                <a:gd name="T8" fmla="*/ 757 w 757"/>
                <a:gd name="T9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7" h="581">
                  <a:moveTo>
                    <a:pt x="757" y="0"/>
                  </a:moveTo>
                  <a:lnTo>
                    <a:pt x="727" y="0"/>
                  </a:lnTo>
                  <a:lnTo>
                    <a:pt x="0" y="566"/>
                  </a:lnTo>
                  <a:lnTo>
                    <a:pt x="12" y="581"/>
                  </a:lnTo>
                  <a:lnTo>
                    <a:pt x="75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Freeform 59">
              <a:extLst>
                <a:ext uri="{FF2B5EF4-FFF2-40B4-BE49-F238E27FC236}">
                  <a16:creationId xmlns:a16="http://schemas.microsoft.com/office/drawing/2014/main" id="{820257C0-690D-4CAE-929F-816E87D5F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70416" y="736600"/>
              <a:ext cx="1093788" cy="836613"/>
            </a:xfrm>
            <a:custGeom>
              <a:avLst/>
              <a:gdLst>
                <a:gd name="T0" fmla="*/ 689 w 689"/>
                <a:gd name="T1" fmla="*/ 0 h 527"/>
                <a:gd name="T2" fmla="*/ 659 w 689"/>
                <a:gd name="T3" fmla="*/ 0 h 527"/>
                <a:gd name="T4" fmla="*/ 0 w 689"/>
                <a:gd name="T5" fmla="*/ 512 h 527"/>
                <a:gd name="T6" fmla="*/ 12 w 689"/>
                <a:gd name="T7" fmla="*/ 527 h 527"/>
                <a:gd name="T8" fmla="*/ 689 w 689"/>
                <a:gd name="T9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9" h="527">
                  <a:moveTo>
                    <a:pt x="689" y="0"/>
                  </a:moveTo>
                  <a:lnTo>
                    <a:pt x="659" y="0"/>
                  </a:lnTo>
                  <a:lnTo>
                    <a:pt x="0" y="512"/>
                  </a:lnTo>
                  <a:lnTo>
                    <a:pt x="12" y="527"/>
                  </a:lnTo>
                  <a:lnTo>
                    <a:pt x="6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Freeform 60">
              <a:extLst>
                <a:ext uri="{FF2B5EF4-FFF2-40B4-BE49-F238E27FC236}">
                  <a16:creationId xmlns:a16="http://schemas.microsoft.com/office/drawing/2014/main" id="{51AEBC84-8026-49F1-857F-597A59D98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70416" y="736600"/>
              <a:ext cx="1093788" cy="836613"/>
            </a:xfrm>
            <a:custGeom>
              <a:avLst/>
              <a:gdLst>
                <a:gd name="T0" fmla="*/ 689 w 689"/>
                <a:gd name="T1" fmla="*/ 0 h 527"/>
                <a:gd name="T2" fmla="*/ 659 w 689"/>
                <a:gd name="T3" fmla="*/ 0 h 527"/>
                <a:gd name="T4" fmla="*/ 0 w 689"/>
                <a:gd name="T5" fmla="*/ 512 h 527"/>
                <a:gd name="T6" fmla="*/ 12 w 689"/>
                <a:gd name="T7" fmla="*/ 527 h 527"/>
                <a:gd name="T8" fmla="*/ 689 w 689"/>
                <a:gd name="T9" fmla="*/ 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9" h="527">
                  <a:moveTo>
                    <a:pt x="689" y="0"/>
                  </a:moveTo>
                  <a:lnTo>
                    <a:pt x="659" y="0"/>
                  </a:lnTo>
                  <a:lnTo>
                    <a:pt x="0" y="512"/>
                  </a:lnTo>
                  <a:lnTo>
                    <a:pt x="12" y="527"/>
                  </a:lnTo>
                  <a:lnTo>
                    <a:pt x="68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Freeform 61">
              <a:extLst>
                <a:ext uri="{FF2B5EF4-FFF2-40B4-BE49-F238E27FC236}">
                  <a16:creationId xmlns:a16="http://schemas.microsoft.com/office/drawing/2014/main" id="{CF68E135-5FDF-43B6-BCFB-1937AAE5F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5679" y="736600"/>
              <a:ext cx="1419226" cy="1089025"/>
            </a:xfrm>
            <a:custGeom>
              <a:avLst/>
              <a:gdLst>
                <a:gd name="T0" fmla="*/ 894 w 894"/>
                <a:gd name="T1" fmla="*/ 0 h 686"/>
                <a:gd name="T2" fmla="*/ 862 w 894"/>
                <a:gd name="T3" fmla="*/ 0 h 686"/>
                <a:gd name="T4" fmla="*/ 0 w 894"/>
                <a:gd name="T5" fmla="*/ 672 h 686"/>
                <a:gd name="T6" fmla="*/ 12 w 894"/>
                <a:gd name="T7" fmla="*/ 686 h 686"/>
                <a:gd name="T8" fmla="*/ 894 w 894"/>
                <a:gd name="T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686">
                  <a:moveTo>
                    <a:pt x="894" y="0"/>
                  </a:moveTo>
                  <a:lnTo>
                    <a:pt x="862" y="0"/>
                  </a:lnTo>
                  <a:lnTo>
                    <a:pt x="0" y="672"/>
                  </a:lnTo>
                  <a:lnTo>
                    <a:pt x="12" y="686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Freeform 62">
              <a:extLst>
                <a:ext uri="{FF2B5EF4-FFF2-40B4-BE49-F238E27FC236}">
                  <a16:creationId xmlns:a16="http://schemas.microsoft.com/office/drawing/2014/main" id="{2BE729B9-5A4F-431A-99CA-1D4F87E60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5679" y="736600"/>
              <a:ext cx="1419226" cy="1089025"/>
            </a:xfrm>
            <a:custGeom>
              <a:avLst/>
              <a:gdLst>
                <a:gd name="T0" fmla="*/ 894 w 894"/>
                <a:gd name="T1" fmla="*/ 0 h 686"/>
                <a:gd name="T2" fmla="*/ 862 w 894"/>
                <a:gd name="T3" fmla="*/ 0 h 686"/>
                <a:gd name="T4" fmla="*/ 0 w 894"/>
                <a:gd name="T5" fmla="*/ 672 h 686"/>
                <a:gd name="T6" fmla="*/ 12 w 894"/>
                <a:gd name="T7" fmla="*/ 686 h 686"/>
                <a:gd name="T8" fmla="*/ 894 w 894"/>
                <a:gd name="T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686">
                  <a:moveTo>
                    <a:pt x="894" y="0"/>
                  </a:moveTo>
                  <a:lnTo>
                    <a:pt x="862" y="0"/>
                  </a:lnTo>
                  <a:lnTo>
                    <a:pt x="0" y="672"/>
                  </a:lnTo>
                  <a:lnTo>
                    <a:pt x="12" y="686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Freeform 63">
              <a:extLst>
                <a:ext uri="{FF2B5EF4-FFF2-40B4-BE49-F238E27FC236}">
                  <a16:creationId xmlns:a16="http://schemas.microsoft.com/office/drawing/2014/main" id="{4000D9EC-30B4-4C37-8EB5-C07A4A6F3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7441" y="736600"/>
              <a:ext cx="1631951" cy="1257301"/>
            </a:xfrm>
            <a:custGeom>
              <a:avLst/>
              <a:gdLst>
                <a:gd name="T0" fmla="*/ 1028 w 1028"/>
                <a:gd name="T1" fmla="*/ 0 h 792"/>
                <a:gd name="T2" fmla="*/ 998 w 1028"/>
                <a:gd name="T3" fmla="*/ 0 h 792"/>
                <a:gd name="T4" fmla="*/ 0 w 1028"/>
                <a:gd name="T5" fmla="*/ 779 h 792"/>
                <a:gd name="T6" fmla="*/ 12 w 1028"/>
                <a:gd name="T7" fmla="*/ 792 h 792"/>
                <a:gd name="T8" fmla="*/ 1028 w 1028"/>
                <a:gd name="T9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8" h="792">
                  <a:moveTo>
                    <a:pt x="1028" y="0"/>
                  </a:moveTo>
                  <a:lnTo>
                    <a:pt x="998" y="0"/>
                  </a:lnTo>
                  <a:lnTo>
                    <a:pt x="0" y="779"/>
                  </a:lnTo>
                  <a:lnTo>
                    <a:pt x="12" y="792"/>
                  </a:lnTo>
                  <a:lnTo>
                    <a:pt x="10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Freeform 64">
              <a:extLst>
                <a:ext uri="{FF2B5EF4-FFF2-40B4-BE49-F238E27FC236}">
                  <a16:creationId xmlns:a16="http://schemas.microsoft.com/office/drawing/2014/main" id="{0B9988BA-6DE5-424B-91DF-7AFE3E8B9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97441" y="736600"/>
              <a:ext cx="1631951" cy="1257301"/>
            </a:xfrm>
            <a:custGeom>
              <a:avLst/>
              <a:gdLst>
                <a:gd name="T0" fmla="*/ 1028 w 1028"/>
                <a:gd name="T1" fmla="*/ 0 h 792"/>
                <a:gd name="T2" fmla="*/ 998 w 1028"/>
                <a:gd name="T3" fmla="*/ 0 h 792"/>
                <a:gd name="T4" fmla="*/ 0 w 1028"/>
                <a:gd name="T5" fmla="*/ 779 h 792"/>
                <a:gd name="T6" fmla="*/ 12 w 1028"/>
                <a:gd name="T7" fmla="*/ 792 h 792"/>
                <a:gd name="T8" fmla="*/ 1028 w 1028"/>
                <a:gd name="T9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8" h="792">
                  <a:moveTo>
                    <a:pt x="1028" y="0"/>
                  </a:moveTo>
                  <a:lnTo>
                    <a:pt x="998" y="0"/>
                  </a:lnTo>
                  <a:lnTo>
                    <a:pt x="0" y="779"/>
                  </a:lnTo>
                  <a:lnTo>
                    <a:pt x="12" y="792"/>
                  </a:lnTo>
                  <a:lnTo>
                    <a:pt x="102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Freeform 65">
              <a:extLst>
                <a:ext uri="{FF2B5EF4-FFF2-40B4-BE49-F238E27FC236}">
                  <a16:creationId xmlns:a16="http://schemas.microsoft.com/office/drawing/2014/main" id="{2382B34C-7C0D-4BB9-96AD-3CB58BF16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7616" y="736600"/>
              <a:ext cx="1849439" cy="1427163"/>
            </a:xfrm>
            <a:custGeom>
              <a:avLst/>
              <a:gdLst>
                <a:gd name="T0" fmla="*/ 1165 w 1165"/>
                <a:gd name="T1" fmla="*/ 0 h 899"/>
                <a:gd name="T2" fmla="*/ 1135 w 1165"/>
                <a:gd name="T3" fmla="*/ 0 h 899"/>
                <a:gd name="T4" fmla="*/ 0 w 1165"/>
                <a:gd name="T5" fmla="*/ 884 h 899"/>
                <a:gd name="T6" fmla="*/ 11 w 1165"/>
                <a:gd name="T7" fmla="*/ 899 h 899"/>
                <a:gd name="T8" fmla="*/ 1165 w 116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5" h="899">
                  <a:moveTo>
                    <a:pt x="1165" y="0"/>
                  </a:moveTo>
                  <a:lnTo>
                    <a:pt x="1135" y="0"/>
                  </a:lnTo>
                  <a:lnTo>
                    <a:pt x="0" y="884"/>
                  </a:lnTo>
                  <a:lnTo>
                    <a:pt x="11" y="899"/>
                  </a:lnTo>
                  <a:lnTo>
                    <a:pt x="11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Freeform 66">
              <a:extLst>
                <a:ext uri="{FF2B5EF4-FFF2-40B4-BE49-F238E27FC236}">
                  <a16:creationId xmlns:a16="http://schemas.microsoft.com/office/drawing/2014/main" id="{F8B61091-E3C3-42A5-BBD0-E39DED182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27616" y="736600"/>
              <a:ext cx="1849439" cy="1427163"/>
            </a:xfrm>
            <a:custGeom>
              <a:avLst/>
              <a:gdLst>
                <a:gd name="T0" fmla="*/ 1165 w 1165"/>
                <a:gd name="T1" fmla="*/ 0 h 899"/>
                <a:gd name="T2" fmla="*/ 1135 w 1165"/>
                <a:gd name="T3" fmla="*/ 0 h 899"/>
                <a:gd name="T4" fmla="*/ 0 w 1165"/>
                <a:gd name="T5" fmla="*/ 884 h 899"/>
                <a:gd name="T6" fmla="*/ 11 w 1165"/>
                <a:gd name="T7" fmla="*/ 899 h 899"/>
                <a:gd name="T8" fmla="*/ 1165 w 116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5" h="899">
                  <a:moveTo>
                    <a:pt x="1165" y="0"/>
                  </a:moveTo>
                  <a:lnTo>
                    <a:pt x="1135" y="0"/>
                  </a:lnTo>
                  <a:lnTo>
                    <a:pt x="0" y="884"/>
                  </a:lnTo>
                  <a:lnTo>
                    <a:pt x="11" y="899"/>
                  </a:lnTo>
                  <a:lnTo>
                    <a:pt x="11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Freeform 67">
              <a:extLst>
                <a:ext uri="{FF2B5EF4-FFF2-40B4-BE49-F238E27FC236}">
                  <a16:creationId xmlns:a16="http://schemas.microsoft.com/office/drawing/2014/main" id="{1E32B4F3-7EF0-4403-B3F9-97FD137F5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32354" y="736600"/>
              <a:ext cx="1524001" cy="1174751"/>
            </a:xfrm>
            <a:custGeom>
              <a:avLst/>
              <a:gdLst>
                <a:gd name="T0" fmla="*/ 960 w 960"/>
                <a:gd name="T1" fmla="*/ 0 h 740"/>
                <a:gd name="T2" fmla="*/ 930 w 960"/>
                <a:gd name="T3" fmla="*/ 0 h 740"/>
                <a:gd name="T4" fmla="*/ 0 w 960"/>
                <a:gd name="T5" fmla="*/ 725 h 740"/>
                <a:gd name="T6" fmla="*/ 11 w 960"/>
                <a:gd name="T7" fmla="*/ 740 h 740"/>
                <a:gd name="T8" fmla="*/ 960 w 960"/>
                <a:gd name="T9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0" h="740">
                  <a:moveTo>
                    <a:pt x="960" y="0"/>
                  </a:moveTo>
                  <a:lnTo>
                    <a:pt x="930" y="0"/>
                  </a:lnTo>
                  <a:lnTo>
                    <a:pt x="0" y="725"/>
                  </a:lnTo>
                  <a:lnTo>
                    <a:pt x="11" y="740"/>
                  </a:lnTo>
                  <a:lnTo>
                    <a:pt x="9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Freeform 68">
              <a:extLst>
                <a:ext uri="{FF2B5EF4-FFF2-40B4-BE49-F238E27FC236}">
                  <a16:creationId xmlns:a16="http://schemas.microsoft.com/office/drawing/2014/main" id="{DC1D8A76-8D49-4F29-A9C1-726B6E1F2F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32354" y="736600"/>
              <a:ext cx="1524001" cy="1174751"/>
            </a:xfrm>
            <a:custGeom>
              <a:avLst/>
              <a:gdLst>
                <a:gd name="T0" fmla="*/ 960 w 960"/>
                <a:gd name="T1" fmla="*/ 0 h 740"/>
                <a:gd name="T2" fmla="*/ 930 w 960"/>
                <a:gd name="T3" fmla="*/ 0 h 740"/>
                <a:gd name="T4" fmla="*/ 0 w 960"/>
                <a:gd name="T5" fmla="*/ 725 h 740"/>
                <a:gd name="T6" fmla="*/ 11 w 960"/>
                <a:gd name="T7" fmla="*/ 740 h 740"/>
                <a:gd name="T8" fmla="*/ 960 w 960"/>
                <a:gd name="T9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0" h="740">
                  <a:moveTo>
                    <a:pt x="960" y="0"/>
                  </a:moveTo>
                  <a:lnTo>
                    <a:pt x="930" y="0"/>
                  </a:lnTo>
                  <a:lnTo>
                    <a:pt x="0" y="725"/>
                  </a:lnTo>
                  <a:lnTo>
                    <a:pt x="11" y="740"/>
                  </a:lnTo>
                  <a:lnTo>
                    <a:pt x="96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69">
              <a:extLst>
                <a:ext uri="{FF2B5EF4-FFF2-40B4-BE49-F238E27FC236}">
                  <a16:creationId xmlns:a16="http://schemas.microsoft.com/office/drawing/2014/main" id="{854FBD18-9D3C-42A7-B48C-4DCBC5D9A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0941" y="736600"/>
              <a:ext cx="1743076" cy="1343026"/>
            </a:xfrm>
            <a:custGeom>
              <a:avLst/>
              <a:gdLst>
                <a:gd name="T0" fmla="*/ 1098 w 1098"/>
                <a:gd name="T1" fmla="*/ 0 h 846"/>
                <a:gd name="T2" fmla="*/ 1068 w 1098"/>
                <a:gd name="T3" fmla="*/ 0 h 846"/>
                <a:gd name="T4" fmla="*/ 0 w 1098"/>
                <a:gd name="T5" fmla="*/ 831 h 846"/>
                <a:gd name="T6" fmla="*/ 12 w 1098"/>
                <a:gd name="T7" fmla="*/ 846 h 846"/>
                <a:gd name="T8" fmla="*/ 1098 w 1098"/>
                <a:gd name="T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846">
                  <a:moveTo>
                    <a:pt x="1098" y="0"/>
                  </a:moveTo>
                  <a:lnTo>
                    <a:pt x="1068" y="0"/>
                  </a:lnTo>
                  <a:lnTo>
                    <a:pt x="0" y="831"/>
                  </a:lnTo>
                  <a:lnTo>
                    <a:pt x="12" y="846"/>
                  </a:lnTo>
                  <a:lnTo>
                    <a:pt x="10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70">
              <a:extLst>
                <a:ext uri="{FF2B5EF4-FFF2-40B4-BE49-F238E27FC236}">
                  <a16:creationId xmlns:a16="http://schemas.microsoft.com/office/drawing/2014/main" id="{2B950477-BF16-4603-91C0-8D776A337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0941" y="736600"/>
              <a:ext cx="1743076" cy="1343026"/>
            </a:xfrm>
            <a:custGeom>
              <a:avLst/>
              <a:gdLst>
                <a:gd name="T0" fmla="*/ 1098 w 1098"/>
                <a:gd name="T1" fmla="*/ 0 h 846"/>
                <a:gd name="T2" fmla="*/ 1068 w 1098"/>
                <a:gd name="T3" fmla="*/ 0 h 846"/>
                <a:gd name="T4" fmla="*/ 0 w 1098"/>
                <a:gd name="T5" fmla="*/ 831 h 846"/>
                <a:gd name="T6" fmla="*/ 12 w 1098"/>
                <a:gd name="T7" fmla="*/ 846 h 846"/>
                <a:gd name="T8" fmla="*/ 1098 w 1098"/>
                <a:gd name="T9" fmla="*/ 0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846">
                  <a:moveTo>
                    <a:pt x="1098" y="0"/>
                  </a:moveTo>
                  <a:lnTo>
                    <a:pt x="1068" y="0"/>
                  </a:lnTo>
                  <a:lnTo>
                    <a:pt x="0" y="831"/>
                  </a:lnTo>
                  <a:lnTo>
                    <a:pt x="12" y="846"/>
                  </a:lnTo>
                  <a:lnTo>
                    <a:pt x="109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71">
              <a:extLst>
                <a:ext uri="{FF2B5EF4-FFF2-40B4-BE49-F238E27FC236}">
                  <a16:creationId xmlns:a16="http://schemas.microsoft.com/office/drawing/2014/main" id="{0D1825D0-BD3E-49AD-83AA-FF7C5DC65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2704" y="736600"/>
              <a:ext cx="1958977" cy="1512888"/>
            </a:xfrm>
            <a:custGeom>
              <a:avLst/>
              <a:gdLst>
                <a:gd name="T0" fmla="*/ 1234 w 1234"/>
                <a:gd name="T1" fmla="*/ 0 h 953"/>
                <a:gd name="T2" fmla="*/ 1202 w 1234"/>
                <a:gd name="T3" fmla="*/ 0 h 953"/>
                <a:gd name="T4" fmla="*/ 0 w 1234"/>
                <a:gd name="T5" fmla="*/ 938 h 953"/>
                <a:gd name="T6" fmla="*/ 12 w 1234"/>
                <a:gd name="T7" fmla="*/ 953 h 953"/>
                <a:gd name="T8" fmla="*/ 1234 w 1234"/>
                <a:gd name="T9" fmla="*/ 0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4" h="953">
                  <a:moveTo>
                    <a:pt x="1234" y="0"/>
                  </a:moveTo>
                  <a:lnTo>
                    <a:pt x="1202" y="0"/>
                  </a:lnTo>
                  <a:lnTo>
                    <a:pt x="0" y="938"/>
                  </a:lnTo>
                  <a:lnTo>
                    <a:pt x="12" y="953"/>
                  </a:lnTo>
                  <a:lnTo>
                    <a:pt x="12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72">
              <a:extLst>
                <a:ext uri="{FF2B5EF4-FFF2-40B4-BE49-F238E27FC236}">
                  <a16:creationId xmlns:a16="http://schemas.microsoft.com/office/drawing/2014/main" id="{810D904E-D6A8-43A5-B5A8-E015191C4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2704" y="736600"/>
              <a:ext cx="1958977" cy="1512888"/>
            </a:xfrm>
            <a:custGeom>
              <a:avLst/>
              <a:gdLst>
                <a:gd name="T0" fmla="*/ 1234 w 1234"/>
                <a:gd name="T1" fmla="*/ 0 h 953"/>
                <a:gd name="T2" fmla="*/ 1202 w 1234"/>
                <a:gd name="T3" fmla="*/ 0 h 953"/>
                <a:gd name="T4" fmla="*/ 0 w 1234"/>
                <a:gd name="T5" fmla="*/ 938 h 953"/>
                <a:gd name="T6" fmla="*/ 12 w 1234"/>
                <a:gd name="T7" fmla="*/ 953 h 953"/>
                <a:gd name="T8" fmla="*/ 1234 w 1234"/>
                <a:gd name="T9" fmla="*/ 0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4" h="953">
                  <a:moveTo>
                    <a:pt x="1234" y="0"/>
                  </a:moveTo>
                  <a:lnTo>
                    <a:pt x="1202" y="0"/>
                  </a:lnTo>
                  <a:lnTo>
                    <a:pt x="0" y="938"/>
                  </a:lnTo>
                  <a:lnTo>
                    <a:pt x="12" y="953"/>
                  </a:lnTo>
                  <a:lnTo>
                    <a:pt x="12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73">
              <a:extLst>
                <a:ext uri="{FF2B5EF4-FFF2-40B4-BE49-F238E27FC236}">
                  <a16:creationId xmlns:a16="http://schemas.microsoft.com/office/drawing/2014/main" id="{52992B2A-9990-4848-B714-C93AA1C0B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4628" y="736600"/>
              <a:ext cx="119063" cy="77788"/>
            </a:xfrm>
            <a:custGeom>
              <a:avLst/>
              <a:gdLst>
                <a:gd name="T0" fmla="*/ 75 w 75"/>
                <a:gd name="T1" fmla="*/ 0 h 49"/>
                <a:gd name="T2" fmla="*/ 45 w 75"/>
                <a:gd name="T3" fmla="*/ 0 h 49"/>
                <a:gd name="T4" fmla="*/ 0 w 75"/>
                <a:gd name="T5" fmla="*/ 34 h 49"/>
                <a:gd name="T6" fmla="*/ 11 w 75"/>
                <a:gd name="T7" fmla="*/ 49 h 49"/>
                <a:gd name="T8" fmla="*/ 75 w 7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9">
                  <a:moveTo>
                    <a:pt x="75" y="0"/>
                  </a:moveTo>
                  <a:lnTo>
                    <a:pt x="45" y="0"/>
                  </a:lnTo>
                  <a:lnTo>
                    <a:pt x="0" y="34"/>
                  </a:lnTo>
                  <a:lnTo>
                    <a:pt x="11" y="49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Freeform 74">
              <a:extLst>
                <a:ext uri="{FF2B5EF4-FFF2-40B4-BE49-F238E27FC236}">
                  <a16:creationId xmlns:a16="http://schemas.microsoft.com/office/drawing/2014/main" id="{0FCB44FA-22AD-4384-A6B2-E3A1BF195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4628" y="736600"/>
              <a:ext cx="119063" cy="77788"/>
            </a:xfrm>
            <a:custGeom>
              <a:avLst/>
              <a:gdLst>
                <a:gd name="T0" fmla="*/ 75 w 75"/>
                <a:gd name="T1" fmla="*/ 0 h 49"/>
                <a:gd name="T2" fmla="*/ 45 w 75"/>
                <a:gd name="T3" fmla="*/ 0 h 49"/>
                <a:gd name="T4" fmla="*/ 0 w 75"/>
                <a:gd name="T5" fmla="*/ 34 h 49"/>
                <a:gd name="T6" fmla="*/ 11 w 75"/>
                <a:gd name="T7" fmla="*/ 49 h 49"/>
                <a:gd name="T8" fmla="*/ 75 w 7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9">
                  <a:moveTo>
                    <a:pt x="75" y="0"/>
                  </a:moveTo>
                  <a:lnTo>
                    <a:pt x="45" y="0"/>
                  </a:lnTo>
                  <a:lnTo>
                    <a:pt x="0" y="34"/>
                  </a:lnTo>
                  <a:lnTo>
                    <a:pt x="11" y="49"/>
                  </a:lnTo>
                  <a:lnTo>
                    <a:pt x="7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Freeform 75">
              <a:extLst>
                <a:ext uri="{FF2B5EF4-FFF2-40B4-BE49-F238E27FC236}">
                  <a16:creationId xmlns:a16="http://schemas.microsoft.com/office/drawing/2014/main" id="{B84A9D4C-1F15-4F12-9942-ED88D4C1C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4978" y="736600"/>
              <a:ext cx="552450" cy="415925"/>
            </a:xfrm>
            <a:custGeom>
              <a:avLst/>
              <a:gdLst>
                <a:gd name="T0" fmla="*/ 348 w 348"/>
                <a:gd name="T1" fmla="*/ 0 h 262"/>
                <a:gd name="T2" fmla="*/ 318 w 348"/>
                <a:gd name="T3" fmla="*/ 0 h 262"/>
                <a:gd name="T4" fmla="*/ 0 w 348"/>
                <a:gd name="T5" fmla="*/ 247 h 262"/>
                <a:gd name="T6" fmla="*/ 12 w 348"/>
                <a:gd name="T7" fmla="*/ 262 h 262"/>
                <a:gd name="T8" fmla="*/ 348 w 348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62">
                  <a:moveTo>
                    <a:pt x="348" y="0"/>
                  </a:moveTo>
                  <a:lnTo>
                    <a:pt x="318" y="0"/>
                  </a:lnTo>
                  <a:lnTo>
                    <a:pt x="0" y="247"/>
                  </a:lnTo>
                  <a:lnTo>
                    <a:pt x="12" y="262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Freeform 76">
              <a:extLst>
                <a:ext uri="{FF2B5EF4-FFF2-40B4-BE49-F238E27FC236}">
                  <a16:creationId xmlns:a16="http://schemas.microsoft.com/office/drawing/2014/main" id="{37FA514E-BA8A-434F-A894-6273C91BE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44978" y="736600"/>
              <a:ext cx="552450" cy="415925"/>
            </a:xfrm>
            <a:custGeom>
              <a:avLst/>
              <a:gdLst>
                <a:gd name="T0" fmla="*/ 348 w 348"/>
                <a:gd name="T1" fmla="*/ 0 h 262"/>
                <a:gd name="T2" fmla="*/ 318 w 348"/>
                <a:gd name="T3" fmla="*/ 0 h 262"/>
                <a:gd name="T4" fmla="*/ 0 w 348"/>
                <a:gd name="T5" fmla="*/ 247 h 262"/>
                <a:gd name="T6" fmla="*/ 12 w 348"/>
                <a:gd name="T7" fmla="*/ 262 h 262"/>
                <a:gd name="T8" fmla="*/ 348 w 348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62">
                  <a:moveTo>
                    <a:pt x="348" y="0"/>
                  </a:moveTo>
                  <a:lnTo>
                    <a:pt x="318" y="0"/>
                  </a:lnTo>
                  <a:lnTo>
                    <a:pt x="0" y="247"/>
                  </a:lnTo>
                  <a:lnTo>
                    <a:pt x="12" y="262"/>
                  </a:lnTo>
                  <a:lnTo>
                    <a:pt x="34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Freeform 77">
              <a:extLst>
                <a:ext uri="{FF2B5EF4-FFF2-40B4-BE49-F238E27FC236}">
                  <a16:creationId xmlns:a16="http://schemas.microsoft.com/office/drawing/2014/main" id="{E5A2F5D5-31A3-4D46-9288-BC299195B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9715" y="736600"/>
              <a:ext cx="228600" cy="163513"/>
            </a:xfrm>
            <a:custGeom>
              <a:avLst/>
              <a:gdLst>
                <a:gd name="T0" fmla="*/ 144 w 144"/>
                <a:gd name="T1" fmla="*/ 0 h 103"/>
                <a:gd name="T2" fmla="*/ 114 w 144"/>
                <a:gd name="T3" fmla="*/ 0 h 103"/>
                <a:gd name="T4" fmla="*/ 0 w 144"/>
                <a:gd name="T5" fmla="*/ 88 h 103"/>
                <a:gd name="T6" fmla="*/ 12 w 144"/>
                <a:gd name="T7" fmla="*/ 103 h 103"/>
                <a:gd name="T8" fmla="*/ 144 w 144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3">
                  <a:moveTo>
                    <a:pt x="144" y="0"/>
                  </a:moveTo>
                  <a:lnTo>
                    <a:pt x="114" y="0"/>
                  </a:lnTo>
                  <a:lnTo>
                    <a:pt x="0" y="88"/>
                  </a:lnTo>
                  <a:lnTo>
                    <a:pt x="12" y="103"/>
                  </a:ln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5" name="Freeform 78">
              <a:extLst>
                <a:ext uri="{FF2B5EF4-FFF2-40B4-BE49-F238E27FC236}">
                  <a16:creationId xmlns:a16="http://schemas.microsoft.com/office/drawing/2014/main" id="{72B04792-49B6-4892-B603-404FACF17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9715" y="736600"/>
              <a:ext cx="228600" cy="163513"/>
            </a:xfrm>
            <a:custGeom>
              <a:avLst/>
              <a:gdLst>
                <a:gd name="T0" fmla="*/ 144 w 144"/>
                <a:gd name="T1" fmla="*/ 0 h 103"/>
                <a:gd name="T2" fmla="*/ 114 w 144"/>
                <a:gd name="T3" fmla="*/ 0 h 103"/>
                <a:gd name="T4" fmla="*/ 0 w 144"/>
                <a:gd name="T5" fmla="*/ 88 h 103"/>
                <a:gd name="T6" fmla="*/ 12 w 144"/>
                <a:gd name="T7" fmla="*/ 103 h 103"/>
                <a:gd name="T8" fmla="*/ 144 w 144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03">
                  <a:moveTo>
                    <a:pt x="144" y="0"/>
                  </a:moveTo>
                  <a:lnTo>
                    <a:pt x="114" y="0"/>
                  </a:lnTo>
                  <a:lnTo>
                    <a:pt x="0" y="88"/>
                  </a:lnTo>
                  <a:lnTo>
                    <a:pt x="12" y="103"/>
                  </a:lnTo>
                  <a:lnTo>
                    <a:pt x="14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6" name="Freeform 79">
              <a:extLst>
                <a:ext uri="{FF2B5EF4-FFF2-40B4-BE49-F238E27FC236}">
                  <a16:creationId xmlns:a16="http://schemas.microsoft.com/office/drawing/2014/main" id="{191AAB55-F146-48E1-B3AE-1775275CF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9245" y="2781301"/>
              <a:ext cx="457200" cy="341313"/>
            </a:xfrm>
            <a:custGeom>
              <a:avLst/>
              <a:gdLst>
                <a:gd name="T0" fmla="*/ 276 w 288"/>
                <a:gd name="T1" fmla="*/ 0 h 215"/>
                <a:gd name="T2" fmla="*/ 0 w 288"/>
                <a:gd name="T3" fmla="*/ 215 h 215"/>
                <a:gd name="T4" fmla="*/ 30 w 288"/>
                <a:gd name="T5" fmla="*/ 215 h 215"/>
                <a:gd name="T6" fmla="*/ 288 w 288"/>
                <a:gd name="T7" fmla="*/ 14 h 215"/>
                <a:gd name="T8" fmla="*/ 276 w 288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15">
                  <a:moveTo>
                    <a:pt x="276" y="0"/>
                  </a:moveTo>
                  <a:lnTo>
                    <a:pt x="0" y="215"/>
                  </a:lnTo>
                  <a:lnTo>
                    <a:pt x="30" y="215"/>
                  </a:lnTo>
                  <a:lnTo>
                    <a:pt x="288" y="14"/>
                  </a:lnTo>
                  <a:lnTo>
                    <a:pt x="2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7" name="Freeform 80">
              <a:extLst>
                <a:ext uri="{FF2B5EF4-FFF2-40B4-BE49-F238E27FC236}">
                  <a16:creationId xmlns:a16="http://schemas.microsoft.com/office/drawing/2014/main" id="{75EF3BAA-D1A3-4F72-80D8-E44951051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9245" y="2781301"/>
              <a:ext cx="457200" cy="341313"/>
            </a:xfrm>
            <a:custGeom>
              <a:avLst/>
              <a:gdLst>
                <a:gd name="T0" fmla="*/ 276 w 288"/>
                <a:gd name="T1" fmla="*/ 0 h 215"/>
                <a:gd name="T2" fmla="*/ 0 w 288"/>
                <a:gd name="T3" fmla="*/ 215 h 215"/>
                <a:gd name="T4" fmla="*/ 30 w 288"/>
                <a:gd name="T5" fmla="*/ 215 h 215"/>
                <a:gd name="T6" fmla="*/ 288 w 288"/>
                <a:gd name="T7" fmla="*/ 14 h 215"/>
                <a:gd name="T8" fmla="*/ 276 w 288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15">
                  <a:moveTo>
                    <a:pt x="276" y="0"/>
                  </a:moveTo>
                  <a:lnTo>
                    <a:pt x="0" y="215"/>
                  </a:lnTo>
                  <a:lnTo>
                    <a:pt x="30" y="215"/>
                  </a:lnTo>
                  <a:lnTo>
                    <a:pt x="288" y="14"/>
                  </a:lnTo>
                  <a:lnTo>
                    <a:pt x="27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8" name="Freeform 81">
              <a:extLst>
                <a:ext uri="{FF2B5EF4-FFF2-40B4-BE49-F238E27FC236}">
                  <a16:creationId xmlns:a16="http://schemas.microsoft.com/office/drawing/2014/main" id="{5CF3877A-000B-4F38-91CA-2EE0D5579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75153" y="736600"/>
              <a:ext cx="769938" cy="584200"/>
            </a:xfrm>
            <a:custGeom>
              <a:avLst/>
              <a:gdLst>
                <a:gd name="T0" fmla="*/ 485 w 485"/>
                <a:gd name="T1" fmla="*/ 0 h 368"/>
                <a:gd name="T2" fmla="*/ 455 w 485"/>
                <a:gd name="T3" fmla="*/ 0 h 368"/>
                <a:gd name="T4" fmla="*/ 0 w 485"/>
                <a:gd name="T5" fmla="*/ 353 h 368"/>
                <a:gd name="T6" fmla="*/ 12 w 485"/>
                <a:gd name="T7" fmla="*/ 368 h 368"/>
                <a:gd name="T8" fmla="*/ 485 w 485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368">
                  <a:moveTo>
                    <a:pt x="485" y="0"/>
                  </a:moveTo>
                  <a:lnTo>
                    <a:pt x="455" y="0"/>
                  </a:lnTo>
                  <a:lnTo>
                    <a:pt x="0" y="353"/>
                  </a:lnTo>
                  <a:lnTo>
                    <a:pt x="12" y="368"/>
                  </a:lnTo>
                  <a:lnTo>
                    <a:pt x="4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9" name="Freeform 82">
              <a:extLst>
                <a:ext uri="{FF2B5EF4-FFF2-40B4-BE49-F238E27FC236}">
                  <a16:creationId xmlns:a16="http://schemas.microsoft.com/office/drawing/2014/main" id="{B0550D62-1839-416B-81A0-2AFACEAA0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75153" y="736600"/>
              <a:ext cx="769938" cy="584200"/>
            </a:xfrm>
            <a:custGeom>
              <a:avLst/>
              <a:gdLst>
                <a:gd name="T0" fmla="*/ 485 w 485"/>
                <a:gd name="T1" fmla="*/ 0 h 368"/>
                <a:gd name="T2" fmla="*/ 455 w 485"/>
                <a:gd name="T3" fmla="*/ 0 h 368"/>
                <a:gd name="T4" fmla="*/ 0 w 485"/>
                <a:gd name="T5" fmla="*/ 353 h 368"/>
                <a:gd name="T6" fmla="*/ 12 w 485"/>
                <a:gd name="T7" fmla="*/ 368 h 368"/>
                <a:gd name="T8" fmla="*/ 485 w 485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368">
                  <a:moveTo>
                    <a:pt x="485" y="0"/>
                  </a:moveTo>
                  <a:lnTo>
                    <a:pt x="455" y="0"/>
                  </a:lnTo>
                  <a:lnTo>
                    <a:pt x="0" y="353"/>
                  </a:lnTo>
                  <a:lnTo>
                    <a:pt x="12" y="368"/>
                  </a:lnTo>
                  <a:lnTo>
                    <a:pt x="4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" name="Freeform 83">
              <a:extLst>
                <a:ext uri="{FF2B5EF4-FFF2-40B4-BE49-F238E27FC236}">
                  <a16:creationId xmlns:a16="http://schemas.microsoft.com/office/drawing/2014/main" id="{9BB76CFE-C4D6-47CF-B048-0E8375C48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1653" y="736600"/>
              <a:ext cx="658813" cy="498475"/>
            </a:xfrm>
            <a:custGeom>
              <a:avLst/>
              <a:gdLst>
                <a:gd name="T0" fmla="*/ 415 w 415"/>
                <a:gd name="T1" fmla="*/ 0 h 314"/>
                <a:gd name="T2" fmla="*/ 385 w 415"/>
                <a:gd name="T3" fmla="*/ 0 h 314"/>
                <a:gd name="T4" fmla="*/ 0 w 415"/>
                <a:gd name="T5" fmla="*/ 299 h 314"/>
                <a:gd name="T6" fmla="*/ 10 w 415"/>
                <a:gd name="T7" fmla="*/ 314 h 314"/>
                <a:gd name="T8" fmla="*/ 415 w 4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14">
                  <a:moveTo>
                    <a:pt x="415" y="0"/>
                  </a:moveTo>
                  <a:lnTo>
                    <a:pt x="385" y="0"/>
                  </a:lnTo>
                  <a:lnTo>
                    <a:pt x="0" y="299"/>
                  </a:lnTo>
                  <a:lnTo>
                    <a:pt x="10" y="314"/>
                  </a:lnTo>
                  <a:lnTo>
                    <a:pt x="4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1" name="Freeform 84">
              <a:extLst>
                <a:ext uri="{FF2B5EF4-FFF2-40B4-BE49-F238E27FC236}">
                  <a16:creationId xmlns:a16="http://schemas.microsoft.com/office/drawing/2014/main" id="{F22E0C5D-BF13-4275-9A4F-32AB0B4E6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1653" y="736600"/>
              <a:ext cx="658813" cy="498475"/>
            </a:xfrm>
            <a:custGeom>
              <a:avLst/>
              <a:gdLst>
                <a:gd name="T0" fmla="*/ 415 w 415"/>
                <a:gd name="T1" fmla="*/ 0 h 314"/>
                <a:gd name="T2" fmla="*/ 385 w 415"/>
                <a:gd name="T3" fmla="*/ 0 h 314"/>
                <a:gd name="T4" fmla="*/ 0 w 415"/>
                <a:gd name="T5" fmla="*/ 299 h 314"/>
                <a:gd name="T6" fmla="*/ 10 w 415"/>
                <a:gd name="T7" fmla="*/ 314 h 314"/>
                <a:gd name="T8" fmla="*/ 415 w 415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14">
                  <a:moveTo>
                    <a:pt x="415" y="0"/>
                  </a:moveTo>
                  <a:lnTo>
                    <a:pt x="385" y="0"/>
                  </a:lnTo>
                  <a:lnTo>
                    <a:pt x="0" y="299"/>
                  </a:lnTo>
                  <a:lnTo>
                    <a:pt x="10" y="314"/>
                  </a:lnTo>
                  <a:lnTo>
                    <a:pt x="4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2" name="Freeform 85">
              <a:extLst>
                <a:ext uri="{FF2B5EF4-FFF2-40B4-BE49-F238E27FC236}">
                  <a16:creationId xmlns:a16="http://schemas.microsoft.com/office/drawing/2014/main" id="{C0F801AE-9A1D-480A-96E1-B175BD75D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9891" y="736600"/>
              <a:ext cx="442913" cy="330200"/>
            </a:xfrm>
            <a:custGeom>
              <a:avLst/>
              <a:gdLst>
                <a:gd name="T0" fmla="*/ 279 w 279"/>
                <a:gd name="T1" fmla="*/ 0 h 208"/>
                <a:gd name="T2" fmla="*/ 249 w 279"/>
                <a:gd name="T3" fmla="*/ 0 h 208"/>
                <a:gd name="T4" fmla="*/ 0 w 279"/>
                <a:gd name="T5" fmla="*/ 194 h 208"/>
                <a:gd name="T6" fmla="*/ 11 w 279"/>
                <a:gd name="T7" fmla="*/ 208 h 208"/>
                <a:gd name="T8" fmla="*/ 279 w 279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08">
                  <a:moveTo>
                    <a:pt x="279" y="0"/>
                  </a:moveTo>
                  <a:lnTo>
                    <a:pt x="249" y="0"/>
                  </a:lnTo>
                  <a:lnTo>
                    <a:pt x="0" y="194"/>
                  </a:lnTo>
                  <a:lnTo>
                    <a:pt x="11" y="208"/>
                  </a:lnTo>
                  <a:lnTo>
                    <a:pt x="2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3" name="Freeform 86">
              <a:extLst>
                <a:ext uri="{FF2B5EF4-FFF2-40B4-BE49-F238E27FC236}">
                  <a16:creationId xmlns:a16="http://schemas.microsoft.com/office/drawing/2014/main" id="{CB75E0F1-AE06-4A36-9405-D9B5253D3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79891" y="736600"/>
              <a:ext cx="442913" cy="330200"/>
            </a:xfrm>
            <a:custGeom>
              <a:avLst/>
              <a:gdLst>
                <a:gd name="T0" fmla="*/ 279 w 279"/>
                <a:gd name="T1" fmla="*/ 0 h 208"/>
                <a:gd name="T2" fmla="*/ 249 w 279"/>
                <a:gd name="T3" fmla="*/ 0 h 208"/>
                <a:gd name="T4" fmla="*/ 0 w 279"/>
                <a:gd name="T5" fmla="*/ 194 h 208"/>
                <a:gd name="T6" fmla="*/ 11 w 279"/>
                <a:gd name="T7" fmla="*/ 208 h 208"/>
                <a:gd name="T8" fmla="*/ 279 w 279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208">
                  <a:moveTo>
                    <a:pt x="279" y="0"/>
                  </a:moveTo>
                  <a:lnTo>
                    <a:pt x="249" y="0"/>
                  </a:lnTo>
                  <a:lnTo>
                    <a:pt x="0" y="194"/>
                  </a:lnTo>
                  <a:lnTo>
                    <a:pt x="11" y="208"/>
                  </a:lnTo>
                  <a:lnTo>
                    <a:pt x="27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4" name="Freeform 87">
              <a:extLst>
                <a:ext uri="{FF2B5EF4-FFF2-40B4-BE49-F238E27FC236}">
                  <a16:creationId xmlns:a16="http://schemas.microsoft.com/office/drawing/2014/main" id="{64E217A2-79E3-4CA5-84B9-F3BD385DCE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3216" y="736600"/>
              <a:ext cx="338138" cy="246063"/>
            </a:xfrm>
            <a:custGeom>
              <a:avLst/>
              <a:gdLst>
                <a:gd name="T0" fmla="*/ 213 w 213"/>
                <a:gd name="T1" fmla="*/ 0 h 155"/>
                <a:gd name="T2" fmla="*/ 183 w 213"/>
                <a:gd name="T3" fmla="*/ 0 h 155"/>
                <a:gd name="T4" fmla="*/ 0 w 213"/>
                <a:gd name="T5" fmla="*/ 140 h 155"/>
                <a:gd name="T6" fmla="*/ 12 w 213"/>
                <a:gd name="T7" fmla="*/ 155 h 155"/>
                <a:gd name="T8" fmla="*/ 213 w 213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55">
                  <a:moveTo>
                    <a:pt x="213" y="0"/>
                  </a:moveTo>
                  <a:lnTo>
                    <a:pt x="183" y="0"/>
                  </a:lnTo>
                  <a:lnTo>
                    <a:pt x="0" y="140"/>
                  </a:lnTo>
                  <a:lnTo>
                    <a:pt x="12" y="155"/>
                  </a:lnTo>
                  <a:lnTo>
                    <a:pt x="2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5" name="Freeform 88">
              <a:extLst>
                <a:ext uri="{FF2B5EF4-FFF2-40B4-BE49-F238E27FC236}">
                  <a16:creationId xmlns:a16="http://schemas.microsoft.com/office/drawing/2014/main" id="{07053A74-B61D-453B-B46E-98C11EC03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3216" y="736600"/>
              <a:ext cx="338138" cy="246063"/>
            </a:xfrm>
            <a:custGeom>
              <a:avLst/>
              <a:gdLst>
                <a:gd name="T0" fmla="*/ 213 w 213"/>
                <a:gd name="T1" fmla="*/ 0 h 155"/>
                <a:gd name="T2" fmla="*/ 183 w 213"/>
                <a:gd name="T3" fmla="*/ 0 h 155"/>
                <a:gd name="T4" fmla="*/ 0 w 213"/>
                <a:gd name="T5" fmla="*/ 140 h 155"/>
                <a:gd name="T6" fmla="*/ 12 w 213"/>
                <a:gd name="T7" fmla="*/ 155 h 155"/>
                <a:gd name="T8" fmla="*/ 213 w 213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155">
                  <a:moveTo>
                    <a:pt x="213" y="0"/>
                  </a:moveTo>
                  <a:lnTo>
                    <a:pt x="183" y="0"/>
                  </a:lnTo>
                  <a:lnTo>
                    <a:pt x="0" y="140"/>
                  </a:lnTo>
                  <a:lnTo>
                    <a:pt x="12" y="155"/>
                  </a:lnTo>
                  <a:lnTo>
                    <a:pt x="21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6" name="Freeform 89">
              <a:extLst>
                <a:ext uri="{FF2B5EF4-FFF2-40B4-BE49-F238E27FC236}">
                  <a16:creationId xmlns:a16="http://schemas.microsoft.com/office/drawing/2014/main" id="{5A26ABA9-812C-48C7-9662-FCF400A25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6916" y="736600"/>
              <a:ext cx="982663" cy="754063"/>
            </a:xfrm>
            <a:custGeom>
              <a:avLst/>
              <a:gdLst>
                <a:gd name="T0" fmla="*/ 619 w 619"/>
                <a:gd name="T1" fmla="*/ 0 h 475"/>
                <a:gd name="T2" fmla="*/ 589 w 619"/>
                <a:gd name="T3" fmla="*/ 0 h 475"/>
                <a:gd name="T4" fmla="*/ 0 w 619"/>
                <a:gd name="T5" fmla="*/ 460 h 475"/>
                <a:gd name="T6" fmla="*/ 10 w 619"/>
                <a:gd name="T7" fmla="*/ 475 h 475"/>
                <a:gd name="T8" fmla="*/ 619 w 619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475">
                  <a:moveTo>
                    <a:pt x="619" y="0"/>
                  </a:moveTo>
                  <a:lnTo>
                    <a:pt x="589" y="0"/>
                  </a:lnTo>
                  <a:lnTo>
                    <a:pt x="0" y="460"/>
                  </a:lnTo>
                  <a:lnTo>
                    <a:pt x="10" y="475"/>
                  </a:lnTo>
                  <a:lnTo>
                    <a:pt x="6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7" name="Freeform 90">
              <a:extLst>
                <a:ext uri="{FF2B5EF4-FFF2-40B4-BE49-F238E27FC236}">
                  <a16:creationId xmlns:a16="http://schemas.microsoft.com/office/drawing/2014/main" id="{632B00EC-5DD9-4260-98B8-651EE8BBDB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6916" y="736600"/>
              <a:ext cx="982663" cy="754063"/>
            </a:xfrm>
            <a:custGeom>
              <a:avLst/>
              <a:gdLst>
                <a:gd name="T0" fmla="*/ 619 w 619"/>
                <a:gd name="T1" fmla="*/ 0 h 475"/>
                <a:gd name="T2" fmla="*/ 589 w 619"/>
                <a:gd name="T3" fmla="*/ 0 h 475"/>
                <a:gd name="T4" fmla="*/ 0 w 619"/>
                <a:gd name="T5" fmla="*/ 460 h 475"/>
                <a:gd name="T6" fmla="*/ 10 w 619"/>
                <a:gd name="T7" fmla="*/ 475 h 475"/>
                <a:gd name="T8" fmla="*/ 619 w 619"/>
                <a:gd name="T9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475">
                  <a:moveTo>
                    <a:pt x="619" y="0"/>
                  </a:moveTo>
                  <a:lnTo>
                    <a:pt x="589" y="0"/>
                  </a:lnTo>
                  <a:lnTo>
                    <a:pt x="0" y="460"/>
                  </a:lnTo>
                  <a:lnTo>
                    <a:pt x="10" y="475"/>
                  </a:lnTo>
                  <a:lnTo>
                    <a:pt x="6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8" name="Freeform 91">
              <a:extLst>
                <a:ext uri="{FF2B5EF4-FFF2-40B4-BE49-F238E27FC236}">
                  <a16:creationId xmlns:a16="http://schemas.microsoft.com/office/drawing/2014/main" id="{3D1B15AC-4BDB-4B4A-887A-AE90DC7AD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0241" y="736600"/>
              <a:ext cx="877888" cy="668338"/>
            </a:xfrm>
            <a:custGeom>
              <a:avLst/>
              <a:gdLst>
                <a:gd name="T0" fmla="*/ 553 w 553"/>
                <a:gd name="T1" fmla="*/ 0 h 421"/>
                <a:gd name="T2" fmla="*/ 523 w 553"/>
                <a:gd name="T3" fmla="*/ 0 h 421"/>
                <a:gd name="T4" fmla="*/ 0 w 553"/>
                <a:gd name="T5" fmla="*/ 406 h 421"/>
                <a:gd name="T6" fmla="*/ 12 w 553"/>
                <a:gd name="T7" fmla="*/ 421 h 421"/>
                <a:gd name="T8" fmla="*/ 553 w 553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421">
                  <a:moveTo>
                    <a:pt x="553" y="0"/>
                  </a:moveTo>
                  <a:lnTo>
                    <a:pt x="523" y="0"/>
                  </a:lnTo>
                  <a:lnTo>
                    <a:pt x="0" y="406"/>
                  </a:lnTo>
                  <a:lnTo>
                    <a:pt x="12" y="421"/>
                  </a:lnTo>
                  <a:lnTo>
                    <a:pt x="5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9" name="Freeform 92">
              <a:extLst>
                <a:ext uri="{FF2B5EF4-FFF2-40B4-BE49-F238E27FC236}">
                  <a16:creationId xmlns:a16="http://schemas.microsoft.com/office/drawing/2014/main" id="{08B6C0D1-2B77-4B9B-89CD-1805377A9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0241" y="736600"/>
              <a:ext cx="877888" cy="668338"/>
            </a:xfrm>
            <a:custGeom>
              <a:avLst/>
              <a:gdLst>
                <a:gd name="T0" fmla="*/ 553 w 553"/>
                <a:gd name="T1" fmla="*/ 0 h 421"/>
                <a:gd name="T2" fmla="*/ 523 w 553"/>
                <a:gd name="T3" fmla="*/ 0 h 421"/>
                <a:gd name="T4" fmla="*/ 0 w 553"/>
                <a:gd name="T5" fmla="*/ 406 h 421"/>
                <a:gd name="T6" fmla="*/ 12 w 553"/>
                <a:gd name="T7" fmla="*/ 421 h 421"/>
                <a:gd name="T8" fmla="*/ 553 w 553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421">
                  <a:moveTo>
                    <a:pt x="553" y="0"/>
                  </a:moveTo>
                  <a:lnTo>
                    <a:pt x="523" y="0"/>
                  </a:lnTo>
                  <a:lnTo>
                    <a:pt x="0" y="406"/>
                  </a:lnTo>
                  <a:lnTo>
                    <a:pt x="12" y="421"/>
                  </a:lnTo>
                  <a:lnTo>
                    <a:pt x="5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0" name="Freeform 93">
              <a:extLst>
                <a:ext uri="{FF2B5EF4-FFF2-40B4-BE49-F238E27FC236}">
                  <a16:creationId xmlns:a16="http://schemas.microsoft.com/office/drawing/2014/main" id="{F50D3A8F-D82B-4C15-8406-4403241F9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1019" y="2274888"/>
              <a:ext cx="1104901" cy="847725"/>
            </a:xfrm>
            <a:custGeom>
              <a:avLst/>
              <a:gdLst>
                <a:gd name="T0" fmla="*/ 684 w 696"/>
                <a:gd name="T1" fmla="*/ 0 h 534"/>
                <a:gd name="T2" fmla="*/ 0 w 696"/>
                <a:gd name="T3" fmla="*/ 534 h 534"/>
                <a:gd name="T4" fmla="*/ 30 w 696"/>
                <a:gd name="T5" fmla="*/ 534 h 534"/>
                <a:gd name="T6" fmla="*/ 696 w 696"/>
                <a:gd name="T7" fmla="*/ 15 h 534"/>
                <a:gd name="T8" fmla="*/ 684 w 696"/>
                <a:gd name="T9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534">
                  <a:moveTo>
                    <a:pt x="684" y="0"/>
                  </a:moveTo>
                  <a:lnTo>
                    <a:pt x="0" y="534"/>
                  </a:lnTo>
                  <a:lnTo>
                    <a:pt x="30" y="534"/>
                  </a:lnTo>
                  <a:lnTo>
                    <a:pt x="696" y="15"/>
                  </a:lnTo>
                  <a:lnTo>
                    <a:pt x="6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1" name="Freeform 94">
              <a:extLst>
                <a:ext uri="{FF2B5EF4-FFF2-40B4-BE49-F238E27FC236}">
                  <a16:creationId xmlns:a16="http://schemas.microsoft.com/office/drawing/2014/main" id="{C0688D7F-6431-4523-A983-707E95DC2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01019" y="2274888"/>
              <a:ext cx="1104901" cy="847725"/>
            </a:xfrm>
            <a:custGeom>
              <a:avLst/>
              <a:gdLst>
                <a:gd name="T0" fmla="*/ 684 w 696"/>
                <a:gd name="T1" fmla="*/ 0 h 534"/>
                <a:gd name="T2" fmla="*/ 0 w 696"/>
                <a:gd name="T3" fmla="*/ 534 h 534"/>
                <a:gd name="T4" fmla="*/ 30 w 696"/>
                <a:gd name="T5" fmla="*/ 534 h 534"/>
                <a:gd name="T6" fmla="*/ 696 w 696"/>
                <a:gd name="T7" fmla="*/ 15 h 534"/>
                <a:gd name="T8" fmla="*/ 684 w 696"/>
                <a:gd name="T9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534">
                  <a:moveTo>
                    <a:pt x="684" y="0"/>
                  </a:moveTo>
                  <a:lnTo>
                    <a:pt x="0" y="534"/>
                  </a:lnTo>
                  <a:lnTo>
                    <a:pt x="30" y="534"/>
                  </a:lnTo>
                  <a:lnTo>
                    <a:pt x="696" y="15"/>
                  </a:lnTo>
                  <a:lnTo>
                    <a:pt x="68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2" name="Freeform 95">
              <a:extLst>
                <a:ext uri="{FF2B5EF4-FFF2-40B4-BE49-F238E27FC236}">
                  <a16:creationId xmlns:a16="http://schemas.microsoft.com/office/drawing/2014/main" id="{7AAF31A4-45FB-4F60-96C3-E6174D465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2469" y="2359026"/>
              <a:ext cx="998538" cy="763588"/>
            </a:xfrm>
            <a:custGeom>
              <a:avLst/>
              <a:gdLst>
                <a:gd name="T0" fmla="*/ 617 w 629"/>
                <a:gd name="T1" fmla="*/ 0 h 481"/>
                <a:gd name="T2" fmla="*/ 0 w 629"/>
                <a:gd name="T3" fmla="*/ 481 h 481"/>
                <a:gd name="T4" fmla="*/ 30 w 629"/>
                <a:gd name="T5" fmla="*/ 481 h 481"/>
                <a:gd name="T6" fmla="*/ 629 w 629"/>
                <a:gd name="T7" fmla="*/ 15 h 481"/>
                <a:gd name="T8" fmla="*/ 617 w 629"/>
                <a:gd name="T9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9" h="481">
                  <a:moveTo>
                    <a:pt x="617" y="0"/>
                  </a:moveTo>
                  <a:lnTo>
                    <a:pt x="0" y="481"/>
                  </a:lnTo>
                  <a:lnTo>
                    <a:pt x="30" y="481"/>
                  </a:lnTo>
                  <a:lnTo>
                    <a:pt x="629" y="15"/>
                  </a:lnTo>
                  <a:lnTo>
                    <a:pt x="6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3" name="Freeform 96">
              <a:extLst>
                <a:ext uri="{FF2B5EF4-FFF2-40B4-BE49-F238E27FC236}">
                  <a16:creationId xmlns:a16="http://schemas.microsoft.com/office/drawing/2014/main" id="{93BC2426-4D79-4A75-B329-629ABF2F0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72469" y="2359026"/>
              <a:ext cx="998538" cy="763588"/>
            </a:xfrm>
            <a:custGeom>
              <a:avLst/>
              <a:gdLst>
                <a:gd name="T0" fmla="*/ 617 w 629"/>
                <a:gd name="T1" fmla="*/ 0 h 481"/>
                <a:gd name="T2" fmla="*/ 0 w 629"/>
                <a:gd name="T3" fmla="*/ 481 h 481"/>
                <a:gd name="T4" fmla="*/ 30 w 629"/>
                <a:gd name="T5" fmla="*/ 481 h 481"/>
                <a:gd name="T6" fmla="*/ 629 w 629"/>
                <a:gd name="T7" fmla="*/ 15 h 481"/>
                <a:gd name="T8" fmla="*/ 617 w 629"/>
                <a:gd name="T9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9" h="481">
                  <a:moveTo>
                    <a:pt x="617" y="0"/>
                  </a:moveTo>
                  <a:lnTo>
                    <a:pt x="0" y="481"/>
                  </a:lnTo>
                  <a:lnTo>
                    <a:pt x="30" y="481"/>
                  </a:lnTo>
                  <a:lnTo>
                    <a:pt x="629" y="15"/>
                  </a:lnTo>
                  <a:lnTo>
                    <a:pt x="6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4" name="Freeform 97">
              <a:extLst>
                <a:ext uri="{FF2B5EF4-FFF2-40B4-BE49-F238E27FC236}">
                  <a16:creationId xmlns:a16="http://schemas.microsoft.com/office/drawing/2014/main" id="{42E094AA-C6BA-479C-9365-B3F86F65C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83229" y="757238"/>
              <a:ext cx="2549527" cy="1995488"/>
            </a:xfrm>
            <a:custGeom>
              <a:avLst/>
              <a:gdLst>
                <a:gd name="T0" fmla="*/ 1594 w 1606"/>
                <a:gd name="T1" fmla="*/ 0 h 1257"/>
                <a:gd name="T2" fmla="*/ 0 w 1606"/>
                <a:gd name="T3" fmla="*/ 1244 h 1257"/>
                <a:gd name="T4" fmla="*/ 12 w 1606"/>
                <a:gd name="T5" fmla="*/ 1257 h 1257"/>
                <a:gd name="T6" fmla="*/ 1606 w 1606"/>
                <a:gd name="T7" fmla="*/ 15 h 1257"/>
                <a:gd name="T8" fmla="*/ 1594 w 1606"/>
                <a:gd name="T9" fmla="*/ 0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6" h="1257">
                  <a:moveTo>
                    <a:pt x="1594" y="0"/>
                  </a:moveTo>
                  <a:lnTo>
                    <a:pt x="0" y="1244"/>
                  </a:lnTo>
                  <a:lnTo>
                    <a:pt x="12" y="1257"/>
                  </a:lnTo>
                  <a:lnTo>
                    <a:pt x="1606" y="15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Freeform 98">
              <a:extLst>
                <a:ext uri="{FF2B5EF4-FFF2-40B4-BE49-F238E27FC236}">
                  <a16:creationId xmlns:a16="http://schemas.microsoft.com/office/drawing/2014/main" id="{E4ED6870-18CB-4DED-8825-A4E211902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83229" y="757238"/>
              <a:ext cx="2549527" cy="1995488"/>
            </a:xfrm>
            <a:custGeom>
              <a:avLst/>
              <a:gdLst>
                <a:gd name="T0" fmla="*/ 1594 w 1606"/>
                <a:gd name="T1" fmla="*/ 0 h 1257"/>
                <a:gd name="T2" fmla="*/ 0 w 1606"/>
                <a:gd name="T3" fmla="*/ 1244 h 1257"/>
                <a:gd name="T4" fmla="*/ 12 w 1606"/>
                <a:gd name="T5" fmla="*/ 1257 h 1257"/>
                <a:gd name="T6" fmla="*/ 1606 w 1606"/>
                <a:gd name="T7" fmla="*/ 15 h 1257"/>
                <a:gd name="T8" fmla="*/ 1594 w 1606"/>
                <a:gd name="T9" fmla="*/ 0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6" h="1257">
                  <a:moveTo>
                    <a:pt x="1594" y="0"/>
                  </a:moveTo>
                  <a:lnTo>
                    <a:pt x="0" y="1244"/>
                  </a:lnTo>
                  <a:lnTo>
                    <a:pt x="12" y="1257"/>
                  </a:lnTo>
                  <a:lnTo>
                    <a:pt x="1606" y="15"/>
                  </a:lnTo>
                  <a:lnTo>
                    <a:pt x="15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6" name="Freeform 99">
              <a:extLst>
                <a:ext uri="{FF2B5EF4-FFF2-40B4-BE49-F238E27FC236}">
                  <a16:creationId xmlns:a16="http://schemas.microsoft.com/office/drawing/2014/main" id="{CBBCA84C-336C-4EF9-9926-AADCBF77A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27981" y="2189163"/>
              <a:ext cx="1211263" cy="933450"/>
            </a:xfrm>
            <a:custGeom>
              <a:avLst/>
              <a:gdLst>
                <a:gd name="T0" fmla="*/ 753 w 763"/>
                <a:gd name="T1" fmla="*/ 0 h 588"/>
                <a:gd name="T2" fmla="*/ 0 w 763"/>
                <a:gd name="T3" fmla="*/ 588 h 588"/>
                <a:gd name="T4" fmla="*/ 30 w 763"/>
                <a:gd name="T5" fmla="*/ 588 h 588"/>
                <a:gd name="T6" fmla="*/ 763 w 763"/>
                <a:gd name="T7" fmla="*/ 15 h 588"/>
                <a:gd name="T8" fmla="*/ 753 w 763"/>
                <a:gd name="T9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3" h="588">
                  <a:moveTo>
                    <a:pt x="753" y="0"/>
                  </a:moveTo>
                  <a:lnTo>
                    <a:pt x="0" y="588"/>
                  </a:lnTo>
                  <a:lnTo>
                    <a:pt x="30" y="588"/>
                  </a:lnTo>
                  <a:lnTo>
                    <a:pt x="763" y="15"/>
                  </a:lnTo>
                  <a:lnTo>
                    <a:pt x="7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7" name="Freeform 100">
              <a:extLst>
                <a:ext uri="{FF2B5EF4-FFF2-40B4-BE49-F238E27FC236}">
                  <a16:creationId xmlns:a16="http://schemas.microsoft.com/office/drawing/2014/main" id="{F2A54CE5-554B-4143-AE38-43CD7B3352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27981" y="2189163"/>
              <a:ext cx="1211263" cy="933450"/>
            </a:xfrm>
            <a:custGeom>
              <a:avLst/>
              <a:gdLst>
                <a:gd name="T0" fmla="*/ 753 w 763"/>
                <a:gd name="T1" fmla="*/ 0 h 588"/>
                <a:gd name="T2" fmla="*/ 0 w 763"/>
                <a:gd name="T3" fmla="*/ 588 h 588"/>
                <a:gd name="T4" fmla="*/ 30 w 763"/>
                <a:gd name="T5" fmla="*/ 588 h 588"/>
                <a:gd name="T6" fmla="*/ 763 w 763"/>
                <a:gd name="T7" fmla="*/ 15 h 588"/>
                <a:gd name="T8" fmla="*/ 753 w 763"/>
                <a:gd name="T9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3" h="588">
                  <a:moveTo>
                    <a:pt x="753" y="0"/>
                  </a:moveTo>
                  <a:lnTo>
                    <a:pt x="0" y="588"/>
                  </a:lnTo>
                  <a:lnTo>
                    <a:pt x="30" y="588"/>
                  </a:lnTo>
                  <a:lnTo>
                    <a:pt x="763" y="15"/>
                  </a:lnTo>
                  <a:lnTo>
                    <a:pt x="7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8" name="Freeform 101">
              <a:extLst>
                <a:ext uri="{FF2B5EF4-FFF2-40B4-BE49-F238E27FC236}">
                  <a16:creationId xmlns:a16="http://schemas.microsoft.com/office/drawing/2014/main" id="{55F3FFEB-A7DD-495E-B492-1F9F32220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9904" y="839788"/>
              <a:ext cx="2546352" cy="1998663"/>
            </a:xfrm>
            <a:custGeom>
              <a:avLst/>
              <a:gdLst>
                <a:gd name="T0" fmla="*/ 1594 w 1604"/>
                <a:gd name="T1" fmla="*/ 0 h 1259"/>
                <a:gd name="T2" fmla="*/ 0 w 1604"/>
                <a:gd name="T3" fmla="*/ 1244 h 1259"/>
                <a:gd name="T4" fmla="*/ 10 w 1604"/>
                <a:gd name="T5" fmla="*/ 1259 h 1259"/>
                <a:gd name="T6" fmla="*/ 1604 w 1604"/>
                <a:gd name="T7" fmla="*/ 15 h 1259"/>
                <a:gd name="T8" fmla="*/ 1594 w 1604"/>
                <a:gd name="T9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4" h="1259">
                  <a:moveTo>
                    <a:pt x="1594" y="0"/>
                  </a:moveTo>
                  <a:lnTo>
                    <a:pt x="0" y="1244"/>
                  </a:lnTo>
                  <a:lnTo>
                    <a:pt x="10" y="1259"/>
                  </a:lnTo>
                  <a:lnTo>
                    <a:pt x="1604" y="15"/>
                  </a:lnTo>
                  <a:lnTo>
                    <a:pt x="1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9" name="Freeform 102">
              <a:extLst>
                <a:ext uri="{FF2B5EF4-FFF2-40B4-BE49-F238E27FC236}">
                  <a16:creationId xmlns:a16="http://schemas.microsoft.com/office/drawing/2014/main" id="{F6CD590A-2BFD-4A55-9AFD-AD2F25805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9904" y="839788"/>
              <a:ext cx="2546352" cy="1998663"/>
            </a:xfrm>
            <a:custGeom>
              <a:avLst/>
              <a:gdLst>
                <a:gd name="T0" fmla="*/ 1594 w 1604"/>
                <a:gd name="T1" fmla="*/ 0 h 1259"/>
                <a:gd name="T2" fmla="*/ 0 w 1604"/>
                <a:gd name="T3" fmla="*/ 1244 h 1259"/>
                <a:gd name="T4" fmla="*/ 10 w 1604"/>
                <a:gd name="T5" fmla="*/ 1259 h 1259"/>
                <a:gd name="T6" fmla="*/ 1604 w 1604"/>
                <a:gd name="T7" fmla="*/ 15 h 1259"/>
                <a:gd name="T8" fmla="*/ 1594 w 1604"/>
                <a:gd name="T9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4" h="1259">
                  <a:moveTo>
                    <a:pt x="1594" y="0"/>
                  </a:moveTo>
                  <a:lnTo>
                    <a:pt x="0" y="1244"/>
                  </a:lnTo>
                  <a:lnTo>
                    <a:pt x="10" y="1259"/>
                  </a:lnTo>
                  <a:lnTo>
                    <a:pt x="1604" y="15"/>
                  </a:lnTo>
                  <a:lnTo>
                    <a:pt x="15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" name="Freeform 103">
              <a:extLst>
                <a:ext uri="{FF2B5EF4-FFF2-40B4-BE49-F238E27FC236}">
                  <a16:creationId xmlns:a16="http://schemas.microsoft.com/office/drawing/2014/main" id="{4F4FD624-F3A8-4AED-926D-85DE03986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94757" y="2613026"/>
              <a:ext cx="671513" cy="509588"/>
            </a:xfrm>
            <a:custGeom>
              <a:avLst/>
              <a:gdLst>
                <a:gd name="T0" fmla="*/ 412 w 423"/>
                <a:gd name="T1" fmla="*/ 0 h 321"/>
                <a:gd name="T2" fmla="*/ 0 w 423"/>
                <a:gd name="T3" fmla="*/ 321 h 321"/>
                <a:gd name="T4" fmla="*/ 30 w 423"/>
                <a:gd name="T5" fmla="*/ 321 h 321"/>
                <a:gd name="T6" fmla="*/ 423 w 423"/>
                <a:gd name="T7" fmla="*/ 13 h 321"/>
                <a:gd name="T8" fmla="*/ 412 w 423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321">
                  <a:moveTo>
                    <a:pt x="412" y="0"/>
                  </a:moveTo>
                  <a:lnTo>
                    <a:pt x="0" y="321"/>
                  </a:lnTo>
                  <a:lnTo>
                    <a:pt x="30" y="321"/>
                  </a:lnTo>
                  <a:lnTo>
                    <a:pt x="423" y="13"/>
                  </a:lnTo>
                  <a:lnTo>
                    <a:pt x="4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1" name="Freeform 104">
              <a:extLst>
                <a:ext uri="{FF2B5EF4-FFF2-40B4-BE49-F238E27FC236}">
                  <a16:creationId xmlns:a16="http://schemas.microsoft.com/office/drawing/2014/main" id="{DC246A5A-1D0E-451F-8C38-8132BFC3D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94757" y="2613026"/>
              <a:ext cx="671513" cy="509588"/>
            </a:xfrm>
            <a:custGeom>
              <a:avLst/>
              <a:gdLst>
                <a:gd name="T0" fmla="*/ 412 w 423"/>
                <a:gd name="T1" fmla="*/ 0 h 321"/>
                <a:gd name="T2" fmla="*/ 0 w 423"/>
                <a:gd name="T3" fmla="*/ 321 h 321"/>
                <a:gd name="T4" fmla="*/ 30 w 423"/>
                <a:gd name="T5" fmla="*/ 321 h 321"/>
                <a:gd name="T6" fmla="*/ 423 w 423"/>
                <a:gd name="T7" fmla="*/ 13 h 321"/>
                <a:gd name="T8" fmla="*/ 412 w 423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321">
                  <a:moveTo>
                    <a:pt x="412" y="0"/>
                  </a:moveTo>
                  <a:lnTo>
                    <a:pt x="0" y="321"/>
                  </a:lnTo>
                  <a:lnTo>
                    <a:pt x="30" y="321"/>
                  </a:lnTo>
                  <a:lnTo>
                    <a:pt x="423" y="13"/>
                  </a:lnTo>
                  <a:lnTo>
                    <a:pt x="4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" name="Freeform 105">
              <a:extLst>
                <a:ext uri="{FF2B5EF4-FFF2-40B4-BE49-F238E27FC236}">
                  <a16:creationId xmlns:a16="http://schemas.microsoft.com/office/drawing/2014/main" id="{6B90EA48-3085-486D-AA91-3B74CA61F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66207" y="2695576"/>
              <a:ext cx="563563" cy="427038"/>
            </a:xfrm>
            <a:custGeom>
              <a:avLst/>
              <a:gdLst>
                <a:gd name="T0" fmla="*/ 345 w 355"/>
                <a:gd name="T1" fmla="*/ 0 h 269"/>
                <a:gd name="T2" fmla="*/ 0 w 355"/>
                <a:gd name="T3" fmla="*/ 269 h 269"/>
                <a:gd name="T4" fmla="*/ 30 w 355"/>
                <a:gd name="T5" fmla="*/ 269 h 269"/>
                <a:gd name="T6" fmla="*/ 355 w 355"/>
                <a:gd name="T7" fmla="*/ 15 h 269"/>
                <a:gd name="T8" fmla="*/ 345 w 35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269">
                  <a:moveTo>
                    <a:pt x="345" y="0"/>
                  </a:moveTo>
                  <a:lnTo>
                    <a:pt x="0" y="269"/>
                  </a:lnTo>
                  <a:lnTo>
                    <a:pt x="30" y="269"/>
                  </a:lnTo>
                  <a:lnTo>
                    <a:pt x="355" y="15"/>
                  </a:lnTo>
                  <a:lnTo>
                    <a:pt x="3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3" name="Freeform 106">
              <a:extLst>
                <a:ext uri="{FF2B5EF4-FFF2-40B4-BE49-F238E27FC236}">
                  <a16:creationId xmlns:a16="http://schemas.microsoft.com/office/drawing/2014/main" id="{D0B6F5D9-5349-422C-A787-97B95AD42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66207" y="2695576"/>
              <a:ext cx="563563" cy="427038"/>
            </a:xfrm>
            <a:custGeom>
              <a:avLst/>
              <a:gdLst>
                <a:gd name="T0" fmla="*/ 345 w 355"/>
                <a:gd name="T1" fmla="*/ 0 h 269"/>
                <a:gd name="T2" fmla="*/ 0 w 355"/>
                <a:gd name="T3" fmla="*/ 269 h 269"/>
                <a:gd name="T4" fmla="*/ 30 w 355"/>
                <a:gd name="T5" fmla="*/ 269 h 269"/>
                <a:gd name="T6" fmla="*/ 355 w 355"/>
                <a:gd name="T7" fmla="*/ 15 h 269"/>
                <a:gd name="T8" fmla="*/ 345 w 35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269">
                  <a:moveTo>
                    <a:pt x="345" y="0"/>
                  </a:moveTo>
                  <a:lnTo>
                    <a:pt x="0" y="269"/>
                  </a:lnTo>
                  <a:lnTo>
                    <a:pt x="30" y="269"/>
                  </a:lnTo>
                  <a:lnTo>
                    <a:pt x="355" y="15"/>
                  </a:lnTo>
                  <a:lnTo>
                    <a:pt x="34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4" name="Freeform 107">
              <a:extLst>
                <a:ext uri="{FF2B5EF4-FFF2-40B4-BE49-F238E27FC236}">
                  <a16:creationId xmlns:a16="http://schemas.microsoft.com/office/drawing/2014/main" id="{A25A642F-CEA8-4C4B-96A0-016D59AF9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47094" y="2444751"/>
              <a:ext cx="887413" cy="677863"/>
            </a:xfrm>
            <a:custGeom>
              <a:avLst/>
              <a:gdLst>
                <a:gd name="T0" fmla="*/ 549 w 559"/>
                <a:gd name="T1" fmla="*/ 0 h 427"/>
                <a:gd name="T2" fmla="*/ 0 w 559"/>
                <a:gd name="T3" fmla="*/ 427 h 427"/>
                <a:gd name="T4" fmla="*/ 30 w 559"/>
                <a:gd name="T5" fmla="*/ 427 h 427"/>
                <a:gd name="T6" fmla="*/ 559 w 559"/>
                <a:gd name="T7" fmla="*/ 15 h 427"/>
                <a:gd name="T8" fmla="*/ 549 w 559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" h="427">
                  <a:moveTo>
                    <a:pt x="549" y="0"/>
                  </a:moveTo>
                  <a:lnTo>
                    <a:pt x="0" y="427"/>
                  </a:lnTo>
                  <a:lnTo>
                    <a:pt x="30" y="427"/>
                  </a:lnTo>
                  <a:lnTo>
                    <a:pt x="559" y="15"/>
                  </a:lnTo>
                  <a:lnTo>
                    <a:pt x="5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5" name="Freeform 108">
              <a:extLst>
                <a:ext uri="{FF2B5EF4-FFF2-40B4-BE49-F238E27FC236}">
                  <a16:creationId xmlns:a16="http://schemas.microsoft.com/office/drawing/2014/main" id="{2FAEAE19-8CCF-4600-B820-C0A74332A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47094" y="2444751"/>
              <a:ext cx="887413" cy="677863"/>
            </a:xfrm>
            <a:custGeom>
              <a:avLst/>
              <a:gdLst>
                <a:gd name="T0" fmla="*/ 549 w 559"/>
                <a:gd name="T1" fmla="*/ 0 h 427"/>
                <a:gd name="T2" fmla="*/ 0 w 559"/>
                <a:gd name="T3" fmla="*/ 427 h 427"/>
                <a:gd name="T4" fmla="*/ 30 w 559"/>
                <a:gd name="T5" fmla="*/ 427 h 427"/>
                <a:gd name="T6" fmla="*/ 559 w 559"/>
                <a:gd name="T7" fmla="*/ 15 h 427"/>
                <a:gd name="T8" fmla="*/ 549 w 559"/>
                <a:gd name="T9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" h="427">
                  <a:moveTo>
                    <a:pt x="549" y="0"/>
                  </a:moveTo>
                  <a:lnTo>
                    <a:pt x="0" y="427"/>
                  </a:lnTo>
                  <a:lnTo>
                    <a:pt x="30" y="427"/>
                  </a:lnTo>
                  <a:lnTo>
                    <a:pt x="559" y="15"/>
                  </a:lnTo>
                  <a:lnTo>
                    <a:pt x="5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6" name="Freeform 109">
              <a:extLst>
                <a:ext uri="{FF2B5EF4-FFF2-40B4-BE49-F238E27FC236}">
                  <a16:creationId xmlns:a16="http://schemas.microsoft.com/office/drawing/2014/main" id="{79A07C8D-CF82-408E-B7E8-B0687EE0F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53356" y="2106613"/>
              <a:ext cx="1322389" cy="1016000"/>
            </a:xfrm>
            <a:custGeom>
              <a:avLst/>
              <a:gdLst>
                <a:gd name="T0" fmla="*/ 821 w 833"/>
                <a:gd name="T1" fmla="*/ 0 h 640"/>
                <a:gd name="T2" fmla="*/ 0 w 833"/>
                <a:gd name="T3" fmla="*/ 640 h 640"/>
                <a:gd name="T4" fmla="*/ 30 w 833"/>
                <a:gd name="T5" fmla="*/ 640 h 640"/>
                <a:gd name="T6" fmla="*/ 833 w 833"/>
                <a:gd name="T7" fmla="*/ 15 h 640"/>
                <a:gd name="T8" fmla="*/ 821 w 833"/>
                <a:gd name="T9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3" h="640">
                  <a:moveTo>
                    <a:pt x="821" y="0"/>
                  </a:moveTo>
                  <a:lnTo>
                    <a:pt x="0" y="640"/>
                  </a:lnTo>
                  <a:lnTo>
                    <a:pt x="30" y="640"/>
                  </a:lnTo>
                  <a:lnTo>
                    <a:pt x="833" y="15"/>
                  </a:lnTo>
                  <a:lnTo>
                    <a:pt x="8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7" name="Freeform 110">
              <a:extLst>
                <a:ext uri="{FF2B5EF4-FFF2-40B4-BE49-F238E27FC236}">
                  <a16:creationId xmlns:a16="http://schemas.microsoft.com/office/drawing/2014/main" id="{23EA4F39-3089-468D-9C84-225BAC1B9A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53356" y="2106613"/>
              <a:ext cx="1322389" cy="1016000"/>
            </a:xfrm>
            <a:custGeom>
              <a:avLst/>
              <a:gdLst>
                <a:gd name="T0" fmla="*/ 821 w 833"/>
                <a:gd name="T1" fmla="*/ 0 h 640"/>
                <a:gd name="T2" fmla="*/ 0 w 833"/>
                <a:gd name="T3" fmla="*/ 640 h 640"/>
                <a:gd name="T4" fmla="*/ 30 w 833"/>
                <a:gd name="T5" fmla="*/ 640 h 640"/>
                <a:gd name="T6" fmla="*/ 833 w 833"/>
                <a:gd name="T7" fmla="*/ 15 h 640"/>
                <a:gd name="T8" fmla="*/ 821 w 833"/>
                <a:gd name="T9" fmla="*/ 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3" h="640">
                  <a:moveTo>
                    <a:pt x="821" y="0"/>
                  </a:moveTo>
                  <a:lnTo>
                    <a:pt x="0" y="640"/>
                  </a:lnTo>
                  <a:lnTo>
                    <a:pt x="30" y="640"/>
                  </a:lnTo>
                  <a:lnTo>
                    <a:pt x="833" y="15"/>
                  </a:lnTo>
                  <a:lnTo>
                    <a:pt x="8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8" name="Freeform 111">
              <a:extLst>
                <a:ext uri="{FF2B5EF4-FFF2-40B4-BE49-F238E27FC236}">
                  <a16:creationId xmlns:a16="http://schemas.microsoft.com/office/drawing/2014/main" id="{391DC2CC-5BC3-4CBC-85F1-E584AE843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4243" y="1854200"/>
              <a:ext cx="1646239" cy="1268413"/>
            </a:xfrm>
            <a:custGeom>
              <a:avLst/>
              <a:gdLst>
                <a:gd name="T0" fmla="*/ 1025 w 1037"/>
                <a:gd name="T1" fmla="*/ 0 h 799"/>
                <a:gd name="T2" fmla="*/ 0 w 1037"/>
                <a:gd name="T3" fmla="*/ 799 h 799"/>
                <a:gd name="T4" fmla="*/ 30 w 1037"/>
                <a:gd name="T5" fmla="*/ 799 h 799"/>
                <a:gd name="T6" fmla="*/ 1037 w 1037"/>
                <a:gd name="T7" fmla="*/ 13 h 799"/>
                <a:gd name="T8" fmla="*/ 1025 w 1037"/>
                <a:gd name="T9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99">
                  <a:moveTo>
                    <a:pt x="1025" y="0"/>
                  </a:moveTo>
                  <a:lnTo>
                    <a:pt x="0" y="799"/>
                  </a:lnTo>
                  <a:lnTo>
                    <a:pt x="30" y="799"/>
                  </a:lnTo>
                  <a:lnTo>
                    <a:pt x="1037" y="13"/>
                  </a:lnTo>
                  <a:lnTo>
                    <a:pt x="10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9" name="Freeform 112">
              <a:extLst>
                <a:ext uri="{FF2B5EF4-FFF2-40B4-BE49-F238E27FC236}">
                  <a16:creationId xmlns:a16="http://schemas.microsoft.com/office/drawing/2014/main" id="{618EB52E-7FAE-4DAC-811B-5E907DB9B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4243" y="1854200"/>
              <a:ext cx="1646239" cy="1268413"/>
            </a:xfrm>
            <a:custGeom>
              <a:avLst/>
              <a:gdLst>
                <a:gd name="T0" fmla="*/ 1025 w 1037"/>
                <a:gd name="T1" fmla="*/ 0 h 799"/>
                <a:gd name="T2" fmla="*/ 0 w 1037"/>
                <a:gd name="T3" fmla="*/ 799 h 799"/>
                <a:gd name="T4" fmla="*/ 30 w 1037"/>
                <a:gd name="T5" fmla="*/ 799 h 799"/>
                <a:gd name="T6" fmla="*/ 1037 w 1037"/>
                <a:gd name="T7" fmla="*/ 13 h 799"/>
                <a:gd name="T8" fmla="*/ 1025 w 1037"/>
                <a:gd name="T9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99">
                  <a:moveTo>
                    <a:pt x="1025" y="0"/>
                  </a:moveTo>
                  <a:lnTo>
                    <a:pt x="0" y="799"/>
                  </a:lnTo>
                  <a:lnTo>
                    <a:pt x="30" y="799"/>
                  </a:lnTo>
                  <a:lnTo>
                    <a:pt x="1037" y="13"/>
                  </a:lnTo>
                  <a:lnTo>
                    <a:pt x="102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0" name="Freeform 113">
              <a:extLst>
                <a:ext uri="{FF2B5EF4-FFF2-40B4-BE49-F238E27FC236}">
                  <a16:creationId xmlns:a16="http://schemas.microsoft.com/office/drawing/2014/main" id="{8BC540F1-D316-4A22-B348-AF4B25028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1205" y="1768475"/>
              <a:ext cx="1752601" cy="1354138"/>
            </a:xfrm>
            <a:custGeom>
              <a:avLst/>
              <a:gdLst>
                <a:gd name="T0" fmla="*/ 1093 w 1104"/>
                <a:gd name="T1" fmla="*/ 0 h 853"/>
                <a:gd name="T2" fmla="*/ 0 w 1104"/>
                <a:gd name="T3" fmla="*/ 853 h 853"/>
                <a:gd name="T4" fmla="*/ 30 w 1104"/>
                <a:gd name="T5" fmla="*/ 853 h 853"/>
                <a:gd name="T6" fmla="*/ 1104 w 1104"/>
                <a:gd name="T7" fmla="*/ 15 h 853"/>
                <a:gd name="T8" fmla="*/ 1093 w 1104"/>
                <a:gd name="T9" fmla="*/ 0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4" h="853">
                  <a:moveTo>
                    <a:pt x="1093" y="0"/>
                  </a:moveTo>
                  <a:lnTo>
                    <a:pt x="0" y="853"/>
                  </a:lnTo>
                  <a:lnTo>
                    <a:pt x="30" y="853"/>
                  </a:lnTo>
                  <a:lnTo>
                    <a:pt x="1104" y="15"/>
                  </a:lnTo>
                  <a:lnTo>
                    <a:pt x="10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1" name="Freeform 114">
              <a:extLst>
                <a:ext uri="{FF2B5EF4-FFF2-40B4-BE49-F238E27FC236}">
                  <a16:creationId xmlns:a16="http://schemas.microsoft.com/office/drawing/2014/main" id="{F186DE14-08F6-4EC3-830D-A09C83C65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1205" y="1768475"/>
              <a:ext cx="1752601" cy="1354138"/>
            </a:xfrm>
            <a:custGeom>
              <a:avLst/>
              <a:gdLst>
                <a:gd name="T0" fmla="*/ 1093 w 1104"/>
                <a:gd name="T1" fmla="*/ 0 h 853"/>
                <a:gd name="T2" fmla="*/ 0 w 1104"/>
                <a:gd name="T3" fmla="*/ 853 h 853"/>
                <a:gd name="T4" fmla="*/ 30 w 1104"/>
                <a:gd name="T5" fmla="*/ 853 h 853"/>
                <a:gd name="T6" fmla="*/ 1104 w 1104"/>
                <a:gd name="T7" fmla="*/ 15 h 853"/>
                <a:gd name="T8" fmla="*/ 1093 w 1104"/>
                <a:gd name="T9" fmla="*/ 0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4" h="853">
                  <a:moveTo>
                    <a:pt x="1093" y="0"/>
                  </a:moveTo>
                  <a:lnTo>
                    <a:pt x="0" y="853"/>
                  </a:lnTo>
                  <a:lnTo>
                    <a:pt x="30" y="853"/>
                  </a:lnTo>
                  <a:lnTo>
                    <a:pt x="1104" y="15"/>
                  </a:lnTo>
                  <a:lnTo>
                    <a:pt x="109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2" name="Freeform 115">
              <a:extLst>
                <a:ext uri="{FF2B5EF4-FFF2-40B4-BE49-F238E27FC236}">
                  <a16:creationId xmlns:a16="http://schemas.microsoft.com/office/drawing/2014/main" id="{E67D5814-AC25-4D71-9E9F-FE27DBBCC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7967" y="736600"/>
              <a:ext cx="2282827" cy="1765301"/>
            </a:xfrm>
            <a:custGeom>
              <a:avLst/>
              <a:gdLst>
                <a:gd name="T0" fmla="*/ 1438 w 1438"/>
                <a:gd name="T1" fmla="*/ 0 h 1112"/>
                <a:gd name="T2" fmla="*/ 1408 w 1438"/>
                <a:gd name="T3" fmla="*/ 0 h 1112"/>
                <a:gd name="T4" fmla="*/ 0 w 1438"/>
                <a:gd name="T5" fmla="*/ 1097 h 1112"/>
                <a:gd name="T6" fmla="*/ 12 w 1438"/>
                <a:gd name="T7" fmla="*/ 1112 h 1112"/>
                <a:gd name="T8" fmla="*/ 1438 w 1438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1112">
                  <a:moveTo>
                    <a:pt x="1438" y="0"/>
                  </a:moveTo>
                  <a:lnTo>
                    <a:pt x="1408" y="0"/>
                  </a:lnTo>
                  <a:lnTo>
                    <a:pt x="0" y="1097"/>
                  </a:lnTo>
                  <a:lnTo>
                    <a:pt x="12" y="1112"/>
                  </a:lnTo>
                  <a:lnTo>
                    <a:pt x="14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3" name="Freeform 116">
              <a:extLst>
                <a:ext uri="{FF2B5EF4-FFF2-40B4-BE49-F238E27FC236}">
                  <a16:creationId xmlns:a16="http://schemas.microsoft.com/office/drawing/2014/main" id="{172F50AC-23B3-4D61-8D38-DEB34F6616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7967" y="736600"/>
              <a:ext cx="2282827" cy="1765301"/>
            </a:xfrm>
            <a:custGeom>
              <a:avLst/>
              <a:gdLst>
                <a:gd name="T0" fmla="*/ 1438 w 1438"/>
                <a:gd name="T1" fmla="*/ 0 h 1112"/>
                <a:gd name="T2" fmla="*/ 1408 w 1438"/>
                <a:gd name="T3" fmla="*/ 0 h 1112"/>
                <a:gd name="T4" fmla="*/ 0 w 1438"/>
                <a:gd name="T5" fmla="*/ 1097 h 1112"/>
                <a:gd name="T6" fmla="*/ 12 w 1438"/>
                <a:gd name="T7" fmla="*/ 1112 h 1112"/>
                <a:gd name="T8" fmla="*/ 1438 w 1438"/>
                <a:gd name="T9" fmla="*/ 0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8" h="1112">
                  <a:moveTo>
                    <a:pt x="1438" y="0"/>
                  </a:moveTo>
                  <a:lnTo>
                    <a:pt x="1408" y="0"/>
                  </a:lnTo>
                  <a:lnTo>
                    <a:pt x="0" y="1097"/>
                  </a:lnTo>
                  <a:lnTo>
                    <a:pt x="12" y="1112"/>
                  </a:lnTo>
                  <a:lnTo>
                    <a:pt x="143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4" name="Freeform 117">
              <a:extLst>
                <a:ext uri="{FF2B5EF4-FFF2-40B4-BE49-F238E27FC236}">
                  <a16:creationId xmlns:a16="http://schemas.microsoft.com/office/drawing/2014/main" id="{747E9385-3C5E-473C-AA62-935182753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54642" y="736600"/>
              <a:ext cx="2389189" cy="1847851"/>
            </a:xfrm>
            <a:custGeom>
              <a:avLst/>
              <a:gdLst>
                <a:gd name="T0" fmla="*/ 1505 w 1505"/>
                <a:gd name="T1" fmla="*/ 0 h 1164"/>
                <a:gd name="T2" fmla="*/ 1475 w 1505"/>
                <a:gd name="T3" fmla="*/ 0 h 1164"/>
                <a:gd name="T4" fmla="*/ 0 w 1505"/>
                <a:gd name="T5" fmla="*/ 1150 h 1164"/>
                <a:gd name="T6" fmla="*/ 10 w 1505"/>
                <a:gd name="T7" fmla="*/ 1164 h 1164"/>
                <a:gd name="T8" fmla="*/ 1505 w 1505"/>
                <a:gd name="T9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5" h="1164">
                  <a:moveTo>
                    <a:pt x="1505" y="0"/>
                  </a:moveTo>
                  <a:lnTo>
                    <a:pt x="1475" y="0"/>
                  </a:lnTo>
                  <a:lnTo>
                    <a:pt x="0" y="1150"/>
                  </a:lnTo>
                  <a:lnTo>
                    <a:pt x="10" y="1164"/>
                  </a:lnTo>
                  <a:lnTo>
                    <a:pt x="15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5" name="Freeform 118">
              <a:extLst>
                <a:ext uri="{FF2B5EF4-FFF2-40B4-BE49-F238E27FC236}">
                  <a16:creationId xmlns:a16="http://schemas.microsoft.com/office/drawing/2014/main" id="{34FC8AB9-44A5-4E38-A0F8-4D4B858FB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54642" y="736600"/>
              <a:ext cx="2389189" cy="1847851"/>
            </a:xfrm>
            <a:custGeom>
              <a:avLst/>
              <a:gdLst>
                <a:gd name="T0" fmla="*/ 1505 w 1505"/>
                <a:gd name="T1" fmla="*/ 0 h 1164"/>
                <a:gd name="T2" fmla="*/ 1475 w 1505"/>
                <a:gd name="T3" fmla="*/ 0 h 1164"/>
                <a:gd name="T4" fmla="*/ 0 w 1505"/>
                <a:gd name="T5" fmla="*/ 1150 h 1164"/>
                <a:gd name="T6" fmla="*/ 10 w 1505"/>
                <a:gd name="T7" fmla="*/ 1164 h 1164"/>
                <a:gd name="T8" fmla="*/ 1505 w 1505"/>
                <a:gd name="T9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5" h="1164">
                  <a:moveTo>
                    <a:pt x="1505" y="0"/>
                  </a:moveTo>
                  <a:lnTo>
                    <a:pt x="1475" y="0"/>
                  </a:lnTo>
                  <a:lnTo>
                    <a:pt x="0" y="1150"/>
                  </a:lnTo>
                  <a:lnTo>
                    <a:pt x="10" y="1164"/>
                  </a:lnTo>
                  <a:lnTo>
                    <a:pt x="150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6" name="Freeform 119">
              <a:extLst>
                <a:ext uri="{FF2B5EF4-FFF2-40B4-BE49-F238E27FC236}">
                  <a16:creationId xmlns:a16="http://schemas.microsoft.com/office/drawing/2014/main" id="{2A5E414D-F2A6-4001-A64D-4E753C99E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2879" y="736600"/>
              <a:ext cx="2173289" cy="1681163"/>
            </a:xfrm>
            <a:custGeom>
              <a:avLst/>
              <a:gdLst>
                <a:gd name="T0" fmla="*/ 1369 w 1369"/>
                <a:gd name="T1" fmla="*/ 0 h 1059"/>
                <a:gd name="T2" fmla="*/ 1339 w 1369"/>
                <a:gd name="T3" fmla="*/ 0 h 1059"/>
                <a:gd name="T4" fmla="*/ 0 w 1369"/>
                <a:gd name="T5" fmla="*/ 1044 h 1059"/>
                <a:gd name="T6" fmla="*/ 11 w 1369"/>
                <a:gd name="T7" fmla="*/ 1059 h 1059"/>
                <a:gd name="T8" fmla="*/ 1369 w 1369"/>
                <a:gd name="T9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9" h="1059">
                  <a:moveTo>
                    <a:pt x="1369" y="0"/>
                  </a:moveTo>
                  <a:lnTo>
                    <a:pt x="1339" y="0"/>
                  </a:lnTo>
                  <a:lnTo>
                    <a:pt x="0" y="1044"/>
                  </a:lnTo>
                  <a:lnTo>
                    <a:pt x="11" y="1059"/>
                  </a:lnTo>
                  <a:lnTo>
                    <a:pt x="13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7" name="Freeform 120">
              <a:extLst>
                <a:ext uri="{FF2B5EF4-FFF2-40B4-BE49-F238E27FC236}">
                  <a16:creationId xmlns:a16="http://schemas.microsoft.com/office/drawing/2014/main" id="{7215339B-7438-4E2E-A648-BD31F8482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22879" y="736600"/>
              <a:ext cx="2173289" cy="1681163"/>
            </a:xfrm>
            <a:custGeom>
              <a:avLst/>
              <a:gdLst>
                <a:gd name="T0" fmla="*/ 1369 w 1369"/>
                <a:gd name="T1" fmla="*/ 0 h 1059"/>
                <a:gd name="T2" fmla="*/ 1339 w 1369"/>
                <a:gd name="T3" fmla="*/ 0 h 1059"/>
                <a:gd name="T4" fmla="*/ 0 w 1369"/>
                <a:gd name="T5" fmla="*/ 1044 h 1059"/>
                <a:gd name="T6" fmla="*/ 11 w 1369"/>
                <a:gd name="T7" fmla="*/ 1059 h 1059"/>
                <a:gd name="T8" fmla="*/ 1369 w 1369"/>
                <a:gd name="T9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9" h="1059">
                  <a:moveTo>
                    <a:pt x="1369" y="0"/>
                  </a:moveTo>
                  <a:lnTo>
                    <a:pt x="1339" y="0"/>
                  </a:lnTo>
                  <a:lnTo>
                    <a:pt x="0" y="1044"/>
                  </a:lnTo>
                  <a:lnTo>
                    <a:pt x="11" y="1059"/>
                  </a:lnTo>
                  <a:lnTo>
                    <a:pt x="136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8" name="Freeform 121">
              <a:extLst>
                <a:ext uri="{FF2B5EF4-FFF2-40B4-BE49-F238E27FC236}">
                  <a16:creationId xmlns:a16="http://schemas.microsoft.com/office/drawing/2014/main" id="{FB2E6510-6C5C-4679-AA0B-17C60A3B1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56204" y="736600"/>
              <a:ext cx="2066927" cy="1595438"/>
            </a:xfrm>
            <a:custGeom>
              <a:avLst/>
              <a:gdLst>
                <a:gd name="T0" fmla="*/ 1302 w 1302"/>
                <a:gd name="T1" fmla="*/ 0 h 1005"/>
                <a:gd name="T2" fmla="*/ 1272 w 1302"/>
                <a:gd name="T3" fmla="*/ 0 h 1005"/>
                <a:gd name="T4" fmla="*/ 0 w 1302"/>
                <a:gd name="T5" fmla="*/ 990 h 1005"/>
                <a:gd name="T6" fmla="*/ 12 w 1302"/>
                <a:gd name="T7" fmla="*/ 1005 h 1005"/>
                <a:gd name="T8" fmla="*/ 1302 w 1302"/>
                <a:gd name="T9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1005">
                  <a:moveTo>
                    <a:pt x="1302" y="0"/>
                  </a:moveTo>
                  <a:lnTo>
                    <a:pt x="1272" y="0"/>
                  </a:lnTo>
                  <a:lnTo>
                    <a:pt x="0" y="990"/>
                  </a:lnTo>
                  <a:lnTo>
                    <a:pt x="12" y="1005"/>
                  </a:lnTo>
                  <a:lnTo>
                    <a:pt x="1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9" name="Freeform 122">
              <a:extLst>
                <a:ext uri="{FF2B5EF4-FFF2-40B4-BE49-F238E27FC236}">
                  <a16:creationId xmlns:a16="http://schemas.microsoft.com/office/drawing/2014/main" id="{4C6CF017-F1B4-4CD9-9B69-7275F20B1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56204" y="736600"/>
              <a:ext cx="2066927" cy="1595438"/>
            </a:xfrm>
            <a:custGeom>
              <a:avLst/>
              <a:gdLst>
                <a:gd name="T0" fmla="*/ 1302 w 1302"/>
                <a:gd name="T1" fmla="*/ 0 h 1005"/>
                <a:gd name="T2" fmla="*/ 1272 w 1302"/>
                <a:gd name="T3" fmla="*/ 0 h 1005"/>
                <a:gd name="T4" fmla="*/ 0 w 1302"/>
                <a:gd name="T5" fmla="*/ 990 h 1005"/>
                <a:gd name="T6" fmla="*/ 12 w 1302"/>
                <a:gd name="T7" fmla="*/ 1005 h 1005"/>
                <a:gd name="T8" fmla="*/ 1302 w 1302"/>
                <a:gd name="T9" fmla="*/ 0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1005">
                  <a:moveTo>
                    <a:pt x="1302" y="0"/>
                  </a:moveTo>
                  <a:lnTo>
                    <a:pt x="1272" y="0"/>
                  </a:lnTo>
                  <a:lnTo>
                    <a:pt x="0" y="990"/>
                  </a:lnTo>
                  <a:lnTo>
                    <a:pt x="12" y="1005"/>
                  </a:lnTo>
                  <a:lnTo>
                    <a:pt x="130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0" name="Freeform 123">
              <a:extLst>
                <a:ext uri="{FF2B5EF4-FFF2-40B4-BE49-F238E27FC236}">
                  <a16:creationId xmlns:a16="http://schemas.microsoft.com/office/drawing/2014/main" id="{8931E644-0FDD-4B45-BDBF-6A4E42592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0318" y="2022476"/>
              <a:ext cx="1428751" cy="1100138"/>
            </a:xfrm>
            <a:custGeom>
              <a:avLst/>
              <a:gdLst>
                <a:gd name="T0" fmla="*/ 889 w 900"/>
                <a:gd name="T1" fmla="*/ 0 h 693"/>
                <a:gd name="T2" fmla="*/ 0 w 900"/>
                <a:gd name="T3" fmla="*/ 693 h 693"/>
                <a:gd name="T4" fmla="*/ 30 w 900"/>
                <a:gd name="T5" fmla="*/ 693 h 693"/>
                <a:gd name="T6" fmla="*/ 900 w 900"/>
                <a:gd name="T7" fmla="*/ 14 h 693"/>
                <a:gd name="T8" fmla="*/ 889 w 900"/>
                <a:gd name="T9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0" h="693">
                  <a:moveTo>
                    <a:pt x="889" y="0"/>
                  </a:moveTo>
                  <a:lnTo>
                    <a:pt x="0" y="693"/>
                  </a:lnTo>
                  <a:lnTo>
                    <a:pt x="30" y="693"/>
                  </a:lnTo>
                  <a:lnTo>
                    <a:pt x="900" y="14"/>
                  </a:lnTo>
                  <a:lnTo>
                    <a:pt x="8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" name="Freeform 124">
              <a:extLst>
                <a:ext uri="{FF2B5EF4-FFF2-40B4-BE49-F238E27FC236}">
                  <a16:creationId xmlns:a16="http://schemas.microsoft.com/office/drawing/2014/main" id="{127FDFB9-817D-4D1E-8D4E-A4A632A8A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80318" y="2022476"/>
              <a:ext cx="1428751" cy="1100138"/>
            </a:xfrm>
            <a:custGeom>
              <a:avLst/>
              <a:gdLst>
                <a:gd name="T0" fmla="*/ 889 w 900"/>
                <a:gd name="T1" fmla="*/ 0 h 693"/>
                <a:gd name="T2" fmla="*/ 0 w 900"/>
                <a:gd name="T3" fmla="*/ 693 h 693"/>
                <a:gd name="T4" fmla="*/ 30 w 900"/>
                <a:gd name="T5" fmla="*/ 693 h 693"/>
                <a:gd name="T6" fmla="*/ 900 w 900"/>
                <a:gd name="T7" fmla="*/ 14 h 693"/>
                <a:gd name="T8" fmla="*/ 889 w 900"/>
                <a:gd name="T9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0" h="693">
                  <a:moveTo>
                    <a:pt x="889" y="0"/>
                  </a:moveTo>
                  <a:lnTo>
                    <a:pt x="0" y="693"/>
                  </a:lnTo>
                  <a:lnTo>
                    <a:pt x="30" y="693"/>
                  </a:lnTo>
                  <a:lnTo>
                    <a:pt x="900" y="14"/>
                  </a:lnTo>
                  <a:lnTo>
                    <a:pt x="88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2" name="Freeform 125">
              <a:extLst>
                <a:ext uri="{FF2B5EF4-FFF2-40B4-BE49-F238E27FC236}">
                  <a16:creationId xmlns:a16="http://schemas.microsoft.com/office/drawing/2014/main" id="{AE8F615C-85A7-4F48-A5F3-C47A38888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08868" y="1936751"/>
              <a:ext cx="1535114" cy="1185863"/>
            </a:xfrm>
            <a:custGeom>
              <a:avLst/>
              <a:gdLst>
                <a:gd name="T0" fmla="*/ 957 w 967"/>
                <a:gd name="T1" fmla="*/ 0 h 747"/>
                <a:gd name="T2" fmla="*/ 0 w 967"/>
                <a:gd name="T3" fmla="*/ 747 h 747"/>
                <a:gd name="T4" fmla="*/ 30 w 967"/>
                <a:gd name="T5" fmla="*/ 747 h 747"/>
                <a:gd name="T6" fmla="*/ 967 w 967"/>
                <a:gd name="T7" fmla="*/ 15 h 747"/>
                <a:gd name="T8" fmla="*/ 957 w 967"/>
                <a:gd name="T9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747">
                  <a:moveTo>
                    <a:pt x="957" y="0"/>
                  </a:moveTo>
                  <a:lnTo>
                    <a:pt x="0" y="747"/>
                  </a:lnTo>
                  <a:lnTo>
                    <a:pt x="30" y="747"/>
                  </a:lnTo>
                  <a:lnTo>
                    <a:pt x="967" y="15"/>
                  </a:lnTo>
                  <a:lnTo>
                    <a:pt x="9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3" name="Freeform 126">
              <a:extLst>
                <a:ext uri="{FF2B5EF4-FFF2-40B4-BE49-F238E27FC236}">
                  <a16:creationId xmlns:a16="http://schemas.microsoft.com/office/drawing/2014/main" id="{54DA1CB7-D8AC-4BE4-88CF-0C8D4A86D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08868" y="1936751"/>
              <a:ext cx="1535114" cy="1185863"/>
            </a:xfrm>
            <a:custGeom>
              <a:avLst/>
              <a:gdLst>
                <a:gd name="T0" fmla="*/ 957 w 967"/>
                <a:gd name="T1" fmla="*/ 0 h 747"/>
                <a:gd name="T2" fmla="*/ 0 w 967"/>
                <a:gd name="T3" fmla="*/ 747 h 747"/>
                <a:gd name="T4" fmla="*/ 30 w 967"/>
                <a:gd name="T5" fmla="*/ 747 h 747"/>
                <a:gd name="T6" fmla="*/ 967 w 967"/>
                <a:gd name="T7" fmla="*/ 15 h 747"/>
                <a:gd name="T8" fmla="*/ 957 w 967"/>
                <a:gd name="T9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747">
                  <a:moveTo>
                    <a:pt x="957" y="0"/>
                  </a:moveTo>
                  <a:lnTo>
                    <a:pt x="0" y="747"/>
                  </a:lnTo>
                  <a:lnTo>
                    <a:pt x="30" y="747"/>
                  </a:lnTo>
                  <a:lnTo>
                    <a:pt x="967" y="15"/>
                  </a:lnTo>
                  <a:lnTo>
                    <a:pt x="95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4" name="Freeform 127">
              <a:extLst>
                <a:ext uri="{FF2B5EF4-FFF2-40B4-BE49-F238E27FC236}">
                  <a16:creationId xmlns:a16="http://schemas.microsoft.com/office/drawing/2014/main" id="{2B276365-75BE-410B-B0EA-40A219AFD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18142" y="736600"/>
              <a:ext cx="2497140" cy="1933576"/>
            </a:xfrm>
            <a:custGeom>
              <a:avLst/>
              <a:gdLst>
                <a:gd name="T0" fmla="*/ 1573 w 1573"/>
                <a:gd name="T1" fmla="*/ 0 h 1218"/>
                <a:gd name="T2" fmla="*/ 1543 w 1573"/>
                <a:gd name="T3" fmla="*/ 0 h 1218"/>
                <a:gd name="T4" fmla="*/ 0 w 1573"/>
                <a:gd name="T5" fmla="*/ 1203 h 1218"/>
                <a:gd name="T6" fmla="*/ 12 w 1573"/>
                <a:gd name="T7" fmla="*/ 1218 h 1218"/>
                <a:gd name="T8" fmla="*/ 1573 w 1573"/>
                <a:gd name="T9" fmla="*/ 0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3" h="1218">
                  <a:moveTo>
                    <a:pt x="1573" y="0"/>
                  </a:moveTo>
                  <a:lnTo>
                    <a:pt x="1543" y="0"/>
                  </a:lnTo>
                  <a:lnTo>
                    <a:pt x="0" y="1203"/>
                  </a:lnTo>
                  <a:lnTo>
                    <a:pt x="12" y="1218"/>
                  </a:lnTo>
                  <a:lnTo>
                    <a:pt x="15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5" name="Freeform 128">
              <a:extLst>
                <a:ext uri="{FF2B5EF4-FFF2-40B4-BE49-F238E27FC236}">
                  <a16:creationId xmlns:a16="http://schemas.microsoft.com/office/drawing/2014/main" id="{E1D95FE3-443B-4895-BD47-2371A6350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18142" y="736600"/>
              <a:ext cx="2497140" cy="1933576"/>
            </a:xfrm>
            <a:custGeom>
              <a:avLst/>
              <a:gdLst>
                <a:gd name="T0" fmla="*/ 1573 w 1573"/>
                <a:gd name="T1" fmla="*/ 0 h 1218"/>
                <a:gd name="T2" fmla="*/ 1543 w 1573"/>
                <a:gd name="T3" fmla="*/ 0 h 1218"/>
                <a:gd name="T4" fmla="*/ 0 w 1573"/>
                <a:gd name="T5" fmla="*/ 1203 h 1218"/>
                <a:gd name="T6" fmla="*/ 12 w 1573"/>
                <a:gd name="T7" fmla="*/ 1218 h 1218"/>
                <a:gd name="T8" fmla="*/ 1573 w 1573"/>
                <a:gd name="T9" fmla="*/ 0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3" h="1218">
                  <a:moveTo>
                    <a:pt x="1573" y="0"/>
                  </a:moveTo>
                  <a:lnTo>
                    <a:pt x="1543" y="0"/>
                  </a:lnTo>
                  <a:lnTo>
                    <a:pt x="0" y="1203"/>
                  </a:lnTo>
                  <a:lnTo>
                    <a:pt x="12" y="1218"/>
                  </a:lnTo>
                  <a:lnTo>
                    <a:pt x="15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36" name="Freeform 11">
            <a:extLst>
              <a:ext uri="{FF2B5EF4-FFF2-40B4-BE49-F238E27FC236}">
                <a16:creationId xmlns:a16="http://schemas.microsoft.com/office/drawing/2014/main" id="{8448EE67-3E4B-431D-983E-AE54E376B532}"/>
              </a:ext>
            </a:extLst>
          </p:cNvPr>
          <p:cNvSpPr>
            <a:spLocks/>
          </p:cNvSpPr>
          <p:nvPr/>
        </p:nvSpPr>
        <p:spPr bwMode="auto">
          <a:xfrm>
            <a:off x="7307263" y="3754629"/>
            <a:ext cx="4360863" cy="3103371"/>
          </a:xfrm>
          <a:custGeom>
            <a:avLst/>
            <a:gdLst>
              <a:gd name="T0" fmla="*/ 1240 w 2747"/>
              <a:gd name="T1" fmla="*/ 0 h 1951"/>
              <a:gd name="T2" fmla="*/ 1240 w 2747"/>
              <a:gd name="T3" fmla="*/ 0 h 1951"/>
              <a:gd name="T4" fmla="*/ 2747 w 2747"/>
              <a:gd name="T5" fmla="*/ 1951 h 1951"/>
              <a:gd name="T6" fmla="*/ 191 w 2747"/>
              <a:gd name="T7" fmla="*/ 1951 h 1951"/>
              <a:gd name="T8" fmla="*/ 0 w 2747"/>
              <a:gd name="T9" fmla="*/ 1703 h 1951"/>
              <a:gd name="T10" fmla="*/ 1240 w 2747"/>
              <a:gd name="T11" fmla="*/ 2 h 1951"/>
              <a:gd name="T12" fmla="*/ 1240 w 2747"/>
              <a:gd name="T13" fmla="*/ 0 h 1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47" h="1951">
                <a:moveTo>
                  <a:pt x="1240" y="0"/>
                </a:moveTo>
                <a:lnTo>
                  <a:pt x="1240" y="0"/>
                </a:lnTo>
                <a:lnTo>
                  <a:pt x="2747" y="1951"/>
                </a:lnTo>
                <a:lnTo>
                  <a:pt x="191" y="1951"/>
                </a:lnTo>
                <a:lnTo>
                  <a:pt x="0" y="1703"/>
                </a:lnTo>
                <a:lnTo>
                  <a:pt x="1240" y="2"/>
                </a:lnTo>
                <a:lnTo>
                  <a:pt x="1240" y="0"/>
                </a:lnTo>
                <a:close/>
              </a:path>
            </a:pathLst>
          </a:custGeom>
          <a:gradFill>
            <a:gsLst>
              <a:gs pos="8000">
                <a:schemeClr val="accent2"/>
              </a:gs>
              <a:gs pos="100000">
                <a:schemeClr val="accent3">
                  <a:alpha val="87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37" name="Group 1336">
            <a:extLst>
              <a:ext uri="{FF2B5EF4-FFF2-40B4-BE49-F238E27FC236}">
                <a16:creationId xmlns:a16="http://schemas.microsoft.com/office/drawing/2014/main" id="{8ACF6D6C-A874-49E0-92DC-5A6B11516FF0}"/>
              </a:ext>
            </a:extLst>
          </p:cNvPr>
          <p:cNvGrpSpPr/>
          <p:nvPr/>
        </p:nvGrpSpPr>
        <p:grpSpPr>
          <a:xfrm>
            <a:off x="7340605" y="3788031"/>
            <a:ext cx="4284533" cy="3069969"/>
            <a:chOff x="32943800" y="1277937"/>
            <a:chExt cx="4327526" cy="3043238"/>
          </a:xfrm>
          <a:solidFill>
            <a:schemeClr val="tx1">
              <a:alpha val="5000"/>
            </a:schemeClr>
          </a:solidFill>
        </p:grpSpPr>
        <p:sp>
          <p:nvSpPr>
            <p:cNvPr id="1338" name="Freeform 1384">
              <a:extLst>
                <a:ext uri="{FF2B5EF4-FFF2-40B4-BE49-F238E27FC236}">
                  <a16:creationId xmlns:a16="http://schemas.microsoft.com/office/drawing/2014/main" id="{DE85FD5C-0667-4869-A344-A650AD3F1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4413" y="3282950"/>
              <a:ext cx="1193800" cy="1038225"/>
            </a:xfrm>
            <a:custGeom>
              <a:avLst/>
              <a:gdLst>
                <a:gd name="T0" fmla="*/ 738 w 752"/>
                <a:gd name="T1" fmla="*/ 0 h 654"/>
                <a:gd name="T2" fmla="*/ 0 w 752"/>
                <a:gd name="T3" fmla="*/ 654 h 654"/>
                <a:gd name="T4" fmla="*/ 30 w 752"/>
                <a:gd name="T5" fmla="*/ 654 h 654"/>
                <a:gd name="T6" fmla="*/ 752 w 752"/>
                <a:gd name="T7" fmla="*/ 15 h 654"/>
                <a:gd name="T8" fmla="*/ 738 w 752"/>
                <a:gd name="T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654">
                  <a:moveTo>
                    <a:pt x="738" y="0"/>
                  </a:moveTo>
                  <a:lnTo>
                    <a:pt x="0" y="654"/>
                  </a:lnTo>
                  <a:lnTo>
                    <a:pt x="30" y="654"/>
                  </a:lnTo>
                  <a:lnTo>
                    <a:pt x="752" y="15"/>
                  </a:lnTo>
                  <a:lnTo>
                    <a:pt x="7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9" name="Freeform 1385">
              <a:extLst>
                <a:ext uri="{FF2B5EF4-FFF2-40B4-BE49-F238E27FC236}">
                  <a16:creationId xmlns:a16="http://schemas.microsoft.com/office/drawing/2014/main" id="{0723B649-BC35-445F-AD07-13E429E48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4413" y="3282950"/>
              <a:ext cx="1193800" cy="1038225"/>
            </a:xfrm>
            <a:custGeom>
              <a:avLst/>
              <a:gdLst>
                <a:gd name="T0" fmla="*/ 738 w 752"/>
                <a:gd name="T1" fmla="*/ 0 h 654"/>
                <a:gd name="T2" fmla="*/ 0 w 752"/>
                <a:gd name="T3" fmla="*/ 654 h 654"/>
                <a:gd name="T4" fmla="*/ 30 w 752"/>
                <a:gd name="T5" fmla="*/ 654 h 654"/>
                <a:gd name="T6" fmla="*/ 752 w 752"/>
                <a:gd name="T7" fmla="*/ 15 h 654"/>
                <a:gd name="T8" fmla="*/ 738 w 752"/>
                <a:gd name="T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654">
                  <a:moveTo>
                    <a:pt x="738" y="0"/>
                  </a:moveTo>
                  <a:lnTo>
                    <a:pt x="0" y="654"/>
                  </a:lnTo>
                  <a:lnTo>
                    <a:pt x="30" y="654"/>
                  </a:lnTo>
                  <a:lnTo>
                    <a:pt x="752" y="15"/>
                  </a:lnTo>
                  <a:lnTo>
                    <a:pt x="73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0" name="Freeform 1386">
              <a:extLst>
                <a:ext uri="{FF2B5EF4-FFF2-40B4-BE49-F238E27FC236}">
                  <a16:creationId xmlns:a16="http://schemas.microsoft.com/office/drawing/2014/main" id="{28CF07E0-A04E-43D0-90B7-DAA9219A9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7825" y="2281237"/>
              <a:ext cx="2324100" cy="2039938"/>
            </a:xfrm>
            <a:custGeom>
              <a:avLst/>
              <a:gdLst>
                <a:gd name="T0" fmla="*/ 1452 w 1464"/>
                <a:gd name="T1" fmla="*/ 0 h 1285"/>
                <a:gd name="T2" fmla="*/ 0 w 1464"/>
                <a:gd name="T3" fmla="*/ 1285 h 1285"/>
                <a:gd name="T4" fmla="*/ 30 w 1464"/>
                <a:gd name="T5" fmla="*/ 1285 h 1285"/>
                <a:gd name="T6" fmla="*/ 1464 w 1464"/>
                <a:gd name="T7" fmla="*/ 16 h 1285"/>
                <a:gd name="T8" fmla="*/ 1452 w 146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4" h="1285">
                  <a:moveTo>
                    <a:pt x="1452" y="0"/>
                  </a:moveTo>
                  <a:lnTo>
                    <a:pt x="0" y="1285"/>
                  </a:lnTo>
                  <a:lnTo>
                    <a:pt x="30" y="1285"/>
                  </a:lnTo>
                  <a:lnTo>
                    <a:pt x="1464" y="16"/>
                  </a:lnTo>
                  <a:lnTo>
                    <a:pt x="14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1" name="Freeform 1387">
              <a:extLst>
                <a:ext uri="{FF2B5EF4-FFF2-40B4-BE49-F238E27FC236}">
                  <a16:creationId xmlns:a16="http://schemas.microsoft.com/office/drawing/2014/main" id="{35BC1FCB-7437-4124-8635-1BA63F82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97825" y="2281237"/>
              <a:ext cx="2324100" cy="2039938"/>
            </a:xfrm>
            <a:custGeom>
              <a:avLst/>
              <a:gdLst>
                <a:gd name="T0" fmla="*/ 1452 w 1464"/>
                <a:gd name="T1" fmla="*/ 0 h 1285"/>
                <a:gd name="T2" fmla="*/ 0 w 1464"/>
                <a:gd name="T3" fmla="*/ 1285 h 1285"/>
                <a:gd name="T4" fmla="*/ 30 w 1464"/>
                <a:gd name="T5" fmla="*/ 1285 h 1285"/>
                <a:gd name="T6" fmla="*/ 1464 w 1464"/>
                <a:gd name="T7" fmla="*/ 16 h 1285"/>
                <a:gd name="T8" fmla="*/ 1452 w 1464"/>
                <a:gd name="T9" fmla="*/ 0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4" h="1285">
                  <a:moveTo>
                    <a:pt x="1452" y="0"/>
                  </a:moveTo>
                  <a:lnTo>
                    <a:pt x="0" y="1285"/>
                  </a:lnTo>
                  <a:lnTo>
                    <a:pt x="30" y="1285"/>
                  </a:lnTo>
                  <a:lnTo>
                    <a:pt x="1464" y="16"/>
                  </a:lnTo>
                  <a:lnTo>
                    <a:pt x="14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2" name="Freeform 1388">
              <a:extLst>
                <a:ext uri="{FF2B5EF4-FFF2-40B4-BE49-F238E27FC236}">
                  <a16:creationId xmlns:a16="http://schemas.microsoft.com/office/drawing/2014/main" id="{FAE00299-BE31-4317-8F96-B63C588AA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79038" y="3373437"/>
              <a:ext cx="1087438" cy="947738"/>
            </a:xfrm>
            <a:custGeom>
              <a:avLst/>
              <a:gdLst>
                <a:gd name="T0" fmla="*/ 673 w 685"/>
                <a:gd name="T1" fmla="*/ 0 h 597"/>
                <a:gd name="T2" fmla="*/ 0 w 685"/>
                <a:gd name="T3" fmla="*/ 597 h 597"/>
                <a:gd name="T4" fmla="*/ 30 w 685"/>
                <a:gd name="T5" fmla="*/ 597 h 597"/>
                <a:gd name="T6" fmla="*/ 685 w 685"/>
                <a:gd name="T7" fmla="*/ 17 h 597"/>
                <a:gd name="T8" fmla="*/ 673 w 685"/>
                <a:gd name="T9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" h="597">
                  <a:moveTo>
                    <a:pt x="673" y="0"/>
                  </a:moveTo>
                  <a:lnTo>
                    <a:pt x="0" y="597"/>
                  </a:lnTo>
                  <a:lnTo>
                    <a:pt x="30" y="597"/>
                  </a:lnTo>
                  <a:lnTo>
                    <a:pt x="685" y="17"/>
                  </a:lnTo>
                  <a:lnTo>
                    <a:pt x="6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3" name="Freeform 1389">
              <a:extLst>
                <a:ext uri="{FF2B5EF4-FFF2-40B4-BE49-F238E27FC236}">
                  <a16:creationId xmlns:a16="http://schemas.microsoft.com/office/drawing/2014/main" id="{15D79C4C-0FC3-434F-B099-CD70F1DE6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79038" y="3373437"/>
              <a:ext cx="1087438" cy="947738"/>
            </a:xfrm>
            <a:custGeom>
              <a:avLst/>
              <a:gdLst>
                <a:gd name="T0" fmla="*/ 673 w 685"/>
                <a:gd name="T1" fmla="*/ 0 h 597"/>
                <a:gd name="T2" fmla="*/ 0 w 685"/>
                <a:gd name="T3" fmla="*/ 597 h 597"/>
                <a:gd name="T4" fmla="*/ 30 w 685"/>
                <a:gd name="T5" fmla="*/ 597 h 597"/>
                <a:gd name="T6" fmla="*/ 685 w 685"/>
                <a:gd name="T7" fmla="*/ 17 h 597"/>
                <a:gd name="T8" fmla="*/ 673 w 685"/>
                <a:gd name="T9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5" h="597">
                  <a:moveTo>
                    <a:pt x="673" y="0"/>
                  </a:moveTo>
                  <a:lnTo>
                    <a:pt x="0" y="597"/>
                  </a:lnTo>
                  <a:lnTo>
                    <a:pt x="30" y="597"/>
                  </a:lnTo>
                  <a:lnTo>
                    <a:pt x="685" y="17"/>
                  </a:lnTo>
                  <a:lnTo>
                    <a:pt x="6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4" name="Freeform 1390">
              <a:extLst>
                <a:ext uri="{FF2B5EF4-FFF2-40B4-BE49-F238E27FC236}">
                  <a16:creationId xmlns:a16="http://schemas.microsoft.com/office/drawing/2014/main" id="{411C54CB-DE75-4B24-AD54-952778203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4600" y="2736850"/>
              <a:ext cx="1809750" cy="1584325"/>
            </a:xfrm>
            <a:custGeom>
              <a:avLst/>
              <a:gdLst>
                <a:gd name="T0" fmla="*/ 1128 w 1140"/>
                <a:gd name="T1" fmla="*/ 0 h 998"/>
                <a:gd name="T2" fmla="*/ 0 w 1140"/>
                <a:gd name="T3" fmla="*/ 998 h 998"/>
                <a:gd name="T4" fmla="*/ 30 w 1140"/>
                <a:gd name="T5" fmla="*/ 998 h 998"/>
                <a:gd name="T6" fmla="*/ 1140 w 1140"/>
                <a:gd name="T7" fmla="*/ 15 h 998"/>
                <a:gd name="T8" fmla="*/ 1128 w 1140"/>
                <a:gd name="T9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" h="998">
                  <a:moveTo>
                    <a:pt x="1128" y="0"/>
                  </a:moveTo>
                  <a:lnTo>
                    <a:pt x="0" y="998"/>
                  </a:lnTo>
                  <a:lnTo>
                    <a:pt x="30" y="998"/>
                  </a:lnTo>
                  <a:lnTo>
                    <a:pt x="1140" y="15"/>
                  </a:lnTo>
                  <a:lnTo>
                    <a:pt x="11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5" name="Freeform 1391">
              <a:extLst>
                <a:ext uri="{FF2B5EF4-FFF2-40B4-BE49-F238E27FC236}">
                  <a16:creationId xmlns:a16="http://schemas.microsoft.com/office/drawing/2014/main" id="{8EBCC4D7-0F20-4743-BAF5-64AABEDBE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4600" y="2736850"/>
              <a:ext cx="1809750" cy="1584325"/>
            </a:xfrm>
            <a:custGeom>
              <a:avLst/>
              <a:gdLst>
                <a:gd name="T0" fmla="*/ 1128 w 1140"/>
                <a:gd name="T1" fmla="*/ 0 h 998"/>
                <a:gd name="T2" fmla="*/ 0 w 1140"/>
                <a:gd name="T3" fmla="*/ 998 h 998"/>
                <a:gd name="T4" fmla="*/ 30 w 1140"/>
                <a:gd name="T5" fmla="*/ 998 h 998"/>
                <a:gd name="T6" fmla="*/ 1140 w 1140"/>
                <a:gd name="T7" fmla="*/ 15 h 998"/>
                <a:gd name="T8" fmla="*/ 1128 w 1140"/>
                <a:gd name="T9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" h="998">
                  <a:moveTo>
                    <a:pt x="1128" y="0"/>
                  </a:moveTo>
                  <a:lnTo>
                    <a:pt x="0" y="998"/>
                  </a:lnTo>
                  <a:lnTo>
                    <a:pt x="30" y="998"/>
                  </a:lnTo>
                  <a:lnTo>
                    <a:pt x="1140" y="15"/>
                  </a:lnTo>
                  <a:lnTo>
                    <a:pt x="112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6" name="Freeform 1392">
              <a:extLst>
                <a:ext uri="{FF2B5EF4-FFF2-40B4-BE49-F238E27FC236}">
                  <a16:creationId xmlns:a16="http://schemas.microsoft.com/office/drawing/2014/main" id="{2E491808-EA07-409F-89AC-EF63C26B5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6375" y="2190750"/>
              <a:ext cx="2424113" cy="2130425"/>
            </a:xfrm>
            <a:custGeom>
              <a:avLst/>
              <a:gdLst>
                <a:gd name="T0" fmla="*/ 1515 w 1527"/>
                <a:gd name="T1" fmla="*/ 0 h 1342"/>
                <a:gd name="T2" fmla="*/ 0 w 1527"/>
                <a:gd name="T3" fmla="*/ 1342 h 1342"/>
                <a:gd name="T4" fmla="*/ 30 w 1527"/>
                <a:gd name="T5" fmla="*/ 1342 h 1342"/>
                <a:gd name="T6" fmla="*/ 1527 w 1527"/>
                <a:gd name="T7" fmla="*/ 15 h 1342"/>
                <a:gd name="T8" fmla="*/ 1515 w 1527"/>
                <a:gd name="T9" fmla="*/ 0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7" h="1342">
                  <a:moveTo>
                    <a:pt x="1515" y="0"/>
                  </a:moveTo>
                  <a:lnTo>
                    <a:pt x="0" y="1342"/>
                  </a:lnTo>
                  <a:lnTo>
                    <a:pt x="30" y="1342"/>
                  </a:lnTo>
                  <a:lnTo>
                    <a:pt x="1527" y="15"/>
                  </a:lnTo>
                  <a:lnTo>
                    <a:pt x="15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7" name="Freeform 1393">
              <a:extLst>
                <a:ext uri="{FF2B5EF4-FFF2-40B4-BE49-F238E27FC236}">
                  <a16:creationId xmlns:a16="http://schemas.microsoft.com/office/drawing/2014/main" id="{BA31F527-24DA-449E-914E-02CC3CC8EC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6375" y="2190750"/>
              <a:ext cx="2424113" cy="2130425"/>
            </a:xfrm>
            <a:custGeom>
              <a:avLst/>
              <a:gdLst>
                <a:gd name="T0" fmla="*/ 1515 w 1527"/>
                <a:gd name="T1" fmla="*/ 0 h 1342"/>
                <a:gd name="T2" fmla="*/ 0 w 1527"/>
                <a:gd name="T3" fmla="*/ 1342 h 1342"/>
                <a:gd name="T4" fmla="*/ 30 w 1527"/>
                <a:gd name="T5" fmla="*/ 1342 h 1342"/>
                <a:gd name="T6" fmla="*/ 1527 w 1527"/>
                <a:gd name="T7" fmla="*/ 15 h 1342"/>
                <a:gd name="T8" fmla="*/ 1515 w 1527"/>
                <a:gd name="T9" fmla="*/ 0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7" h="1342">
                  <a:moveTo>
                    <a:pt x="1515" y="0"/>
                  </a:moveTo>
                  <a:lnTo>
                    <a:pt x="0" y="1342"/>
                  </a:lnTo>
                  <a:lnTo>
                    <a:pt x="30" y="1342"/>
                  </a:lnTo>
                  <a:lnTo>
                    <a:pt x="1527" y="15"/>
                  </a:lnTo>
                  <a:lnTo>
                    <a:pt x="15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8" name="Freeform 1394">
              <a:extLst>
                <a:ext uri="{FF2B5EF4-FFF2-40B4-BE49-F238E27FC236}">
                  <a16:creationId xmlns:a16="http://schemas.microsoft.com/office/drawing/2014/main" id="{28BBD141-E76F-41D8-9FFB-B0AD3C31E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2263" y="2917825"/>
              <a:ext cx="1601788" cy="1403350"/>
            </a:xfrm>
            <a:custGeom>
              <a:avLst/>
              <a:gdLst>
                <a:gd name="T0" fmla="*/ 997 w 1009"/>
                <a:gd name="T1" fmla="*/ 0 h 884"/>
                <a:gd name="T2" fmla="*/ 0 w 1009"/>
                <a:gd name="T3" fmla="*/ 884 h 884"/>
                <a:gd name="T4" fmla="*/ 30 w 1009"/>
                <a:gd name="T5" fmla="*/ 884 h 884"/>
                <a:gd name="T6" fmla="*/ 1009 w 1009"/>
                <a:gd name="T7" fmla="*/ 16 h 884"/>
                <a:gd name="T8" fmla="*/ 997 w 1009"/>
                <a:gd name="T9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9" h="884">
                  <a:moveTo>
                    <a:pt x="997" y="0"/>
                  </a:moveTo>
                  <a:lnTo>
                    <a:pt x="0" y="884"/>
                  </a:lnTo>
                  <a:lnTo>
                    <a:pt x="30" y="884"/>
                  </a:lnTo>
                  <a:lnTo>
                    <a:pt x="1009" y="16"/>
                  </a:lnTo>
                  <a:lnTo>
                    <a:pt x="9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9" name="Freeform 1395">
              <a:extLst>
                <a:ext uri="{FF2B5EF4-FFF2-40B4-BE49-F238E27FC236}">
                  <a16:creationId xmlns:a16="http://schemas.microsoft.com/office/drawing/2014/main" id="{F83AF680-D4A2-47EA-BF03-082C4249B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2263" y="2917825"/>
              <a:ext cx="1601788" cy="1403350"/>
            </a:xfrm>
            <a:custGeom>
              <a:avLst/>
              <a:gdLst>
                <a:gd name="T0" fmla="*/ 997 w 1009"/>
                <a:gd name="T1" fmla="*/ 0 h 884"/>
                <a:gd name="T2" fmla="*/ 0 w 1009"/>
                <a:gd name="T3" fmla="*/ 884 h 884"/>
                <a:gd name="T4" fmla="*/ 30 w 1009"/>
                <a:gd name="T5" fmla="*/ 884 h 884"/>
                <a:gd name="T6" fmla="*/ 1009 w 1009"/>
                <a:gd name="T7" fmla="*/ 16 h 884"/>
                <a:gd name="T8" fmla="*/ 997 w 1009"/>
                <a:gd name="T9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9" h="884">
                  <a:moveTo>
                    <a:pt x="997" y="0"/>
                  </a:moveTo>
                  <a:lnTo>
                    <a:pt x="0" y="884"/>
                  </a:lnTo>
                  <a:lnTo>
                    <a:pt x="30" y="884"/>
                  </a:lnTo>
                  <a:lnTo>
                    <a:pt x="1009" y="16"/>
                  </a:lnTo>
                  <a:lnTo>
                    <a:pt x="99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0" name="Freeform 1396">
              <a:extLst>
                <a:ext uri="{FF2B5EF4-FFF2-40B4-BE49-F238E27FC236}">
                  <a16:creationId xmlns:a16="http://schemas.microsoft.com/office/drawing/2014/main" id="{5E0E4ABF-4078-4427-A2D4-809F24794B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7638" y="2827337"/>
              <a:ext cx="1708150" cy="1493838"/>
            </a:xfrm>
            <a:custGeom>
              <a:avLst/>
              <a:gdLst>
                <a:gd name="T0" fmla="*/ 1062 w 1076"/>
                <a:gd name="T1" fmla="*/ 0 h 941"/>
                <a:gd name="T2" fmla="*/ 0 w 1076"/>
                <a:gd name="T3" fmla="*/ 941 h 941"/>
                <a:gd name="T4" fmla="*/ 30 w 1076"/>
                <a:gd name="T5" fmla="*/ 941 h 941"/>
                <a:gd name="T6" fmla="*/ 1076 w 1076"/>
                <a:gd name="T7" fmla="*/ 16 h 941"/>
                <a:gd name="T8" fmla="*/ 1062 w 1076"/>
                <a:gd name="T9" fmla="*/ 0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6" h="941">
                  <a:moveTo>
                    <a:pt x="1062" y="0"/>
                  </a:moveTo>
                  <a:lnTo>
                    <a:pt x="0" y="941"/>
                  </a:lnTo>
                  <a:lnTo>
                    <a:pt x="30" y="941"/>
                  </a:lnTo>
                  <a:lnTo>
                    <a:pt x="1076" y="16"/>
                  </a:lnTo>
                  <a:lnTo>
                    <a:pt x="10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" name="Freeform 1397">
              <a:extLst>
                <a:ext uri="{FF2B5EF4-FFF2-40B4-BE49-F238E27FC236}">
                  <a16:creationId xmlns:a16="http://schemas.microsoft.com/office/drawing/2014/main" id="{494B539E-4578-4C46-8D3F-F41934ED9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37638" y="2827337"/>
              <a:ext cx="1708150" cy="1493838"/>
            </a:xfrm>
            <a:custGeom>
              <a:avLst/>
              <a:gdLst>
                <a:gd name="T0" fmla="*/ 1062 w 1076"/>
                <a:gd name="T1" fmla="*/ 0 h 941"/>
                <a:gd name="T2" fmla="*/ 0 w 1076"/>
                <a:gd name="T3" fmla="*/ 941 h 941"/>
                <a:gd name="T4" fmla="*/ 30 w 1076"/>
                <a:gd name="T5" fmla="*/ 941 h 941"/>
                <a:gd name="T6" fmla="*/ 1076 w 1076"/>
                <a:gd name="T7" fmla="*/ 16 h 941"/>
                <a:gd name="T8" fmla="*/ 1062 w 1076"/>
                <a:gd name="T9" fmla="*/ 0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6" h="941">
                  <a:moveTo>
                    <a:pt x="1062" y="0"/>
                  </a:moveTo>
                  <a:lnTo>
                    <a:pt x="0" y="941"/>
                  </a:lnTo>
                  <a:lnTo>
                    <a:pt x="30" y="941"/>
                  </a:lnTo>
                  <a:lnTo>
                    <a:pt x="1076" y="16"/>
                  </a:lnTo>
                  <a:lnTo>
                    <a:pt x="106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2" name="Freeform 1398">
              <a:extLst>
                <a:ext uri="{FF2B5EF4-FFF2-40B4-BE49-F238E27FC236}">
                  <a16:creationId xmlns:a16="http://schemas.microsoft.com/office/drawing/2014/main" id="{90DB5434-59DC-45BA-8F88-0C057D447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6750" y="3100387"/>
              <a:ext cx="1398588" cy="1220788"/>
            </a:xfrm>
            <a:custGeom>
              <a:avLst/>
              <a:gdLst>
                <a:gd name="T0" fmla="*/ 869 w 881"/>
                <a:gd name="T1" fmla="*/ 0 h 769"/>
                <a:gd name="T2" fmla="*/ 0 w 881"/>
                <a:gd name="T3" fmla="*/ 769 h 769"/>
                <a:gd name="T4" fmla="*/ 30 w 881"/>
                <a:gd name="T5" fmla="*/ 769 h 769"/>
                <a:gd name="T6" fmla="*/ 881 w 881"/>
                <a:gd name="T7" fmla="*/ 17 h 769"/>
                <a:gd name="T8" fmla="*/ 869 w 881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1" h="769">
                  <a:moveTo>
                    <a:pt x="869" y="0"/>
                  </a:moveTo>
                  <a:lnTo>
                    <a:pt x="0" y="769"/>
                  </a:lnTo>
                  <a:lnTo>
                    <a:pt x="30" y="769"/>
                  </a:lnTo>
                  <a:lnTo>
                    <a:pt x="881" y="17"/>
                  </a:lnTo>
                  <a:lnTo>
                    <a:pt x="8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3" name="Freeform 1399">
              <a:extLst>
                <a:ext uri="{FF2B5EF4-FFF2-40B4-BE49-F238E27FC236}">
                  <a16:creationId xmlns:a16="http://schemas.microsoft.com/office/drawing/2014/main" id="{16BB662D-1F4D-4D4B-886D-0A3A68ED8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6750" y="3100387"/>
              <a:ext cx="1398588" cy="1220788"/>
            </a:xfrm>
            <a:custGeom>
              <a:avLst/>
              <a:gdLst>
                <a:gd name="T0" fmla="*/ 869 w 881"/>
                <a:gd name="T1" fmla="*/ 0 h 769"/>
                <a:gd name="T2" fmla="*/ 0 w 881"/>
                <a:gd name="T3" fmla="*/ 769 h 769"/>
                <a:gd name="T4" fmla="*/ 30 w 881"/>
                <a:gd name="T5" fmla="*/ 769 h 769"/>
                <a:gd name="T6" fmla="*/ 881 w 881"/>
                <a:gd name="T7" fmla="*/ 17 h 769"/>
                <a:gd name="T8" fmla="*/ 869 w 881"/>
                <a:gd name="T9" fmla="*/ 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1" h="769">
                  <a:moveTo>
                    <a:pt x="869" y="0"/>
                  </a:moveTo>
                  <a:lnTo>
                    <a:pt x="0" y="769"/>
                  </a:lnTo>
                  <a:lnTo>
                    <a:pt x="30" y="769"/>
                  </a:lnTo>
                  <a:lnTo>
                    <a:pt x="881" y="17"/>
                  </a:lnTo>
                  <a:lnTo>
                    <a:pt x="86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4" name="Freeform 1400">
              <a:extLst>
                <a:ext uri="{FF2B5EF4-FFF2-40B4-BE49-F238E27FC236}">
                  <a16:creationId xmlns:a16="http://schemas.microsoft.com/office/drawing/2014/main" id="{1AAFB3D3-D4DA-4496-B161-041A54DC8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09050" y="1370012"/>
              <a:ext cx="708025" cy="650875"/>
            </a:xfrm>
            <a:custGeom>
              <a:avLst/>
              <a:gdLst>
                <a:gd name="T0" fmla="*/ 434 w 446"/>
                <a:gd name="T1" fmla="*/ 0 h 410"/>
                <a:gd name="T2" fmla="*/ 54 w 446"/>
                <a:gd name="T3" fmla="*/ 336 h 410"/>
                <a:gd name="T4" fmla="*/ 0 w 446"/>
                <a:gd name="T5" fmla="*/ 410 h 410"/>
                <a:gd name="T6" fmla="*/ 446 w 446"/>
                <a:gd name="T7" fmla="*/ 15 h 410"/>
                <a:gd name="T8" fmla="*/ 434 w 446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10">
                  <a:moveTo>
                    <a:pt x="434" y="0"/>
                  </a:moveTo>
                  <a:lnTo>
                    <a:pt x="54" y="336"/>
                  </a:lnTo>
                  <a:lnTo>
                    <a:pt x="0" y="410"/>
                  </a:lnTo>
                  <a:lnTo>
                    <a:pt x="446" y="15"/>
                  </a:lnTo>
                  <a:lnTo>
                    <a:pt x="4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5" name="Freeform 1401">
              <a:extLst>
                <a:ext uri="{FF2B5EF4-FFF2-40B4-BE49-F238E27FC236}">
                  <a16:creationId xmlns:a16="http://schemas.microsoft.com/office/drawing/2014/main" id="{5E7071AF-42E0-4979-BC54-C7D049A9F5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09050" y="1370012"/>
              <a:ext cx="708025" cy="650875"/>
            </a:xfrm>
            <a:custGeom>
              <a:avLst/>
              <a:gdLst>
                <a:gd name="T0" fmla="*/ 434 w 446"/>
                <a:gd name="T1" fmla="*/ 0 h 410"/>
                <a:gd name="T2" fmla="*/ 54 w 446"/>
                <a:gd name="T3" fmla="*/ 336 h 410"/>
                <a:gd name="T4" fmla="*/ 0 w 446"/>
                <a:gd name="T5" fmla="*/ 410 h 410"/>
                <a:gd name="T6" fmla="*/ 446 w 446"/>
                <a:gd name="T7" fmla="*/ 15 h 410"/>
                <a:gd name="T8" fmla="*/ 434 w 446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10">
                  <a:moveTo>
                    <a:pt x="434" y="0"/>
                  </a:moveTo>
                  <a:lnTo>
                    <a:pt x="54" y="336"/>
                  </a:lnTo>
                  <a:lnTo>
                    <a:pt x="0" y="410"/>
                  </a:lnTo>
                  <a:lnTo>
                    <a:pt x="446" y="15"/>
                  </a:lnTo>
                  <a:lnTo>
                    <a:pt x="4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6" name="Freeform 1402">
              <a:extLst>
                <a:ext uri="{FF2B5EF4-FFF2-40B4-BE49-F238E27FC236}">
                  <a16:creationId xmlns:a16="http://schemas.microsoft.com/office/drawing/2014/main" id="{96370155-4413-4123-9887-1AA1C2C5A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8525" y="2554287"/>
              <a:ext cx="2014538" cy="1766888"/>
            </a:xfrm>
            <a:custGeom>
              <a:avLst/>
              <a:gdLst>
                <a:gd name="T0" fmla="*/ 1257 w 1269"/>
                <a:gd name="T1" fmla="*/ 0 h 1113"/>
                <a:gd name="T2" fmla="*/ 0 w 1269"/>
                <a:gd name="T3" fmla="*/ 1113 h 1113"/>
                <a:gd name="T4" fmla="*/ 30 w 1269"/>
                <a:gd name="T5" fmla="*/ 1113 h 1113"/>
                <a:gd name="T6" fmla="*/ 1269 w 1269"/>
                <a:gd name="T7" fmla="*/ 16 h 1113"/>
                <a:gd name="T8" fmla="*/ 1257 w 1269"/>
                <a:gd name="T9" fmla="*/ 0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9" h="1113">
                  <a:moveTo>
                    <a:pt x="1257" y="0"/>
                  </a:moveTo>
                  <a:lnTo>
                    <a:pt x="0" y="1113"/>
                  </a:lnTo>
                  <a:lnTo>
                    <a:pt x="30" y="1113"/>
                  </a:lnTo>
                  <a:lnTo>
                    <a:pt x="1269" y="16"/>
                  </a:lnTo>
                  <a:lnTo>
                    <a:pt x="12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7" name="Freeform 1403">
              <a:extLst>
                <a:ext uri="{FF2B5EF4-FFF2-40B4-BE49-F238E27FC236}">
                  <a16:creationId xmlns:a16="http://schemas.microsoft.com/office/drawing/2014/main" id="{75412BEC-4351-4943-942F-A98CF640D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8525" y="2554287"/>
              <a:ext cx="2014538" cy="1766888"/>
            </a:xfrm>
            <a:custGeom>
              <a:avLst/>
              <a:gdLst>
                <a:gd name="T0" fmla="*/ 1257 w 1269"/>
                <a:gd name="T1" fmla="*/ 0 h 1113"/>
                <a:gd name="T2" fmla="*/ 0 w 1269"/>
                <a:gd name="T3" fmla="*/ 1113 h 1113"/>
                <a:gd name="T4" fmla="*/ 30 w 1269"/>
                <a:gd name="T5" fmla="*/ 1113 h 1113"/>
                <a:gd name="T6" fmla="*/ 1269 w 1269"/>
                <a:gd name="T7" fmla="*/ 16 h 1113"/>
                <a:gd name="T8" fmla="*/ 1257 w 1269"/>
                <a:gd name="T9" fmla="*/ 0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9" h="1113">
                  <a:moveTo>
                    <a:pt x="1257" y="0"/>
                  </a:moveTo>
                  <a:lnTo>
                    <a:pt x="0" y="1113"/>
                  </a:lnTo>
                  <a:lnTo>
                    <a:pt x="30" y="1113"/>
                  </a:lnTo>
                  <a:lnTo>
                    <a:pt x="1269" y="16"/>
                  </a:lnTo>
                  <a:lnTo>
                    <a:pt x="125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8" name="Freeform 1404">
              <a:extLst>
                <a:ext uri="{FF2B5EF4-FFF2-40B4-BE49-F238E27FC236}">
                  <a16:creationId xmlns:a16="http://schemas.microsoft.com/office/drawing/2014/main" id="{A8DAE213-6E0A-49C4-93F7-951D504CB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9975" y="2644775"/>
              <a:ext cx="1912938" cy="1676400"/>
            </a:xfrm>
            <a:custGeom>
              <a:avLst/>
              <a:gdLst>
                <a:gd name="T0" fmla="*/ 1193 w 1205"/>
                <a:gd name="T1" fmla="*/ 0 h 1056"/>
                <a:gd name="T2" fmla="*/ 0 w 1205"/>
                <a:gd name="T3" fmla="*/ 1056 h 1056"/>
                <a:gd name="T4" fmla="*/ 32 w 1205"/>
                <a:gd name="T5" fmla="*/ 1056 h 1056"/>
                <a:gd name="T6" fmla="*/ 1205 w 1205"/>
                <a:gd name="T7" fmla="*/ 16 h 1056"/>
                <a:gd name="T8" fmla="*/ 1193 w 1205"/>
                <a:gd name="T9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056">
                  <a:moveTo>
                    <a:pt x="1193" y="0"/>
                  </a:moveTo>
                  <a:lnTo>
                    <a:pt x="0" y="1056"/>
                  </a:lnTo>
                  <a:lnTo>
                    <a:pt x="32" y="1056"/>
                  </a:lnTo>
                  <a:lnTo>
                    <a:pt x="1205" y="16"/>
                  </a:lnTo>
                  <a:lnTo>
                    <a:pt x="11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9" name="Freeform 1405">
              <a:extLst>
                <a:ext uri="{FF2B5EF4-FFF2-40B4-BE49-F238E27FC236}">
                  <a16:creationId xmlns:a16="http://schemas.microsoft.com/office/drawing/2014/main" id="{CC31F22E-A868-4F4C-B610-64025AE36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9975" y="2644775"/>
              <a:ext cx="1912938" cy="1676400"/>
            </a:xfrm>
            <a:custGeom>
              <a:avLst/>
              <a:gdLst>
                <a:gd name="T0" fmla="*/ 1193 w 1205"/>
                <a:gd name="T1" fmla="*/ 0 h 1056"/>
                <a:gd name="T2" fmla="*/ 0 w 1205"/>
                <a:gd name="T3" fmla="*/ 1056 h 1056"/>
                <a:gd name="T4" fmla="*/ 32 w 1205"/>
                <a:gd name="T5" fmla="*/ 1056 h 1056"/>
                <a:gd name="T6" fmla="*/ 1205 w 1205"/>
                <a:gd name="T7" fmla="*/ 16 h 1056"/>
                <a:gd name="T8" fmla="*/ 1193 w 1205"/>
                <a:gd name="T9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1056">
                  <a:moveTo>
                    <a:pt x="1193" y="0"/>
                  </a:moveTo>
                  <a:lnTo>
                    <a:pt x="0" y="1056"/>
                  </a:lnTo>
                  <a:lnTo>
                    <a:pt x="32" y="1056"/>
                  </a:lnTo>
                  <a:lnTo>
                    <a:pt x="1205" y="16"/>
                  </a:lnTo>
                  <a:lnTo>
                    <a:pt x="119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0" name="Freeform 1406">
              <a:extLst>
                <a:ext uri="{FF2B5EF4-FFF2-40B4-BE49-F238E27FC236}">
                  <a16:creationId xmlns:a16="http://schemas.microsoft.com/office/drawing/2014/main" id="{2FD0A9CA-4EE6-461B-96CD-23DA29BD2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75" y="3190875"/>
              <a:ext cx="1295400" cy="1130300"/>
            </a:xfrm>
            <a:custGeom>
              <a:avLst/>
              <a:gdLst>
                <a:gd name="T0" fmla="*/ 804 w 816"/>
                <a:gd name="T1" fmla="*/ 0 h 712"/>
                <a:gd name="T2" fmla="*/ 0 w 816"/>
                <a:gd name="T3" fmla="*/ 712 h 712"/>
                <a:gd name="T4" fmla="*/ 30 w 816"/>
                <a:gd name="T5" fmla="*/ 712 h 712"/>
                <a:gd name="T6" fmla="*/ 816 w 816"/>
                <a:gd name="T7" fmla="*/ 16 h 712"/>
                <a:gd name="T8" fmla="*/ 804 w 816"/>
                <a:gd name="T9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6" h="712">
                  <a:moveTo>
                    <a:pt x="804" y="0"/>
                  </a:moveTo>
                  <a:lnTo>
                    <a:pt x="0" y="712"/>
                  </a:lnTo>
                  <a:lnTo>
                    <a:pt x="30" y="712"/>
                  </a:lnTo>
                  <a:lnTo>
                    <a:pt x="816" y="16"/>
                  </a:lnTo>
                  <a:lnTo>
                    <a:pt x="8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1" name="Freeform 1407">
              <a:extLst>
                <a:ext uri="{FF2B5EF4-FFF2-40B4-BE49-F238E27FC236}">
                  <a16:creationId xmlns:a16="http://schemas.microsoft.com/office/drawing/2014/main" id="{CA12DA4A-43AB-42AD-8A0C-863EF013B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75" y="3190875"/>
              <a:ext cx="1295400" cy="1130300"/>
            </a:xfrm>
            <a:custGeom>
              <a:avLst/>
              <a:gdLst>
                <a:gd name="T0" fmla="*/ 804 w 816"/>
                <a:gd name="T1" fmla="*/ 0 h 712"/>
                <a:gd name="T2" fmla="*/ 0 w 816"/>
                <a:gd name="T3" fmla="*/ 712 h 712"/>
                <a:gd name="T4" fmla="*/ 30 w 816"/>
                <a:gd name="T5" fmla="*/ 712 h 712"/>
                <a:gd name="T6" fmla="*/ 816 w 816"/>
                <a:gd name="T7" fmla="*/ 16 h 712"/>
                <a:gd name="T8" fmla="*/ 804 w 816"/>
                <a:gd name="T9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6" h="712">
                  <a:moveTo>
                    <a:pt x="804" y="0"/>
                  </a:moveTo>
                  <a:lnTo>
                    <a:pt x="0" y="712"/>
                  </a:lnTo>
                  <a:lnTo>
                    <a:pt x="30" y="712"/>
                  </a:lnTo>
                  <a:lnTo>
                    <a:pt x="816" y="16"/>
                  </a:lnTo>
                  <a:lnTo>
                    <a:pt x="80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2" name="Freeform 1408">
              <a:extLst>
                <a:ext uri="{FF2B5EF4-FFF2-40B4-BE49-F238E27FC236}">
                  <a16:creationId xmlns:a16="http://schemas.microsoft.com/office/drawing/2014/main" id="{4A42AF68-A2C0-43D7-BC9D-B4A362D00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2450" y="2371725"/>
              <a:ext cx="2220913" cy="1949450"/>
            </a:xfrm>
            <a:custGeom>
              <a:avLst/>
              <a:gdLst>
                <a:gd name="T0" fmla="*/ 1385 w 1399"/>
                <a:gd name="T1" fmla="*/ 0 h 1228"/>
                <a:gd name="T2" fmla="*/ 0 w 1399"/>
                <a:gd name="T3" fmla="*/ 1228 h 1228"/>
                <a:gd name="T4" fmla="*/ 30 w 1399"/>
                <a:gd name="T5" fmla="*/ 1228 h 1228"/>
                <a:gd name="T6" fmla="*/ 1399 w 1399"/>
                <a:gd name="T7" fmla="*/ 16 h 1228"/>
                <a:gd name="T8" fmla="*/ 1385 w 1399"/>
                <a:gd name="T9" fmla="*/ 0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1228">
                  <a:moveTo>
                    <a:pt x="1385" y="0"/>
                  </a:moveTo>
                  <a:lnTo>
                    <a:pt x="0" y="1228"/>
                  </a:lnTo>
                  <a:lnTo>
                    <a:pt x="30" y="1228"/>
                  </a:lnTo>
                  <a:lnTo>
                    <a:pt x="1399" y="16"/>
                  </a:lnTo>
                  <a:lnTo>
                    <a:pt x="13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3" name="Freeform 1409">
              <a:extLst>
                <a:ext uri="{FF2B5EF4-FFF2-40B4-BE49-F238E27FC236}">
                  <a16:creationId xmlns:a16="http://schemas.microsoft.com/office/drawing/2014/main" id="{60F582B6-7A7C-48AF-82B3-C11DDBEB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2450" y="2371725"/>
              <a:ext cx="2220913" cy="1949450"/>
            </a:xfrm>
            <a:custGeom>
              <a:avLst/>
              <a:gdLst>
                <a:gd name="T0" fmla="*/ 1385 w 1399"/>
                <a:gd name="T1" fmla="*/ 0 h 1228"/>
                <a:gd name="T2" fmla="*/ 0 w 1399"/>
                <a:gd name="T3" fmla="*/ 1228 h 1228"/>
                <a:gd name="T4" fmla="*/ 30 w 1399"/>
                <a:gd name="T5" fmla="*/ 1228 h 1228"/>
                <a:gd name="T6" fmla="*/ 1399 w 1399"/>
                <a:gd name="T7" fmla="*/ 16 h 1228"/>
                <a:gd name="T8" fmla="*/ 1385 w 1399"/>
                <a:gd name="T9" fmla="*/ 0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9" h="1228">
                  <a:moveTo>
                    <a:pt x="1385" y="0"/>
                  </a:moveTo>
                  <a:lnTo>
                    <a:pt x="0" y="1228"/>
                  </a:lnTo>
                  <a:lnTo>
                    <a:pt x="30" y="1228"/>
                  </a:lnTo>
                  <a:lnTo>
                    <a:pt x="1399" y="16"/>
                  </a:lnTo>
                  <a:lnTo>
                    <a:pt x="13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4" name="Freeform 1410">
              <a:extLst>
                <a:ext uri="{FF2B5EF4-FFF2-40B4-BE49-F238E27FC236}">
                  <a16:creationId xmlns:a16="http://schemas.microsoft.com/office/drawing/2014/main" id="{C0106254-7D24-496B-BA06-E9524DB3B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45488" y="2463800"/>
              <a:ext cx="2116138" cy="1857375"/>
            </a:xfrm>
            <a:custGeom>
              <a:avLst/>
              <a:gdLst>
                <a:gd name="T0" fmla="*/ 1321 w 1333"/>
                <a:gd name="T1" fmla="*/ 0 h 1170"/>
                <a:gd name="T2" fmla="*/ 0 w 1333"/>
                <a:gd name="T3" fmla="*/ 1170 h 1170"/>
                <a:gd name="T4" fmla="*/ 30 w 1333"/>
                <a:gd name="T5" fmla="*/ 1170 h 1170"/>
                <a:gd name="T6" fmla="*/ 1333 w 1333"/>
                <a:gd name="T7" fmla="*/ 15 h 1170"/>
                <a:gd name="T8" fmla="*/ 1321 w 1333"/>
                <a:gd name="T9" fmla="*/ 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3" h="1170">
                  <a:moveTo>
                    <a:pt x="1321" y="0"/>
                  </a:moveTo>
                  <a:lnTo>
                    <a:pt x="0" y="1170"/>
                  </a:lnTo>
                  <a:lnTo>
                    <a:pt x="30" y="1170"/>
                  </a:lnTo>
                  <a:lnTo>
                    <a:pt x="1333" y="15"/>
                  </a:lnTo>
                  <a:lnTo>
                    <a:pt x="13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5" name="Freeform 1411">
              <a:extLst>
                <a:ext uri="{FF2B5EF4-FFF2-40B4-BE49-F238E27FC236}">
                  <a16:creationId xmlns:a16="http://schemas.microsoft.com/office/drawing/2014/main" id="{67AF02B0-AAD2-4CB2-8F8B-497DC9668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45488" y="2463800"/>
              <a:ext cx="2116138" cy="1857375"/>
            </a:xfrm>
            <a:custGeom>
              <a:avLst/>
              <a:gdLst>
                <a:gd name="T0" fmla="*/ 1321 w 1333"/>
                <a:gd name="T1" fmla="*/ 0 h 1170"/>
                <a:gd name="T2" fmla="*/ 0 w 1333"/>
                <a:gd name="T3" fmla="*/ 1170 h 1170"/>
                <a:gd name="T4" fmla="*/ 30 w 1333"/>
                <a:gd name="T5" fmla="*/ 1170 h 1170"/>
                <a:gd name="T6" fmla="*/ 1333 w 1333"/>
                <a:gd name="T7" fmla="*/ 15 h 1170"/>
                <a:gd name="T8" fmla="*/ 1321 w 1333"/>
                <a:gd name="T9" fmla="*/ 0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3" h="1170">
                  <a:moveTo>
                    <a:pt x="1321" y="0"/>
                  </a:moveTo>
                  <a:lnTo>
                    <a:pt x="0" y="1170"/>
                  </a:lnTo>
                  <a:lnTo>
                    <a:pt x="30" y="1170"/>
                  </a:lnTo>
                  <a:lnTo>
                    <a:pt x="1333" y="15"/>
                  </a:lnTo>
                  <a:lnTo>
                    <a:pt x="13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6" name="Freeform 1412">
              <a:extLst>
                <a:ext uri="{FF2B5EF4-FFF2-40B4-BE49-F238E27FC236}">
                  <a16:creationId xmlns:a16="http://schemas.microsoft.com/office/drawing/2014/main" id="{C7AAE47B-8D1D-4731-B0FD-3748E200A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5300" y="3009900"/>
              <a:ext cx="1500188" cy="1311275"/>
            </a:xfrm>
            <a:custGeom>
              <a:avLst/>
              <a:gdLst>
                <a:gd name="T0" fmla="*/ 933 w 945"/>
                <a:gd name="T1" fmla="*/ 0 h 826"/>
                <a:gd name="T2" fmla="*/ 0 w 945"/>
                <a:gd name="T3" fmla="*/ 826 h 826"/>
                <a:gd name="T4" fmla="*/ 30 w 945"/>
                <a:gd name="T5" fmla="*/ 826 h 826"/>
                <a:gd name="T6" fmla="*/ 945 w 945"/>
                <a:gd name="T7" fmla="*/ 15 h 826"/>
                <a:gd name="T8" fmla="*/ 933 w 945"/>
                <a:gd name="T9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826">
                  <a:moveTo>
                    <a:pt x="933" y="0"/>
                  </a:moveTo>
                  <a:lnTo>
                    <a:pt x="0" y="826"/>
                  </a:lnTo>
                  <a:lnTo>
                    <a:pt x="30" y="826"/>
                  </a:lnTo>
                  <a:lnTo>
                    <a:pt x="945" y="15"/>
                  </a:lnTo>
                  <a:lnTo>
                    <a:pt x="9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7" name="Freeform 1413">
              <a:extLst>
                <a:ext uri="{FF2B5EF4-FFF2-40B4-BE49-F238E27FC236}">
                  <a16:creationId xmlns:a16="http://schemas.microsoft.com/office/drawing/2014/main" id="{A5316D48-E5DE-441A-93CC-12D5CF6F9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5300" y="3009900"/>
              <a:ext cx="1500188" cy="1311275"/>
            </a:xfrm>
            <a:custGeom>
              <a:avLst/>
              <a:gdLst>
                <a:gd name="T0" fmla="*/ 933 w 945"/>
                <a:gd name="T1" fmla="*/ 0 h 826"/>
                <a:gd name="T2" fmla="*/ 0 w 945"/>
                <a:gd name="T3" fmla="*/ 826 h 826"/>
                <a:gd name="T4" fmla="*/ 30 w 945"/>
                <a:gd name="T5" fmla="*/ 826 h 826"/>
                <a:gd name="T6" fmla="*/ 945 w 945"/>
                <a:gd name="T7" fmla="*/ 15 h 826"/>
                <a:gd name="T8" fmla="*/ 933 w 945"/>
                <a:gd name="T9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826">
                  <a:moveTo>
                    <a:pt x="933" y="0"/>
                  </a:moveTo>
                  <a:lnTo>
                    <a:pt x="0" y="826"/>
                  </a:lnTo>
                  <a:lnTo>
                    <a:pt x="30" y="826"/>
                  </a:lnTo>
                  <a:lnTo>
                    <a:pt x="945" y="15"/>
                  </a:lnTo>
                  <a:lnTo>
                    <a:pt x="93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8" name="Freeform 1414">
              <a:extLst>
                <a:ext uri="{FF2B5EF4-FFF2-40B4-BE49-F238E27FC236}">
                  <a16:creationId xmlns:a16="http://schemas.microsoft.com/office/drawing/2014/main" id="{84B33C6D-901B-4064-80E5-835E4F192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7263" y="3919537"/>
              <a:ext cx="473075" cy="401638"/>
            </a:xfrm>
            <a:custGeom>
              <a:avLst/>
              <a:gdLst>
                <a:gd name="T0" fmla="*/ 286 w 298"/>
                <a:gd name="T1" fmla="*/ 0 h 253"/>
                <a:gd name="T2" fmla="*/ 0 w 298"/>
                <a:gd name="T3" fmla="*/ 253 h 253"/>
                <a:gd name="T4" fmla="*/ 31 w 298"/>
                <a:gd name="T5" fmla="*/ 253 h 253"/>
                <a:gd name="T6" fmla="*/ 298 w 298"/>
                <a:gd name="T7" fmla="*/ 17 h 253"/>
                <a:gd name="T8" fmla="*/ 286 w 298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53">
                  <a:moveTo>
                    <a:pt x="286" y="0"/>
                  </a:moveTo>
                  <a:lnTo>
                    <a:pt x="0" y="253"/>
                  </a:lnTo>
                  <a:lnTo>
                    <a:pt x="31" y="253"/>
                  </a:lnTo>
                  <a:lnTo>
                    <a:pt x="298" y="17"/>
                  </a:lnTo>
                  <a:lnTo>
                    <a:pt x="2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9" name="Freeform 1415">
              <a:extLst>
                <a:ext uri="{FF2B5EF4-FFF2-40B4-BE49-F238E27FC236}">
                  <a16:creationId xmlns:a16="http://schemas.microsoft.com/office/drawing/2014/main" id="{75FF8FC9-CDF3-452A-9665-6D2C1E631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7263" y="3919537"/>
              <a:ext cx="473075" cy="401638"/>
            </a:xfrm>
            <a:custGeom>
              <a:avLst/>
              <a:gdLst>
                <a:gd name="T0" fmla="*/ 286 w 298"/>
                <a:gd name="T1" fmla="*/ 0 h 253"/>
                <a:gd name="T2" fmla="*/ 0 w 298"/>
                <a:gd name="T3" fmla="*/ 253 h 253"/>
                <a:gd name="T4" fmla="*/ 31 w 298"/>
                <a:gd name="T5" fmla="*/ 253 h 253"/>
                <a:gd name="T6" fmla="*/ 298 w 298"/>
                <a:gd name="T7" fmla="*/ 17 h 253"/>
                <a:gd name="T8" fmla="*/ 286 w 298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53">
                  <a:moveTo>
                    <a:pt x="286" y="0"/>
                  </a:moveTo>
                  <a:lnTo>
                    <a:pt x="0" y="253"/>
                  </a:lnTo>
                  <a:lnTo>
                    <a:pt x="31" y="253"/>
                  </a:lnTo>
                  <a:lnTo>
                    <a:pt x="298" y="17"/>
                  </a:lnTo>
                  <a:lnTo>
                    <a:pt x="28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0" name="Freeform 1416">
              <a:extLst>
                <a:ext uri="{FF2B5EF4-FFF2-40B4-BE49-F238E27FC236}">
                  <a16:creationId xmlns:a16="http://schemas.microsoft.com/office/drawing/2014/main" id="{6D2FD5AE-1B70-4E7F-BABF-5FC4309F9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7225" y="1550987"/>
              <a:ext cx="1479550" cy="1338263"/>
            </a:xfrm>
            <a:custGeom>
              <a:avLst/>
              <a:gdLst>
                <a:gd name="T0" fmla="*/ 920 w 932"/>
                <a:gd name="T1" fmla="*/ 0 h 843"/>
                <a:gd name="T2" fmla="*/ 55 w 932"/>
                <a:gd name="T3" fmla="*/ 768 h 843"/>
                <a:gd name="T4" fmla="*/ 0 w 932"/>
                <a:gd name="T5" fmla="*/ 843 h 843"/>
                <a:gd name="T6" fmla="*/ 932 w 932"/>
                <a:gd name="T7" fmla="*/ 17 h 843"/>
                <a:gd name="T8" fmla="*/ 920 w 932"/>
                <a:gd name="T9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2" h="843">
                  <a:moveTo>
                    <a:pt x="920" y="0"/>
                  </a:moveTo>
                  <a:lnTo>
                    <a:pt x="55" y="768"/>
                  </a:lnTo>
                  <a:lnTo>
                    <a:pt x="0" y="843"/>
                  </a:lnTo>
                  <a:lnTo>
                    <a:pt x="932" y="17"/>
                  </a:lnTo>
                  <a:lnTo>
                    <a:pt x="9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1" name="Freeform 1417">
              <a:extLst>
                <a:ext uri="{FF2B5EF4-FFF2-40B4-BE49-F238E27FC236}">
                  <a16:creationId xmlns:a16="http://schemas.microsoft.com/office/drawing/2014/main" id="{572986BD-70B6-439B-BC66-D1C48FB2E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77225" y="1550987"/>
              <a:ext cx="1479550" cy="1338263"/>
            </a:xfrm>
            <a:custGeom>
              <a:avLst/>
              <a:gdLst>
                <a:gd name="T0" fmla="*/ 920 w 932"/>
                <a:gd name="T1" fmla="*/ 0 h 843"/>
                <a:gd name="T2" fmla="*/ 55 w 932"/>
                <a:gd name="T3" fmla="*/ 768 h 843"/>
                <a:gd name="T4" fmla="*/ 0 w 932"/>
                <a:gd name="T5" fmla="*/ 843 h 843"/>
                <a:gd name="T6" fmla="*/ 932 w 932"/>
                <a:gd name="T7" fmla="*/ 17 h 843"/>
                <a:gd name="T8" fmla="*/ 920 w 932"/>
                <a:gd name="T9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2" h="843">
                  <a:moveTo>
                    <a:pt x="920" y="0"/>
                  </a:moveTo>
                  <a:lnTo>
                    <a:pt x="55" y="768"/>
                  </a:lnTo>
                  <a:lnTo>
                    <a:pt x="0" y="843"/>
                  </a:lnTo>
                  <a:lnTo>
                    <a:pt x="932" y="17"/>
                  </a:lnTo>
                  <a:lnTo>
                    <a:pt x="9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2" name="Freeform 1418">
              <a:extLst>
                <a:ext uri="{FF2B5EF4-FFF2-40B4-BE49-F238E27FC236}">
                  <a16:creationId xmlns:a16="http://schemas.microsoft.com/office/drawing/2014/main" id="{A1F4113F-4B88-4227-AF75-F5D59E3BF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6550" y="1277937"/>
              <a:ext cx="319088" cy="311150"/>
            </a:xfrm>
            <a:custGeom>
              <a:avLst/>
              <a:gdLst>
                <a:gd name="T0" fmla="*/ 189 w 201"/>
                <a:gd name="T1" fmla="*/ 0 h 196"/>
                <a:gd name="T2" fmla="*/ 54 w 201"/>
                <a:gd name="T3" fmla="*/ 120 h 196"/>
                <a:gd name="T4" fmla="*/ 0 w 201"/>
                <a:gd name="T5" fmla="*/ 196 h 196"/>
                <a:gd name="T6" fmla="*/ 201 w 201"/>
                <a:gd name="T7" fmla="*/ 16 h 196"/>
                <a:gd name="T8" fmla="*/ 189 w 201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6">
                  <a:moveTo>
                    <a:pt x="189" y="0"/>
                  </a:moveTo>
                  <a:lnTo>
                    <a:pt x="54" y="120"/>
                  </a:lnTo>
                  <a:lnTo>
                    <a:pt x="0" y="196"/>
                  </a:lnTo>
                  <a:lnTo>
                    <a:pt x="201" y="16"/>
                  </a:lnTo>
                  <a:lnTo>
                    <a:pt x="1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" name="Freeform 1419">
              <a:extLst>
                <a:ext uri="{FF2B5EF4-FFF2-40B4-BE49-F238E27FC236}">
                  <a16:creationId xmlns:a16="http://schemas.microsoft.com/office/drawing/2014/main" id="{DC53803D-3B80-418F-922E-0597569FF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26550" y="1277937"/>
              <a:ext cx="319088" cy="311150"/>
            </a:xfrm>
            <a:custGeom>
              <a:avLst/>
              <a:gdLst>
                <a:gd name="T0" fmla="*/ 189 w 201"/>
                <a:gd name="T1" fmla="*/ 0 h 196"/>
                <a:gd name="T2" fmla="*/ 54 w 201"/>
                <a:gd name="T3" fmla="*/ 120 h 196"/>
                <a:gd name="T4" fmla="*/ 0 w 201"/>
                <a:gd name="T5" fmla="*/ 196 h 196"/>
                <a:gd name="T6" fmla="*/ 201 w 201"/>
                <a:gd name="T7" fmla="*/ 16 h 196"/>
                <a:gd name="T8" fmla="*/ 189 w 201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6">
                  <a:moveTo>
                    <a:pt x="189" y="0"/>
                  </a:moveTo>
                  <a:lnTo>
                    <a:pt x="54" y="120"/>
                  </a:lnTo>
                  <a:lnTo>
                    <a:pt x="0" y="196"/>
                  </a:lnTo>
                  <a:lnTo>
                    <a:pt x="201" y="16"/>
                  </a:lnTo>
                  <a:lnTo>
                    <a:pt x="18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4" name="Freeform 1420">
              <a:extLst>
                <a:ext uri="{FF2B5EF4-FFF2-40B4-BE49-F238E27FC236}">
                  <a16:creationId xmlns:a16="http://schemas.microsoft.com/office/drawing/2014/main" id="{F827C93C-F8D5-44AE-A4DB-B12CB6220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93138" y="1460500"/>
              <a:ext cx="1095375" cy="995363"/>
            </a:xfrm>
            <a:custGeom>
              <a:avLst/>
              <a:gdLst>
                <a:gd name="T0" fmla="*/ 676 w 690"/>
                <a:gd name="T1" fmla="*/ 0 h 627"/>
                <a:gd name="T2" fmla="*/ 55 w 690"/>
                <a:gd name="T3" fmla="*/ 551 h 627"/>
                <a:gd name="T4" fmla="*/ 0 w 690"/>
                <a:gd name="T5" fmla="*/ 627 h 627"/>
                <a:gd name="T6" fmla="*/ 690 w 690"/>
                <a:gd name="T7" fmla="*/ 17 h 627"/>
                <a:gd name="T8" fmla="*/ 676 w 690"/>
                <a:gd name="T9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627">
                  <a:moveTo>
                    <a:pt x="676" y="0"/>
                  </a:moveTo>
                  <a:lnTo>
                    <a:pt x="55" y="551"/>
                  </a:lnTo>
                  <a:lnTo>
                    <a:pt x="0" y="627"/>
                  </a:lnTo>
                  <a:lnTo>
                    <a:pt x="690" y="17"/>
                  </a:lnTo>
                  <a:lnTo>
                    <a:pt x="6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5" name="Freeform 1421">
              <a:extLst>
                <a:ext uri="{FF2B5EF4-FFF2-40B4-BE49-F238E27FC236}">
                  <a16:creationId xmlns:a16="http://schemas.microsoft.com/office/drawing/2014/main" id="{D78ECA83-D6E4-4921-BDE1-5E9781D63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93138" y="1460500"/>
              <a:ext cx="1095375" cy="995363"/>
            </a:xfrm>
            <a:custGeom>
              <a:avLst/>
              <a:gdLst>
                <a:gd name="T0" fmla="*/ 676 w 690"/>
                <a:gd name="T1" fmla="*/ 0 h 627"/>
                <a:gd name="T2" fmla="*/ 55 w 690"/>
                <a:gd name="T3" fmla="*/ 551 h 627"/>
                <a:gd name="T4" fmla="*/ 0 w 690"/>
                <a:gd name="T5" fmla="*/ 627 h 627"/>
                <a:gd name="T6" fmla="*/ 690 w 690"/>
                <a:gd name="T7" fmla="*/ 17 h 627"/>
                <a:gd name="T8" fmla="*/ 676 w 690"/>
                <a:gd name="T9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627">
                  <a:moveTo>
                    <a:pt x="676" y="0"/>
                  </a:moveTo>
                  <a:lnTo>
                    <a:pt x="55" y="551"/>
                  </a:lnTo>
                  <a:lnTo>
                    <a:pt x="0" y="627"/>
                  </a:lnTo>
                  <a:lnTo>
                    <a:pt x="690" y="17"/>
                  </a:lnTo>
                  <a:lnTo>
                    <a:pt x="67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6" name="Freeform 1422">
              <a:extLst>
                <a:ext uri="{FF2B5EF4-FFF2-40B4-BE49-F238E27FC236}">
                  <a16:creationId xmlns:a16="http://schemas.microsoft.com/office/drawing/2014/main" id="{C2AA04EC-61D2-49AB-A8B8-D1CEF3851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0300" y="4010025"/>
              <a:ext cx="369888" cy="311150"/>
            </a:xfrm>
            <a:custGeom>
              <a:avLst/>
              <a:gdLst>
                <a:gd name="T0" fmla="*/ 221 w 233"/>
                <a:gd name="T1" fmla="*/ 0 h 196"/>
                <a:gd name="T2" fmla="*/ 0 w 233"/>
                <a:gd name="T3" fmla="*/ 196 h 196"/>
                <a:gd name="T4" fmla="*/ 30 w 233"/>
                <a:gd name="T5" fmla="*/ 196 h 196"/>
                <a:gd name="T6" fmla="*/ 233 w 233"/>
                <a:gd name="T7" fmla="*/ 17 h 196"/>
                <a:gd name="T8" fmla="*/ 221 w 233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96">
                  <a:moveTo>
                    <a:pt x="221" y="0"/>
                  </a:moveTo>
                  <a:lnTo>
                    <a:pt x="0" y="196"/>
                  </a:lnTo>
                  <a:lnTo>
                    <a:pt x="30" y="196"/>
                  </a:lnTo>
                  <a:lnTo>
                    <a:pt x="233" y="17"/>
                  </a:lnTo>
                  <a:lnTo>
                    <a:pt x="2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7" name="Freeform 1423">
              <a:extLst>
                <a:ext uri="{FF2B5EF4-FFF2-40B4-BE49-F238E27FC236}">
                  <a16:creationId xmlns:a16="http://schemas.microsoft.com/office/drawing/2014/main" id="{38543664-EA79-4CED-BB30-E940FF02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0300" y="4010025"/>
              <a:ext cx="369888" cy="311150"/>
            </a:xfrm>
            <a:custGeom>
              <a:avLst/>
              <a:gdLst>
                <a:gd name="T0" fmla="*/ 221 w 233"/>
                <a:gd name="T1" fmla="*/ 0 h 196"/>
                <a:gd name="T2" fmla="*/ 0 w 233"/>
                <a:gd name="T3" fmla="*/ 196 h 196"/>
                <a:gd name="T4" fmla="*/ 30 w 233"/>
                <a:gd name="T5" fmla="*/ 196 h 196"/>
                <a:gd name="T6" fmla="*/ 233 w 233"/>
                <a:gd name="T7" fmla="*/ 17 h 196"/>
                <a:gd name="T8" fmla="*/ 221 w 233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96">
                  <a:moveTo>
                    <a:pt x="221" y="0"/>
                  </a:moveTo>
                  <a:lnTo>
                    <a:pt x="0" y="196"/>
                  </a:lnTo>
                  <a:lnTo>
                    <a:pt x="30" y="196"/>
                  </a:lnTo>
                  <a:lnTo>
                    <a:pt x="233" y="17"/>
                  </a:lnTo>
                  <a:lnTo>
                    <a:pt x="2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8" name="Freeform 1424">
              <a:extLst>
                <a:ext uri="{FF2B5EF4-FFF2-40B4-BE49-F238E27FC236}">
                  <a16:creationId xmlns:a16="http://schemas.microsoft.com/office/drawing/2014/main" id="{DBBF8FEA-3BF2-4BFF-8C1B-5994AED43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4925" y="4103687"/>
              <a:ext cx="266700" cy="217488"/>
            </a:xfrm>
            <a:custGeom>
              <a:avLst/>
              <a:gdLst>
                <a:gd name="T0" fmla="*/ 156 w 168"/>
                <a:gd name="T1" fmla="*/ 0 h 137"/>
                <a:gd name="T2" fmla="*/ 0 w 168"/>
                <a:gd name="T3" fmla="*/ 137 h 137"/>
                <a:gd name="T4" fmla="*/ 30 w 168"/>
                <a:gd name="T5" fmla="*/ 137 h 137"/>
                <a:gd name="T6" fmla="*/ 168 w 168"/>
                <a:gd name="T7" fmla="*/ 15 h 137"/>
                <a:gd name="T8" fmla="*/ 156 w 16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7">
                  <a:moveTo>
                    <a:pt x="156" y="0"/>
                  </a:moveTo>
                  <a:lnTo>
                    <a:pt x="0" y="137"/>
                  </a:lnTo>
                  <a:lnTo>
                    <a:pt x="30" y="137"/>
                  </a:lnTo>
                  <a:lnTo>
                    <a:pt x="168" y="15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9" name="Freeform 1425">
              <a:extLst>
                <a:ext uri="{FF2B5EF4-FFF2-40B4-BE49-F238E27FC236}">
                  <a16:creationId xmlns:a16="http://schemas.microsoft.com/office/drawing/2014/main" id="{0F17FA85-2421-42E2-9071-282E79982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64925" y="4103687"/>
              <a:ext cx="266700" cy="217488"/>
            </a:xfrm>
            <a:custGeom>
              <a:avLst/>
              <a:gdLst>
                <a:gd name="T0" fmla="*/ 156 w 168"/>
                <a:gd name="T1" fmla="*/ 0 h 137"/>
                <a:gd name="T2" fmla="*/ 0 w 168"/>
                <a:gd name="T3" fmla="*/ 137 h 137"/>
                <a:gd name="T4" fmla="*/ 30 w 168"/>
                <a:gd name="T5" fmla="*/ 137 h 137"/>
                <a:gd name="T6" fmla="*/ 168 w 168"/>
                <a:gd name="T7" fmla="*/ 15 h 137"/>
                <a:gd name="T8" fmla="*/ 156 w 168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7">
                  <a:moveTo>
                    <a:pt x="156" y="0"/>
                  </a:moveTo>
                  <a:lnTo>
                    <a:pt x="0" y="137"/>
                  </a:lnTo>
                  <a:lnTo>
                    <a:pt x="30" y="137"/>
                  </a:lnTo>
                  <a:lnTo>
                    <a:pt x="168" y="15"/>
                  </a:lnTo>
                  <a:lnTo>
                    <a:pt x="15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0" name="Freeform 1426">
              <a:extLst>
                <a:ext uri="{FF2B5EF4-FFF2-40B4-BE49-F238E27FC236}">
                  <a16:creationId xmlns:a16="http://schemas.microsoft.com/office/drawing/2014/main" id="{D9B38845-4FE0-49CB-AA2D-1C3F58549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7963" y="4194175"/>
              <a:ext cx="165100" cy="127000"/>
            </a:xfrm>
            <a:custGeom>
              <a:avLst/>
              <a:gdLst>
                <a:gd name="T0" fmla="*/ 90 w 104"/>
                <a:gd name="T1" fmla="*/ 0 h 80"/>
                <a:gd name="T2" fmla="*/ 0 w 104"/>
                <a:gd name="T3" fmla="*/ 80 h 80"/>
                <a:gd name="T4" fmla="*/ 30 w 104"/>
                <a:gd name="T5" fmla="*/ 80 h 80"/>
                <a:gd name="T6" fmla="*/ 104 w 104"/>
                <a:gd name="T7" fmla="*/ 15 h 80"/>
                <a:gd name="T8" fmla="*/ 90 w 10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80">
                  <a:moveTo>
                    <a:pt x="90" y="0"/>
                  </a:moveTo>
                  <a:lnTo>
                    <a:pt x="0" y="80"/>
                  </a:lnTo>
                  <a:lnTo>
                    <a:pt x="30" y="80"/>
                  </a:lnTo>
                  <a:lnTo>
                    <a:pt x="104" y="15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1" name="Freeform 1427">
              <a:extLst>
                <a:ext uri="{FF2B5EF4-FFF2-40B4-BE49-F238E27FC236}">
                  <a16:creationId xmlns:a16="http://schemas.microsoft.com/office/drawing/2014/main" id="{171CAA97-06FE-45C7-BD7F-8F2A6AD1E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7963" y="4194175"/>
              <a:ext cx="165100" cy="127000"/>
            </a:xfrm>
            <a:custGeom>
              <a:avLst/>
              <a:gdLst>
                <a:gd name="T0" fmla="*/ 90 w 104"/>
                <a:gd name="T1" fmla="*/ 0 h 80"/>
                <a:gd name="T2" fmla="*/ 0 w 104"/>
                <a:gd name="T3" fmla="*/ 80 h 80"/>
                <a:gd name="T4" fmla="*/ 30 w 104"/>
                <a:gd name="T5" fmla="*/ 80 h 80"/>
                <a:gd name="T6" fmla="*/ 104 w 104"/>
                <a:gd name="T7" fmla="*/ 15 h 80"/>
                <a:gd name="T8" fmla="*/ 90 w 10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80">
                  <a:moveTo>
                    <a:pt x="90" y="0"/>
                  </a:moveTo>
                  <a:lnTo>
                    <a:pt x="0" y="80"/>
                  </a:lnTo>
                  <a:lnTo>
                    <a:pt x="30" y="80"/>
                  </a:lnTo>
                  <a:lnTo>
                    <a:pt x="104" y="15"/>
                  </a:lnTo>
                  <a:lnTo>
                    <a:pt x="9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2" name="Freeform 1428">
              <a:extLst>
                <a:ext uri="{FF2B5EF4-FFF2-40B4-BE49-F238E27FC236}">
                  <a16:creationId xmlns:a16="http://schemas.microsoft.com/office/drawing/2014/main" id="{1F827D23-64BF-4246-80AD-D63C384A9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9725" y="1643062"/>
              <a:ext cx="1868488" cy="1681163"/>
            </a:xfrm>
            <a:custGeom>
              <a:avLst/>
              <a:gdLst>
                <a:gd name="T0" fmla="*/ 1165 w 1177"/>
                <a:gd name="T1" fmla="*/ 0 h 1059"/>
                <a:gd name="T2" fmla="*/ 56 w 1177"/>
                <a:gd name="T3" fmla="*/ 982 h 1059"/>
                <a:gd name="T4" fmla="*/ 0 w 1177"/>
                <a:gd name="T5" fmla="*/ 1059 h 1059"/>
                <a:gd name="T6" fmla="*/ 1177 w 1177"/>
                <a:gd name="T7" fmla="*/ 15 h 1059"/>
                <a:gd name="T8" fmla="*/ 1165 w 1177"/>
                <a:gd name="T9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7" h="1059">
                  <a:moveTo>
                    <a:pt x="1165" y="0"/>
                  </a:moveTo>
                  <a:lnTo>
                    <a:pt x="56" y="982"/>
                  </a:lnTo>
                  <a:lnTo>
                    <a:pt x="0" y="1059"/>
                  </a:lnTo>
                  <a:lnTo>
                    <a:pt x="1177" y="15"/>
                  </a:lnTo>
                  <a:lnTo>
                    <a:pt x="11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3" name="Freeform 1429">
              <a:extLst>
                <a:ext uri="{FF2B5EF4-FFF2-40B4-BE49-F238E27FC236}">
                  <a16:creationId xmlns:a16="http://schemas.microsoft.com/office/drawing/2014/main" id="{187BB084-38EB-441E-A578-6643A552C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59725" y="1643062"/>
              <a:ext cx="1868488" cy="1681163"/>
            </a:xfrm>
            <a:custGeom>
              <a:avLst/>
              <a:gdLst>
                <a:gd name="T0" fmla="*/ 1165 w 1177"/>
                <a:gd name="T1" fmla="*/ 0 h 1059"/>
                <a:gd name="T2" fmla="*/ 56 w 1177"/>
                <a:gd name="T3" fmla="*/ 982 h 1059"/>
                <a:gd name="T4" fmla="*/ 0 w 1177"/>
                <a:gd name="T5" fmla="*/ 1059 h 1059"/>
                <a:gd name="T6" fmla="*/ 1177 w 1177"/>
                <a:gd name="T7" fmla="*/ 15 h 1059"/>
                <a:gd name="T8" fmla="*/ 1165 w 1177"/>
                <a:gd name="T9" fmla="*/ 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7" h="1059">
                  <a:moveTo>
                    <a:pt x="1165" y="0"/>
                  </a:moveTo>
                  <a:lnTo>
                    <a:pt x="56" y="982"/>
                  </a:lnTo>
                  <a:lnTo>
                    <a:pt x="0" y="1059"/>
                  </a:lnTo>
                  <a:lnTo>
                    <a:pt x="1177" y="15"/>
                  </a:lnTo>
                  <a:lnTo>
                    <a:pt x="11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4" name="Freeform 1430">
              <a:extLst>
                <a:ext uri="{FF2B5EF4-FFF2-40B4-BE49-F238E27FC236}">
                  <a16:creationId xmlns:a16="http://schemas.microsoft.com/office/drawing/2014/main" id="{02CC30EF-8254-4431-8E43-10F52A6FD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2588" y="4283075"/>
              <a:ext cx="58738" cy="38100"/>
            </a:xfrm>
            <a:custGeom>
              <a:avLst/>
              <a:gdLst>
                <a:gd name="T0" fmla="*/ 25 w 37"/>
                <a:gd name="T1" fmla="*/ 0 h 24"/>
                <a:gd name="T2" fmla="*/ 0 w 37"/>
                <a:gd name="T3" fmla="*/ 24 h 24"/>
                <a:gd name="T4" fmla="*/ 30 w 37"/>
                <a:gd name="T5" fmla="*/ 24 h 24"/>
                <a:gd name="T6" fmla="*/ 37 w 37"/>
                <a:gd name="T7" fmla="*/ 17 h 24"/>
                <a:gd name="T8" fmla="*/ 25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25" y="0"/>
                  </a:moveTo>
                  <a:lnTo>
                    <a:pt x="0" y="24"/>
                  </a:lnTo>
                  <a:lnTo>
                    <a:pt x="30" y="24"/>
                  </a:lnTo>
                  <a:lnTo>
                    <a:pt x="37" y="17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5" name="Freeform 1431">
              <a:extLst>
                <a:ext uri="{FF2B5EF4-FFF2-40B4-BE49-F238E27FC236}">
                  <a16:creationId xmlns:a16="http://schemas.microsoft.com/office/drawing/2014/main" id="{B0BBC718-C380-4E85-9835-960DF3402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12588" y="4283075"/>
              <a:ext cx="58738" cy="38100"/>
            </a:xfrm>
            <a:custGeom>
              <a:avLst/>
              <a:gdLst>
                <a:gd name="T0" fmla="*/ 25 w 37"/>
                <a:gd name="T1" fmla="*/ 0 h 24"/>
                <a:gd name="T2" fmla="*/ 0 w 37"/>
                <a:gd name="T3" fmla="*/ 24 h 24"/>
                <a:gd name="T4" fmla="*/ 30 w 37"/>
                <a:gd name="T5" fmla="*/ 24 h 24"/>
                <a:gd name="T6" fmla="*/ 37 w 37"/>
                <a:gd name="T7" fmla="*/ 17 h 24"/>
                <a:gd name="T8" fmla="*/ 25 w 3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25" y="0"/>
                  </a:moveTo>
                  <a:lnTo>
                    <a:pt x="0" y="24"/>
                  </a:lnTo>
                  <a:lnTo>
                    <a:pt x="30" y="24"/>
                  </a:lnTo>
                  <a:lnTo>
                    <a:pt x="37" y="17"/>
                  </a:lnTo>
                  <a:lnTo>
                    <a:pt x="2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6" name="Freeform 1432">
              <a:extLst>
                <a:ext uri="{FF2B5EF4-FFF2-40B4-BE49-F238E27FC236}">
                  <a16:creationId xmlns:a16="http://schemas.microsoft.com/office/drawing/2014/main" id="{B86AB8D2-2DA5-43AE-858F-4CA946217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54938" y="2097087"/>
              <a:ext cx="2425700" cy="2159000"/>
            </a:xfrm>
            <a:custGeom>
              <a:avLst/>
              <a:gdLst>
                <a:gd name="T0" fmla="*/ 1516 w 1528"/>
                <a:gd name="T1" fmla="*/ 0 h 1360"/>
                <a:gd name="T2" fmla="*/ 0 w 1528"/>
                <a:gd name="T3" fmla="*/ 1345 h 1360"/>
                <a:gd name="T4" fmla="*/ 12 w 1528"/>
                <a:gd name="T5" fmla="*/ 1360 h 1360"/>
                <a:gd name="T6" fmla="*/ 1528 w 1528"/>
                <a:gd name="T7" fmla="*/ 17 h 1360"/>
                <a:gd name="T8" fmla="*/ 1516 w 1528"/>
                <a:gd name="T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8" h="1360">
                  <a:moveTo>
                    <a:pt x="1516" y="0"/>
                  </a:moveTo>
                  <a:lnTo>
                    <a:pt x="0" y="1345"/>
                  </a:lnTo>
                  <a:lnTo>
                    <a:pt x="12" y="1360"/>
                  </a:lnTo>
                  <a:lnTo>
                    <a:pt x="1528" y="17"/>
                  </a:lnTo>
                  <a:lnTo>
                    <a:pt x="15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7" name="Freeform 1433">
              <a:extLst>
                <a:ext uri="{FF2B5EF4-FFF2-40B4-BE49-F238E27FC236}">
                  <a16:creationId xmlns:a16="http://schemas.microsoft.com/office/drawing/2014/main" id="{DB1D040D-A66A-4943-89EB-A1F6814DE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54938" y="2097087"/>
              <a:ext cx="2425700" cy="2159000"/>
            </a:xfrm>
            <a:custGeom>
              <a:avLst/>
              <a:gdLst>
                <a:gd name="T0" fmla="*/ 1516 w 1528"/>
                <a:gd name="T1" fmla="*/ 0 h 1360"/>
                <a:gd name="T2" fmla="*/ 0 w 1528"/>
                <a:gd name="T3" fmla="*/ 1345 h 1360"/>
                <a:gd name="T4" fmla="*/ 12 w 1528"/>
                <a:gd name="T5" fmla="*/ 1360 h 1360"/>
                <a:gd name="T6" fmla="*/ 1528 w 1528"/>
                <a:gd name="T7" fmla="*/ 17 h 1360"/>
                <a:gd name="T8" fmla="*/ 1516 w 1528"/>
                <a:gd name="T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8" h="1360">
                  <a:moveTo>
                    <a:pt x="1516" y="0"/>
                  </a:moveTo>
                  <a:lnTo>
                    <a:pt x="0" y="1345"/>
                  </a:lnTo>
                  <a:lnTo>
                    <a:pt x="12" y="1360"/>
                  </a:lnTo>
                  <a:lnTo>
                    <a:pt x="1528" y="17"/>
                  </a:lnTo>
                  <a:lnTo>
                    <a:pt x="151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8" name="Freeform 1434">
              <a:extLst>
                <a:ext uri="{FF2B5EF4-FFF2-40B4-BE49-F238E27FC236}">
                  <a16:creationId xmlns:a16="http://schemas.microsoft.com/office/drawing/2014/main" id="{33A5B986-3A0C-433A-AA4E-90E744DB6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8150" y="3646487"/>
              <a:ext cx="781050" cy="674688"/>
            </a:xfrm>
            <a:custGeom>
              <a:avLst/>
              <a:gdLst>
                <a:gd name="T0" fmla="*/ 480 w 492"/>
                <a:gd name="T1" fmla="*/ 0 h 425"/>
                <a:gd name="T2" fmla="*/ 0 w 492"/>
                <a:gd name="T3" fmla="*/ 425 h 425"/>
                <a:gd name="T4" fmla="*/ 30 w 492"/>
                <a:gd name="T5" fmla="*/ 425 h 425"/>
                <a:gd name="T6" fmla="*/ 492 w 492"/>
                <a:gd name="T7" fmla="*/ 17 h 425"/>
                <a:gd name="T8" fmla="*/ 480 w 492"/>
                <a:gd name="T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425">
                  <a:moveTo>
                    <a:pt x="480" y="0"/>
                  </a:moveTo>
                  <a:lnTo>
                    <a:pt x="0" y="425"/>
                  </a:lnTo>
                  <a:lnTo>
                    <a:pt x="30" y="425"/>
                  </a:lnTo>
                  <a:lnTo>
                    <a:pt x="492" y="17"/>
                  </a:lnTo>
                  <a:lnTo>
                    <a:pt x="4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9" name="Freeform 1435">
              <a:extLst>
                <a:ext uri="{FF2B5EF4-FFF2-40B4-BE49-F238E27FC236}">
                  <a16:creationId xmlns:a16="http://schemas.microsoft.com/office/drawing/2014/main" id="{4EECD808-697D-4FB6-9837-181E5347F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8150" y="3646487"/>
              <a:ext cx="781050" cy="674688"/>
            </a:xfrm>
            <a:custGeom>
              <a:avLst/>
              <a:gdLst>
                <a:gd name="T0" fmla="*/ 480 w 492"/>
                <a:gd name="T1" fmla="*/ 0 h 425"/>
                <a:gd name="T2" fmla="*/ 0 w 492"/>
                <a:gd name="T3" fmla="*/ 425 h 425"/>
                <a:gd name="T4" fmla="*/ 30 w 492"/>
                <a:gd name="T5" fmla="*/ 425 h 425"/>
                <a:gd name="T6" fmla="*/ 492 w 492"/>
                <a:gd name="T7" fmla="*/ 17 h 425"/>
                <a:gd name="T8" fmla="*/ 480 w 492"/>
                <a:gd name="T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425">
                  <a:moveTo>
                    <a:pt x="480" y="0"/>
                  </a:moveTo>
                  <a:lnTo>
                    <a:pt x="0" y="425"/>
                  </a:lnTo>
                  <a:lnTo>
                    <a:pt x="30" y="425"/>
                  </a:lnTo>
                  <a:lnTo>
                    <a:pt x="492" y="17"/>
                  </a:lnTo>
                  <a:lnTo>
                    <a:pt x="48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0" name="Freeform 1436">
              <a:extLst>
                <a:ext uri="{FF2B5EF4-FFF2-40B4-BE49-F238E27FC236}">
                  <a16:creationId xmlns:a16="http://schemas.microsoft.com/office/drawing/2014/main" id="{9183F31B-EB94-4391-BF2A-4227F6857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3525" y="3556000"/>
              <a:ext cx="884238" cy="765175"/>
            </a:xfrm>
            <a:custGeom>
              <a:avLst/>
              <a:gdLst>
                <a:gd name="T0" fmla="*/ 545 w 557"/>
                <a:gd name="T1" fmla="*/ 0 h 482"/>
                <a:gd name="T2" fmla="*/ 0 w 557"/>
                <a:gd name="T3" fmla="*/ 482 h 482"/>
                <a:gd name="T4" fmla="*/ 30 w 557"/>
                <a:gd name="T5" fmla="*/ 482 h 482"/>
                <a:gd name="T6" fmla="*/ 557 w 557"/>
                <a:gd name="T7" fmla="*/ 15 h 482"/>
                <a:gd name="T8" fmla="*/ 545 w 557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482">
                  <a:moveTo>
                    <a:pt x="545" y="0"/>
                  </a:moveTo>
                  <a:lnTo>
                    <a:pt x="0" y="482"/>
                  </a:lnTo>
                  <a:lnTo>
                    <a:pt x="30" y="482"/>
                  </a:lnTo>
                  <a:lnTo>
                    <a:pt x="557" y="15"/>
                  </a:lnTo>
                  <a:lnTo>
                    <a:pt x="5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1" name="Freeform 1437">
              <a:extLst>
                <a:ext uri="{FF2B5EF4-FFF2-40B4-BE49-F238E27FC236}">
                  <a16:creationId xmlns:a16="http://schemas.microsoft.com/office/drawing/2014/main" id="{E35BC922-3B91-45CD-903A-C839BC089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3525" y="3556000"/>
              <a:ext cx="884238" cy="765175"/>
            </a:xfrm>
            <a:custGeom>
              <a:avLst/>
              <a:gdLst>
                <a:gd name="T0" fmla="*/ 545 w 557"/>
                <a:gd name="T1" fmla="*/ 0 h 482"/>
                <a:gd name="T2" fmla="*/ 0 w 557"/>
                <a:gd name="T3" fmla="*/ 482 h 482"/>
                <a:gd name="T4" fmla="*/ 30 w 557"/>
                <a:gd name="T5" fmla="*/ 482 h 482"/>
                <a:gd name="T6" fmla="*/ 557 w 557"/>
                <a:gd name="T7" fmla="*/ 15 h 482"/>
                <a:gd name="T8" fmla="*/ 545 w 557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" h="482">
                  <a:moveTo>
                    <a:pt x="545" y="0"/>
                  </a:moveTo>
                  <a:lnTo>
                    <a:pt x="0" y="482"/>
                  </a:lnTo>
                  <a:lnTo>
                    <a:pt x="30" y="482"/>
                  </a:lnTo>
                  <a:lnTo>
                    <a:pt x="557" y="15"/>
                  </a:lnTo>
                  <a:lnTo>
                    <a:pt x="54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2" name="Freeform 1438">
              <a:extLst>
                <a:ext uri="{FF2B5EF4-FFF2-40B4-BE49-F238E27FC236}">
                  <a16:creationId xmlns:a16="http://schemas.microsoft.com/office/drawing/2014/main" id="{DE2259BA-7FB9-475A-9EA9-361853D856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5813" y="3830637"/>
              <a:ext cx="573088" cy="490538"/>
            </a:xfrm>
            <a:custGeom>
              <a:avLst/>
              <a:gdLst>
                <a:gd name="T0" fmla="*/ 349 w 361"/>
                <a:gd name="T1" fmla="*/ 0 h 309"/>
                <a:gd name="T2" fmla="*/ 0 w 361"/>
                <a:gd name="T3" fmla="*/ 309 h 309"/>
                <a:gd name="T4" fmla="*/ 30 w 361"/>
                <a:gd name="T5" fmla="*/ 309 h 309"/>
                <a:gd name="T6" fmla="*/ 361 w 361"/>
                <a:gd name="T7" fmla="*/ 15 h 309"/>
                <a:gd name="T8" fmla="*/ 349 w 361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309">
                  <a:moveTo>
                    <a:pt x="349" y="0"/>
                  </a:moveTo>
                  <a:lnTo>
                    <a:pt x="0" y="309"/>
                  </a:lnTo>
                  <a:lnTo>
                    <a:pt x="30" y="309"/>
                  </a:lnTo>
                  <a:lnTo>
                    <a:pt x="361" y="15"/>
                  </a:lnTo>
                  <a:lnTo>
                    <a:pt x="3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3" name="Freeform 1439">
              <a:extLst>
                <a:ext uri="{FF2B5EF4-FFF2-40B4-BE49-F238E27FC236}">
                  <a16:creationId xmlns:a16="http://schemas.microsoft.com/office/drawing/2014/main" id="{6BB533FA-C99A-466A-A4FF-AB6DDE471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5813" y="3830637"/>
              <a:ext cx="573088" cy="490538"/>
            </a:xfrm>
            <a:custGeom>
              <a:avLst/>
              <a:gdLst>
                <a:gd name="T0" fmla="*/ 349 w 361"/>
                <a:gd name="T1" fmla="*/ 0 h 309"/>
                <a:gd name="T2" fmla="*/ 0 w 361"/>
                <a:gd name="T3" fmla="*/ 309 h 309"/>
                <a:gd name="T4" fmla="*/ 30 w 361"/>
                <a:gd name="T5" fmla="*/ 309 h 309"/>
                <a:gd name="T6" fmla="*/ 361 w 361"/>
                <a:gd name="T7" fmla="*/ 15 h 309"/>
                <a:gd name="T8" fmla="*/ 349 w 361"/>
                <a:gd name="T9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309">
                  <a:moveTo>
                    <a:pt x="349" y="0"/>
                  </a:moveTo>
                  <a:lnTo>
                    <a:pt x="0" y="309"/>
                  </a:lnTo>
                  <a:lnTo>
                    <a:pt x="30" y="309"/>
                  </a:lnTo>
                  <a:lnTo>
                    <a:pt x="361" y="15"/>
                  </a:lnTo>
                  <a:lnTo>
                    <a:pt x="3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4" name="Freeform 1440">
              <a:extLst>
                <a:ext uri="{FF2B5EF4-FFF2-40B4-BE49-F238E27FC236}">
                  <a16:creationId xmlns:a16="http://schemas.microsoft.com/office/drawing/2014/main" id="{67770E27-B867-442C-89A3-DBB107E0E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2075" y="3463925"/>
              <a:ext cx="985838" cy="857250"/>
            </a:xfrm>
            <a:custGeom>
              <a:avLst/>
              <a:gdLst>
                <a:gd name="T0" fmla="*/ 609 w 621"/>
                <a:gd name="T1" fmla="*/ 0 h 540"/>
                <a:gd name="T2" fmla="*/ 0 w 621"/>
                <a:gd name="T3" fmla="*/ 540 h 540"/>
                <a:gd name="T4" fmla="*/ 30 w 621"/>
                <a:gd name="T5" fmla="*/ 540 h 540"/>
                <a:gd name="T6" fmla="*/ 621 w 621"/>
                <a:gd name="T7" fmla="*/ 17 h 540"/>
                <a:gd name="T8" fmla="*/ 609 w 621"/>
                <a:gd name="T9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540">
                  <a:moveTo>
                    <a:pt x="609" y="0"/>
                  </a:moveTo>
                  <a:lnTo>
                    <a:pt x="0" y="540"/>
                  </a:lnTo>
                  <a:lnTo>
                    <a:pt x="30" y="540"/>
                  </a:lnTo>
                  <a:lnTo>
                    <a:pt x="621" y="17"/>
                  </a:lnTo>
                  <a:lnTo>
                    <a:pt x="6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5" name="Freeform 1441">
              <a:extLst>
                <a:ext uri="{FF2B5EF4-FFF2-40B4-BE49-F238E27FC236}">
                  <a16:creationId xmlns:a16="http://schemas.microsoft.com/office/drawing/2014/main" id="{566F63C1-1509-4095-B15C-15E66806B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52075" y="3463925"/>
              <a:ext cx="985838" cy="857250"/>
            </a:xfrm>
            <a:custGeom>
              <a:avLst/>
              <a:gdLst>
                <a:gd name="T0" fmla="*/ 609 w 621"/>
                <a:gd name="T1" fmla="*/ 0 h 540"/>
                <a:gd name="T2" fmla="*/ 0 w 621"/>
                <a:gd name="T3" fmla="*/ 540 h 540"/>
                <a:gd name="T4" fmla="*/ 30 w 621"/>
                <a:gd name="T5" fmla="*/ 540 h 540"/>
                <a:gd name="T6" fmla="*/ 621 w 621"/>
                <a:gd name="T7" fmla="*/ 17 h 540"/>
                <a:gd name="T8" fmla="*/ 609 w 621"/>
                <a:gd name="T9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540">
                  <a:moveTo>
                    <a:pt x="609" y="0"/>
                  </a:moveTo>
                  <a:lnTo>
                    <a:pt x="0" y="540"/>
                  </a:lnTo>
                  <a:lnTo>
                    <a:pt x="30" y="540"/>
                  </a:lnTo>
                  <a:lnTo>
                    <a:pt x="621" y="17"/>
                  </a:lnTo>
                  <a:lnTo>
                    <a:pt x="60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6" name="Freeform 1442">
              <a:extLst>
                <a:ext uri="{FF2B5EF4-FFF2-40B4-BE49-F238E27FC236}">
                  <a16:creationId xmlns:a16="http://schemas.microsoft.com/office/drawing/2014/main" id="{BAAAAF6D-4ADB-44DB-A3A5-F9DB8CB01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83500" y="2006600"/>
              <a:ext cx="2425700" cy="2159000"/>
            </a:xfrm>
            <a:custGeom>
              <a:avLst/>
              <a:gdLst>
                <a:gd name="T0" fmla="*/ 1516 w 1528"/>
                <a:gd name="T1" fmla="*/ 0 h 1360"/>
                <a:gd name="T2" fmla="*/ 0 w 1528"/>
                <a:gd name="T3" fmla="*/ 1343 h 1360"/>
                <a:gd name="T4" fmla="*/ 12 w 1528"/>
                <a:gd name="T5" fmla="*/ 1360 h 1360"/>
                <a:gd name="T6" fmla="*/ 1528 w 1528"/>
                <a:gd name="T7" fmla="*/ 17 h 1360"/>
                <a:gd name="T8" fmla="*/ 1516 w 1528"/>
                <a:gd name="T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8" h="1360">
                  <a:moveTo>
                    <a:pt x="1516" y="0"/>
                  </a:moveTo>
                  <a:lnTo>
                    <a:pt x="0" y="1343"/>
                  </a:lnTo>
                  <a:lnTo>
                    <a:pt x="12" y="1360"/>
                  </a:lnTo>
                  <a:lnTo>
                    <a:pt x="1528" y="17"/>
                  </a:lnTo>
                  <a:lnTo>
                    <a:pt x="15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7" name="Freeform 1443">
              <a:extLst>
                <a:ext uri="{FF2B5EF4-FFF2-40B4-BE49-F238E27FC236}">
                  <a16:creationId xmlns:a16="http://schemas.microsoft.com/office/drawing/2014/main" id="{89E2F8A9-43A9-4077-A35C-27F1DA767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83500" y="2006600"/>
              <a:ext cx="2425700" cy="2159000"/>
            </a:xfrm>
            <a:custGeom>
              <a:avLst/>
              <a:gdLst>
                <a:gd name="T0" fmla="*/ 1516 w 1528"/>
                <a:gd name="T1" fmla="*/ 0 h 1360"/>
                <a:gd name="T2" fmla="*/ 0 w 1528"/>
                <a:gd name="T3" fmla="*/ 1343 h 1360"/>
                <a:gd name="T4" fmla="*/ 12 w 1528"/>
                <a:gd name="T5" fmla="*/ 1360 h 1360"/>
                <a:gd name="T6" fmla="*/ 1528 w 1528"/>
                <a:gd name="T7" fmla="*/ 17 h 1360"/>
                <a:gd name="T8" fmla="*/ 1516 w 1528"/>
                <a:gd name="T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8" h="1360">
                  <a:moveTo>
                    <a:pt x="1516" y="0"/>
                  </a:moveTo>
                  <a:lnTo>
                    <a:pt x="0" y="1343"/>
                  </a:lnTo>
                  <a:lnTo>
                    <a:pt x="12" y="1360"/>
                  </a:lnTo>
                  <a:lnTo>
                    <a:pt x="1528" y="17"/>
                  </a:lnTo>
                  <a:lnTo>
                    <a:pt x="151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8" name="Freeform 1444">
              <a:extLst>
                <a:ext uri="{FF2B5EF4-FFF2-40B4-BE49-F238E27FC236}">
                  <a16:creationId xmlns:a16="http://schemas.microsoft.com/office/drawing/2014/main" id="{EAF8E7AB-7356-42B0-BE85-CA29D7C0A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5400" y="1733550"/>
              <a:ext cx="2252663" cy="2022475"/>
            </a:xfrm>
            <a:custGeom>
              <a:avLst/>
              <a:gdLst>
                <a:gd name="T0" fmla="*/ 1407 w 1419"/>
                <a:gd name="T1" fmla="*/ 0 h 1274"/>
                <a:gd name="T2" fmla="*/ 54 w 1419"/>
                <a:gd name="T3" fmla="*/ 1199 h 1274"/>
                <a:gd name="T4" fmla="*/ 0 w 1419"/>
                <a:gd name="T5" fmla="*/ 1274 h 1274"/>
                <a:gd name="T6" fmla="*/ 1419 w 1419"/>
                <a:gd name="T7" fmla="*/ 17 h 1274"/>
                <a:gd name="T8" fmla="*/ 1407 w 1419"/>
                <a:gd name="T9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1274">
                  <a:moveTo>
                    <a:pt x="1407" y="0"/>
                  </a:moveTo>
                  <a:lnTo>
                    <a:pt x="54" y="1199"/>
                  </a:lnTo>
                  <a:lnTo>
                    <a:pt x="0" y="1274"/>
                  </a:lnTo>
                  <a:lnTo>
                    <a:pt x="1419" y="17"/>
                  </a:lnTo>
                  <a:lnTo>
                    <a:pt x="14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9" name="Freeform 1445">
              <a:extLst>
                <a:ext uri="{FF2B5EF4-FFF2-40B4-BE49-F238E27FC236}">
                  <a16:creationId xmlns:a16="http://schemas.microsoft.com/office/drawing/2014/main" id="{B4E87EB1-B0CD-41A1-BC05-3CD2A0C82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5400" y="1733550"/>
              <a:ext cx="2252663" cy="2022475"/>
            </a:xfrm>
            <a:custGeom>
              <a:avLst/>
              <a:gdLst>
                <a:gd name="T0" fmla="*/ 1407 w 1419"/>
                <a:gd name="T1" fmla="*/ 0 h 1274"/>
                <a:gd name="T2" fmla="*/ 54 w 1419"/>
                <a:gd name="T3" fmla="*/ 1199 h 1274"/>
                <a:gd name="T4" fmla="*/ 0 w 1419"/>
                <a:gd name="T5" fmla="*/ 1274 h 1274"/>
                <a:gd name="T6" fmla="*/ 1419 w 1419"/>
                <a:gd name="T7" fmla="*/ 17 h 1274"/>
                <a:gd name="T8" fmla="*/ 1407 w 1419"/>
                <a:gd name="T9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9" h="1274">
                  <a:moveTo>
                    <a:pt x="1407" y="0"/>
                  </a:moveTo>
                  <a:lnTo>
                    <a:pt x="54" y="1199"/>
                  </a:lnTo>
                  <a:lnTo>
                    <a:pt x="0" y="1274"/>
                  </a:lnTo>
                  <a:lnTo>
                    <a:pt x="1419" y="17"/>
                  </a:lnTo>
                  <a:lnTo>
                    <a:pt x="140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0" name="Freeform 1446">
              <a:extLst>
                <a:ext uri="{FF2B5EF4-FFF2-40B4-BE49-F238E27FC236}">
                  <a16:creationId xmlns:a16="http://schemas.microsoft.com/office/drawing/2014/main" id="{2F6F7875-0238-452D-AAE1-C8EFB785C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1188" y="3736975"/>
              <a:ext cx="679450" cy="584200"/>
            </a:xfrm>
            <a:custGeom>
              <a:avLst/>
              <a:gdLst>
                <a:gd name="T0" fmla="*/ 414 w 428"/>
                <a:gd name="T1" fmla="*/ 0 h 368"/>
                <a:gd name="T2" fmla="*/ 0 w 428"/>
                <a:gd name="T3" fmla="*/ 368 h 368"/>
                <a:gd name="T4" fmla="*/ 30 w 428"/>
                <a:gd name="T5" fmla="*/ 368 h 368"/>
                <a:gd name="T6" fmla="*/ 428 w 428"/>
                <a:gd name="T7" fmla="*/ 17 h 368"/>
                <a:gd name="T8" fmla="*/ 414 w 428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368">
                  <a:moveTo>
                    <a:pt x="414" y="0"/>
                  </a:moveTo>
                  <a:lnTo>
                    <a:pt x="0" y="368"/>
                  </a:lnTo>
                  <a:lnTo>
                    <a:pt x="30" y="368"/>
                  </a:lnTo>
                  <a:lnTo>
                    <a:pt x="428" y="17"/>
                  </a:lnTo>
                  <a:lnTo>
                    <a:pt x="4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1" name="Freeform 1447">
              <a:extLst>
                <a:ext uri="{FF2B5EF4-FFF2-40B4-BE49-F238E27FC236}">
                  <a16:creationId xmlns:a16="http://schemas.microsoft.com/office/drawing/2014/main" id="{2535931B-D039-4955-AB32-342832988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1188" y="3736975"/>
              <a:ext cx="679450" cy="584200"/>
            </a:xfrm>
            <a:custGeom>
              <a:avLst/>
              <a:gdLst>
                <a:gd name="T0" fmla="*/ 414 w 428"/>
                <a:gd name="T1" fmla="*/ 0 h 368"/>
                <a:gd name="T2" fmla="*/ 0 w 428"/>
                <a:gd name="T3" fmla="*/ 368 h 368"/>
                <a:gd name="T4" fmla="*/ 30 w 428"/>
                <a:gd name="T5" fmla="*/ 368 h 368"/>
                <a:gd name="T6" fmla="*/ 428 w 428"/>
                <a:gd name="T7" fmla="*/ 17 h 368"/>
                <a:gd name="T8" fmla="*/ 414 w 428"/>
                <a:gd name="T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368">
                  <a:moveTo>
                    <a:pt x="414" y="0"/>
                  </a:moveTo>
                  <a:lnTo>
                    <a:pt x="0" y="368"/>
                  </a:lnTo>
                  <a:lnTo>
                    <a:pt x="30" y="368"/>
                  </a:lnTo>
                  <a:lnTo>
                    <a:pt x="428" y="17"/>
                  </a:lnTo>
                  <a:lnTo>
                    <a:pt x="4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2" name="Freeform 1448">
              <a:extLst>
                <a:ext uri="{FF2B5EF4-FFF2-40B4-BE49-F238E27FC236}">
                  <a16:creationId xmlns:a16="http://schemas.microsoft.com/office/drawing/2014/main" id="{B06575E1-6545-4EEC-9B9B-C5B97498F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3800" y="1824037"/>
              <a:ext cx="2425700" cy="2157413"/>
            </a:xfrm>
            <a:custGeom>
              <a:avLst/>
              <a:gdLst>
                <a:gd name="T0" fmla="*/ 1516 w 1528"/>
                <a:gd name="T1" fmla="*/ 0 h 1359"/>
                <a:gd name="T2" fmla="*/ 0 w 1528"/>
                <a:gd name="T3" fmla="*/ 1344 h 1359"/>
                <a:gd name="T4" fmla="*/ 12 w 1528"/>
                <a:gd name="T5" fmla="*/ 1359 h 1359"/>
                <a:gd name="T6" fmla="*/ 1528 w 1528"/>
                <a:gd name="T7" fmla="*/ 17 h 1359"/>
                <a:gd name="T8" fmla="*/ 1516 w 1528"/>
                <a:gd name="T9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8" h="1359">
                  <a:moveTo>
                    <a:pt x="1516" y="0"/>
                  </a:moveTo>
                  <a:lnTo>
                    <a:pt x="0" y="1344"/>
                  </a:lnTo>
                  <a:lnTo>
                    <a:pt x="12" y="1359"/>
                  </a:lnTo>
                  <a:lnTo>
                    <a:pt x="1528" y="17"/>
                  </a:lnTo>
                  <a:lnTo>
                    <a:pt x="15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3" name="Freeform 1449">
              <a:extLst>
                <a:ext uri="{FF2B5EF4-FFF2-40B4-BE49-F238E27FC236}">
                  <a16:creationId xmlns:a16="http://schemas.microsoft.com/office/drawing/2014/main" id="{C69461C4-FE0F-4CB8-98FA-712EE911F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43800" y="1824037"/>
              <a:ext cx="2425700" cy="2157413"/>
            </a:xfrm>
            <a:custGeom>
              <a:avLst/>
              <a:gdLst>
                <a:gd name="T0" fmla="*/ 1516 w 1528"/>
                <a:gd name="T1" fmla="*/ 0 h 1359"/>
                <a:gd name="T2" fmla="*/ 0 w 1528"/>
                <a:gd name="T3" fmla="*/ 1344 h 1359"/>
                <a:gd name="T4" fmla="*/ 12 w 1528"/>
                <a:gd name="T5" fmla="*/ 1359 h 1359"/>
                <a:gd name="T6" fmla="*/ 1528 w 1528"/>
                <a:gd name="T7" fmla="*/ 17 h 1359"/>
                <a:gd name="T8" fmla="*/ 1516 w 1528"/>
                <a:gd name="T9" fmla="*/ 0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8" h="1359">
                  <a:moveTo>
                    <a:pt x="1516" y="0"/>
                  </a:moveTo>
                  <a:lnTo>
                    <a:pt x="0" y="1344"/>
                  </a:lnTo>
                  <a:lnTo>
                    <a:pt x="12" y="1359"/>
                  </a:lnTo>
                  <a:lnTo>
                    <a:pt x="1528" y="17"/>
                  </a:lnTo>
                  <a:lnTo>
                    <a:pt x="151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4" name="Freeform 1450">
              <a:extLst>
                <a:ext uri="{FF2B5EF4-FFF2-40B4-BE49-F238E27FC236}">
                  <a16:creationId xmlns:a16="http://schemas.microsoft.com/office/drawing/2014/main" id="{0EE19FA1-AAE9-4897-AACE-1B0E18DA6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2063" y="1917700"/>
              <a:ext cx="2428875" cy="2154238"/>
            </a:xfrm>
            <a:custGeom>
              <a:avLst/>
              <a:gdLst>
                <a:gd name="T0" fmla="*/ 1516 w 1530"/>
                <a:gd name="T1" fmla="*/ 0 h 1357"/>
                <a:gd name="T2" fmla="*/ 0 w 1530"/>
                <a:gd name="T3" fmla="*/ 1342 h 1357"/>
                <a:gd name="T4" fmla="*/ 14 w 1530"/>
                <a:gd name="T5" fmla="*/ 1357 h 1357"/>
                <a:gd name="T6" fmla="*/ 1530 w 1530"/>
                <a:gd name="T7" fmla="*/ 15 h 1357"/>
                <a:gd name="T8" fmla="*/ 1516 w 1530"/>
                <a:gd name="T9" fmla="*/ 0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0" h="1357">
                  <a:moveTo>
                    <a:pt x="1516" y="0"/>
                  </a:moveTo>
                  <a:lnTo>
                    <a:pt x="0" y="1342"/>
                  </a:lnTo>
                  <a:lnTo>
                    <a:pt x="14" y="1357"/>
                  </a:lnTo>
                  <a:lnTo>
                    <a:pt x="1530" y="15"/>
                  </a:lnTo>
                  <a:lnTo>
                    <a:pt x="15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5" name="Freeform 1451">
              <a:extLst>
                <a:ext uri="{FF2B5EF4-FFF2-40B4-BE49-F238E27FC236}">
                  <a16:creationId xmlns:a16="http://schemas.microsoft.com/office/drawing/2014/main" id="{57409294-33F7-4C48-8D58-20485BB1A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2063" y="1917700"/>
              <a:ext cx="2428875" cy="2154238"/>
            </a:xfrm>
            <a:custGeom>
              <a:avLst/>
              <a:gdLst>
                <a:gd name="T0" fmla="*/ 1516 w 1530"/>
                <a:gd name="T1" fmla="*/ 0 h 1357"/>
                <a:gd name="T2" fmla="*/ 0 w 1530"/>
                <a:gd name="T3" fmla="*/ 1342 h 1357"/>
                <a:gd name="T4" fmla="*/ 14 w 1530"/>
                <a:gd name="T5" fmla="*/ 1357 h 1357"/>
                <a:gd name="T6" fmla="*/ 1530 w 1530"/>
                <a:gd name="T7" fmla="*/ 15 h 1357"/>
                <a:gd name="T8" fmla="*/ 1516 w 1530"/>
                <a:gd name="T9" fmla="*/ 0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0" h="1357">
                  <a:moveTo>
                    <a:pt x="1516" y="0"/>
                  </a:moveTo>
                  <a:lnTo>
                    <a:pt x="0" y="1342"/>
                  </a:lnTo>
                  <a:lnTo>
                    <a:pt x="14" y="1357"/>
                  </a:lnTo>
                  <a:lnTo>
                    <a:pt x="1530" y="15"/>
                  </a:lnTo>
                  <a:lnTo>
                    <a:pt x="151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06" name="Freeform 12">
            <a:extLst>
              <a:ext uri="{FF2B5EF4-FFF2-40B4-BE49-F238E27FC236}">
                <a16:creationId xmlns:a16="http://schemas.microsoft.com/office/drawing/2014/main" id="{630FCB88-53A1-4DFB-9421-B4590AA03F0C}"/>
              </a:ext>
            </a:extLst>
          </p:cNvPr>
          <p:cNvSpPr>
            <a:spLocks/>
          </p:cNvSpPr>
          <p:nvPr/>
        </p:nvSpPr>
        <p:spPr bwMode="auto">
          <a:xfrm>
            <a:off x="4160838" y="2385074"/>
            <a:ext cx="6110288" cy="4078443"/>
          </a:xfrm>
          <a:custGeom>
            <a:avLst/>
            <a:gdLst>
              <a:gd name="T0" fmla="*/ 2364 w 3849"/>
              <a:gd name="T1" fmla="*/ 1 h 2564"/>
              <a:gd name="T2" fmla="*/ 2556 w 3849"/>
              <a:gd name="T3" fmla="*/ 1 h 2564"/>
              <a:gd name="T4" fmla="*/ 3849 w 3849"/>
              <a:gd name="T5" fmla="*/ 1 h 2564"/>
              <a:gd name="T6" fmla="*/ 3222 w 3849"/>
              <a:gd name="T7" fmla="*/ 861 h 2564"/>
              <a:gd name="T8" fmla="*/ 3222 w 3849"/>
              <a:gd name="T9" fmla="*/ 863 h 2564"/>
              <a:gd name="T10" fmla="*/ 1982 w 3849"/>
              <a:gd name="T11" fmla="*/ 2564 h 2564"/>
              <a:gd name="T12" fmla="*/ 0 w 3849"/>
              <a:gd name="T13" fmla="*/ 0 h 2564"/>
              <a:gd name="T14" fmla="*/ 2364 w 3849"/>
              <a:gd name="T15" fmla="*/ 1 h 2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9" h="2564">
                <a:moveTo>
                  <a:pt x="2364" y="1"/>
                </a:moveTo>
                <a:lnTo>
                  <a:pt x="2556" y="1"/>
                </a:lnTo>
                <a:lnTo>
                  <a:pt x="3849" y="1"/>
                </a:lnTo>
                <a:lnTo>
                  <a:pt x="3222" y="861"/>
                </a:lnTo>
                <a:lnTo>
                  <a:pt x="3222" y="863"/>
                </a:lnTo>
                <a:lnTo>
                  <a:pt x="1982" y="2564"/>
                </a:lnTo>
                <a:lnTo>
                  <a:pt x="0" y="0"/>
                </a:lnTo>
                <a:lnTo>
                  <a:pt x="236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783BA4BE-D5A5-4FF2-AD61-2D562FA972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grayscl/>
          </a:blip>
          <a:srcRect l="21738" r="21738"/>
          <a:stretch>
            <a:fillRect/>
          </a:stretch>
        </p:blipFill>
        <p:spPr/>
      </p:pic>
      <p:sp>
        <p:nvSpPr>
          <p:cNvPr id="1408" name="Freeform 13">
            <a:extLst>
              <a:ext uri="{FF2B5EF4-FFF2-40B4-BE49-F238E27FC236}">
                <a16:creationId xmlns:a16="http://schemas.microsoft.com/office/drawing/2014/main" id="{C12C3C9E-E825-42F7-B65A-EBD282D2B39D}"/>
              </a:ext>
            </a:extLst>
          </p:cNvPr>
          <p:cNvSpPr>
            <a:spLocks noEditPoints="1"/>
          </p:cNvSpPr>
          <p:nvPr/>
        </p:nvSpPr>
        <p:spPr bwMode="auto">
          <a:xfrm>
            <a:off x="3852863" y="2237142"/>
            <a:ext cx="6715125" cy="4484061"/>
          </a:xfrm>
          <a:custGeom>
            <a:avLst/>
            <a:gdLst>
              <a:gd name="T0" fmla="*/ 2179 w 4230"/>
              <a:gd name="T1" fmla="*/ 2819 h 2819"/>
              <a:gd name="T2" fmla="*/ 0 w 4230"/>
              <a:gd name="T3" fmla="*/ 0 h 2819"/>
              <a:gd name="T4" fmla="*/ 4230 w 4230"/>
              <a:gd name="T5" fmla="*/ 1 h 2819"/>
              <a:gd name="T6" fmla="*/ 2179 w 4230"/>
              <a:gd name="T7" fmla="*/ 2819 h 2819"/>
              <a:gd name="T8" fmla="*/ 389 w 4230"/>
              <a:gd name="T9" fmla="*/ 187 h 2819"/>
              <a:gd name="T10" fmla="*/ 2173 w 4230"/>
              <a:gd name="T11" fmla="*/ 2495 h 2819"/>
              <a:gd name="T12" fmla="*/ 3854 w 4230"/>
              <a:gd name="T13" fmla="*/ 188 h 2819"/>
              <a:gd name="T14" fmla="*/ 389 w 4230"/>
              <a:gd name="T15" fmla="*/ 187 h 2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30" h="2819">
                <a:moveTo>
                  <a:pt x="2179" y="2819"/>
                </a:moveTo>
                <a:lnTo>
                  <a:pt x="0" y="0"/>
                </a:lnTo>
                <a:lnTo>
                  <a:pt x="4230" y="1"/>
                </a:lnTo>
                <a:lnTo>
                  <a:pt x="2179" y="2819"/>
                </a:lnTo>
                <a:close/>
                <a:moveTo>
                  <a:pt x="389" y="187"/>
                </a:moveTo>
                <a:lnTo>
                  <a:pt x="2173" y="2495"/>
                </a:lnTo>
                <a:lnTo>
                  <a:pt x="3854" y="188"/>
                </a:lnTo>
                <a:lnTo>
                  <a:pt x="389" y="1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9" name="Freeform 14">
            <a:extLst>
              <a:ext uri="{FF2B5EF4-FFF2-40B4-BE49-F238E27FC236}">
                <a16:creationId xmlns:a16="http://schemas.microsoft.com/office/drawing/2014/main" id="{9B79708D-2C01-4BFF-AC3D-B0897AFC53BF}"/>
              </a:ext>
            </a:extLst>
          </p:cNvPr>
          <p:cNvSpPr>
            <a:spLocks/>
          </p:cNvSpPr>
          <p:nvPr/>
        </p:nvSpPr>
        <p:spPr bwMode="auto">
          <a:xfrm>
            <a:off x="4160838" y="2370757"/>
            <a:ext cx="6110288" cy="4078443"/>
          </a:xfrm>
          <a:custGeom>
            <a:avLst/>
            <a:gdLst>
              <a:gd name="T0" fmla="*/ 2364 w 3849"/>
              <a:gd name="T1" fmla="*/ 1 h 2564"/>
              <a:gd name="T2" fmla="*/ 2556 w 3849"/>
              <a:gd name="T3" fmla="*/ 1 h 2564"/>
              <a:gd name="T4" fmla="*/ 3849 w 3849"/>
              <a:gd name="T5" fmla="*/ 1 h 2564"/>
              <a:gd name="T6" fmla="*/ 3222 w 3849"/>
              <a:gd name="T7" fmla="*/ 861 h 2564"/>
              <a:gd name="T8" fmla="*/ 3222 w 3849"/>
              <a:gd name="T9" fmla="*/ 863 h 2564"/>
              <a:gd name="T10" fmla="*/ 1982 w 3849"/>
              <a:gd name="T11" fmla="*/ 2564 h 2564"/>
              <a:gd name="T12" fmla="*/ 0 w 3849"/>
              <a:gd name="T13" fmla="*/ 0 h 2564"/>
              <a:gd name="T14" fmla="*/ 2364 w 3849"/>
              <a:gd name="T15" fmla="*/ 1 h 2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49" h="2564">
                <a:moveTo>
                  <a:pt x="2364" y="1"/>
                </a:moveTo>
                <a:lnTo>
                  <a:pt x="2556" y="1"/>
                </a:lnTo>
                <a:lnTo>
                  <a:pt x="3849" y="1"/>
                </a:lnTo>
                <a:lnTo>
                  <a:pt x="3222" y="861"/>
                </a:lnTo>
                <a:lnTo>
                  <a:pt x="3222" y="863"/>
                </a:lnTo>
                <a:lnTo>
                  <a:pt x="1982" y="2564"/>
                </a:lnTo>
                <a:lnTo>
                  <a:pt x="0" y="0"/>
                </a:lnTo>
                <a:lnTo>
                  <a:pt x="2364" y="1"/>
                </a:lnTo>
                <a:close/>
              </a:path>
            </a:pathLst>
          </a:custGeom>
          <a:gradFill flip="none" rotWithShape="1">
            <a:gsLst>
              <a:gs pos="17000">
                <a:schemeClr val="tx2"/>
              </a:gs>
              <a:gs pos="97000">
                <a:schemeClr val="tx2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410" name="Group 1409">
            <a:extLst>
              <a:ext uri="{FF2B5EF4-FFF2-40B4-BE49-F238E27FC236}">
                <a16:creationId xmlns:a16="http://schemas.microsoft.com/office/drawing/2014/main" id="{3FA0425C-A2A2-4180-B770-4FDE2019AF52}"/>
              </a:ext>
            </a:extLst>
          </p:cNvPr>
          <p:cNvGrpSpPr/>
          <p:nvPr/>
        </p:nvGrpSpPr>
        <p:grpSpPr>
          <a:xfrm>
            <a:off x="4205626" y="2370757"/>
            <a:ext cx="6065500" cy="4060947"/>
            <a:chOff x="16964025" y="2484438"/>
            <a:chExt cx="6075363" cy="4052888"/>
          </a:xfrm>
          <a:solidFill>
            <a:schemeClr val="tx2">
              <a:lumMod val="50000"/>
              <a:alpha val="21000"/>
            </a:schemeClr>
          </a:solidFill>
        </p:grpSpPr>
        <p:sp>
          <p:nvSpPr>
            <p:cNvPr id="1411" name="Freeform 134">
              <a:extLst>
                <a:ext uri="{FF2B5EF4-FFF2-40B4-BE49-F238E27FC236}">
                  <a16:creationId xmlns:a16="http://schemas.microsoft.com/office/drawing/2014/main" id="{AAABF829-85A0-4FF8-8773-947C81079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91488" y="557053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2" name="Freeform 135">
              <a:extLst>
                <a:ext uri="{FF2B5EF4-FFF2-40B4-BE49-F238E27FC236}">
                  <a16:creationId xmlns:a16="http://schemas.microsoft.com/office/drawing/2014/main" id="{863E6347-10DF-4286-826A-463EFD839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09013" y="4851401"/>
              <a:ext cx="7938" cy="9525"/>
            </a:xfrm>
            <a:custGeom>
              <a:avLst/>
              <a:gdLst>
                <a:gd name="T0" fmla="*/ 5 w 5"/>
                <a:gd name="T1" fmla="*/ 6 h 6"/>
                <a:gd name="T2" fmla="*/ 5 w 5"/>
                <a:gd name="T3" fmla="*/ 0 h 6"/>
                <a:gd name="T4" fmla="*/ 0 w 5"/>
                <a:gd name="T5" fmla="*/ 6 h 6"/>
                <a:gd name="T6" fmla="*/ 5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5" y="0"/>
                  </a:lnTo>
                  <a:lnTo>
                    <a:pt x="0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3" name="Freeform 136">
              <a:extLst>
                <a:ext uri="{FF2B5EF4-FFF2-40B4-BE49-F238E27FC236}">
                  <a16:creationId xmlns:a16="http://schemas.microsoft.com/office/drawing/2014/main" id="{3817112D-1BFF-41E9-8A56-5369BAFB1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47201" y="384810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4" name="Freeform 137">
              <a:extLst>
                <a:ext uri="{FF2B5EF4-FFF2-40B4-BE49-F238E27FC236}">
                  <a16:creationId xmlns:a16="http://schemas.microsoft.com/office/drawing/2014/main" id="{E0B8D962-319E-4802-B863-4D8B6EFDC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4726" y="3128963"/>
              <a:ext cx="6350" cy="9525"/>
            </a:xfrm>
            <a:custGeom>
              <a:avLst/>
              <a:gdLst>
                <a:gd name="T0" fmla="*/ 4 w 4"/>
                <a:gd name="T1" fmla="*/ 6 h 6"/>
                <a:gd name="T2" fmla="*/ 4 w 4"/>
                <a:gd name="T3" fmla="*/ 0 h 6"/>
                <a:gd name="T4" fmla="*/ 0 w 4"/>
                <a:gd name="T5" fmla="*/ 6 h 6"/>
                <a:gd name="T6" fmla="*/ 4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lnTo>
                    <a:pt x="4" y="0"/>
                  </a:lnTo>
                  <a:lnTo>
                    <a:pt x="0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5" name="Freeform 138">
              <a:extLst>
                <a:ext uri="{FF2B5EF4-FFF2-40B4-BE49-F238E27FC236}">
                  <a16:creationId xmlns:a16="http://schemas.microsoft.com/office/drawing/2014/main" id="{9465F7C3-C6F4-4ACA-BE25-2725D6190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6476" y="6530976"/>
              <a:ext cx="4763" cy="6350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4 h 4"/>
                <a:gd name="T4" fmla="*/ 3 w 3"/>
                <a:gd name="T5" fmla="*/ 0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4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6" name="Freeform 139">
              <a:extLst>
                <a:ext uri="{FF2B5EF4-FFF2-40B4-BE49-F238E27FC236}">
                  <a16:creationId xmlns:a16="http://schemas.microsoft.com/office/drawing/2014/main" id="{246A2324-0161-4FBB-BD4A-E0D84A884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04101" y="6430963"/>
              <a:ext cx="61913" cy="49212"/>
            </a:xfrm>
            <a:custGeom>
              <a:avLst/>
              <a:gdLst>
                <a:gd name="T0" fmla="*/ 0 w 39"/>
                <a:gd name="T1" fmla="*/ 31 h 31"/>
                <a:gd name="T2" fmla="*/ 15 w 39"/>
                <a:gd name="T3" fmla="*/ 31 h 31"/>
                <a:gd name="T4" fmla="*/ 39 w 39"/>
                <a:gd name="T5" fmla="*/ 0 h 31"/>
                <a:gd name="T6" fmla="*/ 0 w 39"/>
                <a:gd name="T7" fmla="*/ 0 h 31"/>
                <a:gd name="T8" fmla="*/ 0 w 39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0" y="31"/>
                  </a:moveTo>
                  <a:lnTo>
                    <a:pt x="15" y="31"/>
                  </a:lnTo>
                  <a:lnTo>
                    <a:pt x="39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7" name="Freeform 140">
              <a:extLst>
                <a:ext uri="{FF2B5EF4-FFF2-40B4-BE49-F238E27FC236}">
                  <a16:creationId xmlns:a16="http://schemas.microsoft.com/office/drawing/2014/main" id="{DB2E0C48-9C35-4BFE-A201-C98066374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99326" y="6430963"/>
              <a:ext cx="61913" cy="49212"/>
            </a:xfrm>
            <a:custGeom>
              <a:avLst/>
              <a:gdLst>
                <a:gd name="T0" fmla="*/ 39 w 39"/>
                <a:gd name="T1" fmla="*/ 0 h 31"/>
                <a:gd name="T2" fmla="*/ 0 w 39"/>
                <a:gd name="T3" fmla="*/ 0 h 31"/>
                <a:gd name="T4" fmla="*/ 0 w 39"/>
                <a:gd name="T5" fmla="*/ 16 h 31"/>
                <a:gd name="T6" fmla="*/ 12 w 39"/>
                <a:gd name="T7" fmla="*/ 31 h 31"/>
                <a:gd name="T8" fmla="*/ 39 w 39"/>
                <a:gd name="T9" fmla="*/ 31 h 31"/>
                <a:gd name="T10" fmla="*/ 39 w 39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1">
                  <a:moveTo>
                    <a:pt x="39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12" y="31"/>
                  </a:lnTo>
                  <a:lnTo>
                    <a:pt x="39" y="31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8" name="Freeform 141">
              <a:extLst>
                <a:ext uri="{FF2B5EF4-FFF2-40B4-BE49-F238E27FC236}">
                  <a16:creationId xmlns:a16="http://schemas.microsoft.com/office/drawing/2014/main" id="{77F3CD01-DBA2-402F-B5F8-186CB20FE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5701" y="6327776"/>
              <a:ext cx="33338" cy="46037"/>
            </a:xfrm>
            <a:custGeom>
              <a:avLst/>
              <a:gdLst>
                <a:gd name="T0" fmla="*/ 0 w 21"/>
                <a:gd name="T1" fmla="*/ 29 h 29"/>
                <a:gd name="T2" fmla="*/ 21 w 21"/>
                <a:gd name="T3" fmla="*/ 0 h 29"/>
                <a:gd name="T4" fmla="*/ 0 w 21"/>
                <a:gd name="T5" fmla="*/ 0 h 29"/>
                <a:gd name="T6" fmla="*/ 0 w 21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9">
                  <a:moveTo>
                    <a:pt x="0" y="29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9" name="Rectangle 142">
              <a:extLst>
                <a:ext uri="{FF2B5EF4-FFF2-40B4-BE49-F238E27FC236}">
                  <a16:creationId xmlns:a16="http://schemas.microsoft.com/office/drawing/2014/main" id="{F90315EC-E4AC-4F07-ADF6-069D04E83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6327776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0" name="Rectangle 143">
              <a:extLst>
                <a:ext uri="{FF2B5EF4-FFF2-40B4-BE49-F238E27FC236}">
                  <a16:creationId xmlns:a16="http://schemas.microsoft.com/office/drawing/2014/main" id="{53768727-A9BD-4214-9166-4CDA18FB7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6327776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1" name="Freeform 144">
              <a:extLst>
                <a:ext uri="{FF2B5EF4-FFF2-40B4-BE49-F238E27FC236}">
                  <a16:creationId xmlns:a16="http://schemas.microsoft.com/office/drawing/2014/main" id="{118C02A7-5112-4F2C-A85A-679106162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0901" y="6327776"/>
              <a:ext cx="55563" cy="52387"/>
            </a:xfrm>
            <a:custGeom>
              <a:avLst/>
              <a:gdLst>
                <a:gd name="T0" fmla="*/ 35 w 35"/>
                <a:gd name="T1" fmla="*/ 0 h 33"/>
                <a:gd name="T2" fmla="*/ 0 w 35"/>
                <a:gd name="T3" fmla="*/ 0 h 33"/>
                <a:gd name="T4" fmla="*/ 24 w 35"/>
                <a:gd name="T5" fmla="*/ 33 h 33"/>
                <a:gd name="T6" fmla="*/ 35 w 35"/>
                <a:gd name="T7" fmla="*/ 33 h 33"/>
                <a:gd name="T8" fmla="*/ 35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5" y="0"/>
                  </a:moveTo>
                  <a:lnTo>
                    <a:pt x="0" y="0"/>
                  </a:lnTo>
                  <a:lnTo>
                    <a:pt x="24" y="33"/>
                  </a:lnTo>
                  <a:lnTo>
                    <a:pt x="35" y="33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2" name="Freeform 145">
              <a:extLst>
                <a:ext uri="{FF2B5EF4-FFF2-40B4-BE49-F238E27FC236}">
                  <a16:creationId xmlns:a16="http://schemas.microsoft.com/office/drawing/2014/main" id="{DDDA596F-24B9-482B-B71A-D4B0E1B4E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10476" y="6229351"/>
              <a:ext cx="3175" cy="1587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3" name="Rectangle 146">
              <a:extLst>
                <a:ext uri="{FF2B5EF4-FFF2-40B4-BE49-F238E27FC236}">
                  <a16:creationId xmlns:a16="http://schemas.microsoft.com/office/drawing/2014/main" id="{E7D4A94A-39DE-46FF-A44C-B8C5F6E23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6229351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4" name="Rectangle 147">
              <a:extLst>
                <a:ext uri="{FF2B5EF4-FFF2-40B4-BE49-F238E27FC236}">
                  <a16:creationId xmlns:a16="http://schemas.microsoft.com/office/drawing/2014/main" id="{74300960-0232-4490-B2FA-836F14153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6229351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5" name="Rectangle 148">
              <a:extLst>
                <a:ext uri="{FF2B5EF4-FFF2-40B4-BE49-F238E27FC236}">
                  <a16:creationId xmlns:a16="http://schemas.microsoft.com/office/drawing/2014/main" id="{2EF34209-4368-4FCE-B471-740EC65F9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6229351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6" name="Rectangle 149">
              <a:extLst>
                <a:ext uri="{FF2B5EF4-FFF2-40B4-BE49-F238E27FC236}">
                  <a16:creationId xmlns:a16="http://schemas.microsoft.com/office/drawing/2014/main" id="{20D932A6-8900-4117-8A3E-029F73210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6229351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7" name="Freeform 150">
              <a:extLst>
                <a:ext uri="{FF2B5EF4-FFF2-40B4-BE49-F238E27FC236}">
                  <a16:creationId xmlns:a16="http://schemas.microsoft.com/office/drawing/2014/main" id="{7AB1A7C4-C7BE-4627-B2A1-745853319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23113" y="6229351"/>
              <a:ext cx="28575" cy="38100"/>
            </a:xfrm>
            <a:custGeom>
              <a:avLst/>
              <a:gdLst>
                <a:gd name="T0" fmla="*/ 0 w 18"/>
                <a:gd name="T1" fmla="*/ 0 h 24"/>
                <a:gd name="T2" fmla="*/ 18 w 18"/>
                <a:gd name="T3" fmla="*/ 24 h 24"/>
                <a:gd name="T4" fmla="*/ 18 w 18"/>
                <a:gd name="T5" fmla="*/ 0 h 24"/>
                <a:gd name="T6" fmla="*/ 0 w 1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0" y="0"/>
                  </a:moveTo>
                  <a:lnTo>
                    <a:pt x="18" y="2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8" name="Freeform 151">
              <a:extLst>
                <a:ext uri="{FF2B5EF4-FFF2-40B4-BE49-F238E27FC236}">
                  <a16:creationId xmlns:a16="http://schemas.microsoft.com/office/drawing/2014/main" id="{0B2DF520-98C7-491C-9798-FA41301AD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10476" y="6126163"/>
              <a:ext cx="65088" cy="52387"/>
            </a:xfrm>
            <a:custGeom>
              <a:avLst/>
              <a:gdLst>
                <a:gd name="T0" fmla="*/ 0 w 41"/>
                <a:gd name="T1" fmla="*/ 0 h 33"/>
                <a:gd name="T2" fmla="*/ 0 w 41"/>
                <a:gd name="T3" fmla="*/ 33 h 33"/>
                <a:gd name="T4" fmla="*/ 24 w 41"/>
                <a:gd name="T5" fmla="*/ 33 h 33"/>
                <a:gd name="T6" fmla="*/ 41 w 41"/>
                <a:gd name="T7" fmla="*/ 11 h 33"/>
                <a:gd name="T8" fmla="*/ 41 w 41"/>
                <a:gd name="T9" fmla="*/ 0 h 33"/>
                <a:gd name="T10" fmla="*/ 0 w 41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3">
                  <a:moveTo>
                    <a:pt x="0" y="0"/>
                  </a:moveTo>
                  <a:lnTo>
                    <a:pt x="0" y="33"/>
                  </a:lnTo>
                  <a:lnTo>
                    <a:pt x="24" y="33"/>
                  </a:lnTo>
                  <a:lnTo>
                    <a:pt x="41" y="11"/>
                  </a:lnTo>
                  <a:lnTo>
                    <a:pt x="4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9" name="Rectangle 152">
              <a:extLst>
                <a:ext uri="{FF2B5EF4-FFF2-40B4-BE49-F238E27FC236}">
                  <a16:creationId xmlns:a16="http://schemas.microsoft.com/office/drawing/2014/main" id="{657BDE06-D6F4-4D49-9CCB-1F978983BD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6126163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0" name="Rectangle 153">
              <a:extLst>
                <a:ext uri="{FF2B5EF4-FFF2-40B4-BE49-F238E27FC236}">
                  <a16:creationId xmlns:a16="http://schemas.microsoft.com/office/drawing/2014/main" id="{A94B6ACF-B047-44C0-9023-CC65DEC49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6126163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1" name="Rectangle 154">
              <a:extLst>
                <a:ext uri="{FF2B5EF4-FFF2-40B4-BE49-F238E27FC236}">
                  <a16:creationId xmlns:a16="http://schemas.microsoft.com/office/drawing/2014/main" id="{CF93FBF8-C0DC-47C6-BD7A-828116C70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6126163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2" name="Rectangle 155">
              <a:extLst>
                <a:ext uri="{FF2B5EF4-FFF2-40B4-BE49-F238E27FC236}">
                  <a16:creationId xmlns:a16="http://schemas.microsoft.com/office/drawing/2014/main" id="{4910CA3B-3C34-4160-8F37-398F2CC04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6126163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3" name="Rectangle 156">
              <a:extLst>
                <a:ext uri="{FF2B5EF4-FFF2-40B4-BE49-F238E27FC236}">
                  <a16:creationId xmlns:a16="http://schemas.microsoft.com/office/drawing/2014/main" id="{1A74F54A-3819-4912-AC09-58BEC7CAB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6126163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" name="Freeform 157">
              <a:extLst>
                <a:ext uri="{FF2B5EF4-FFF2-40B4-BE49-F238E27FC236}">
                  <a16:creationId xmlns:a16="http://schemas.microsoft.com/office/drawing/2014/main" id="{C1AEEB71-EBF1-452A-A39D-3FC313FE7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43738" y="6126163"/>
              <a:ext cx="3175" cy="476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5" name="Freeform 158">
              <a:extLst>
                <a:ext uri="{FF2B5EF4-FFF2-40B4-BE49-F238E27FC236}">
                  <a16:creationId xmlns:a16="http://schemas.microsoft.com/office/drawing/2014/main" id="{B31C1A69-8A1B-42E8-A54D-8FAC61BB7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1" y="6026151"/>
              <a:ext cx="46038" cy="50800"/>
            </a:xfrm>
            <a:custGeom>
              <a:avLst/>
              <a:gdLst>
                <a:gd name="T0" fmla="*/ 0 w 29"/>
                <a:gd name="T1" fmla="*/ 32 h 32"/>
                <a:gd name="T2" fmla="*/ 5 w 29"/>
                <a:gd name="T3" fmla="*/ 32 h 32"/>
                <a:gd name="T4" fmla="*/ 29 w 29"/>
                <a:gd name="T5" fmla="*/ 0 h 32"/>
                <a:gd name="T6" fmla="*/ 0 w 29"/>
                <a:gd name="T7" fmla="*/ 0 h 32"/>
                <a:gd name="T8" fmla="*/ 0 w 29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2">
                  <a:moveTo>
                    <a:pt x="0" y="32"/>
                  </a:moveTo>
                  <a:lnTo>
                    <a:pt x="5" y="32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6" name="Rectangle 159">
              <a:extLst>
                <a:ext uri="{FF2B5EF4-FFF2-40B4-BE49-F238E27FC236}">
                  <a16:creationId xmlns:a16="http://schemas.microsoft.com/office/drawing/2014/main" id="{8EB3350D-794A-40FD-B6E0-56B7D0282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6026151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7" name="Rectangle 160">
              <a:extLst>
                <a:ext uri="{FF2B5EF4-FFF2-40B4-BE49-F238E27FC236}">
                  <a16:creationId xmlns:a16="http://schemas.microsoft.com/office/drawing/2014/main" id="{6919E0E3-8D14-4CB0-B519-65A517E67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6026151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8" name="Rectangle 161">
              <a:extLst>
                <a:ext uri="{FF2B5EF4-FFF2-40B4-BE49-F238E27FC236}">
                  <a16:creationId xmlns:a16="http://schemas.microsoft.com/office/drawing/2014/main" id="{C85B412E-CF62-4FC5-9ECF-9F6DFAF35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6026151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9" name="Rectangle 162">
              <a:extLst>
                <a:ext uri="{FF2B5EF4-FFF2-40B4-BE49-F238E27FC236}">
                  <a16:creationId xmlns:a16="http://schemas.microsoft.com/office/drawing/2014/main" id="{5F5F68B3-8286-4F03-92A7-DA5BC531E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6026151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0" name="Rectangle 163">
              <a:extLst>
                <a:ext uri="{FF2B5EF4-FFF2-40B4-BE49-F238E27FC236}">
                  <a16:creationId xmlns:a16="http://schemas.microsoft.com/office/drawing/2014/main" id="{DF4218DE-75E1-4E78-B50D-864A7DBC3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6026151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1" name="Rectangle 164">
              <a:extLst>
                <a:ext uri="{FF2B5EF4-FFF2-40B4-BE49-F238E27FC236}">
                  <a16:creationId xmlns:a16="http://schemas.microsoft.com/office/drawing/2014/main" id="{62FCD76B-F6BF-43A3-ACC9-528AC8130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6026151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2" name="Freeform 165">
              <a:extLst>
                <a:ext uri="{FF2B5EF4-FFF2-40B4-BE49-F238E27FC236}">
                  <a16:creationId xmlns:a16="http://schemas.microsoft.com/office/drawing/2014/main" id="{74132CF6-3F26-4408-A9DD-A1FC0EC05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5001" y="6026151"/>
              <a:ext cx="61913" cy="50800"/>
            </a:xfrm>
            <a:custGeom>
              <a:avLst/>
              <a:gdLst>
                <a:gd name="T0" fmla="*/ 39 w 39"/>
                <a:gd name="T1" fmla="*/ 0 h 32"/>
                <a:gd name="T2" fmla="*/ 0 w 39"/>
                <a:gd name="T3" fmla="*/ 0 h 32"/>
                <a:gd name="T4" fmla="*/ 0 w 39"/>
                <a:gd name="T5" fmla="*/ 15 h 32"/>
                <a:gd name="T6" fmla="*/ 12 w 39"/>
                <a:gd name="T7" fmla="*/ 32 h 32"/>
                <a:gd name="T8" fmla="*/ 39 w 39"/>
                <a:gd name="T9" fmla="*/ 32 h 32"/>
                <a:gd name="T10" fmla="*/ 39 w 3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2">
                  <a:moveTo>
                    <a:pt x="39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12" y="32"/>
                  </a:lnTo>
                  <a:lnTo>
                    <a:pt x="39" y="32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3" name="Freeform 166">
              <a:extLst>
                <a:ext uri="{FF2B5EF4-FFF2-40B4-BE49-F238E27FC236}">
                  <a16:creationId xmlns:a16="http://schemas.microsoft.com/office/drawing/2014/main" id="{C4D8AE07-7F6E-47C7-B26B-91C02031E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0026" y="5924551"/>
              <a:ext cx="14288" cy="19050"/>
            </a:xfrm>
            <a:custGeom>
              <a:avLst/>
              <a:gdLst>
                <a:gd name="T0" fmla="*/ 0 w 9"/>
                <a:gd name="T1" fmla="*/ 12 h 12"/>
                <a:gd name="T2" fmla="*/ 9 w 9"/>
                <a:gd name="T3" fmla="*/ 0 h 12"/>
                <a:gd name="T4" fmla="*/ 0 w 9"/>
                <a:gd name="T5" fmla="*/ 0 h 12"/>
                <a:gd name="T6" fmla="*/ 0 w 9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0" y="12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4" name="Rectangle 167">
              <a:extLst>
                <a:ext uri="{FF2B5EF4-FFF2-40B4-BE49-F238E27FC236}">
                  <a16:creationId xmlns:a16="http://schemas.microsoft.com/office/drawing/2014/main" id="{26893DBA-D6BC-4FCD-8BD3-30385369C9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924551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5" name="Rectangle 168">
              <a:extLst>
                <a:ext uri="{FF2B5EF4-FFF2-40B4-BE49-F238E27FC236}">
                  <a16:creationId xmlns:a16="http://schemas.microsoft.com/office/drawing/2014/main" id="{473A0816-4E8F-449C-AE84-72C47289B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924551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6" name="Rectangle 169">
              <a:extLst>
                <a:ext uri="{FF2B5EF4-FFF2-40B4-BE49-F238E27FC236}">
                  <a16:creationId xmlns:a16="http://schemas.microsoft.com/office/drawing/2014/main" id="{195C54BC-E705-427B-927C-01FC43DF5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924551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7" name="Rectangle 170">
              <a:extLst>
                <a:ext uri="{FF2B5EF4-FFF2-40B4-BE49-F238E27FC236}">
                  <a16:creationId xmlns:a16="http://schemas.microsoft.com/office/drawing/2014/main" id="{8A15EFC4-EF2F-4306-950F-AC57B48A0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924551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8" name="Rectangle 171">
              <a:extLst>
                <a:ext uri="{FF2B5EF4-FFF2-40B4-BE49-F238E27FC236}">
                  <a16:creationId xmlns:a16="http://schemas.microsoft.com/office/drawing/2014/main" id="{9D222561-B6DE-4755-889B-D3423FC90F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924551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9" name="Rectangle 172">
              <a:extLst>
                <a:ext uri="{FF2B5EF4-FFF2-40B4-BE49-F238E27FC236}">
                  <a16:creationId xmlns:a16="http://schemas.microsoft.com/office/drawing/2014/main" id="{4D2FEE16-F35E-4AEB-AECF-F03D046F3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924551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0" name="Rectangle 173">
              <a:extLst>
                <a:ext uri="{FF2B5EF4-FFF2-40B4-BE49-F238E27FC236}">
                  <a16:creationId xmlns:a16="http://schemas.microsoft.com/office/drawing/2014/main" id="{BFB72B2B-6060-43D2-B83A-86AE9C502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924551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1" name="Rectangle 174">
              <a:extLst>
                <a:ext uri="{FF2B5EF4-FFF2-40B4-BE49-F238E27FC236}">
                  <a16:creationId xmlns:a16="http://schemas.microsoft.com/office/drawing/2014/main" id="{7493505F-69AE-48B3-BB72-6C106F480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924551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2" name="Freeform 175">
              <a:extLst>
                <a:ext uri="{FF2B5EF4-FFF2-40B4-BE49-F238E27FC236}">
                  <a16:creationId xmlns:a16="http://schemas.microsoft.com/office/drawing/2014/main" id="{6CE02262-BD8E-412C-BEF4-63B0020E7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86576" y="5924551"/>
              <a:ext cx="57150" cy="49212"/>
            </a:xfrm>
            <a:custGeom>
              <a:avLst/>
              <a:gdLst>
                <a:gd name="T0" fmla="*/ 36 w 36"/>
                <a:gd name="T1" fmla="*/ 0 h 31"/>
                <a:gd name="T2" fmla="*/ 0 w 36"/>
                <a:gd name="T3" fmla="*/ 0 h 31"/>
                <a:gd name="T4" fmla="*/ 26 w 36"/>
                <a:gd name="T5" fmla="*/ 31 h 31"/>
                <a:gd name="T6" fmla="*/ 36 w 36"/>
                <a:gd name="T7" fmla="*/ 31 h 31"/>
                <a:gd name="T8" fmla="*/ 36 w 3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1">
                  <a:moveTo>
                    <a:pt x="36" y="0"/>
                  </a:moveTo>
                  <a:lnTo>
                    <a:pt x="0" y="0"/>
                  </a:lnTo>
                  <a:lnTo>
                    <a:pt x="26" y="31"/>
                  </a:lnTo>
                  <a:lnTo>
                    <a:pt x="36" y="31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3" name="Freeform 176">
              <a:extLst>
                <a:ext uri="{FF2B5EF4-FFF2-40B4-BE49-F238E27FC236}">
                  <a16:creationId xmlns:a16="http://schemas.microsoft.com/office/drawing/2014/main" id="{17CE5C57-CDEA-4AFB-B42A-7E6173EFD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0026" y="5821363"/>
              <a:ext cx="65088" cy="52387"/>
            </a:xfrm>
            <a:custGeom>
              <a:avLst/>
              <a:gdLst>
                <a:gd name="T0" fmla="*/ 0 w 41"/>
                <a:gd name="T1" fmla="*/ 0 h 33"/>
                <a:gd name="T2" fmla="*/ 0 w 41"/>
                <a:gd name="T3" fmla="*/ 33 h 33"/>
                <a:gd name="T4" fmla="*/ 32 w 41"/>
                <a:gd name="T5" fmla="*/ 33 h 33"/>
                <a:gd name="T6" fmla="*/ 41 w 41"/>
                <a:gd name="T7" fmla="*/ 21 h 33"/>
                <a:gd name="T8" fmla="*/ 41 w 41"/>
                <a:gd name="T9" fmla="*/ 0 h 33"/>
                <a:gd name="T10" fmla="*/ 0 w 41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3">
                  <a:moveTo>
                    <a:pt x="0" y="0"/>
                  </a:moveTo>
                  <a:lnTo>
                    <a:pt x="0" y="33"/>
                  </a:lnTo>
                  <a:lnTo>
                    <a:pt x="32" y="33"/>
                  </a:lnTo>
                  <a:lnTo>
                    <a:pt x="41" y="21"/>
                  </a:lnTo>
                  <a:lnTo>
                    <a:pt x="4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4" name="Rectangle 177">
              <a:extLst>
                <a:ext uri="{FF2B5EF4-FFF2-40B4-BE49-F238E27FC236}">
                  <a16:creationId xmlns:a16="http://schemas.microsoft.com/office/drawing/2014/main" id="{B36CE7F6-0A3C-496B-89EA-6CF5EBF25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821363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5" name="Rectangle 178">
              <a:extLst>
                <a:ext uri="{FF2B5EF4-FFF2-40B4-BE49-F238E27FC236}">
                  <a16:creationId xmlns:a16="http://schemas.microsoft.com/office/drawing/2014/main" id="{9AAAFEF2-8F6F-4D62-9941-EA4CFF49F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821363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6" name="Rectangle 179">
              <a:extLst>
                <a:ext uri="{FF2B5EF4-FFF2-40B4-BE49-F238E27FC236}">
                  <a16:creationId xmlns:a16="http://schemas.microsoft.com/office/drawing/2014/main" id="{D5F2DD58-5A66-41B2-B85C-359A96B38B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821363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7" name="Rectangle 180">
              <a:extLst>
                <a:ext uri="{FF2B5EF4-FFF2-40B4-BE49-F238E27FC236}">
                  <a16:creationId xmlns:a16="http://schemas.microsoft.com/office/drawing/2014/main" id="{64D9EC47-495F-443C-B736-6E99F4B21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821363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8" name="Rectangle 181">
              <a:extLst>
                <a:ext uri="{FF2B5EF4-FFF2-40B4-BE49-F238E27FC236}">
                  <a16:creationId xmlns:a16="http://schemas.microsoft.com/office/drawing/2014/main" id="{BFD59242-B23E-4313-8EA9-D2F13E31D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821363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9" name="Rectangle 182">
              <a:extLst>
                <a:ext uri="{FF2B5EF4-FFF2-40B4-BE49-F238E27FC236}">
                  <a16:creationId xmlns:a16="http://schemas.microsoft.com/office/drawing/2014/main" id="{18E54357-0CF8-42AA-8EAF-F53FD1881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821363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0" name="Rectangle 183">
              <a:extLst>
                <a:ext uri="{FF2B5EF4-FFF2-40B4-BE49-F238E27FC236}">
                  <a16:creationId xmlns:a16="http://schemas.microsoft.com/office/drawing/2014/main" id="{1CA127B7-471C-4E0C-A30F-FB7202017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821363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1" name="Rectangle 184">
              <a:extLst>
                <a:ext uri="{FF2B5EF4-FFF2-40B4-BE49-F238E27FC236}">
                  <a16:creationId xmlns:a16="http://schemas.microsoft.com/office/drawing/2014/main" id="{7E21D6C3-B50D-40D7-A69D-287863F84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821363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2" name="Rectangle 185">
              <a:extLst>
                <a:ext uri="{FF2B5EF4-FFF2-40B4-BE49-F238E27FC236}">
                  <a16:creationId xmlns:a16="http://schemas.microsoft.com/office/drawing/2014/main" id="{4FDF53A6-68DE-4B42-8C30-9438DC114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6" y="5821363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3" name="Freeform 186">
              <a:extLst>
                <a:ext uri="{FF2B5EF4-FFF2-40B4-BE49-F238E27FC236}">
                  <a16:creationId xmlns:a16="http://schemas.microsoft.com/office/drawing/2014/main" id="{370EDD9D-3947-444C-8AFC-495B2FDB9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08788" y="5821363"/>
              <a:ext cx="30163" cy="41275"/>
            </a:xfrm>
            <a:custGeom>
              <a:avLst/>
              <a:gdLst>
                <a:gd name="T0" fmla="*/ 0 w 19"/>
                <a:gd name="T1" fmla="*/ 0 h 26"/>
                <a:gd name="T2" fmla="*/ 19 w 19"/>
                <a:gd name="T3" fmla="*/ 26 h 26"/>
                <a:gd name="T4" fmla="*/ 19 w 19"/>
                <a:gd name="T5" fmla="*/ 0 h 26"/>
                <a:gd name="T6" fmla="*/ 0 w 19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6">
                  <a:moveTo>
                    <a:pt x="0" y="0"/>
                  </a:moveTo>
                  <a:lnTo>
                    <a:pt x="19" y="26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4" name="Freeform 187">
              <a:extLst>
                <a:ext uri="{FF2B5EF4-FFF2-40B4-BE49-F238E27FC236}">
                  <a16:creationId xmlns:a16="http://schemas.microsoft.com/office/drawing/2014/main" id="{B3F5A601-A1B2-4972-88A6-CA3AF8384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24801" y="5721351"/>
              <a:ext cx="57150" cy="50800"/>
            </a:xfrm>
            <a:custGeom>
              <a:avLst/>
              <a:gdLst>
                <a:gd name="T0" fmla="*/ 0 w 36"/>
                <a:gd name="T1" fmla="*/ 32 h 32"/>
                <a:gd name="T2" fmla="*/ 12 w 36"/>
                <a:gd name="T3" fmla="*/ 32 h 32"/>
                <a:gd name="T4" fmla="*/ 36 w 36"/>
                <a:gd name="T5" fmla="*/ 0 h 32"/>
                <a:gd name="T6" fmla="*/ 0 w 36"/>
                <a:gd name="T7" fmla="*/ 0 h 32"/>
                <a:gd name="T8" fmla="*/ 0 w 3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0" y="32"/>
                  </a:moveTo>
                  <a:lnTo>
                    <a:pt x="12" y="32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5" name="Rectangle 188">
              <a:extLst>
                <a:ext uri="{FF2B5EF4-FFF2-40B4-BE49-F238E27FC236}">
                  <a16:creationId xmlns:a16="http://schemas.microsoft.com/office/drawing/2014/main" id="{A141AAAA-C082-4665-AABF-B00ACC620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0026" y="5721351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6" name="Rectangle 189">
              <a:extLst>
                <a:ext uri="{FF2B5EF4-FFF2-40B4-BE49-F238E27FC236}">
                  <a16:creationId xmlns:a16="http://schemas.microsoft.com/office/drawing/2014/main" id="{3A122272-88C7-46DE-AFE4-52196113A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721351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7" name="Rectangle 190">
              <a:extLst>
                <a:ext uri="{FF2B5EF4-FFF2-40B4-BE49-F238E27FC236}">
                  <a16:creationId xmlns:a16="http://schemas.microsoft.com/office/drawing/2014/main" id="{DA7FA580-7A74-42CA-AD6E-682D738BC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721351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8" name="Rectangle 191">
              <a:extLst>
                <a:ext uri="{FF2B5EF4-FFF2-40B4-BE49-F238E27FC236}">
                  <a16:creationId xmlns:a16="http://schemas.microsoft.com/office/drawing/2014/main" id="{21142F8E-D9AA-42C3-BEA8-8A8C7B978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721351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9" name="Rectangle 192">
              <a:extLst>
                <a:ext uri="{FF2B5EF4-FFF2-40B4-BE49-F238E27FC236}">
                  <a16:creationId xmlns:a16="http://schemas.microsoft.com/office/drawing/2014/main" id="{D3B81AA2-2F43-427D-93E0-39AD23BE0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721351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0" name="Rectangle 193">
              <a:extLst>
                <a:ext uri="{FF2B5EF4-FFF2-40B4-BE49-F238E27FC236}">
                  <a16:creationId xmlns:a16="http://schemas.microsoft.com/office/drawing/2014/main" id="{F726D9DF-FAF8-4E41-9132-5D3018EAE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721351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1" name="Rectangle 194">
              <a:extLst>
                <a:ext uri="{FF2B5EF4-FFF2-40B4-BE49-F238E27FC236}">
                  <a16:creationId xmlns:a16="http://schemas.microsoft.com/office/drawing/2014/main" id="{08C929D7-5941-4D72-92BF-78E69755F4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721351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2" name="Rectangle 195">
              <a:extLst>
                <a:ext uri="{FF2B5EF4-FFF2-40B4-BE49-F238E27FC236}">
                  <a16:creationId xmlns:a16="http://schemas.microsoft.com/office/drawing/2014/main" id="{F254E498-71B2-4610-8956-A4CF3CD62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721351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3" name="Rectangle 196">
              <a:extLst>
                <a:ext uri="{FF2B5EF4-FFF2-40B4-BE49-F238E27FC236}">
                  <a16:creationId xmlns:a16="http://schemas.microsoft.com/office/drawing/2014/main" id="{889CF4BC-A19F-4BEA-B140-912394437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721351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4" name="Rectangle 197">
              <a:extLst>
                <a:ext uri="{FF2B5EF4-FFF2-40B4-BE49-F238E27FC236}">
                  <a16:creationId xmlns:a16="http://schemas.microsoft.com/office/drawing/2014/main" id="{29E5655A-83AB-41EA-9139-6EB71653B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6" y="5721351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5" name="Rectangle 198">
              <a:extLst>
                <a:ext uri="{FF2B5EF4-FFF2-40B4-BE49-F238E27FC236}">
                  <a16:creationId xmlns:a16="http://schemas.microsoft.com/office/drawing/2014/main" id="{27E1A2E5-046B-46A3-A308-0E978EC2B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5451" y="5721351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6" name="Freeform 199">
              <a:extLst>
                <a:ext uri="{FF2B5EF4-FFF2-40B4-BE49-F238E27FC236}">
                  <a16:creationId xmlns:a16="http://schemas.microsoft.com/office/drawing/2014/main" id="{8D8A8BEA-09C9-47A4-B558-96DBE2E48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29413" y="5721351"/>
              <a:ext cx="4763" cy="4762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3 w 3"/>
                <a:gd name="T5" fmla="*/ 0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3" y="3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7" name="Freeform 200">
              <a:extLst>
                <a:ext uri="{FF2B5EF4-FFF2-40B4-BE49-F238E27FC236}">
                  <a16:creationId xmlns:a16="http://schemas.microsoft.com/office/drawing/2014/main" id="{CD8F5DAE-FF77-4EA7-B804-7C4AEFAE4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9576" y="5619751"/>
              <a:ext cx="26988" cy="34925"/>
            </a:xfrm>
            <a:custGeom>
              <a:avLst/>
              <a:gdLst>
                <a:gd name="T0" fmla="*/ 0 w 17"/>
                <a:gd name="T1" fmla="*/ 22 h 22"/>
                <a:gd name="T2" fmla="*/ 17 w 17"/>
                <a:gd name="T3" fmla="*/ 0 h 22"/>
                <a:gd name="T4" fmla="*/ 0 w 17"/>
                <a:gd name="T5" fmla="*/ 0 h 22"/>
                <a:gd name="T6" fmla="*/ 0 w 1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2">
                  <a:moveTo>
                    <a:pt x="0" y="22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8" name="Rectangle 201">
              <a:extLst>
                <a:ext uri="{FF2B5EF4-FFF2-40B4-BE49-F238E27FC236}">
                  <a16:creationId xmlns:a16="http://schemas.microsoft.com/office/drawing/2014/main" id="{F19F9706-87E1-41DC-AB24-441F76FCD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24801" y="5619751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9" name="Rectangle 202">
              <a:extLst>
                <a:ext uri="{FF2B5EF4-FFF2-40B4-BE49-F238E27FC236}">
                  <a16:creationId xmlns:a16="http://schemas.microsoft.com/office/drawing/2014/main" id="{1118B4E1-F4EC-4152-B898-D17BB3D04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0026" y="5619751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0" name="Rectangle 203">
              <a:extLst>
                <a:ext uri="{FF2B5EF4-FFF2-40B4-BE49-F238E27FC236}">
                  <a16:creationId xmlns:a16="http://schemas.microsoft.com/office/drawing/2014/main" id="{C59406C4-1ECD-4E7E-AD5F-4B338C309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619751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1" name="Rectangle 204">
              <a:extLst>
                <a:ext uri="{FF2B5EF4-FFF2-40B4-BE49-F238E27FC236}">
                  <a16:creationId xmlns:a16="http://schemas.microsoft.com/office/drawing/2014/main" id="{FEF3E77F-13F4-419F-990C-705CD140C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619751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2" name="Rectangle 205">
              <a:extLst>
                <a:ext uri="{FF2B5EF4-FFF2-40B4-BE49-F238E27FC236}">
                  <a16:creationId xmlns:a16="http://schemas.microsoft.com/office/drawing/2014/main" id="{AB38DB4F-67C6-4EA9-8781-085478553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619751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3" name="Rectangle 206">
              <a:extLst>
                <a:ext uri="{FF2B5EF4-FFF2-40B4-BE49-F238E27FC236}">
                  <a16:creationId xmlns:a16="http://schemas.microsoft.com/office/drawing/2014/main" id="{D544047A-2BF4-4DCE-93D7-73DA5ADA4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619751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4" name="Rectangle 207">
              <a:extLst>
                <a:ext uri="{FF2B5EF4-FFF2-40B4-BE49-F238E27FC236}">
                  <a16:creationId xmlns:a16="http://schemas.microsoft.com/office/drawing/2014/main" id="{C61EF9FB-CAC4-4A91-9228-450523D30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619751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5" name="Rectangle 208">
              <a:extLst>
                <a:ext uri="{FF2B5EF4-FFF2-40B4-BE49-F238E27FC236}">
                  <a16:creationId xmlns:a16="http://schemas.microsoft.com/office/drawing/2014/main" id="{1FFF48F0-598B-40AE-91CF-C376B80312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619751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6" name="Rectangle 209">
              <a:extLst>
                <a:ext uri="{FF2B5EF4-FFF2-40B4-BE49-F238E27FC236}">
                  <a16:creationId xmlns:a16="http://schemas.microsoft.com/office/drawing/2014/main" id="{EC2FF2A9-657B-49D5-9395-A0ADE29CD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619751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7" name="Rectangle 210">
              <a:extLst>
                <a:ext uri="{FF2B5EF4-FFF2-40B4-BE49-F238E27FC236}">
                  <a16:creationId xmlns:a16="http://schemas.microsoft.com/office/drawing/2014/main" id="{18E71A38-A33F-416D-B2A3-FAEAD04B9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619751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8" name="Rectangle 211">
              <a:extLst>
                <a:ext uri="{FF2B5EF4-FFF2-40B4-BE49-F238E27FC236}">
                  <a16:creationId xmlns:a16="http://schemas.microsoft.com/office/drawing/2014/main" id="{D2325F41-5E19-4555-970D-EF01BDDF1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6" y="5619751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9" name="Rectangle 212">
              <a:extLst>
                <a:ext uri="{FF2B5EF4-FFF2-40B4-BE49-F238E27FC236}">
                  <a16:creationId xmlns:a16="http://schemas.microsoft.com/office/drawing/2014/main" id="{2848A091-725F-4F19-8459-CA16430C3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5451" y="5619751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0" name="Freeform 213">
              <a:extLst>
                <a:ext uri="{FF2B5EF4-FFF2-40B4-BE49-F238E27FC236}">
                  <a16:creationId xmlns:a16="http://schemas.microsoft.com/office/drawing/2014/main" id="{4F15B1CF-6806-44B2-9F01-27364D004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70676" y="5619751"/>
              <a:ext cx="63500" cy="52387"/>
            </a:xfrm>
            <a:custGeom>
              <a:avLst/>
              <a:gdLst>
                <a:gd name="T0" fmla="*/ 40 w 40"/>
                <a:gd name="T1" fmla="*/ 0 h 33"/>
                <a:gd name="T2" fmla="*/ 0 w 40"/>
                <a:gd name="T3" fmla="*/ 0 h 33"/>
                <a:gd name="T4" fmla="*/ 0 w 40"/>
                <a:gd name="T5" fmla="*/ 15 h 33"/>
                <a:gd name="T6" fmla="*/ 13 w 40"/>
                <a:gd name="T7" fmla="*/ 33 h 33"/>
                <a:gd name="T8" fmla="*/ 40 w 40"/>
                <a:gd name="T9" fmla="*/ 33 h 33"/>
                <a:gd name="T10" fmla="*/ 40 w 40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3">
                  <a:moveTo>
                    <a:pt x="40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13" y="33"/>
                  </a:lnTo>
                  <a:lnTo>
                    <a:pt x="40" y="33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1" name="Freeform 214">
              <a:extLst>
                <a:ext uri="{FF2B5EF4-FFF2-40B4-BE49-F238E27FC236}">
                  <a16:creationId xmlns:a16="http://schemas.microsoft.com/office/drawing/2014/main" id="{46AEA7D0-D46C-41CC-AB52-B5E8F8CB2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9576" y="5519738"/>
              <a:ext cx="65088" cy="50800"/>
            </a:xfrm>
            <a:custGeom>
              <a:avLst/>
              <a:gdLst>
                <a:gd name="T0" fmla="*/ 0 w 41"/>
                <a:gd name="T1" fmla="*/ 0 h 32"/>
                <a:gd name="T2" fmla="*/ 0 w 41"/>
                <a:gd name="T3" fmla="*/ 32 h 32"/>
                <a:gd name="T4" fmla="*/ 39 w 41"/>
                <a:gd name="T5" fmla="*/ 32 h 32"/>
                <a:gd name="T6" fmla="*/ 41 w 41"/>
                <a:gd name="T7" fmla="*/ 32 h 32"/>
                <a:gd name="T8" fmla="*/ 41 w 41"/>
                <a:gd name="T9" fmla="*/ 0 h 32"/>
                <a:gd name="T10" fmla="*/ 0 w 41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0" y="0"/>
                  </a:moveTo>
                  <a:lnTo>
                    <a:pt x="0" y="32"/>
                  </a:lnTo>
                  <a:lnTo>
                    <a:pt x="39" y="32"/>
                  </a:lnTo>
                  <a:lnTo>
                    <a:pt x="41" y="32"/>
                  </a:lnTo>
                  <a:lnTo>
                    <a:pt x="4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2" name="Rectangle 215">
              <a:extLst>
                <a:ext uri="{FF2B5EF4-FFF2-40B4-BE49-F238E27FC236}">
                  <a16:creationId xmlns:a16="http://schemas.microsoft.com/office/drawing/2014/main" id="{6FF70733-E27F-4D9F-A9CE-3E961E3E5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24801" y="55197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3" name="Rectangle 216">
              <a:extLst>
                <a:ext uri="{FF2B5EF4-FFF2-40B4-BE49-F238E27FC236}">
                  <a16:creationId xmlns:a16="http://schemas.microsoft.com/office/drawing/2014/main" id="{279FDE7A-A880-4D4D-9387-408AF0FD7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0026" y="55197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4" name="Rectangle 217">
              <a:extLst>
                <a:ext uri="{FF2B5EF4-FFF2-40B4-BE49-F238E27FC236}">
                  <a16:creationId xmlns:a16="http://schemas.microsoft.com/office/drawing/2014/main" id="{4C63265F-2AD0-48AF-9520-02F6147AD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5197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5" name="Rectangle 218">
              <a:extLst>
                <a:ext uri="{FF2B5EF4-FFF2-40B4-BE49-F238E27FC236}">
                  <a16:creationId xmlns:a16="http://schemas.microsoft.com/office/drawing/2014/main" id="{CB47DC8A-3A56-4793-8289-FDC7BCA11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5197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6" name="Rectangle 219">
              <a:extLst>
                <a:ext uri="{FF2B5EF4-FFF2-40B4-BE49-F238E27FC236}">
                  <a16:creationId xmlns:a16="http://schemas.microsoft.com/office/drawing/2014/main" id="{D1AAE07E-FDC8-4B6F-8FF1-82F989F81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5197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7" name="Rectangle 220">
              <a:extLst>
                <a:ext uri="{FF2B5EF4-FFF2-40B4-BE49-F238E27FC236}">
                  <a16:creationId xmlns:a16="http://schemas.microsoft.com/office/drawing/2014/main" id="{A58994B1-4869-4420-8115-8EA5F8C97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5197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8" name="Rectangle 221">
              <a:extLst>
                <a:ext uri="{FF2B5EF4-FFF2-40B4-BE49-F238E27FC236}">
                  <a16:creationId xmlns:a16="http://schemas.microsoft.com/office/drawing/2014/main" id="{67C07D01-F5CC-43EF-9EB8-852322EDC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5197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9" name="Rectangle 222">
              <a:extLst>
                <a:ext uri="{FF2B5EF4-FFF2-40B4-BE49-F238E27FC236}">
                  <a16:creationId xmlns:a16="http://schemas.microsoft.com/office/drawing/2014/main" id="{A1F4AE49-E64A-4C7A-A218-BB8DDBD86B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5197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0" name="Rectangle 223">
              <a:extLst>
                <a:ext uri="{FF2B5EF4-FFF2-40B4-BE49-F238E27FC236}">
                  <a16:creationId xmlns:a16="http://schemas.microsoft.com/office/drawing/2014/main" id="{8D08414B-7985-444A-96D0-331F7B751A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5197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1" name="Rectangle 224">
              <a:extLst>
                <a:ext uri="{FF2B5EF4-FFF2-40B4-BE49-F238E27FC236}">
                  <a16:creationId xmlns:a16="http://schemas.microsoft.com/office/drawing/2014/main" id="{ADF14A36-9DC4-4737-A428-14E96F755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5197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2" name="Rectangle 225">
              <a:extLst>
                <a:ext uri="{FF2B5EF4-FFF2-40B4-BE49-F238E27FC236}">
                  <a16:creationId xmlns:a16="http://schemas.microsoft.com/office/drawing/2014/main" id="{BE3E2F19-EE34-47BA-85E3-E8DABA799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6" y="5519738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3" name="Rectangle 226">
              <a:extLst>
                <a:ext uri="{FF2B5EF4-FFF2-40B4-BE49-F238E27FC236}">
                  <a16:creationId xmlns:a16="http://schemas.microsoft.com/office/drawing/2014/main" id="{E6BF84E5-3C97-4889-AA3A-E61BCAAD9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5451" y="5519738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4" name="Rectangle 227">
              <a:extLst>
                <a:ext uri="{FF2B5EF4-FFF2-40B4-BE49-F238E27FC236}">
                  <a16:creationId xmlns:a16="http://schemas.microsoft.com/office/drawing/2014/main" id="{5A259E46-DF20-4840-ADBA-BB92F935A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0676" y="5519738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5" name="Freeform 228">
              <a:extLst>
                <a:ext uri="{FF2B5EF4-FFF2-40B4-BE49-F238E27FC236}">
                  <a16:creationId xmlns:a16="http://schemas.microsoft.com/office/drawing/2014/main" id="{417E5883-FB1E-4E7D-9870-DF9C68430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5426" y="5519738"/>
              <a:ext cx="53975" cy="50800"/>
            </a:xfrm>
            <a:custGeom>
              <a:avLst/>
              <a:gdLst>
                <a:gd name="T0" fmla="*/ 34 w 34"/>
                <a:gd name="T1" fmla="*/ 0 h 32"/>
                <a:gd name="T2" fmla="*/ 0 w 34"/>
                <a:gd name="T3" fmla="*/ 0 h 32"/>
                <a:gd name="T4" fmla="*/ 24 w 34"/>
                <a:gd name="T5" fmla="*/ 32 h 32"/>
                <a:gd name="T6" fmla="*/ 34 w 34"/>
                <a:gd name="T7" fmla="*/ 32 h 32"/>
                <a:gd name="T8" fmla="*/ 34 w 3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2">
                  <a:moveTo>
                    <a:pt x="34" y="0"/>
                  </a:moveTo>
                  <a:lnTo>
                    <a:pt x="0" y="0"/>
                  </a:lnTo>
                  <a:lnTo>
                    <a:pt x="24" y="32"/>
                  </a:lnTo>
                  <a:lnTo>
                    <a:pt x="34" y="32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6" name="Freeform 229">
              <a:extLst>
                <a:ext uri="{FF2B5EF4-FFF2-40B4-BE49-F238E27FC236}">
                  <a16:creationId xmlns:a16="http://schemas.microsoft.com/office/drawing/2014/main" id="{D6193216-08AA-45F7-A420-233964658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34351" y="5418138"/>
              <a:ext cx="65088" cy="49212"/>
            </a:xfrm>
            <a:custGeom>
              <a:avLst/>
              <a:gdLst>
                <a:gd name="T0" fmla="*/ 0 w 41"/>
                <a:gd name="T1" fmla="*/ 0 h 31"/>
                <a:gd name="T2" fmla="*/ 0 w 41"/>
                <a:gd name="T3" fmla="*/ 31 h 31"/>
                <a:gd name="T4" fmla="*/ 20 w 41"/>
                <a:gd name="T5" fmla="*/ 31 h 31"/>
                <a:gd name="T6" fmla="*/ 41 w 41"/>
                <a:gd name="T7" fmla="*/ 4 h 31"/>
                <a:gd name="T8" fmla="*/ 41 w 41"/>
                <a:gd name="T9" fmla="*/ 0 h 31"/>
                <a:gd name="T10" fmla="*/ 0 w 41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1">
                  <a:moveTo>
                    <a:pt x="0" y="0"/>
                  </a:moveTo>
                  <a:lnTo>
                    <a:pt x="0" y="31"/>
                  </a:lnTo>
                  <a:lnTo>
                    <a:pt x="20" y="31"/>
                  </a:lnTo>
                  <a:lnTo>
                    <a:pt x="41" y="4"/>
                  </a:lnTo>
                  <a:lnTo>
                    <a:pt x="4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7" name="Rectangle 230">
              <a:extLst>
                <a:ext uri="{FF2B5EF4-FFF2-40B4-BE49-F238E27FC236}">
                  <a16:creationId xmlns:a16="http://schemas.microsoft.com/office/drawing/2014/main" id="{C5721DBA-481B-4999-B64F-4146CDEB75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9576" y="5418138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8" name="Rectangle 231">
              <a:extLst>
                <a:ext uri="{FF2B5EF4-FFF2-40B4-BE49-F238E27FC236}">
                  <a16:creationId xmlns:a16="http://schemas.microsoft.com/office/drawing/2014/main" id="{32FF5D39-85AA-4FFD-B1EA-449E36523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24801" y="5418138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9" name="Rectangle 232">
              <a:extLst>
                <a:ext uri="{FF2B5EF4-FFF2-40B4-BE49-F238E27FC236}">
                  <a16:creationId xmlns:a16="http://schemas.microsoft.com/office/drawing/2014/main" id="{9B95CE0B-216B-45D9-81F7-C6F0E6ACFA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0026" y="5418138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0" name="Rectangle 233">
              <a:extLst>
                <a:ext uri="{FF2B5EF4-FFF2-40B4-BE49-F238E27FC236}">
                  <a16:creationId xmlns:a16="http://schemas.microsoft.com/office/drawing/2014/main" id="{CA930536-B560-4D94-B16D-6F91F3D34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418138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1" name="Rectangle 234">
              <a:extLst>
                <a:ext uri="{FF2B5EF4-FFF2-40B4-BE49-F238E27FC236}">
                  <a16:creationId xmlns:a16="http://schemas.microsoft.com/office/drawing/2014/main" id="{BD147449-EFF3-466D-AB7A-8570392793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418138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2" name="Rectangle 235">
              <a:extLst>
                <a:ext uri="{FF2B5EF4-FFF2-40B4-BE49-F238E27FC236}">
                  <a16:creationId xmlns:a16="http://schemas.microsoft.com/office/drawing/2014/main" id="{DD1D0977-319E-47E0-911D-5A7BF59C91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418138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3" name="Rectangle 236">
              <a:extLst>
                <a:ext uri="{FF2B5EF4-FFF2-40B4-BE49-F238E27FC236}">
                  <a16:creationId xmlns:a16="http://schemas.microsoft.com/office/drawing/2014/main" id="{F944A341-7BAE-420D-ACDF-F3408B3C9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418138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4" name="Rectangle 237">
              <a:extLst>
                <a:ext uri="{FF2B5EF4-FFF2-40B4-BE49-F238E27FC236}">
                  <a16:creationId xmlns:a16="http://schemas.microsoft.com/office/drawing/2014/main" id="{E789EC1C-2C7F-4D23-AC88-7C7AA7296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418138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5" name="Rectangle 238">
              <a:extLst>
                <a:ext uri="{FF2B5EF4-FFF2-40B4-BE49-F238E27FC236}">
                  <a16:creationId xmlns:a16="http://schemas.microsoft.com/office/drawing/2014/main" id="{509B7F72-3539-456D-9010-B93F2B7ADA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418138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6" name="Rectangle 239">
              <a:extLst>
                <a:ext uri="{FF2B5EF4-FFF2-40B4-BE49-F238E27FC236}">
                  <a16:creationId xmlns:a16="http://schemas.microsoft.com/office/drawing/2014/main" id="{B3998BE4-CD19-4C63-9F77-F55696A89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418138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7" name="Rectangle 240">
              <a:extLst>
                <a:ext uri="{FF2B5EF4-FFF2-40B4-BE49-F238E27FC236}">
                  <a16:creationId xmlns:a16="http://schemas.microsoft.com/office/drawing/2014/main" id="{C07BED89-1300-47E4-9AC5-F3C76F71F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418138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8" name="Rectangle 241">
              <a:extLst>
                <a:ext uri="{FF2B5EF4-FFF2-40B4-BE49-F238E27FC236}">
                  <a16:creationId xmlns:a16="http://schemas.microsoft.com/office/drawing/2014/main" id="{5997F4AA-2EC9-4849-B236-C92359AC4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6" y="5418138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9" name="Rectangle 242">
              <a:extLst>
                <a:ext uri="{FF2B5EF4-FFF2-40B4-BE49-F238E27FC236}">
                  <a16:creationId xmlns:a16="http://schemas.microsoft.com/office/drawing/2014/main" id="{441868B5-B48B-47B9-AC3C-D55D4327C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5451" y="5418138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0" name="Rectangle 243">
              <a:extLst>
                <a:ext uri="{FF2B5EF4-FFF2-40B4-BE49-F238E27FC236}">
                  <a16:creationId xmlns:a16="http://schemas.microsoft.com/office/drawing/2014/main" id="{07FBE1FE-293B-4CAC-8F13-E596AD30A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0676" y="5418138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1" name="Rectangle 244">
              <a:extLst>
                <a:ext uri="{FF2B5EF4-FFF2-40B4-BE49-F238E27FC236}">
                  <a16:creationId xmlns:a16="http://schemas.microsoft.com/office/drawing/2014/main" id="{36E5619D-4F6D-45FB-B8CF-7033797E06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5901" y="5418138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2" name="Freeform 245">
              <a:extLst>
                <a:ext uri="{FF2B5EF4-FFF2-40B4-BE49-F238E27FC236}">
                  <a16:creationId xmlns:a16="http://schemas.microsoft.com/office/drawing/2014/main" id="{6F2572E2-A442-4575-AC0D-43FF08320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6051" y="5418138"/>
              <a:ext cx="28575" cy="38100"/>
            </a:xfrm>
            <a:custGeom>
              <a:avLst/>
              <a:gdLst>
                <a:gd name="T0" fmla="*/ 0 w 18"/>
                <a:gd name="T1" fmla="*/ 0 h 24"/>
                <a:gd name="T2" fmla="*/ 18 w 18"/>
                <a:gd name="T3" fmla="*/ 24 h 24"/>
                <a:gd name="T4" fmla="*/ 18 w 18"/>
                <a:gd name="T5" fmla="*/ 0 h 24"/>
                <a:gd name="T6" fmla="*/ 0 w 1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0" y="0"/>
                  </a:moveTo>
                  <a:lnTo>
                    <a:pt x="18" y="24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3" name="Freeform 246">
              <a:extLst>
                <a:ext uri="{FF2B5EF4-FFF2-40B4-BE49-F238E27FC236}">
                  <a16:creationId xmlns:a16="http://schemas.microsoft.com/office/drawing/2014/main" id="{3D0675C4-2C9A-4CCA-97A2-D6B7A94C2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0713" y="5318126"/>
              <a:ext cx="38100" cy="49212"/>
            </a:xfrm>
            <a:custGeom>
              <a:avLst/>
              <a:gdLst>
                <a:gd name="T0" fmla="*/ 0 w 24"/>
                <a:gd name="T1" fmla="*/ 31 h 31"/>
                <a:gd name="T2" fmla="*/ 0 w 24"/>
                <a:gd name="T3" fmla="*/ 31 h 31"/>
                <a:gd name="T4" fmla="*/ 24 w 24"/>
                <a:gd name="T5" fmla="*/ 0 h 31"/>
                <a:gd name="T6" fmla="*/ 0 w 24"/>
                <a:gd name="T7" fmla="*/ 0 h 31"/>
                <a:gd name="T8" fmla="*/ 0 w 24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1">
                  <a:moveTo>
                    <a:pt x="0" y="31"/>
                  </a:moveTo>
                  <a:lnTo>
                    <a:pt x="0" y="31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4" name="Rectangle 247">
              <a:extLst>
                <a:ext uri="{FF2B5EF4-FFF2-40B4-BE49-F238E27FC236}">
                  <a16:creationId xmlns:a16="http://schemas.microsoft.com/office/drawing/2014/main" id="{2E8FBC21-9C19-4004-88F3-C78AF56F5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34351" y="53181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5" name="Rectangle 248">
              <a:extLst>
                <a:ext uri="{FF2B5EF4-FFF2-40B4-BE49-F238E27FC236}">
                  <a16:creationId xmlns:a16="http://schemas.microsoft.com/office/drawing/2014/main" id="{A15A49A3-81C8-4C13-BD75-EE076ACC8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9576" y="53181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6" name="Rectangle 249">
              <a:extLst>
                <a:ext uri="{FF2B5EF4-FFF2-40B4-BE49-F238E27FC236}">
                  <a16:creationId xmlns:a16="http://schemas.microsoft.com/office/drawing/2014/main" id="{3A50063D-DF6F-4E2C-BD13-884DF46E8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24801" y="53181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7" name="Rectangle 250">
              <a:extLst>
                <a:ext uri="{FF2B5EF4-FFF2-40B4-BE49-F238E27FC236}">
                  <a16:creationId xmlns:a16="http://schemas.microsoft.com/office/drawing/2014/main" id="{A99CA5F4-3136-40E3-B728-0B1B5CE7D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0026" y="53181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8" name="Rectangle 251">
              <a:extLst>
                <a:ext uri="{FF2B5EF4-FFF2-40B4-BE49-F238E27FC236}">
                  <a16:creationId xmlns:a16="http://schemas.microsoft.com/office/drawing/2014/main" id="{6980C6D1-68BE-428A-A3F8-83FD900C18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3181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9" name="Rectangle 252">
              <a:extLst>
                <a:ext uri="{FF2B5EF4-FFF2-40B4-BE49-F238E27FC236}">
                  <a16:creationId xmlns:a16="http://schemas.microsoft.com/office/drawing/2014/main" id="{860D5AFD-F9F3-4166-9DD2-39125F19C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3181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0" name="Rectangle 253">
              <a:extLst>
                <a:ext uri="{FF2B5EF4-FFF2-40B4-BE49-F238E27FC236}">
                  <a16:creationId xmlns:a16="http://schemas.microsoft.com/office/drawing/2014/main" id="{C591BDD7-58A3-4FC7-A0F1-EEA07EE99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3181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1" name="Rectangle 254">
              <a:extLst>
                <a:ext uri="{FF2B5EF4-FFF2-40B4-BE49-F238E27FC236}">
                  <a16:creationId xmlns:a16="http://schemas.microsoft.com/office/drawing/2014/main" id="{693BE9EA-38EB-4FF7-998C-FD82874DC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3181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2" name="Rectangle 255">
              <a:extLst>
                <a:ext uri="{FF2B5EF4-FFF2-40B4-BE49-F238E27FC236}">
                  <a16:creationId xmlns:a16="http://schemas.microsoft.com/office/drawing/2014/main" id="{34B3926E-B4CD-470F-A422-13AF3C9E4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3181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3" name="Rectangle 256">
              <a:extLst>
                <a:ext uri="{FF2B5EF4-FFF2-40B4-BE49-F238E27FC236}">
                  <a16:creationId xmlns:a16="http://schemas.microsoft.com/office/drawing/2014/main" id="{42FF0AD3-56DE-4C13-B676-C00C96F77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3181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4" name="Rectangle 257">
              <a:extLst>
                <a:ext uri="{FF2B5EF4-FFF2-40B4-BE49-F238E27FC236}">
                  <a16:creationId xmlns:a16="http://schemas.microsoft.com/office/drawing/2014/main" id="{387B3A5B-0175-4A98-8281-8C0C28950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3181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5" name="Rectangle 258">
              <a:extLst>
                <a:ext uri="{FF2B5EF4-FFF2-40B4-BE49-F238E27FC236}">
                  <a16:creationId xmlns:a16="http://schemas.microsoft.com/office/drawing/2014/main" id="{A07FD179-E199-4B46-AA43-F3845AF05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3181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6" name="Rectangle 259">
              <a:extLst>
                <a:ext uri="{FF2B5EF4-FFF2-40B4-BE49-F238E27FC236}">
                  <a16:creationId xmlns:a16="http://schemas.microsoft.com/office/drawing/2014/main" id="{8DC5686D-A97C-46AD-88B3-2CF93E43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6" y="53181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" name="Rectangle 260">
              <a:extLst>
                <a:ext uri="{FF2B5EF4-FFF2-40B4-BE49-F238E27FC236}">
                  <a16:creationId xmlns:a16="http://schemas.microsoft.com/office/drawing/2014/main" id="{89AE0A15-0B56-45A9-9CBD-001FEB357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5451" y="53181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8" name="Rectangle 261">
              <a:extLst>
                <a:ext uri="{FF2B5EF4-FFF2-40B4-BE49-F238E27FC236}">
                  <a16:creationId xmlns:a16="http://schemas.microsoft.com/office/drawing/2014/main" id="{6027CC05-B40C-4306-AE98-98950ECBB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0676" y="53181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9" name="Rectangle 262">
              <a:extLst>
                <a:ext uri="{FF2B5EF4-FFF2-40B4-BE49-F238E27FC236}">
                  <a16:creationId xmlns:a16="http://schemas.microsoft.com/office/drawing/2014/main" id="{85455806-7FAA-489A-9AB1-30C16A97E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5901" y="53181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0" name="Rectangle 263">
              <a:extLst>
                <a:ext uri="{FF2B5EF4-FFF2-40B4-BE49-F238E27FC236}">
                  <a16:creationId xmlns:a16="http://schemas.microsoft.com/office/drawing/2014/main" id="{8626429A-8CFE-4442-84B9-13705923D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61126" y="53181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1" name="Freeform 264">
              <a:extLst>
                <a:ext uri="{FF2B5EF4-FFF2-40B4-BE49-F238E27FC236}">
                  <a16:creationId xmlns:a16="http://schemas.microsoft.com/office/drawing/2014/main" id="{D5D4D76F-F4F2-4D78-B759-10579AE67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18263" y="5318126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" name="Freeform 265">
              <a:extLst>
                <a:ext uri="{FF2B5EF4-FFF2-40B4-BE49-F238E27FC236}">
                  <a16:creationId xmlns:a16="http://schemas.microsoft.com/office/drawing/2014/main" id="{8CD3B2A4-7AA8-4300-9358-7FB18FC34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45488" y="5214938"/>
              <a:ext cx="6350" cy="9525"/>
            </a:xfrm>
            <a:custGeom>
              <a:avLst/>
              <a:gdLst>
                <a:gd name="T0" fmla="*/ 0 w 4"/>
                <a:gd name="T1" fmla="*/ 6 h 6"/>
                <a:gd name="T2" fmla="*/ 4 w 4"/>
                <a:gd name="T3" fmla="*/ 0 h 6"/>
                <a:gd name="T4" fmla="*/ 0 w 4"/>
                <a:gd name="T5" fmla="*/ 0 h 6"/>
                <a:gd name="T6" fmla="*/ 0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" name="Rectangle 266">
              <a:extLst>
                <a:ext uri="{FF2B5EF4-FFF2-40B4-BE49-F238E27FC236}">
                  <a16:creationId xmlns:a16="http://schemas.microsoft.com/office/drawing/2014/main" id="{67E25603-F84B-4FCB-A0D6-BEBAD4C146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40713" y="5214938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" name="Rectangle 267">
              <a:extLst>
                <a:ext uri="{FF2B5EF4-FFF2-40B4-BE49-F238E27FC236}">
                  <a16:creationId xmlns:a16="http://schemas.microsoft.com/office/drawing/2014/main" id="{523E3964-D407-4515-B3FF-DB5FF05F6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34351" y="52149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" name="Rectangle 268">
              <a:extLst>
                <a:ext uri="{FF2B5EF4-FFF2-40B4-BE49-F238E27FC236}">
                  <a16:creationId xmlns:a16="http://schemas.microsoft.com/office/drawing/2014/main" id="{87267528-0595-4600-A691-D391E337D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9576" y="52149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" name="Rectangle 269">
              <a:extLst>
                <a:ext uri="{FF2B5EF4-FFF2-40B4-BE49-F238E27FC236}">
                  <a16:creationId xmlns:a16="http://schemas.microsoft.com/office/drawing/2014/main" id="{543E892B-322A-4213-AFF1-4D5CD60E70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24801" y="52149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" name="Rectangle 270">
              <a:extLst>
                <a:ext uri="{FF2B5EF4-FFF2-40B4-BE49-F238E27FC236}">
                  <a16:creationId xmlns:a16="http://schemas.microsoft.com/office/drawing/2014/main" id="{C15E66CA-7206-4490-BC27-81E377AE3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0026" y="52149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8" name="Rectangle 271">
              <a:extLst>
                <a:ext uri="{FF2B5EF4-FFF2-40B4-BE49-F238E27FC236}">
                  <a16:creationId xmlns:a16="http://schemas.microsoft.com/office/drawing/2014/main" id="{6A8F9894-1F40-4AC1-9EBE-DD98A2021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2149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9" name="Rectangle 272">
              <a:extLst>
                <a:ext uri="{FF2B5EF4-FFF2-40B4-BE49-F238E27FC236}">
                  <a16:creationId xmlns:a16="http://schemas.microsoft.com/office/drawing/2014/main" id="{4C81D6B9-FA5F-435C-A81D-A7A708A82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2149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0" name="Rectangle 273">
              <a:extLst>
                <a:ext uri="{FF2B5EF4-FFF2-40B4-BE49-F238E27FC236}">
                  <a16:creationId xmlns:a16="http://schemas.microsoft.com/office/drawing/2014/main" id="{429CD853-05AC-4AEB-9DAD-C02BD5B03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214938"/>
              <a:ext cx="650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1" name="Rectangle 274">
              <a:extLst>
                <a:ext uri="{FF2B5EF4-FFF2-40B4-BE49-F238E27FC236}">
                  <a16:creationId xmlns:a16="http://schemas.microsoft.com/office/drawing/2014/main" id="{E751F470-10E6-4B15-A1A6-A751D11D5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2149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2" name="Rectangle 275">
              <a:extLst>
                <a:ext uri="{FF2B5EF4-FFF2-40B4-BE49-F238E27FC236}">
                  <a16:creationId xmlns:a16="http://schemas.microsoft.com/office/drawing/2014/main" id="{A491310A-0301-461F-858F-CDAAFEA2D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2149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3" name="Rectangle 276">
              <a:extLst>
                <a:ext uri="{FF2B5EF4-FFF2-40B4-BE49-F238E27FC236}">
                  <a16:creationId xmlns:a16="http://schemas.microsoft.com/office/drawing/2014/main" id="{6E136ADE-145E-4D17-8CE0-AAB0F85B4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2149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4" name="Rectangle 277">
              <a:extLst>
                <a:ext uri="{FF2B5EF4-FFF2-40B4-BE49-F238E27FC236}">
                  <a16:creationId xmlns:a16="http://schemas.microsoft.com/office/drawing/2014/main" id="{B50EE80A-0C1F-4A3A-802D-EFC8D6F5E5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2149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5" name="Rectangle 278">
              <a:extLst>
                <a:ext uri="{FF2B5EF4-FFF2-40B4-BE49-F238E27FC236}">
                  <a16:creationId xmlns:a16="http://schemas.microsoft.com/office/drawing/2014/main" id="{13D2B21A-3D93-4F53-B60F-FAFF07D0F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214938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6" name="Rectangle 279">
              <a:extLst>
                <a:ext uri="{FF2B5EF4-FFF2-40B4-BE49-F238E27FC236}">
                  <a16:creationId xmlns:a16="http://schemas.microsoft.com/office/drawing/2014/main" id="{044ED928-40B1-44DF-AC84-55E71D744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6" y="5214938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7" name="Rectangle 280">
              <a:extLst>
                <a:ext uri="{FF2B5EF4-FFF2-40B4-BE49-F238E27FC236}">
                  <a16:creationId xmlns:a16="http://schemas.microsoft.com/office/drawing/2014/main" id="{7EC6427B-493C-4F1F-AD82-BFC3E36926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5451" y="5214938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8" name="Rectangle 281">
              <a:extLst>
                <a:ext uri="{FF2B5EF4-FFF2-40B4-BE49-F238E27FC236}">
                  <a16:creationId xmlns:a16="http://schemas.microsoft.com/office/drawing/2014/main" id="{C5D735B1-8483-432E-AE45-30AC9415E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0676" y="5214938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9" name="Rectangle 282">
              <a:extLst>
                <a:ext uri="{FF2B5EF4-FFF2-40B4-BE49-F238E27FC236}">
                  <a16:creationId xmlns:a16="http://schemas.microsoft.com/office/drawing/2014/main" id="{569CDB34-B8F2-4FC7-B662-5F617AB9F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5901" y="5214938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0" name="Rectangle 283">
              <a:extLst>
                <a:ext uri="{FF2B5EF4-FFF2-40B4-BE49-F238E27FC236}">
                  <a16:creationId xmlns:a16="http://schemas.microsoft.com/office/drawing/2014/main" id="{EDCF9D01-2085-431B-9460-B42B21CAC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61126" y="5214938"/>
              <a:ext cx="63500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1" name="Freeform 284">
              <a:extLst>
                <a:ext uri="{FF2B5EF4-FFF2-40B4-BE49-F238E27FC236}">
                  <a16:creationId xmlns:a16="http://schemas.microsoft.com/office/drawing/2014/main" id="{A3CC8B10-5CCB-4C3A-BDF0-D9DE998C7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6351" y="5214938"/>
              <a:ext cx="63500" cy="50800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0 h 32"/>
                <a:gd name="T4" fmla="*/ 0 w 40"/>
                <a:gd name="T5" fmla="*/ 15 h 32"/>
                <a:gd name="T6" fmla="*/ 13 w 40"/>
                <a:gd name="T7" fmla="*/ 32 h 32"/>
                <a:gd name="T8" fmla="*/ 40 w 40"/>
                <a:gd name="T9" fmla="*/ 32 h 32"/>
                <a:gd name="T10" fmla="*/ 40 w 40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13" y="32"/>
                  </a:lnTo>
                  <a:lnTo>
                    <a:pt x="40" y="32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2" name="Freeform 285">
              <a:extLst>
                <a:ext uri="{FF2B5EF4-FFF2-40B4-BE49-F238E27FC236}">
                  <a16:creationId xmlns:a16="http://schemas.microsoft.com/office/drawing/2014/main" id="{4C1DA317-648B-451A-851B-68F2E4115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45488" y="5113338"/>
              <a:ext cx="61913" cy="52387"/>
            </a:xfrm>
            <a:custGeom>
              <a:avLst/>
              <a:gdLst>
                <a:gd name="T0" fmla="*/ 0 w 39"/>
                <a:gd name="T1" fmla="*/ 0 h 33"/>
                <a:gd name="T2" fmla="*/ 0 w 39"/>
                <a:gd name="T3" fmla="*/ 33 h 33"/>
                <a:gd name="T4" fmla="*/ 27 w 39"/>
                <a:gd name="T5" fmla="*/ 33 h 33"/>
                <a:gd name="T6" fmla="*/ 39 w 39"/>
                <a:gd name="T7" fmla="*/ 16 h 33"/>
                <a:gd name="T8" fmla="*/ 39 w 39"/>
                <a:gd name="T9" fmla="*/ 0 h 33"/>
                <a:gd name="T10" fmla="*/ 0 w 39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3">
                  <a:moveTo>
                    <a:pt x="0" y="0"/>
                  </a:moveTo>
                  <a:lnTo>
                    <a:pt x="0" y="33"/>
                  </a:lnTo>
                  <a:lnTo>
                    <a:pt x="27" y="33"/>
                  </a:lnTo>
                  <a:lnTo>
                    <a:pt x="39" y="16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3" name="Rectangle 286">
              <a:extLst>
                <a:ext uri="{FF2B5EF4-FFF2-40B4-BE49-F238E27FC236}">
                  <a16:creationId xmlns:a16="http://schemas.microsoft.com/office/drawing/2014/main" id="{85605129-0D80-444B-817E-1E69D6172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40713" y="5113338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4" name="Rectangle 287">
              <a:extLst>
                <a:ext uri="{FF2B5EF4-FFF2-40B4-BE49-F238E27FC236}">
                  <a16:creationId xmlns:a16="http://schemas.microsoft.com/office/drawing/2014/main" id="{4323598C-5E75-4C40-984E-990063BF8B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34351" y="5113338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5" name="Rectangle 288">
              <a:extLst>
                <a:ext uri="{FF2B5EF4-FFF2-40B4-BE49-F238E27FC236}">
                  <a16:creationId xmlns:a16="http://schemas.microsoft.com/office/drawing/2014/main" id="{69922405-69E0-4B98-8E1B-156BEBBAF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9576" y="5113338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6" name="Rectangle 289">
              <a:extLst>
                <a:ext uri="{FF2B5EF4-FFF2-40B4-BE49-F238E27FC236}">
                  <a16:creationId xmlns:a16="http://schemas.microsoft.com/office/drawing/2014/main" id="{FCD5056D-F46B-407C-913E-EC0E0E03E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24801" y="5113338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7" name="Rectangle 290">
              <a:extLst>
                <a:ext uri="{FF2B5EF4-FFF2-40B4-BE49-F238E27FC236}">
                  <a16:creationId xmlns:a16="http://schemas.microsoft.com/office/drawing/2014/main" id="{2B3D8BA2-1337-458B-89BD-98530A0AB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0026" y="5113338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8" name="Rectangle 291">
              <a:extLst>
                <a:ext uri="{FF2B5EF4-FFF2-40B4-BE49-F238E27FC236}">
                  <a16:creationId xmlns:a16="http://schemas.microsoft.com/office/drawing/2014/main" id="{E13A6DA2-F3E9-47EA-A423-6E1E7DD68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113338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9" name="Rectangle 292">
              <a:extLst>
                <a:ext uri="{FF2B5EF4-FFF2-40B4-BE49-F238E27FC236}">
                  <a16:creationId xmlns:a16="http://schemas.microsoft.com/office/drawing/2014/main" id="{AA6BD4EB-13E2-4DAF-98F4-E87ED6650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113338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0" name="Rectangle 293">
              <a:extLst>
                <a:ext uri="{FF2B5EF4-FFF2-40B4-BE49-F238E27FC236}">
                  <a16:creationId xmlns:a16="http://schemas.microsoft.com/office/drawing/2014/main" id="{8CB16D1A-A519-4279-9A02-690E66DE2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113338"/>
              <a:ext cx="65088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1" name="Rectangle 294">
              <a:extLst>
                <a:ext uri="{FF2B5EF4-FFF2-40B4-BE49-F238E27FC236}">
                  <a16:creationId xmlns:a16="http://schemas.microsoft.com/office/drawing/2014/main" id="{7FCC5C8B-4879-487C-A58D-B090528186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113338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2" name="Rectangle 295">
              <a:extLst>
                <a:ext uri="{FF2B5EF4-FFF2-40B4-BE49-F238E27FC236}">
                  <a16:creationId xmlns:a16="http://schemas.microsoft.com/office/drawing/2014/main" id="{4D69DB90-BCFB-423B-8F38-EE7A2837AB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113338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3" name="Rectangle 296">
              <a:extLst>
                <a:ext uri="{FF2B5EF4-FFF2-40B4-BE49-F238E27FC236}">
                  <a16:creationId xmlns:a16="http://schemas.microsoft.com/office/drawing/2014/main" id="{FF004C20-A29F-41E4-9588-424601FDD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113338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4" name="Rectangle 297">
              <a:extLst>
                <a:ext uri="{FF2B5EF4-FFF2-40B4-BE49-F238E27FC236}">
                  <a16:creationId xmlns:a16="http://schemas.microsoft.com/office/drawing/2014/main" id="{DB66FB8E-8280-4E8C-82C0-8AC867180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113338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5" name="Rectangle 298">
              <a:extLst>
                <a:ext uri="{FF2B5EF4-FFF2-40B4-BE49-F238E27FC236}">
                  <a16:creationId xmlns:a16="http://schemas.microsoft.com/office/drawing/2014/main" id="{BA51579D-8F65-4A9D-84DA-611A4F834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113338"/>
              <a:ext cx="61913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6" name="Rectangle 299">
              <a:extLst>
                <a:ext uri="{FF2B5EF4-FFF2-40B4-BE49-F238E27FC236}">
                  <a16:creationId xmlns:a16="http://schemas.microsoft.com/office/drawing/2014/main" id="{75D3ADBD-FA01-45A6-9DC2-09EA6EA72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6" y="5113338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7" name="Rectangle 300">
              <a:extLst>
                <a:ext uri="{FF2B5EF4-FFF2-40B4-BE49-F238E27FC236}">
                  <a16:creationId xmlns:a16="http://schemas.microsoft.com/office/drawing/2014/main" id="{533EB08E-26AF-4C11-9B61-03A5F5ACBA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5451" y="5113338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8" name="Rectangle 301">
              <a:extLst>
                <a:ext uri="{FF2B5EF4-FFF2-40B4-BE49-F238E27FC236}">
                  <a16:creationId xmlns:a16="http://schemas.microsoft.com/office/drawing/2014/main" id="{9D53A4FC-50C4-4DFB-B040-B34FAA2C3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0676" y="5113338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9" name="Rectangle 302">
              <a:extLst>
                <a:ext uri="{FF2B5EF4-FFF2-40B4-BE49-F238E27FC236}">
                  <a16:creationId xmlns:a16="http://schemas.microsoft.com/office/drawing/2014/main" id="{E8A5EBCA-D3D8-4744-ACE0-FCB2F6EA2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5901" y="5113338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0" name="Rectangle 303">
              <a:extLst>
                <a:ext uri="{FF2B5EF4-FFF2-40B4-BE49-F238E27FC236}">
                  <a16:creationId xmlns:a16="http://schemas.microsoft.com/office/drawing/2014/main" id="{E739245D-D5AE-4FA3-8E41-BB8D82754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61126" y="5113338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1" name="Rectangle 304">
              <a:extLst>
                <a:ext uri="{FF2B5EF4-FFF2-40B4-BE49-F238E27FC236}">
                  <a16:creationId xmlns:a16="http://schemas.microsoft.com/office/drawing/2014/main" id="{1C695EA0-6C15-411D-8214-B100129E6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56351" y="5113338"/>
              <a:ext cx="63500" cy="523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2" name="Freeform 305">
              <a:extLst>
                <a:ext uri="{FF2B5EF4-FFF2-40B4-BE49-F238E27FC236}">
                  <a16:creationId xmlns:a16="http://schemas.microsoft.com/office/drawing/2014/main" id="{148244CD-D4F5-4F25-8311-BCB987435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61101" y="5113338"/>
              <a:ext cx="53975" cy="52387"/>
            </a:xfrm>
            <a:custGeom>
              <a:avLst/>
              <a:gdLst>
                <a:gd name="T0" fmla="*/ 34 w 34"/>
                <a:gd name="T1" fmla="*/ 0 h 33"/>
                <a:gd name="T2" fmla="*/ 0 w 34"/>
                <a:gd name="T3" fmla="*/ 0 h 33"/>
                <a:gd name="T4" fmla="*/ 24 w 34"/>
                <a:gd name="T5" fmla="*/ 33 h 33"/>
                <a:gd name="T6" fmla="*/ 34 w 34"/>
                <a:gd name="T7" fmla="*/ 33 h 33"/>
                <a:gd name="T8" fmla="*/ 34 w 3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34" y="0"/>
                  </a:moveTo>
                  <a:lnTo>
                    <a:pt x="0" y="0"/>
                  </a:lnTo>
                  <a:lnTo>
                    <a:pt x="24" y="33"/>
                  </a:lnTo>
                  <a:lnTo>
                    <a:pt x="34" y="33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3" name="Freeform 306">
              <a:extLst>
                <a:ext uri="{FF2B5EF4-FFF2-40B4-BE49-F238E27FC236}">
                  <a16:creationId xmlns:a16="http://schemas.microsoft.com/office/drawing/2014/main" id="{71E679EE-B8BD-4481-8C33-C488E99B2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50263" y="5013326"/>
              <a:ext cx="49213" cy="49212"/>
            </a:xfrm>
            <a:custGeom>
              <a:avLst/>
              <a:gdLst>
                <a:gd name="T0" fmla="*/ 0 w 31"/>
                <a:gd name="T1" fmla="*/ 31 h 31"/>
                <a:gd name="T2" fmla="*/ 7 w 31"/>
                <a:gd name="T3" fmla="*/ 31 h 31"/>
                <a:gd name="T4" fmla="*/ 31 w 31"/>
                <a:gd name="T5" fmla="*/ 0 h 31"/>
                <a:gd name="T6" fmla="*/ 0 w 31"/>
                <a:gd name="T7" fmla="*/ 0 h 31"/>
                <a:gd name="T8" fmla="*/ 0 w 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0" y="31"/>
                  </a:moveTo>
                  <a:lnTo>
                    <a:pt x="7" y="31"/>
                  </a:ln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4" name="Rectangle 307">
              <a:extLst>
                <a:ext uri="{FF2B5EF4-FFF2-40B4-BE49-F238E27FC236}">
                  <a16:creationId xmlns:a16="http://schemas.microsoft.com/office/drawing/2014/main" id="{DAFE279C-A8F5-4C4F-B4F9-B0BD08787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45488" y="50133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5" name="Rectangle 308">
              <a:extLst>
                <a:ext uri="{FF2B5EF4-FFF2-40B4-BE49-F238E27FC236}">
                  <a16:creationId xmlns:a16="http://schemas.microsoft.com/office/drawing/2014/main" id="{460D7E2B-FA38-4CB7-B60B-F59D34500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40713" y="50133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6" name="Rectangle 309">
              <a:extLst>
                <a:ext uri="{FF2B5EF4-FFF2-40B4-BE49-F238E27FC236}">
                  <a16:creationId xmlns:a16="http://schemas.microsoft.com/office/drawing/2014/main" id="{0F169C23-06FE-44AC-98E5-7F02C6278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34351" y="50133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7" name="Rectangle 310">
              <a:extLst>
                <a:ext uri="{FF2B5EF4-FFF2-40B4-BE49-F238E27FC236}">
                  <a16:creationId xmlns:a16="http://schemas.microsoft.com/office/drawing/2014/main" id="{F0958049-C663-4002-BEE7-B78243B4B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9576" y="50133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8" name="Rectangle 311">
              <a:extLst>
                <a:ext uri="{FF2B5EF4-FFF2-40B4-BE49-F238E27FC236}">
                  <a16:creationId xmlns:a16="http://schemas.microsoft.com/office/drawing/2014/main" id="{95F271AB-56C6-4D1F-B60F-3C81DB289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24801" y="50133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9" name="Rectangle 312">
              <a:extLst>
                <a:ext uri="{FF2B5EF4-FFF2-40B4-BE49-F238E27FC236}">
                  <a16:creationId xmlns:a16="http://schemas.microsoft.com/office/drawing/2014/main" id="{CB82C5D8-4B3F-4857-8472-8080E3122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0026" y="50133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0" name="Rectangle 313">
              <a:extLst>
                <a:ext uri="{FF2B5EF4-FFF2-40B4-BE49-F238E27FC236}">
                  <a16:creationId xmlns:a16="http://schemas.microsoft.com/office/drawing/2014/main" id="{BC48D63B-FA6F-4605-A8E6-3D4B2755C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1" y="50133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1" name="Rectangle 314">
              <a:extLst>
                <a:ext uri="{FF2B5EF4-FFF2-40B4-BE49-F238E27FC236}">
                  <a16:creationId xmlns:a16="http://schemas.microsoft.com/office/drawing/2014/main" id="{6F1AE522-A0DE-4BCE-B485-A59BD2370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6" y="50133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2" name="Rectangle 315">
              <a:extLst>
                <a:ext uri="{FF2B5EF4-FFF2-40B4-BE49-F238E27FC236}">
                  <a16:creationId xmlns:a16="http://schemas.microsoft.com/office/drawing/2014/main" id="{38508C03-12B7-453F-8608-9C8EF886AC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1" y="5013326"/>
              <a:ext cx="65088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3" name="Rectangle 316">
              <a:extLst>
                <a:ext uri="{FF2B5EF4-FFF2-40B4-BE49-F238E27FC236}">
                  <a16:creationId xmlns:a16="http://schemas.microsoft.com/office/drawing/2014/main" id="{147A053C-085F-49A3-B553-9AB7E5BC5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1" y="50133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4" name="Rectangle 317">
              <a:extLst>
                <a:ext uri="{FF2B5EF4-FFF2-40B4-BE49-F238E27FC236}">
                  <a16:creationId xmlns:a16="http://schemas.microsoft.com/office/drawing/2014/main" id="{2FE244C5-1F31-4496-8C88-7F79F13708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6" y="50133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5" name="Rectangle 318">
              <a:extLst>
                <a:ext uri="{FF2B5EF4-FFF2-40B4-BE49-F238E27FC236}">
                  <a16:creationId xmlns:a16="http://schemas.microsoft.com/office/drawing/2014/main" id="{B9A92FD1-353F-44D9-A6A2-6D0225758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1" y="50133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6" name="Rectangle 319">
              <a:extLst>
                <a:ext uri="{FF2B5EF4-FFF2-40B4-BE49-F238E27FC236}">
                  <a16:creationId xmlns:a16="http://schemas.microsoft.com/office/drawing/2014/main" id="{F107B0FB-388D-4766-8570-059D5FDA1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6" y="50133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7" name="Rectangle 320">
              <a:extLst>
                <a:ext uri="{FF2B5EF4-FFF2-40B4-BE49-F238E27FC236}">
                  <a16:creationId xmlns:a16="http://schemas.microsoft.com/office/drawing/2014/main" id="{30BE44F4-FD21-4D3F-970A-34C9D77567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1" y="5013326"/>
              <a:ext cx="61913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8" name="Rectangle 321">
              <a:extLst>
                <a:ext uri="{FF2B5EF4-FFF2-40B4-BE49-F238E27FC236}">
                  <a16:creationId xmlns:a16="http://schemas.microsoft.com/office/drawing/2014/main" id="{D9C33597-A8FB-4308-924F-B26C79D31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6" y="50133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9" name="Rectangle 322">
              <a:extLst>
                <a:ext uri="{FF2B5EF4-FFF2-40B4-BE49-F238E27FC236}">
                  <a16:creationId xmlns:a16="http://schemas.microsoft.com/office/drawing/2014/main" id="{7A5A6547-CBE6-475D-A4B5-655EE944B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5451" y="50133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0" name="Rectangle 323">
              <a:extLst>
                <a:ext uri="{FF2B5EF4-FFF2-40B4-BE49-F238E27FC236}">
                  <a16:creationId xmlns:a16="http://schemas.microsoft.com/office/drawing/2014/main" id="{CE8B6D4D-50C4-4CE8-BBEA-904D31BC5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0676" y="50133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1" name="Rectangle 324">
              <a:extLst>
                <a:ext uri="{FF2B5EF4-FFF2-40B4-BE49-F238E27FC236}">
                  <a16:creationId xmlns:a16="http://schemas.microsoft.com/office/drawing/2014/main" id="{E820002B-66CF-41A9-A095-B01318774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5901" y="50133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2" name="Rectangle 325">
              <a:extLst>
                <a:ext uri="{FF2B5EF4-FFF2-40B4-BE49-F238E27FC236}">
                  <a16:creationId xmlns:a16="http://schemas.microsoft.com/office/drawing/2014/main" id="{C488D03D-6858-4ADB-8252-E02C20815F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61126" y="50133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3" name="Rectangle 326">
              <a:extLst>
                <a:ext uri="{FF2B5EF4-FFF2-40B4-BE49-F238E27FC236}">
                  <a16:creationId xmlns:a16="http://schemas.microsoft.com/office/drawing/2014/main" id="{635BB633-B05C-4D89-ABDA-237CA47420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56351" y="50133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4" name="Rectangle 327">
              <a:extLst>
                <a:ext uri="{FF2B5EF4-FFF2-40B4-BE49-F238E27FC236}">
                  <a16:creationId xmlns:a16="http://schemas.microsoft.com/office/drawing/2014/main" id="{E9F467D9-01F4-44F7-A88A-970CFD02C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51576" y="5013326"/>
              <a:ext cx="63500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5" name="Freeform 328">
              <a:extLst>
                <a:ext uri="{FF2B5EF4-FFF2-40B4-BE49-F238E27FC236}">
                  <a16:creationId xmlns:a16="http://schemas.microsoft.com/office/drawing/2014/main" id="{BE112336-47AF-4A13-BF54-BA5F55CF4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81726" y="5013326"/>
              <a:ext cx="28575" cy="34925"/>
            </a:xfrm>
            <a:custGeom>
              <a:avLst/>
              <a:gdLst>
                <a:gd name="T0" fmla="*/ 0 w 18"/>
                <a:gd name="T1" fmla="*/ 0 h 22"/>
                <a:gd name="T2" fmla="*/ 18 w 18"/>
                <a:gd name="T3" fmla="*/ 22 h 22"/>
                <a:gd name="T4" fmla="*/ 18 w 18"/>
                <a:gd name="T5" fmla="*/ 0 h 22"/>
                <a:gd name="T6" fmla="*/ 0 w 1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2">
                  <a:moveTo>
                    <a:pt x="0" y="0"/>
                  </a:moveTo>
                  <a:lnTo>
                    <a:pt x="18" y="22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6" name="Freeform 329">
              <a:extLst>
                <a:ext uri="{FF2B5EF4-FFF2-40B4-BE49-F238E27FC236}">
                  <a16:creationId xmlns:a16="http://schemas.microsoft.com/office/drawing/2014/main" id="{09CEE90E-B923-40BD-B7F4-8CCF23D05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55038" y="4911726"/>
              <a:ext cx="19050" cy="25400"/>
            </a:xfrm>
            <a:custGeom>
              <a:avLst/>
              <a:gdLst>
                <a:gd name="T0" fmla="*/ 0 w 12"/>
                <a:gd name="T1" fmla="*/ 16 h 16"/>
                <a:gd name="T2" fmla="*/ 12 w 12"/>
                <a:gd name="T3" fmla="*/ 0 h 16"/>
                <a:gd name="T4" fmla="*/ 0 w 12"/>
                <a:gd name="T5" fmla="*/ 0 h 16"/>
                <a:gd name="T6" fmla="*/ 0 w 12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16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7" name="Rectangle 330">
              <a:extLst>
                <a:ext uri="{FF2B5EF4-FFF2-40B4-BE49-F238E27FC236}">
                  <a16:creationId xmlns:a16="http://schemas.microsoft.com/office/drawing/2014/main" id="{432D2C7B-4EC9-40C9-BDDA-9E17051F9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50263" y="4911726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" name="Rectangle 331">
              <a:extLst>
                <a:ext uri="{FF2B5EF4-FFF2-40B4-BE49-F238E27FC236}">
                  <a16:creationId xmlns:a16="http://schemas.microsoft.com/office/drawing/2014/main" id="{8D49EF70-ECA4-4CA7-AC11-B67A3ED61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45488" y="4911726"/>
              <a:ext cx="61913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609" name="Group 533">
              <a:extLst>
                <a:ext uri="{FF2B5EF4-FFF2-40B4-BE49-F238E27FC236}">
                  <a16:creationId xmlns:a16="http://schemas.microsoft.com/office/drawing/2014/main" id="{A40F1FB4-57BA-480E-847C-DE5989664B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334038" y="4202113"/>
              <a:ext cx="3455988" cy="760412"/>
              <a:chOff x="11549" y="2647"/>
              <a:chExt cx="2177" cy="479"/>
            </a:xfrm>
            <a:grpFill/>
          </p:grpSpPr>
          <p:sp>
            <p:nvSpPr>
              <p:cNvPr id="2455" name="Rectangle 333">
                <a:extLst>
                  <a:ext uri="{FF2B5EF4-FFF2-40B4-BE49-F238E27FC236}">
                    <a16:creationId xmlns:a16="http://schemas.microsoft.com/office/drawing/2014/main" id="{D64EE87B-B51E-466D-A17B-D8680F15E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309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6" name="Rectangle 334">
                <a:extLst>
                  <a:ext uri="{FF2B5EF4-FFF2-40B4-BE49-F238E27FC236}">
                    <a16:creationId xmlns:a16="http://schemas.microsoft.com/office/drawing/2014/main" id="{669E6FCD-F4C4-422C-AF39-B362E0C71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309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7" name="Rectangle 335">
                <a:extLst>
                  <a:ext uri="{FF2B5EF4-FFF2-40B4-BE49-F238E27FC236}">
                    <a16:creationId xmlns:a16="http://schemas.microsoft.com/office/drawing/2014/main" id="{00E963A9-1415-4592-B876-6C9FC738B1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309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8" name="Rectangle 336">
                <a:extLst>
                  <a:ext uri="{FF2B5EF4-FFF2-40B4-BE49-F238E27FC236}">
                    <a16:creationId xmlns:a16="http://schemas.microsoft.com/office/drawing/2014/main" id="{EABB4A16-0BD1-44A8-914D-A26918F517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309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9" name="Rectangle 337">
                <a:extLst>
                  <a:ext uri="{FF2B5EF4-FFF2-40B4-BE49-F238E27FC236}">
                    <a16:creationId xmlns:a16="http://schemas.microsoft.com/office/drawing/2014/main" id="{F9205262-46BF-4EAB-97BA-D25918CAF9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309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0" name="Rectangle 338">
                <a:extLst>
                  <a:ext uri="{FF2B5EF4-FFF2-40B4-BE49-F238E27FC236}">
                    <a16:creationId xmlns:a16="http://schemas.microsoft.com/office/drawing/2014/main" id="{ABFC0A4D-C45C-462C-906A-633156BD98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309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1" name="Rectangle 339">
                <a:extLst>
                  <a:ext uri="{FF2B5EF4-FFF2-40B4-BE49-F238E27FC236}">
                    <a16:creationId xmlns:a16="http://schemas.microsoft.com/office/drawing/2014/main" id="{D8A46E35-6687-4473-8792-BB28D4FBD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309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2" name="Rectangle 340">
                <a:extLst>
                  <a:ext uri="{FF2B5EF4-FFF2-40B4-BE49-F238E27FC236}">
                    <a16:creationId xmlns:a16="http://schemas.microsoft.com/office/drawing/2014/main" id="{E366BCE7-DE40-43B0-9A21-CC75F65E2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309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3" name="Rectangle 341">
                <a:extLst>
                  <a:ext uri="{FF2B5EF4-FFF2-40B4-BE49-F238E27FC236}">
                    <a16:creationId xmlns:a16="http://schemas.microsoft.com/office/drawing/2014/main" id="{573757F7-A02E-49EF-9098-7F3E15DF7A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309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4" name="Rectangle 342">
                <a:extLst>
                  <a:ext uri="{FF2B5EF4-FFF2-40B4-BE49-F238E27FC236}">
                    <a16:creationId xmlns:a16="http://schemas.microsoft.com/office/drawing/2014/main" id="{97013C23-1AF1-4E82-89A4-46A435BD0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309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5" name="Rectangle 343">
                <a:extLst>
                  <a:ext uri="{FF2B5EF4-FFF2-40B4-BE49-F238E27FC236}">
                    <a16:creationId xmlns:a16="http://schemas.microsoft.com/office/drawing/2014/main" id="{FB5EF688-7884-45C3-AF9C-6EF92A5D3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309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6" name="Rectangle 344">
                <a:extLst>
                  <a:ext uri="{FF2B5EF4-FFF2-40B4-BE49-F238E27FC236}">
                    <a16:creationId xmlns:a16="http://schemas.microsoft.com/office/drawing/2014/main" id="{A90238D2-21E9-4D83-993B-829AF20B8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309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7" name="Rectangle 345">
                <a:extLst>
                  <a:ext uri="{FF2B5EF4-FFF2-40B4-BE49-F238E27FC236}">
                    <a16:creationId xmlns:a16="http://schemas.microsoft.com/office/drawing/2014/main" id="{244EA3F2-F3BA-447C-A019-97FD122DF4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309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8" name="Rectangle 346">
                <a:extLst>
                  <a:ext uri="{FF2B5EF4-FFF2-40B4-BE49-F238E27FC236}">
                    <a16:creationId xmlns:a16="http://schemas.microsoft.com/office/drawing/2014/main" id="{BAFE7BC8-07F9-460E-885D-EE4BC29B4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309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69" name="Rectangle 347">
                <a:extLst>
                  <a:ext uri="{FF2B5EF4-FFF2-40B4-BE49-F238E27FC236}">
                    <a16:creationId xmlns:a16="http://schemas.microsoft.com/office/drawing/2014/main" id="{3727B7CB-71F8-49D4-9ED0-C926AC4CD2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309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0" name="Rectangle 348">
                <a:extLst>
                  <a:ext uri="{FF2B5EF4-FFF2-40B4-BE49-F238E27FC236}">
                    <a16:creationId xmlns:a16="http://schemas.microsoft.com/office/drawing/2014/main" id="{6DE9A8B1-84D5-420D-BB02-987A71CEAE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309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1" name="Rectangle 349">
                <a:extLst>
                  <a:ext uri="{FF2B5EF4-FFF2-40B4-BE49-F238E27FC236}">
                    <a16:creationId xmlns:a16="http://schemas.microsoft.com/office/drawing/2014/main" id="{1C39CABA-2279-4FB8-824B-C86EA1756D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309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2" name="Rectangle 350">
                <a:extLst>
                  <a:ext uri="{FF2B5EF4-FFF2-40B4-BE49-F238E27FC236}">
                    <a16:creationId xmlns:a16="http://schemas.microsoft.com/office/drawing/2014/main" id="{AE3131C4-EE48-4787-9A75-F16C01C4A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309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3" name="Rectangle 351">
                <a:extLst>
                  <a:ext uri="{FF2B5EF4-FFF2-40B4-BE49-F238E27FC236}">
                    <a16:creationId xmlns:a16="http://schemas.microsoft.com/office/drawing/2014/main" id="{A85A5C4C-DA4A-4722-AD54-B50803942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309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4" name="Rectangle 352">
                <a:extLst>
                  <a:ext uri="{FF2B5EF4-FFF2-40B4-BE49-F238E27FC236}">
                    <a16:creationId xmlns:a16="http://schemas.microsoft.com/office/drawing/2014/main" id="{47A722A3-2473-4FD1-8331-A001C24B0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309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5" name="Rectangle 353">
                <a:extLst>
                  <a:ext uri="{FF2B5EF4-FFF2-40B4-BE49-F238E27FC236}">
                    <a16:creationId xmlns:a16="http://schemas.microsoft.com/office/drawing/2014/main" id="{D64F09B1-C061-4DB5-97E2-5CDA2A17EC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309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6" name="Freeform 354">
                <a:extLst>
                  <a:ext uri="{FF2B5EF4-FFF2-40B4-BE49-F238E27FC236}">
                    <a16:creationId xmlns:a16="http://schemas.microsoft.com/office/drawing/2014/main" id="{0F20A77A-5D5E-45D4-9A4D-4DA359B6A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44" y="3094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7" name="Freeform 355">
                <a:extLst>
                  <a:ext uri="{FF2B5EF4-FFF2-40B4-BE49-F238E27FC236}">
                    <a16:creationId xmlns:a16="http://schemas.microsoft.com/office/drawing/2014/main" id="{A2D754EA-BF69-46FA-A5EF-A271692F1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89" y="3031"/>
                <a:ext cx="39" cy="31"/>
              </a:xfrm>
              <a:custGeom>
                <a:avLst/>
                <a:gdLst>
                  <a:gd name="T0" fmla="*/ 0 w 39"/>
                  <a:gd name="T1" fmla="*/ 0 h 31"/>
                  <a:gd name="T2" fmla="*/ 0 w 39"/>
                  <a:gd name="T3" fmla="*/ 31 h 31"/>
                  <a:gd name="T4" fmla="*/ 34 w 39"/>
                  <a:gd name="T5" fmla="*/ 31 h 31"/>
                  <a:gd name="T6" fmla="*/ 39 w 39"/>
                  <a:gd name="T7" fmla="*/ 25 h 31"/>
                  <a:gd name="T8" fmla="*/ 39 w 39"/>
                  <a:gd name="T9" fmla="*/ 0 h 31"/>
                  <a:gd name="T10" fmla="*/ 0 w 39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1">
                    <a:moveTo>
                      <a:pt x="0" y="0"/>
                    </a:moveTo>
                    <a:lnTo>
                      <a:pt x="0" y="31"/>
                    </a:lnTo>
                    <a:lnTo>
                      <a:pt x="34" y="31"/>
                    </a:lnTo>
                    <a:lnTo>
                      <a:pt x="39" y="25"/>
                    </a:lnTo>
                    <a:lnTo>
                      <a:pt x="3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8" name="Rectangle 356">
                <a:extLst>
                  <a:ext uri="{FF2B5EF4-FFF2-40B4-BE49-F238E27FC236}">
                    <a16:creationId xmlns:a16="http://schemas.microsoft.com/office/drawing/2014/main" id="{B6CD55AC-BFEC-40C7-85FE-DB9EC02509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3031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79" name="Rectangle 357">
                <a:extLst>
                  <a:ext uri="{FF2B5EF4-FFF2-40B4-BE49-F238E27FC236}">
                    <a16:creationId xmlns:a16="http://schemas.microsoft.com/office/drawing/2014/main" id="{2ABCC0AD-7C2A-400A-A9B7-86DC0F84FA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3031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0" name="Rectangle 358">
                <a:extLst>
                  <a:ext uri="{FF2B5EF4-FFF2-40B4-BE49-F238E27FC236}">
                    <a16:creationId xmlns:a16="http://schemas.microsoft.com/office/drawing/2014/main" id="{D3B9071B-938A-4D3D-A34B-70284B082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3031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1" name="Rectangle 359">
                <a:extLst>
                  <a:ext uri="{FF2B5EF4-FFF2-40B4-BE49-F238E27FC236}">
                    <a16:creationId xmlns:a16="http://schemas.microsoft.com/office/drawing/2014/main" id="{49E4E4BF-02DB-44CE-A0FA-6893359E5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3031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2" name="Rectangle 360">
                <a:extLst>
                  <a:ext uri="{FF2B5EF4-FFF2-40B4-BE49-F238E27FC236}">
                    <a16:creationId xmlns:a16="http://schemas.microsoft.com/office/drawing/2014/main" id="{EFA02E07-9814-44FF-B49F-803036245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3031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3" name="Rectangle 361">
                <a:extLst>
                  <a:ext uri="{FF2B5EF4-FFF2-40B4-BE49-F238E27FC236}">
                    <a16:creationId xmlns:a16="http://schemas.microsoft.com/office/drawing/2014/main" id="{9677D245-B286-472E-8037-5A4ECE6A6D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3031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4" name="Rectangle 362">
                <a:extLst>
                  <a:ext uri="{FF2B5EF4-FFF2-40B4-BE49-F238E27FC236}">
                    <a16:creationId xmlns:a16="http://schemas.microsoft.com/office/drawing/2014/main" id="{8E3BD91B-D271-47FA-B2AB-D0A7C24A9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3031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5" name="Rectangle 363">
                <a:extLst>
                  <a:ext uri="{FF2B5EF4-FFF2-40B4-BE49-F238E27FC236}">
                    <a16:creationId xmlns:a16="http://schemas.microsoft.com/office/drawing/2014/main" id="{EAEBB001-D3FF-4DA6-9C4F-1306A3D8CD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3031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6" name="Rectangle 364">
                <a:extLst>
                  <a:ext uri="{FF2B5EF4-FFF2-40B4-BE49-F238E27FC236}">
                    <a16:creationId xmlns:a16="http://schemas.microsoft.com/office/drawing/2014/main" id="{DC237A82-F870-4CFA-A228-AA49BBA69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3031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7" name="Rectangle 365">
                <a:extLst>
                  <a:ext uri="{FF2B5EF4-FFF2-40B4-BE49-F238E27FC236}">
                    <a16:creationId xmlns:a16="http://schemas.microsoft.com/office/drawing/2014/main" id="{DABFF394-811E-4370-AE20-CE9B264B43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3031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8" name="Rectangle 366">
                <a:extLst>
                  <a:ext uri="{FF2B5EF4-FFF2-40B4-BE49-F238E27FC236}">
                    <a16:creationId xmlns:a16="http://schemas.microsoft.com/office/drawing/2014/main" id="{9D21D15F-45AD-461A-A0D2-B69FA0C351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3031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89" name="Rectangle 367">
                <a:extLst>
                  <a:ext uri="{FF2B5EF4-FFF2-40B4-BE49-F238E27FC236}">
                    <a16:creationId xmlns:a16="http://schemas.microsoft.com/office/drawing/2014/main" id="{EA4B89B6-3667-4EE7-A7EF-2D1C42E9E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3031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0" name="Rectangle 368">
                <a:extLst>
                  <a:ext uri="{FF2B5EF4-FFF2-40B4-BE49-F238E27FC236}">
                    <a16:creationId xmlns:a16="http://schemas.microsoft.com/office/drawing/2014/main" id="{4ECCED90-E5C6-4741-9A2A-082B08761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3031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1" name="Rectangle 369">
                <a:extLst>
                  <a:ext uri="{FF2B5EF4-FFF2-40B4-BE49-F238E27FC236}">
                    <a16:creationId xmlns:a16="http://schemas.microsoft.com/office/drawing/2014/main" id="{BE4F22B6-8923-4B20-B8FA-562A8F0AAB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3031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2" name="Rectangle 370">
                <a:extLst>
                  <a:ext uri="{FF2B5EF4-FFF2-40B4-BE49-F238E27FC236}">
                    <a16:creationId xmlns:a16="http://schemas.microsoft.com/office/drawing/2014/main" id="{9338366C-C9DA-48A3-948E-700E32A8E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3031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3" name="Rectangle 371">
                <a:extLst>
                  <a:ext uri="{FF2B5EF4-FFF2-40B4-BE49-F238E27FC236}">
                    <a16:creationId xmlns:a16="http://schemas.microsoft.com/office/drawing/2014/main" id="{DFF0F393-8B4B-4839-918B-8367644D3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3031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4" name="Rectangle 372">
                <a:extLst>
                  <a:ext uri="{FF2B5EF4-FFF2-40B4-BE49-F238E27FC236}">
                    <a16:creationId xmlns:a16="http://schemas.microsoft.com/office/drawing/2014/main" id="{9C70FDC1-601C-4851-989A-4D54687242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3031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5" name="Rectangle 373">
                <a:extLst>
                  <a:ext uri="{FF2B5EF4-FFF2-40B4-BE49-F238E27FC236}">
                    <a16:creationId xmlns:a16="http://schemas.microsoft.com/office/drawing/2014/main" id="{5C251556-D1EE-41F7-B2B6-392A77994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3031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6" name="Rectangle 374">
                <a:extLst>
                  <a:ext uri="{FF2B5EF4-FFF2-40B4-BE49-F238E27FC236}">
                    <a16:creationId xmlns:a16="http://schemas.microsoft.com/office/drawing/2014/main" id="{F9D8E8E4-9AED-4FFF-B854-8F084F4A2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3031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7" name="Rectangle 375">
                <a:extLst>
                  <a:ext uri="{FF2B5EF4-FFF2-40B4-BE49-F238E27FC236}">
                    <a16:creationId xmlns:a16="http://schemas.microsoft.com/office/drawing/2014/main" id="{944F1B21-0C0A-48FC-A688-F7CEFA1723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3031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8" name="Rectangle 376">
                <a:extLst>
                  <a:ext uri="{FF2B5EF4-FFF2-40B4-BE49-F238E27FC236}">
                    <a16:creationId xmlns:a16="http://schemas.microsoft.com/office/drawing/2014/main" id="{9DBEFD76-4157-415C-A781-F80DF775C2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3031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9" name="Rectangle 377">
                <a:extLst>
                  <a:ext uri="{FF2B5EF4-FFF2-40B4-BE49-F238E27FC236}">
                    <a16:creationId xmlns:a16="http://schemas.microsoft.com/office/drawing/2014/main" id="{E108A169-57B5-4442-92B1-44E4618C9E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3031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0" name="Rectangle 378">
                <a:extLst>
                  <a:ext uri="{FF2B5EF4-FFF2-40B4-BE49-F238E27FC236}">
                    <a16:creationId xmlns:a16="http://schemas.microsoft.com/office/drawing/2014/main" id="{5EB520B9-C810-42B6-8FFF-1E48AB14A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3031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1" name="Freeform 379">
                <a:extLst>
                  <a:ext uri="{FF2B5EF4-FFF2-40B4-BE49-F238E27FC236}">
                    <a16:creationId xmlns:a16="http://schemas.microsoft.com/office/drawing/2014/main" id="{98357313-558F-42AA-AA95-6E81D408AE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07" y="3031"/>
                <a:ext cx="39" cy="31"/>
              </a:xfrm>
              <a:custGeom>
                <a:avLst/>
                <a:gdLst>
                  <a:gd name="T0" fmla="*/ 39 w 39"/>
                  <a:gd name="T1" fmla="*/ 0 h 31"/>
                  <a:gd name="T2" fmla="*/ 0 w 39"/>
                  <a:gd name="T3" fmla="*/ 0 h 31"/>
                  <a:gd name="T4" fmla="*/ 0 w 39"/>
                  <a:gd name="T5" fmla="*/ 13 h 31"/>
                  <a:gd name="T6" fmla="*/ 13 w 39"/>
                  <a:gd name="T7" fmla="*/ 31 h 31"/>
                  <a:gd name="T8" fmla="*/ 39 w 39"/>
                  <a:gd name="T9" fmla="*/ 31 h 31"/>
                  <a:gd name="T10" fmla="*/ 39 w 39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1">
                    <a:moveTo>
                      <a:pt x="39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13" y="31"/>
                    </a:lnTo>
                    <a:lnTo>
                      <a:pt x="39" y="31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2" name="Freeform 380">
                <a:extLst>
                  <a:ext uri="{FF2B5EF4-FFF2-40B4-BE49-F238E27FC236}">
                    <a16:creationId xmlns:a16="http://schemas.microsoft.com/office/drawing/2014/main" id="{A2BD4370-7898-41F4-8C60-29F8225A6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55" y="2966"/>
                <a:ext cx="39" cy="32"/>
              </a:xfrm>
              <a:custGeom>
                <a:avLst/>
                <a:gdLst>
                  <a:gd name="T0" fmla="*/ 0 w 39"/>
                  <a:gd name="T1" fmla="*/ 32 h 32"/>
                  <a:gd name="T2" fmla="*/ 15 w 39"/>
                  <a:gd name="T3" fmla="*/ 32 h 32"/>
                  <a:gd name="T4" fmla="*/ 39 w 39"/>
                  <a:gd name="T5" fmla="*/ 0 h 32"/>
                  <a:gd name="T6" fmla="*/ 0 w 39"/>
                  <a:gd name="T7" fmla="*/ 0 h 32"/>
                  <a:gd name="T8" fmla="*/ 0 w 39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2">
                    <a:moveTo>
                      <a:pt x="0" y="32"/>
                    </a:moveTo>
                    <a:lnTo>
                      <a:pt x="15" y="32"/>
                    </a:lnTo>
                    <a:lnTo>
                      <a:pt x="39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3" name="Rectangle 381">
                <a:extLst>
                  <a:ext uri="{FF2B5EF4-FFF2-40B4-BE49-F238E27FC236}">
                    <a16:creationId xmlns:a16="http://schemas.microsoft.com/office/drawing/2014/main" id="{E887DD2B-6B63-4762-9D13-B0F9F496E0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4" name="Rectangle 382">
                <a:extLst>
                  <a:ext uri="{FF2B5EF4-FFF2-40B4-BE49-F238E27FC236}">
                    <a16:creationId xmlns:a16="http://schemas.microsoft.com/office/drawing/2014/main" id="{467A5041-8ED6-4F2C-A67D-AFE74F23A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5" name="Rectangle 383">
                <a:extLst>
                  <a:ext uri="{FF2B5EF4-FFF2-40B4-BE49-F238E27FC236}">
                    <a16:creationId xmlns:a16="http://schemas.microsoft.com/office/drawing/2014/main" id="{1401DC96-A3DB-4C1F-A2AB-46D21A61DA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6" name="Rectangle 384">
                <a:extLst>
                  <a:ext uri="{FF2B5EF4-FFF2-40B4-BE49-F238E27FC236}">
                    <a16:creationId xmlns:a16="http://schemas.microsoft.com/office/drawing/2014/main" id="{D4BC6536-ECFF-468C-9196-89D3E912D8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966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7" name="Rectangle 385">
                <a:extLst>
                  <a:ext uri="{FF2B5EF4-FFF2-40B4-BE49-F238E27FC236}">
                    <a16:creationId xmlns:a16="http://schemas.microsoft.com/office/drawing/2014/main" id="{AD657582-7328-4301-82FD-4D90C798A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966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8" name="Rectangle 386">
                <a:extLst>
                  <a:ext uri="{FF2B5EF4-FFF2-40B4-BE49-F238E27FC236}">
                    <a16:creationId xmlns:a16="http://schemas.microsoft.com/office/drawing/2014/main" id="{5A458635-5263-469A-9F56-A5365CE57E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966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09" name="Rectangle 387">
                <a:extLst>
                  <a:ext uri="{FF2B5EF4-FFF2-40B4-BE49-F238E27FC236}">
                    <a16:creationId xmlns:a16="http://schemas.microsoft.com/office/drawing/2014/main" id="{7FD469A0-B596-4048-9ECC-A45F2B173E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966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0" name="Rectangle 388">
                <a:extLst>
                  <a:ext uri="{FF2B5EF4-FFF2-40B4-BE49-F238E27FC236}">
                    <a16:creationId xmlns:a16="http://schemas.microsoft.com/office/drawing/2014/main" id="{7F0B84B9-6E56-4EB6-BB1B-48670C113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966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1" name="Rectangle 389">
                <a:extLst>
                  <a:ext uri="{FF2B5EF4-FFF2-40B4-BE49-F238E27FC236}">
                    <a16:creationId xmlns:a16="http://schemas.microsoft.com/office/drawing/2014/main" id="{4535381E-0A5A-4ACB-B608-0C6CB89B4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966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2" name="Rectangle 390">
                <a:extLst>
                  <a:ext uri="{FF2B5EF4-FFF2-40B4-BE49-F238E27FC236}">
                    <a16:creationId xmlns:a16="http://schemas.microsoft.com/office/drawing/2014/main" id="{329AF4A1-8BF4-4673-A9BC-2B0D5D14F6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966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3" name="Rectangle 391">
                <a:extLst>
                  <a:ext uri="{FF2B5EF4-FFF2-40B4-BE49-F238E27FC236}">
                    <a16:creationId xmlns:a16="http://schemas.microsoft.com/office/drawing/2014/main" id="{EC78BF7F-F5C4-4A7E-AD45-159B44008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966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4" name="Rectangle 392">
                <a:extLst>
                  <a:ext uri="{FF2B5EF4-FFF2-40B4-BE49-F238E27FC236}">
                    <a16:creationId xmlns:a16="http://schemas.microsoft.com/office/drawing/2014/main" id="{C6A10423-F85D-421E-A10A-6879FBA8C4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5" name="Rectangle 393">
                <a:extLst>
                  <a:ext uri="{FF2B5EF4-FFF2-40B4-BE49-F238E27FC236}">
                    <a16:creationId xmlns:a16="http://schemas.microsoft.com/office/drawing/2014/main" id="{894558A3-B699-4B85-8FAC-3340D0B26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6" name="Rectangle 394">
                <a:extLst>
                  <a:ext uri="{FF2B5EF4-FFF2-40B4-BE49-F238E27FC236}">
                    <a16:creationId xmlns:a16="http://schemas.microsoft.com/office/drawing/2014/main" id="{AB7BA359-E4D4-46F5-BB69-ED6FEC3DCD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7" name="Rectangle 395">
                <a:extLst>
                  <a:ext uri="{FF2B5EF4-FFF2-40B4-BE49-F238E27FC236}">
                    <a16:creationId xmlns:a16="http://schemas.microsoft.com/office/drawing/2014/main" id="{B4DE8000-8804-43A6-A9D1-18B4D6B2C8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8" name="Rectangle 396">
                <a:extLst>
                  <a:ext uri="{FF2B5EF4-FFF2-40B4-BE49-F238E27FC236}">
                    <a16:creationId xmlns:a16="http://schemas.microsoft.com/office/drawing/2014/main" id="{79907A7F-E26A-4D0D-8748-6B3E522322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19" name="Rectangle 397">
                <a:extLst>
                  <a:ext uri="{FF2B5EF4-FFF2-40B4-BE49-F238E27FC236}">
                    <a16:creationId xmlns:a16="http://schemas.microsoft.com/office/drawing/2014/main" id="{63BF31B1-0CDE-4DC7-BC6D-94D468077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966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0" name="Rectangle 398">
                <a:extLst>
                  <a:ext uri="{FF2B5EF4-FFF2-40B4-BE49-F238E27FC236}">
                    <a16:creationId xmlns:a16="http://schemas.microsoft.com/office/drawing/2014/main" id="{4E7B3669-B4C3-4B89-ACD4-E9E6A3CCD0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966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1" name="Rectangle 399">
                <a:extLst>
                  <a:ext uri="{FF2B5EF4-FFF2-40B4-BE49-F238E27FC236}">
                    <a16:creationId xmlns:a16="http://schemas.microsoft.com/office/drawing/2014/main" id="{FBC01BE6-8744-441B-915E-3B771E022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966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2" name="Rectangle 400">
                <a:extLst>
                  <a:ext uri="{FF2B5EF4-FFF2-40B4-BE49-F238E27FC236}">
                    <a16:creationId xmlns:a16="http://schemas.microsoft.com/office/drawing/2014/main" id="{0CD8D68F-A764-4D3A-AF59-6B8351260D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966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3" name="Rectangle 401">
                <a:extLst>
                  <a:ext uri="{FF2B5EF4-FFF2-40B4-BE49-F238E27FC236}">
                    <a16:creationId xmlns:a16="http://schemas.microsoft.com/office/drawing/2014/main" id="{AB36DA04-9293-4975-9F94-D213E852AB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966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4" name="Rectangle 402">
                <a:extLst>
                  <a:ext uri="{FF2B5EF4-FFF2-40B4-BE49-F238E27FC236}">
                    <a16:creationId xmlns:a16="http://schemas.microsoft.com/office/drawing/2014/main" id="{8499BD20-067F-40CC-A7C7-D2427360F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966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5" name="Rectangle 403">
                <a:extLst>
                  <a:ext uri="{FF2B5EF4-FFF2-40B4-BE49-F238E27FC236}">
                    <a16:creationId xmlns:a16="http://schemas.microsoft.com/office/drawing/2014/main" id="{4008FD2A-7DE4-44F1-8450-E33B274EE0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966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6" name="Rectangle 404">
                <a:extLst>
                  <a:ext uri="{FF2B5EF4-FFF2-40B4-BE49-F238E27FC236}">
                    <a16:creationId xmlns:a16="http://schemas.microsoft.com/office/drawing/2014/main" id="{C6CEBE36-89A8-4CE4-A470-5D69E2CED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7" name="Rectangle 405">
                <a:extLst>
                  <a:ext uri="{FF2B5EF4-FFF2-40B4-BE49-F238E27FC236}">
                    <a16:creationId xmlns:a16="http://schemas.microsoft.com/office/drawing/2014/main" id="{F67F1DE4-5614-4AF1-87A0-CD8B8300D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966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8" name="Freeform 406">
                <a:extLst>
                  <a:ext uri="{FF2B5EF4-FFF2-40B4-BE49-F238E27FC236}">
                    <a16:creationId xmlns:a16="http://schemas.microsoft.com/office/drawing/2014/main" id="{5F0E6426-0917-4259-9EFB-F8E36F5F6A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45" y="2966"/>
                <a:ext cx="35" cy="32"/>
              </a:xfrm>
              <a:custGeom>
                <a:avLst/>
                <a:gdLst>
                  <a:gd name="T0" fmla="*/ 35 w 35"/>
                  <a:gd name="T1" fmla="*/ 0 h 32"/>
                  <a:gd name="T2" fmla="*/ 0 w 35"/>
                  <a:gd name="T3" fmla="*/ 0 h 32"/>
                  <a:gd name="T4" fmla="*/ 26 w 35"/>
                  <a:gd name="T5" fmla="*/ 32 h 32"/>
                  <a:gd name="T6" fmla="*/ 35 w 35"/>
                  <a:gd name="T7" fmla="*/ 32 h 32"/>
                  <a:gd name="T8" fmla="*/ 35 w 35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35" y="0"/>
                    </a:moveTo>
                    <a:lnTo>
                      <a:pt x="0" y="0"/>
                    </a:lnTo>
                    <a:lnTo>
                      <a:pt x="26" y="32"/>
                    </a:lnTo>
                    <a:lnTo>
                      <a:pt x="35" y="3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29" name="Freeform 407">
                <a:extLst>
                  <a:ext uri="{FF2B5EF4-FFF2-40B4-BE49-F238E27FC236}">
                    <a16:creationId xmlns:a16="http://schemas.microsoft.com/office/drawing/2014/main" id="{FD8D3A2E-ABD5-4199-9E20-1D0207F77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19" y="2903"/>
                <a:ext cx="21" cy="27"/>
              </a:xfrm>
              <a:custGeom>
                <a:avLst/>
                <a:gdLst>
                  <a:gd name="T0" fmla="*/ 0 w 21"/>
                  <a:gd name="T1" fmla="*/ 27 h 27"/>
                  <a:gd name="T2" fmla="*/ 21 w 21"/>
                  <a:gd name="T3" fmla="*/ 0 h 27"/>
                  <a:gd name="T4" fmla="*/ 0 w 21"/>
                  <a:gd name="T5" fmla="*/ 0 h 27"/>
                  <a:gd name="T6" fmla="*/ 0 w 21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7">
                    <a:moveTo>
                      <a:pt x="0" y="27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0" name="Rectangle 408">
                <a:extLst>
                  <a:ext uri="{FF2B5EF4-FFF2-40B4-BE49-F238E27FC236}">
                    <a16:creationId xmlns:a16="http://schemas.microsoft.com/office/drawing/2014/main" id="{61AF4FB8-0DCA-40E4-BD24-134069342C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1" name="Rectangle 409">
                <a:extLst>
                  <a:ext uri="{FF2B5EF4-FFF2-40B4-BE49-F238E27FC236}">
                    <a16:creationId xmlns:a16="http://schemas.microsoft.com/office/drawing/2014/main" id="{B9DDE316-CE2B-434F-A4CC-DA43067128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2" name="Rectangle 410">
                <a:extLst>
                  <a:ext uri="{FF2B5EF4-FFF2-40B4-BE49-F238E27FC236}">
                    <a16:creationId xmlns:a16="http://schemas.microsoft.com/office/drawing/2014/main" id="{A997DDF1-8CAA-4715-B974-5ABB5CE2D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3" name="Rectangle 411">
                <a:extLst>
                  <a:ext uri="{FF2B5EF4-FFF2-40B4-BE49-F238E27FC236}">
                    <a16:creationId xmlns:a16="http://schemas.microsoft.com/office/drawing/2014/main" id="{DFF365E4-9A8A-40AC-ABDC-CA32EF0C1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4" name="Rectangle 412">
                <a:extLst>
                  <a:ext uri="{FF2B5EF4-FFF2-40B4-BE49-F238E27FC236}">
                    <a16:creationId xmlns:a16="http://schemas.microsoft.com/office/drawing/2014/main" id="{8CE06BC9-67C5-46E8-A8A2-142F209FE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90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5" name="Rectangle 413">
                <a:extLst>
                  <a:ext uri="{FF2B5EF4-FFF2-40B4-BE49-F238E27FC236}">
                    <a16:creationId xmlns:a16="http://schemas.microsoft.com/office/drawing/2014/main" id="{318E899C-186D-46D0-AAB6-4A309A7A27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90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6" name="Rectangle 414">
                <a:extLst>
                  <a:ext uri="{FF2B5EF4-FFF2-40B4-BE49-F238E27FC236}">
                    <a16:creationId xmlns:a16="http://schemas.microsoft.com/office/drawing/2014/main" id="{67E74934-D416-4637-9A73-9478E3E48A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90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7" name="Rectangle 415">
                <a:extLst>
                  <a:ext uri="{FF2B5EF4-FFF2-40B4-BE49-F238E27FC236}">
                    <a16:creationId xmlns:a16="http://schemas.microsoft.com/office/drawing/2014/main" id="{479B0728-8541-4D16-9F19-332665749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90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8" name="Rectangle 416">
                <a:extLst>
                  <a:ext uri="{FF2B5EF4-FFF2-40B4-BE49-F238E27FC236}">
                    <a16:creationId xmlns:a16="http://schemas.microsoft.com/office/drawing/2014/main" id="{BDA662F6-BCCF-4813-9C74-91C230A31B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90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39" name="Rectangle 417">
                <a:extLst>
                  <a:ext uri="{FF2B5EF4-FFF2-40B4-BE49-F238E27FC236}">
                    <a16:creationId xmlns:a16="http://schemas.microsoft.com/office/drawing/2014/main" id="{9E6BAD37-D497-4624-BFF1-7B0E4885B0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90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0" name="Rectangle 418">
                <a:extLst>
                  <a:ext uri="{FF2B5EF4-FFF2-40B4-BE49-F238E27FC236}">
                    <a16:creationId xmlns:a16="http://schemas.microsoft.com/office/drawing/2014/main" id="{BDFDCDC3-8A94-46AE-A8A0-633D2C143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90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1" name="Rectangle 419">
                <a:extLst>
                  <a:ext uri="{FF2B5EF4-FFF2-40B4-BE49-F238E27FC236}">
                    <a16:creationId xmlns:a16="http://schemas.microsoft.com/office/drawing/2014/main" id="{9CA2CF85-AF87-4694-A417-6C4088B85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90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2" name="Rectangle 420">
                <a:extLst>
                  <a:ext uri="{FF2B5EF4-FFF2-40B4-BE49-F238E27FC236}">
                    <a16:creationId xmlns:a16="http://schemas.microsoft.com/office/drawing/2014/main" id="{6B148856-91C3-4AF4-B3C2-22A8375D0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3" name="Rectangle 421">
                <a:extLst>
                  <a:ext uri="{FF2B5EF4-FFF2-40B4-BE49-F238E27FC236}">
                    <a16:creationId xmlns:a16="http://schemas.microsoft.com/office/drawing/2014/main" id="{ACE35C7F-8D68-4854-A9CA-47A1547CC9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4" name="Rectangle 422">
                <a:extLst>
                  <a:ext uri="{FF2B5EF4-FFF2-40B4-BE49-F238E27FC236}">
                    <a16:creationId xmlns:a16="http://schemas.microsoft.com/office/drawing/2014/main" id="{10CE45C6-8D2A-48B2-AE18-33F25192A2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5" name="Rectangle 423">
                <a:extLst>
                  <a:ext uri="{FF2B5EF4-FFF2-40B4-BE49-F238E27FC236}">
                    <a16:creationId xmlns:a16="http://schemas.microsoft.com/office/drawing/2014/main" id="{6D2A585C-ADFD-4BED-A588-F8B8E4517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6" name="Rectangle 424">
                <a:extLst>
                  <a:ext uri="{FF2B5EF4-FFF2-40B4-BE49-F238E27FC236}">
                    <a16:creationId xmlns:a16="http://schemas.microsoft.com/office/drawing/2014/main" id="{0B96E831-D709-4929-917D-E25E281D9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7" name="Rectangle 425">
                <a:extLst>
                  <a:ext uri="{FF2B5EF4-FFF2-40B4-BE49-F238E27FC236}">
                    <a16:creationId xmlns:a16="http://schemas.microsoft.com/office/drawing/2014/main" id="{434F5CF6-3671-4A7E-98C0-3309086C7E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90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8" name="Rectangle 426">
                <a:extLst>
                  <a:ext uri="{FF2B5EF4-FFF2-40B4-BE49-F238E27FC236}">
                    <a16:creationId xmlns:a16="http://schemas.microsoft.com/office/drawing/2014/main" id="{D8098A9C-5BEF-4C60-B1DF-2D737ED57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90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9" name="Rectangle 427">
                <a:extLst>
                  <a:ext uri="{FF2B5EF4-FFF2-40B4-BE49-F238E27FC236}">
                    <a16:creationId xmlns:a16="http://schemas.microsoft.com/office/drawing/2014/main" id="{DB017053-EE27-4FA4-91FD-13CD999D93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90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0" name="Rectangle 428">
                <a:extLst>
                  <a:ext uri="{FF2B5EF4-FFF2-40B4-BE49-F238E27FC236}">
                    <a16:creationId xmlns:a16="http://schemas.microsoft.com/office/drawing/2014/main" id="{130B51A3-6CDE-448E-A554-5CED2D0D42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90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1" name="Rectangle 429">
                <a:extLst>
                  <a:ext uri="{FF2B5EF4-FFF2-40B4-BE49-F238E27FC236}">
                    <a16:creationId xmlns:a16="http://schemas.microsoft.com/office/drawing/2014/main" id="{EB0A1B72-E2F0-4102-98BC-E03C69052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90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2" name="Rectangle 430">
                <a:extLst>
                  <a:ext uri="{FF2B5EF4-FFF2-40B4-BE49-F238E27FC236}">
                    <a16:creationId xmlns:a16="http://schemas.microsoft.com/office/drawing/2014/main" id="{FC54E2D2-1D52-4819-9B0B-5D97B1BA21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90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3" name="Rectangle 431">
                <a:extLst>
                  <a:ext uri="{FF2B5EF4-FFF2-40B4-BE49-F238E27FC236}">
                    <a16:creationId xmlns:a16="http://schemas.microsoft.com/office/drawing/2014/main" id="{17126C90-1E03-4562-BC31-3E2BC4831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90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4" name="Rectangle 432">
                <a:extLst>
                  <a:ext uri="{FF2B5EF4-FFF2-40B4-BE49-F238E27FC236}">
                    <a16:creationId xmlns:a16="http://schemas.microsoft.com/office/drawing/2014/main" id="{A41D37B5-B9FE-41A2-81F6-8214B2EB37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5" name="Rectangle 433">
                <a:extLst>
                  <a:ext uri="{FF2B5EF4-FFF2-40B4-BE49-F238E27FC236}">
                    <a16:creationId xmlns:a16="http://schemas.microsoft.com/office/drawing/2014/main" id="{76D8239C-2CEE-48F4-9522-3CD76D374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6" name="Rectangle 434">
                <a:extLst>
                  <a:ext uri="{FF2B5EF4-FFF2-40B4-BE49-F238E27FC236}">
                    <a16:creationId xmlns:a16="http://schemas.microsoft.com/office/drawing/2014/main" id="{5EF4F934-E61C-41A4-9392-FB387D3D8F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90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7" name="Freeform 435">
                <a:extLst>
                  <a:ext uri="{FF2B5EF4-FFF2-40B4-BE49-F238E27FC236}">
                    <a16:creationId xmlns:a16="http://schemas.microsoft.com/office/drawing/2014/main" id="{A90016AC-6B5C-41DB-942A-03B9E3850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97" y="2903"/>
                <a:ext cx="17" cy="23"/>
              </a:xfrm>
              <a:custGeom>
                <a:avLst/>
                <a:gdLst>
                  <a:gd name="T0" fmla="*/ 0 w 17"/>
                  <a:gd name="T1" fmla="*/ 0 h 23"/>
                  <a:gd name="T2" fmla="*/ 17 w 17"/>
                  <a:gd name="T3" fmla="*/ 23 h 23"/>
                  <a:gd name="T4" fmla="*/ 17 w 17"/>
                  <a:gd name="T5" fmla="*/ 0 h 23"/>
                  <a:gd name="T6" fmla="*/ 0 w 17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3">
                    <a:moveTo>
                      <a:pt x="0" y="0"/>
                    </a:moveTo>
                    <a:lnTo>
                      <a:pt x="17" y="23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8" name="Freeform 436">
                <a:extLst>
                  <a:ext uri="{FF2B5EF4-FFF2-40B4-BE49-F238E27FC236}">
                    <a16:creationId xmlns:a16="http://schemas.microsoft.com/office/drawing/2014/main" id="{9B179451-40CB-4C42-BD7B-D807270D5E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85" y="2839"/>
                <a:ext cx="2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59" name="Rectangle 437">
                <a:extLst>
                  <a:ext uri="{FF2B5EF4-FFF2-40B4-BE49-F238E27FC236}">
                    <a16:creationId xmlns:a16="http://schemas.microsoft.com/office/drawing/2014/main" id="{4CED39E6-0742-4529-B330-D8E67FE2E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839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0" name="Rectangle 438">
                <a:extLst>
                  <a:ext uri="{FF2B5EF4-FFF2-40B4-BE49-F238E27FC236}">
                    <a16:creationId xmlns:a16="http://schemas.microsoft.com/office/drawing/2014/main" id="{5B0184EF-2C27-4C33-8F74-E0FCE4A70E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1" name="Rectangle 439">
                <a:extLst>
                  <a:ext uri="{FF2B5EF4-FFF2-40B4-BE49-F238E27FC236}">
                    <a16:creationId xmlns:a16="http://schemas.microsoft.com/office/drawing/2014/main" id="{359C2E8D-05A8-40BC-8194-BF3036E00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2" name="Rectangle 440">
                <a:extLst>
                  <a:ext uri="{FF2B5EF4-FFF2-40B4-BE49-F238E27FC236}">
                    <a16:creationId xmlns:a16="http://schemas.microsoft.com/office/drawing/2014/main" id="{886C9C5C-2142-43D6-BC28-B89507F4BA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3" name="Rectangle 441">
                <a:extLst>
                  <a:ext uri="{FF2B5EF4-FFF2-40B4-BE49-F238E27FC236}">
                    <a16:creationId xmlns:a16="http://schemas.microsoft.com/office/drawing/2014/main" id="{F1C0D062-85FB-4843-A810-C8CB1A4587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4" name="Rectangle 442">
                <a:extLst>
                  <a:ext uri="{FF2B5EF4-FFF2-40B4-BE49-F238E27FC236}">
                    <a16:creationId xmlns:a16="http://schemas.microsoft.com/office/drawing/2014/main" id="{F7ED8ED2-C355-4D89-82D4-8566164C43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839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5" name="Rectangle 443">
                <a:extLst>
                  <a:ext uri="{FF2B5EF4-FFF2-40B4-BE49-F238E27FC236}">
                    <a16:creationId xmlns:a16="http://schemas.microsoft.com/office/drawing/2014/main" id="{4AC952C6-5142-419F-8020-D1B61B0201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839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6" name="Rectangle 444">
                <a:extLst>
                  <a:ext uri="{FF2B5EF4-FFF2-40B4-BE49-F238E27FC236}">
                    <a16:creationId xmlns:a16="http://schemas.microsoft.com/office/drawing/2014/main" id="{30B6A320-B282-413D-8B27-D97AE9F984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839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7" name="Rectangle 445">
                <a:extLst>
                  <a:ext uri="{FF2B5EF4-FFF2-40B4-BE49-F238E27FC236}">
                    <a16:creationId xmlns:a16="http://schemas.microsoft.com/office/drawing/2014/main" id="{198CDE88-B6F4-471F-A05A-06AAF718B7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839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8" name="Rectangle 446">
                <a:extLst>
                  <a:ext uri="{FF2B5EF4-FFF2-40B4-BE49-F238E27FC236}">
                    <a16:creationId xmlns:a16="http://schemas.microsoft.com/office/drawing/2014/main" id="{DE87A949-A850-4789-A126-5AA8F9B1C8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839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69" name="Rectangle 447">
                <a:extLst>
                  <a:ext uri="{FF2B5EF4-FFF2-40B4-BE49-F238E27FC236}">
                    <a16:creationId xmlns:a16="http://schemas.microsoft.com/office/drawing/2014/main" id="{82609EB3-A070-4A8D-83A6-2A66452134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839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0" name="Rectangle 448">
                <a:extLst>
                  <a:ext uri="{FF2B5EF4-FFF2-40B4-BE49-F238E27FC236}">
                    <a16:creationId xmlns:a16="http://schemas.microsoft.com/office/drawing/2014/main" id="{B1B0F6C6-D040-49BA-9FB8-5A85CF3DC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839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1" name="Rectangle 449">
                <a:extLst>
                  <a:ext uri="{FF2B5EF4-FFF2-40B4-BE49-F238E27FC236}">
                    <a16:creationId xmlns:a16="http://schemas.microsoft.com/office/drawing/2014/main" id="{F8F0B5E3-072D-4D4D-88A1-62FAD0C2CF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839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2" name="Rectangle 450">
                <a:extLst>
                  <a:ext uri="{FF2B5EF4-FFF2-40B4-BE49-F238E27FC236}">
                    <a16:creationId xmlns:a16="http://schemas.microsoft.com/office/drawing/2014/main" id="{3BC33BB8-154A-480A-8800-48CCAE538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3" name="Rectangle 451">
                <a:extLst>
                  <a:ext uri="{FF2B5EF4-FFF2-40B4-BE49-F238E27FC236}">
                    <a16:creationId xmlns:a16="http://schemas.microsoft.com/office/drawing/2014/main" id="{1B091E76-B9C5-4233-929A-10D424B5B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4" name="Rectangle 452">
                <a:extLst>
                  <a:ext uri="{FF2B5EF4-FFF2-40B4-BE49-F238E27FC236}">
                    <a16:creationId xmlns:a16="http://schemas.microsoft.com/office/drawing/2014/main" id="{5907F551-5D6B-4527-BA82-0AB1CE475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5" name="Rectangle 453">
                <a:extLst>
                  <a:ext uri="{FF2B5EF4-FFF2-40B4-BE49-F238E27FC236}">
                    <a16:creationId xmlns:a16="http://schemas.microsoft.com/office/drawing/2014/main" id="{3263EA87-1628-4D85-B7AC-74E8628D5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6" name="Rectangle 454">
                <a:extLst>
                  <a:ext uri="{FF2B5EF4-FFF2-40B4-BE49-F238E27FC236}">
                    <a16:creationId xmlns:a16="http://schemas.microsoft.com/office/drawing/2014/main" id="{1BEFBE3C-92A4-4F68-8588-50D75D4B65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7" name="Rectangle 455">
                <a:extLst>
                  <a:ext uri="{FF2B5EF4-FFF2-40B4-BE49-F238E27FC236}">
                    <a16:creationId xmlns:a16="http://schemas.microsoft.com/office/drawing/2014/main" id="{8F15151B-C04D-4DBB-8BBE-06A4ACEFC3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839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8" name="Rectangle 456">
                <a:extLst>
                  <a:ext uri="{FF2B5EF4-FFF2-40B4-BE49-F238E27FC236}">
                    <a16:creationId xmlns:a16="http://schemas.microsoft.com/office/drawing/2014/main" id="{83823360-26D4-42A3-864F-FA01AADDCB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839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79" name="Rectangle 457">
                <a:extLst>
                  <a:ext uri="{FF2B5EF4-FFF2-40B4-BE49-F238E27FC236}">
                    <a16:creationId xmlns:a16="http://schemas.microsoft.com/office/drawing/2014/main" id="{5722E07E-0455-4D80-B3F9-18FA674CC9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839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0" name="Rectangle 458">
                <a:extLst>
                  <a:ext uri="{FF2B5EF4-FFF2-40B4-BE49-F238E27FC236}">
                    <a16:creationId xmlns:a16="http://schemas.microsoft.com/office/drawing/2014/main" id="{F63697BC-F2B7-4719-9DAC-E2E707AFC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839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1" name="Rectangle 459">
                <a:extLst>
                  <a:ext uri="{FF2B5EF4-FFF2-40B4-BE49-F238E27FC236}">
                    <a16:creationId xmlns:a16="http://schemas.microsoft.com/office/drawing/2014/main" id="{6D659C4A-094B-44E1-B7B8-F436EA1D8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839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2" name="Rectangle 460">
                <a:extLst>
                  <a:ext uri="{FF2B5EF4-FFF2-40B4-BE49-F238E27FC236}">
                    <a16:creationId xmlns:a16="http://schemas.microsoft.com/office/drawing/2014/main" id="{659613AB-1E8A-42E4-B507-5B11C20AD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839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3" name="Rectangle 461">
                <a:extLst>
                  <a:ext uri="{FF2B5EF4-FFF2-40B4-BE49-F238E27FC236}">
                    <a16:creationId xmlns:a16="http://schemas.microsoft.com/office/drawing/2014/main" id="{2114186B-4CBF-4320-A753-28C7F195E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839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4" name="Rectangle 462">
                <a:extLst>
                  <a:ext uri="{FF2B5EF4-FFF2-40B4-BE49-F238E27FC236}">
                    <a16:creationId xmlns:a16="http://schemas.microsoft.com/office/drawing/2014/main" id="{631BC5DD-3AF0-4E1B-AF6D-572AD29ADB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5" name="Rectangle 463">
                <a:extLst>
                  <a:ext uri="{FF2B5EF4-FFF2-40B4-BE49-F238E27FC236}">
                    <a16:creationId xmlns:a16="http://schemas.microsoft.com/office/drawing/2014/main" id="{4A345D72-7677-4C1C-BAEB-349B07DEA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6" name="Rectangle 464">
                <a:extLst>
                  <a:ext uri="{FF2B5EF4-FFF2-40B4-BE49-F238E27FC236}">
                    <a16:creationId xmlns:a16="http://schemas.microsoft.com/office/drawing/2014/main" id="{BE72193A-C378-44EE-BF3A-2F54EC44A6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7" name="Rectangle 465">
                <a:extLst>
                  <a:ext uri="{FF2B5EF4-FFF2-40B4-BE49-F238E27FC236}">
                    <a16:creationId xmlns:a16="http://schemas.microsoft.com/office/drawing/2014/main" id="{223CC05E-573F-4A1E-AF19-5FCD97C6DE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839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8" name="Freeform 466">
                <a:extLst>
                  <a:ext uri="{FF2B5EF4-FFF2-40B4-BE49-F238E27FC236}">
                    <a16:creationId xmlns:a16="http://schemas.microsoft.com/office/drawing/2014/main" id="{B4B28C4F-8602-4D66-B1D8-ED3F44F05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8" y="283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89" name="Freeform 467">
                <a:extLst>
                  <a:ext uri="{FF2B5EF4-FFF2-40B4-BE49-F238E27FC236}">
                    <a16:creationId xmlns:a16="http://schemas.microsoft.com/office/drawing/2014/main" id="{2CB129E5-774B-499D-8EB3-20349A717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85" y="2774"/>
                <a:ext cx="41" cy="33"/>
              </a:xfrm>
              <a:custGeom>
                <a:avLst/>
                <a:gdLst>
                  <a:gd name="T0" fmla="*/ 0 w 41"/>
                  <a:gd name="T1" fmla="*/ 0 h 33"/>
                  <a:gd name="T2" fmla="*/ 0 w 41"/>
                  <a:gd name="T3" fmla="*/ 33 h 33"/>
                  <a:gd name="T4" fmla="*/ 24 w 41"/>
                  <a:gd name="T5" fmla="*/ 33 h 33"/>
                  <a:gd name="T6" fmla="*/ 41 w 41"/>
                  <a:gd name="T7" fmla="*/ 11 h 33"/>
                  <a:gd name="T8" fmla="*/ 41 w 41"/>
                  <a:gd name="T9" fmla="*/ 0 h 33"/>
                  <a:gd name="T10" fmla="*/ 0 w 4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3">
                    <a:moveTo>
                      <a:pt x="0" y="0"/>
                    </a:moveTo>
                    <a:lnTo>
                      <a:pt x="0" y="33"/>
                    </a:lnTo>
                    <a:lnTo>
                      <a:pt x="24" y="33"/>
                    </a:lnTo>
                    <a:lnTo>
                      <a:pt x="41" y="11"/>
                    </a:lnTo>
                    <a:lnTo>
                      <a:pt x="4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0" name="Rectangle 468">
                <a:extLst>
                  <a:ext uri="{FF2B5EF4-FFF2-40B4-BE49-F238E27FC236}">
                    <a16:creationId xmlns:a16="http://schemas.microsoft.com/office/drawing/2014/main" id="{C162CFC5-7F12-4954-A099-1DC057D880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77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1" name="Rectangle 469">
                <a:extLst>
                  <a:ext uri="{FF2B5EF4-FFF2-40B4-BE49-F238E27FC236}">
                    <a16:creationId xmlns:a16="http://schemas.microsoft.com/office/drawing/2014/main" id="{705AD628-DE4A-4071-A6BD-61BAAFACF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2" name="Rectangle 470">
                <a:extLst>
                  <a:ext uri="{FF2B5EF4-FFF2-40B4-BE49-F238E27FC236}">
                    <a16:creationId xmlns:a16="http://schemas.microsoft.com/office/drawing/2014/main" id="{884D4357-2C45-4345-8356-B68D4669B8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3" name="Rectangle 471">
                <a:extLst>
                  <a:ext uri="{FF2B5EF4-FFF2-40B4-BE49-F238E27FC236}">
                    <a16:creationId xmlns:a16="http://schemas.microsoft.com/office/drawing/2014/main" id="{03B80FD2-7E5B-4D34-B3CE-66CD6B679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4" name="Rectangle 472">
                <a:extLst>
                  <a:ext uri="{FF2B5EF4-FFF2-40B4-BE49-F238E27FC236}">
                    <a16:creationId xmlns:a16="http://schemas.microsoft.com/office/drawing/2014/main" id="{B76C7B3E-EB88-43C4-9123-81B133D3A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5" name="Rectangle 473">
                <a:extLst>
                  <a:ext uri="{FF2B5EF4-FFF2-40B4-BE49-F238E27FC236}">
                    <a16:creationId xmlns:a16="http://schemas.microsoft.com/office/drawing/2014/main" id="{B6D15DA5-736C-428D-9BFD-8EEC2FC37F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77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6" name="Rectangle 474">
                <a:extLst>
                  <a:ext uri="{FF2B5EF4-FFF2-40B4-BE49-F238E27FC236}">
                    <a16:creationId xmlns:a16="http://schemas.microsoft.com/office/drawing/2014/main" id="{69F6CA8E-8D10-4178-BFDC-0BBB870A9F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77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7" name="Rectangle 475">
                <a:extLst>
                  <a:ext uri="{FF2B5EF4-FFF2-40B4-BE49-F238E27FC236}">
                    <a16:creationId xmlns:a16="http://schemas.microsoft.com/office/drawing/2014/main" id="{F4465DF5-92D9-46F2-A3FF-71BCB3BA3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77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8" name="Rectangle 476">
                <a:extLst>
                  <a:ext uri="{FF2B5EF4-FFF2-40B4-BE49-F238E27FC236}">
                    <a16:creationId xmlns:a16="http://schemas.microsoft.com/office/drawing/2014/main" id="{75CDB7AA-F7D9-4132-9BFC-3C6F67B406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77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99" name="Rectangle 477">
                <a:extLst>
                  <a:ext uri="{FF2B5EF4-FFF2-40B4-BE49-F238E27FC236}">
                    <a16:creationId xmlns:a16="http://schemas.microsoft.com/office/drawing/2014/main" id="{8F89026A-A0DF-403D-8417-9F9193A1F6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77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0" name="Rectangle 478">
                <a:extLst>
                  <a:ext uri="{FF2B5EF4-FFF2-40B4-BE49-F238E27FC236}">
                    <a16:creationId xmlns:a16="http://schemas.microsoft.com/office/drawing/2014/main" id="{EE7EA12B-1E62-43BD-9458-04213EF98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77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1" name="Rectangle 479">
                <a:extLst>
                  <a:ext uri="{FF2B5EF4-FFF2-40B4-BE49-F238E27FC236}">
                    <a16:creationId xmlns:a16="http://schemas.microsoft.com/office/drawing/2014/main" id="{94629579-66F5-4E09-86C3-192C225E8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77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2" name="Rectangle 480">
                <a:extLst>
                  <a:ext uri="{FF2B5EF4-FFF2-40B4-BE49-F238E27FC236}">
                    <a16:creationId xmlns:a16="http://schemas.microsoft.com/office/drawing/2014/main" id="{8AD0CD6F-A62C-470E-BD03-20868DA0E5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77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3" name="Rectangle 481">
                <a:extLst>
                  <a:ext uri="{FF2B5EF4-FFF2-40B4-BE49-F238E27FC236}">
                    <a16:creationId xmlns:a16="http://schemas.microsoft.com/office/drawing/2014/main" id="{1F2021B0-CF2A-49D8-8356-17FCB0579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4" name="Rectangle 482">
                <a:extLst>
                  <a:ext uri="{FF2B5EF4-FFF2-40B4-BE49-F238E27FC236}">
                    <a16:creationId xmlns:a16="http://schemas.microsoft.com/office/drawing/2014/main" id="{7205C2C9-2173-480A-85F7-4676356380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5" name="Rectangle 483">
                <a:extLst>
                  <a:ext uri="{FF2B5EF4-FFF2-40B4-BE49-F238E27FC236}">
                    <a16:creationId xmlns:a16="http://schemas.microsoft.com/office/drawing/2014/main" id="{92CF24A3-F376-4A31-95FE-89C60F2931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6" name="Rectangle 484">
                <a:extLst>
                  <a:ext uri="{FF2B5EF4-FFF2-40B4-BE49-F238E27FC236}">
                    <a16:creationId xmlns:a16="http://schemas.microsoft.com/office/drawing/2014/main" id="{9D9A3F44-5F42-4FE9-8A57-75032C0461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7" name="Rectangle 485">
                <a:extLst>
                  <a:ext uri="{FF2B5EF4-FFF2-40B4-BE49-F238E27FC236}">
                    <a16:creationId xmlns:a16="http://schemas.microsoft.com/office/drawing/2014/main" id="{3A478171-CC2B-4A87-8D97-F50DB3537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8" name="Rectangle 486">
                <a:extLst>
                  <a:ext uri="{FF2B5EF4-FFF2-40B4-BE49-F238E27FC236}">
                    <a16:creationId xmlns:a16="http://schemas.microsoft.com/office/drawing/2014/main" id="{CE41511C-E70B-4B5E-87D4-9A5E4F6E37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77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09" name="Rectangle 487">
                <a:extLst>
                  <a:ext uri="{FF2B5EF4-FFF2-40B4-BE49-F238E27FC236}">
                    <a16:creationId xmlns:a16="http://schemas.microsoft.com/office/drawing/2014/main" id="{4329F84D-E1CE-4E1B-9E1C-2037A3D3FB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77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0" name="Rectangle 488">
                <a:extLst>
                  <a:ext uri="{FF2B5EF4-FFF2-40B4-BE49-F238E27FC236}">
                    <a16:creationId xmlns:a16="http://schemas.microsoft.com/office/drawing/2014/main" id="{D806BE8A-5361-4DEB-832F-C8B8F937E6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77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1" name="Rectangle 489">
                <a:extLst>
                  <a:ext uri="{FF2B5EF4-FFF2-40B4-BE49-F238E27FC236}">
                    <a16:creationId xmlns:a16="http://schemas.microsoft.com/office/drawing/2014/main" id="{AA0EA677-37BE-4E68-AAF7-9D228325C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77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2" name="Rectangle 490">
                <a:extLst>
                  <a:ext uri="{FF2B5EF4-FFF2-40B4-BE49-F238E27FC236}">
                    <a16:creationId xmlns:a16="http://schemas.microsoft.com/office/drawing/2014/main" id="{22C2855E-82FB-439D-87B0-C7F21F8C6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77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3" name="Rectangle 491">
                <a:extLst>
                  <a:ext uri="{FF2B5EF4-FFF2-40B4-BE49-F238E27FC236}">
                    <a16:creationId xmlns:a16="http://schemas.microsoft.com/office/drawing/2014/main" id="{CEED3995-0BE4-4CDE-80D9-086AC63A6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77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4" name="Rectangle 492">
                <a:extLst>
                  <a:ext uri="{FF2B5EF4-FFF2-40B4-BE49-F238E27FC236}">
                    <a16:creationId xmlns:a16="http://schemas.microsoft.com/office/drawing/2014/main" id="{06BAE449-2F7C-4E3E-B042-1169FAE61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77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5" name="Rectangle 493">
                <a:extLst>
                  <a:ext uri="{FF2B5EF4-FFF2-40B4-BE49-F238E27FC236}">
                    <a16:creationId xmlns:a16="http://schemas.microsoft.com/office/drawing/2014/main" id="{4660AD47-0579-453B-B61A-CD62D47F3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6" name="Rectangle 494">
                <a:extLst>
                  <a:ext uri="{FF2B5EF4-FFF2-40B4-BE49-F238E27FC236}">
                    <a16:creationId xmlns:a16="http://schemas.microsoft.com/office/drawing/2014/main" id="{88D0BAC5-AF00-4B60-981D-91415AC5A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7" name="Rectangle 495">
                <a:extLst>
                  <a:ext uri="{FF2B5EF4-FFF2-40B4-BE49-F238E27FC236}">
                    <a16:creationId xmlns:a16="http://schemas.microsoft.com/office/drawing/2014/main" id="{6D293C04-29BD-4CDA-B9B1-15480530A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8" name="Rectangle 496">
                <a:extLst>
                  <a:ext uri="{FF2B5EF4-FFF2-40B4-BE49-F238E27FC236}">
                    <a16:creationId xmlns:a16="http://schemas.microsoft.com/office/drawing/2014/main" id="{51EB9848-A0C3-4BD7-967D-04B9546CA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77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19" name="Freeform 497">
                <a:extLst>
                  <a:ext uri="{FF2B5EF4-FFF2-40B4-BE49-F238E27FC236}">
                    <a16:creationId xmlns:a16="http://schemas.microsoft.com/office/drawing/2014/main" id="{07AF92D7-2492-446C-93BF-073CF93C1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9" y="2774"/>
                <a:ext cx="39" cy="33"/>
              </a:xfrm>
              <a:custGeom>
                <a:avLst/>
                <a:gdLst>
                  <a:gd name="T0" fmla="*/ 39 w 39"/>
                  <a:gd name="T1" fmla="*/ 0 h 33"/>
                  <a:gd name="T2" fmla="*/ 0 w 39"/>
                  <a:gd name="T3" fmla="*/ 0 h 33"/>
                  <a:gd name="T4" fmla="*/ 0 w 39"/>
                  <a:gd name="T5" fmla="*/ 14 h 33"/>
                  <a:gd name="T6" fmla="*/ 13 w 39"/>
                  <a:gd name="T7" fmla="*/ 33 h 33"/>
                  <a:gd name="T8" fmla="*/ 39 w 39"/>
                  <a:gd name="T9" fmla="*/ 33 h 33"/>
                  <a:gd name="T10" fmla="*/ 39 w 39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3">
                    <a:moveTo>
                      <a:pt x="39" y="0"/>
                    </a:moveTo>
                    <a:lnTo>
                      <a:pt x="0" y="0"/>
                    </a:lnTo>
                    <a:lnTo>
                      <a:pt x="0" y="14"/>
                    </a:lnTo>
                    <a:lnTo>
                      <a:pt x="13" y="33"/>
                    </a:lnTo>
                    <a:lnTo>
                      <a:pt x="39" y="33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0" name="Freeform 498">
                <a:extLst>
                  <a:ext uri="{FF2B5EF4-FFF2-40B4-BE49-F238E27FC236}">
                    <a16:creationId xmlns:a16="http://schemas.microsoft.com/office/drawing/2014/main" id="{9A9CBD9D-08E2-4F79-9B7F-5E52A257C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51" y="2711"/>
                <a:ext cx="29" cy="32"/>
              </a:xfrm>
              <a:custGeom>
                <a:avLst/>
                <a:gdLst>
                  <a:gd name="T0" fmla="*/ 0 w 29"/>
                  <a:gd name="T1" fmla="*/ 32 h 32"/>
                  <a:gd name="T2" fmla="*/ 5 w 29"/>
                  <a:gd name="T3" fmla="*/ 32 h 32"/>
                  <a:gd name="T4" fmla="*/ 29 w 29"/>
                  <a:gd name="T5" fmla="*/ 0 h 32"/>
                  <a:gd name="T6" fmla="*/ 0 w 29"/>
                  <a:gd name="T7" fmla="*/ 0 h 32"/>
                  <a:gd name="T8" fmla="*/ 0 w 29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2">
                    <a:moveTo>
                      <a:pt x="0" y="32"/>
                    </a:moveTo>
                    <a:lnTo>
                      <a:pt x="5" y="32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1" name="Rectangle 499">
                <a:extLst>
                  <a:ext uri="{FF2B5EF4-FFF2-40B4-BE49-F238E27FC236}">
                    <a16:creationId xmlns:a16="http://schemas.microsoft.com/office/drawing/2014/main" id="{6C9302DA-AFFA-48F4-B61A-45E5C84069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71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2" name="Rectangle 500">
                <a:extLst>
                  <a:ext uri="{FF2B5EF4-FFF2-40B4-BE49-F238E27FC236}">
                    <a16:creationId xmlns:a16="http://schemas.microsoft.com/office/drawing/2014/main" id="{A44E3BED-FEBC-49B6-A920-080B1C16F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71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3" name="Rectangle 501">
                <a:extLst>
                  <a:ext uri="{FF2B5EF4-FFF2-40B4-BE49-F238E27FC236}">
                    <a16:creationId xmlns:a16="http://schemas.microsoft.com/office/drawing/2014/main" id="{74CED10F-DF25-429E-989E-8C3C59F08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4" name="Rectangle 502">
                <a:extLst>
                  <a:ext uri="{FF2B5EF4-FFF2-40B4-BE49-F238E27FC236}">
                    <a16:creationId xmlns:a16="http://schemas.microsoft.com/office/drawing/2014/main" id="{F96539D9-7E15-4B40-85FA-893382B082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5" name="Rectangle 503">
                <a:extLst>
                  <a:ext uri="{FF2B5EF4-FFF2-40B4-BE49-F238E27FC236}">
                    <a16:creationId xmlns:a16="http://schemas.microsoft.com/office/drawing/2014/main" id="{FF91B7F0-85ED-46CC-BD60-FD65E9E2DA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6" name="Rectangle 504">
                <a:extLst>
                  <a:ext uri="{FF2B5EF4-FFF2-40B4-BE49-F238E27FC236}">
                    <a16:creationId xmlns:a16="http://schemas.microsoft.com/office/drawing/2014/main" id="{EBED301D-1EAD-4271-A5AD-1649718F5C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7" name="Rectangle 505">
                <a:extLst>
                  <a:ext uri="{FF2B5EF4-FFF2-40B4-BE49-F238E27FC236}">
                    <a16:creationId xmlns:a16="http://schemas.microsoft.com/office/drawing/2014/main" id="{7EF84656-EE5A-4578-BCA1-8FC263DE7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71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8" name="Rectangle 506">
                <a:extLst>
                  <a:ext uri="{FF2B5EF4-FFF2-40B4-BE49-F238E27FC236}">
                    <a16:creationId xmlns:a16="http://schemas.microsoft.com/office/drawing/2014/main" id="{18DFF32D-2EAC-4D77-9896-CAF83697B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71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29" name="Rectangle 507">
                <a:extLst>
                  <a:ext uri="{FF2B5EF4-FFF2-40B4-BE49-F238E27FC236}">
                    <a16:creationId xmlns:a16="http://schemas.microsoft.com/office/drawing/2014/main" id="{10873B0E-B80C-4FE6-8618-7523D3A8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71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0" name="Rectangle 508">
                <a:extLst>
                  <a:ext uri="{FF2B5EF4-FFF2-40B4-BE49-F238E27FC236}">
                    <a16:creationId xmlns:a16="http://schemas.microsoft.com/office/drawing/2014/main" id="{9F9039A4-2D46-42EA-A6EA-D6D1D585FF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71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1" name="Rectangle 509">
                <a:extLst>
                  <a:ext uri="{FF2B5EF4-FFF2-40B4-BE49-F238E27FC236}">
                    <a16:creationId xmlns:a16="http://schemas.microsoft.com/office/drawing/2014/main" id="{C79AE28C-8CE9-4980-B9F5-0ED5EE542C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71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2" name="Rectangle 510">
                <a:extLst>
                  <a:ext uri="{FF2B5EF4-FFF2-40B4-BE49-F238E27FC236}">
                    <a16:creationId xmlns:a16="http://schemas.microsoft.com/office/drawing/2014/main" id="{1C17E1BA-4272-4ED9-8085-46FB9D4579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71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3" name="Rectangle 511">
                <a:extLst>
                  <a:ext uri="{FF2B5EF4-FFF2-40B4-BE49-F238E27FC236}">
                    <a16:creationId xmlns:a16="http://schemas.microsoft.com/office/drawing/2014/main" id="{12E955BC-DC4C-4BA4-B2EE-792AF24A0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71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4" name="Rectangle 512">
                <a:extLst>
                  <a:ext uri="{FF2B5EF4-FFF2-40B4-BE49-F238E27FC236}">
                    <a16:creationId xmlns:a16="http://schemas.microsoft.com/office/drawing/2014/main" id="{EF65FA99-0C13-4151-851D-FD57E2E0EC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71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5" name="Rectangle 513">
                <a:extLst>
                  <a:ext uri="{FF2B5EF4-FFF2-40B4-BE49-F238E27FC236}">
                    <a16:creationId xmlns:a16="http://schemas.microsoft.com/office/drawing/2014/main" id="{5DF42318-4A3C-48D1-89C5-71FD37118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6" name="Rectangle 514">
                <a:extLst>
                  <a:ext uri="{FF2B5EF4-FFF2-40B4-BE49-F238E27FC236}">
                    <a16:creationId xmlns:a16="http://schemas.microsoft.com/office/drawing/2014/main" id="{A02890D5-E5FB-4ACA-A8DB-A6A7F9A29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7" name="Rectangle 515">
                <a:extLst>
                  <a:ext uri="{FF2B5EF4-FFF2-40B4-BE49-F238E27FC236}">
                    <a16:creationId xmlns:a16="http://schemas.microsoft.com/office/drawing/2014/main" id="{A5F71C4F-7D7B-4752-AD6B-F4EDCFAA32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8" name="Rectangle 516">
                <a:extLst>
                  <a:ext uri="{FF2B5EF4-FFF2-40B4-BE49-F238E27FC236}">
                    <a16:creationId xmlns:a16="http://schemas.microsoft.com/office/drawing/2014/main" id="{F77C8D3A-49A3-4C81-80F8-E9728F06D9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39" name="Rectangle 517">
                <a:extLst>
                  <a:ext uri="{FF2B5EF4-FFF2-40B4-BE49-F238E27FC236}">
                    <a16:creationId xmlns:a16="http://schemas.microsoft.com/office/drawing/2014/main" id="{2B5D0F78-7002-493D-86C8-E0107095C1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0" name="Rectangle 518">
                <a:extLst>
                  <a:ext uri="{FF2B5EF4-FFF2-40B4-BE49-F238E27FC236}">
                    <a16:creationId xmlns:a16="http://schemas.microsoft.com/office/drawing/2014/main" id="{A7C7E829-ED67-4732-85EB-7BF9A471EB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71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1" name="Rectangle 519">
                <a:extLst>
                  <a:ext uri="{FF2B5EF4-FFF2-40B4-BE49-F238E27FC236}">
                    <a16:creationId xmlns:a16="http://schemas.microsoft.com/office/drawing/2014/main" id="{05B17E70-F190-42B4-B94D-4D50512DC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71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2" name="Rectangle 520">
                <a:extLst>
                  <a:ext uri="{FF2B5EF4-FFF2-40B4-BE49-F238E27FC236}">
                    <a16:creationId xmlns:a16="http://schemas.microsoft.com/office/drawing/2014/main" id="{B7D5CE41-A93F-4056-A90E-A04235A66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71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3" name="Rectangle 521">
                <a:extLst>
                  <a:ext uri="{FF2B5EF4-FFF2-40B4-BE49-F238E27FC236}">
                    <a16:creationId xmlns:a16="http://schemas.microsoft.com/office/drawing/2014/main" id="{4823D91A-5EAF-47DD-8CB6-F4C9230222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71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4" name="Rectangle 522">
                <a:extLst>
                  <a:ext uri="{FF2B5EF4-FFF2-40B4-BE49-F238E27FC236}">
                    <a16:creationId xmlns:a16="http://schemas.microsoft.com/office/drawing/2014/main" id="{6790B277-9305-4549-AD23-9EF2299F10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71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5" name="Rectangle 523">
                <a:extLst>
                  <a:ext uri="{FF2B5EF4-FFF2-40B4-BE49-F238E27FC236}">
                    <a16:creationId xmlns:a16="http://schemas.microsoft.com/office/drawing/2014/main" id="{7836D368-C4B5-4BD0-B716-FF804C0374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71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6" name="Rectangle 524">
                <a:extLst>
                  <a:ext uri="{FF2B5EF4-FFF2-40B4-BE49-F238E27FC236}">
                    <a16:creationId xmlns:a16="http://schemas.microsoft.com/office/drawing/2014/main" id="{14925B09-DF6E-484D-8130-C91F51B402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71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7" name="Rectangle 525">
                <a:extLst>
                  <a:ext uri="{FF2B5EF4-FFF2-40B4-BE49-F238E27FC236}">
                    <a16:creationId xmlns:a16="http://schemas.microsoft.com/office/drawing/2014/main" id="{0E282C41-3195-400A-BD6F-D463207266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8" name="Rectangle 526">
                <a:extLst>
                  <a:ext uri="{FF2B5EF4-FFF2-40B4-BE49-F238E27FC236}">
                    <a16:creationId xmlns:a16="http://schemas.microsoft.com/office/drawing/2014/main" id="{6DAD8B80-0434-4134-89F8-EA09A64EB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49" name="Rectangle 527">
                <a:extLst>
                  <a:ext uri="{FF2B5EF4-FFF2-40B4-BE49-F238E27FC236}">
                    <a16:creationId xmlns:a16="http://schemas.microsoft.com/office/drawing/2014/main" id="{3F3077CA-436F-4842-A0DA-7341CC7DEB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0" name="Rectangle 528">
                <a:extLst>
                  <a:ext uri="{FF2B5EF4-FFF2-40B4-BE49-F238E27FC236}">
                    <a16:creationId xmlns:a16="http://schemas.microsoft.com/office/drawing/2014/main" id="{13400B46-9A10-43D1-BCF5-87ADEB31C6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1" name="Rectangle 529">
                <a:extLst>
                  <a:ext uri="{FF2B5EF4-FFF2-40B4-BE49-F238E27FC236}">
                    <a16:creationId xmlns:a16="http://schemas.microsoft.com/office/drawing/2014/main" id="{EF5A4D7E-4214-4FD1-A72F-0A2168F95B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71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2" name="Freeform 530">
                <a:extLst>
                  <a:ext uri="{FF2B5EF4-FFF2-40B4-BE49-F238E27FC236}">
                    <a16:creationId xmlns:a16="http://schemas.microsoft.com/office/drawing/2014/main" id="{0D55AFA3-F61B-467B-94EA-38960D1D2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49" y="2711"/>
                <a:ext cx="34" cy="32"/>
              </a:xfrm>
              <a:custGeom>
                <a:avLst/>
                <a:gdLst>
                  <a:gd name="T0" fmla="*/ 34 w 34"/>
                  <a:gd name="T1" fmla="*/ 0 h 32"/>
                  <a:gd name="T2" fmla="*/ 0 w 34"/>
                  <a:gd name="T3" fmla="*/ 0 h 32"/>
                  <a:gd name="T4" fmla="*/ 24 w 34"/>
                  <a:gd name="T5" fmla="*/ 32 h 32"/>
                  <a:gd name="T6" fmla="*/ 34 w 34"/>
                  <a:gd name="T7" fmla="*/ 32 h 32"/>
                  <a:gd name="T8" fmla="*/ 34 w 3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34" y="0"/>
                    </a:moveTo>
                    <a:lnTo>
                      <a:pt x="0" y="0"/>
                    </a:lnTo>
                    <a:lnTo>
                      <a:pt x="24" y="32"/>
                    </a:lnTo>
                    <a:lnTo>
                      <a:pt x="34" y="3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3" name="Freeform 531">
                <a:extLst>
                  <a:ext uri="{FF2B5EF4-FFF2-40B4-BE49-F238E27FC236}">
                    <a16:creationId xmlns:a16="http://schemas.microsoft.com/office/drawing/2014/main" id="{255F2FA5-06F1-4FC9-A8CD-9B1E81497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17" y="2647"/>
                <a:ext cx="9" cy="12"/>
              </a:xfrm>
              <a:custGeom>
                <a:avLst/>
                <a:gdLst>
                  <a:gd name="T0" fmla="*/ 0 w 9"/>
                  <a:gd name="T1" fmla="*/ 12 h 12"/>
                  <a:gd name="T2" fmla="*/ 9 w 9"/>
                  <a:gd name="T3" fmla="*/ 0 h 12"/>
                  <a:gd name="T4" fmla="*/ 0 w 9"/>
                  <a:gd name="T5" fmla="*/ 0 h 12"/>
                  <a:gd name="T6" fmla="*/ 0 w 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0" y="12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54" name="Rectangle 532">
                <a:extLst>
                  <a:ext uri="{FF2B5EF4-FFF2-40B4-BE49-F238E27FC236}">
                    <a16:creationId xmlns:a16="http://schemas.microsoft.com/office/drawing/2014/main" id="{79099F15-5472-4A4D-9EA2-DFE6814B46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10" name="Group 734">
              <a:extLst>
                <a:ext uri="{FF2B5EF4-FFF2-40B4-BE49-F238E27FC236}">
                  <a16:creationId xmlns:a16="http://schemas.microsoft.com/office/drawing/2014/main" id="{69C80230-56B5-4C22-83A9-CC82DCD3BC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943513" y="3695700"/>
              <a:ext cx="4211638" cy="558800"/>
              <a:chOff x="11303" y="2328"/>
              <a:chExt cx="2653" cy="352"/>
            </a:xfrm>
            <a:grpFill/>
          </p:grpSpPr>
          <p:sp>
            <p:nvSpPr>
              <p:cNvPr id="2255" name="Rectangle 534">
                <a:extLst>
                  <a:ext uri="{FF2B5EF4-FFF2-40B4-BE49-F238E27FC236}">
                    <a16:creationId xmlns:a16="http://schemas.microsoft.com/office/drawing/2014/main" id="{18188FAA-2854-44AB-A778-7218F11CF9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6" name="Rectangle 535">
                <a:extLst>
                  <a:ext uri="{FF2B5EF4-FFF2-40B4-BE49-F238E27FC236}">
                    <a16:creationId xmlns:a16="http://schemas.microsoft.com/office/drawing/2014/main" id="{3407AD1E-235A-408E-BD6B-939AD9F7F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7" name="Rectangle 536">
                <a:extLst>
                  <a:ext uri="{FF2B5EF4-FFF2-40B4-BE49-F238E27FC236}">
                    <a16:creationId xmlns:a16="http://schemas.microsoft.com/office/drawing/2014/main" id="{59F58D9B-424D-443C-BF85-607C417BA7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8" name="Rectangle 537">
                <a:extLst>
                  <a:ext uri="{FF2B5EF4-FFF2-40B4-BE49-F238E27FC236}">
                    <a16:creationId xmlns:a16="http://schemas.microsoft.com/office/drawing/2014/main" id="{9B567A84-826C-481A-83FF-66DB2F822C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9" name="Rectangle 538">
                <a:extLst>
                  <a:ext uri="{FF2B5EF4-FFF2-40B4-BE49-F238E27FC236}">
                    <a16:creationId xmlns:a16="http://schemas.microsoft.com/office/drawing/2014/main" id="{22AA71C2-2C67-4215-91F2-67C45A96D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0" name="Rectangle 539">
                <a:extLst>
                  <a:ext uri="{FF2B5EF4-FFF2-40B4-BE49-F238E27FC236}">
                    <a16:creationId xmlns:a16="http://schemas.microsoft.com/office/drawing/2014/main" id="{55C1CB9F-C0F9-4555-A576-2ABA3A9A9E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1" name="Rectangle 540">
                <a:extLst>
                  <a:ext uri="{FF2B5EF4-FFF2-40B4-BE49-F238E27FC236}">
                    <a16:creationId xmlns:a16="http://schemas.microsoft.com/office/drawing/2014/main" id="{EAD4F49E-84A3-44C2-9DEC-4AA52542BF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647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2" name="Rectangle 541">
                <a:extLst>
                  <a:ext uri="{FF2B5EF4-FFF2-40B4-BE49-F238E27FC236}">
                    <a16:creationId xmlns:a16="http://schemas.microsoft.com/office/drawing/2014/main" id="{E3CFB1E8-50EE-46BA-8AD8-11598625B2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3" name="Rectangle 542">
                <a:extLst>
                  <a:ext uri="{FF2B5EF4-FFF2-40B4-BE49-F238E27FC236}">
                    <a16:creationId xmlns:a16="http://schemas.microsoft.com/office/drawing/2014/main" id="{E57870E7-E00C-4BE8-8AE4-B18EA65AB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4" name="Rectangle 543">
                <a:extLst>
                  <a:ext uri="{FF2B5EF4-FFF2-40B4-BE49-F238E27FC236}">
                    <a16:creationId xmlns:a16="http://schemas.microsoft.com/office/drawing/2014/main" id="{0912D3D2-483F-4DBA-8A49-143B01C34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5" name="Rectangle 544">
                <a:extLst>
                  <a:ext uri="{FF2B5EF4-FFF2-40B4-BE49-F238E27FC236}">
                    <a16:creationId xmlns:a16="http://schemas.microsoft.com/office/drawing/2014/main" id="{BAA83906-670A-4BE8-978E-7849ECBDB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6" name="Rectangle 545">
                <a:extLst>
                  <a:ext uri="{FF2B5EF4-FFF2-40B4-BE49-F238E27FC236}">
                    <a16:creationId xmlns:a16="http://schemas.microsoft.com/office/drawing/2014/main" id="{A062ED64-E05E-418E-BB77-11FD5B064F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7" name="Rectangle 546">
                <a:extLst>
                  <a:ext uri="{FF2B5EF4-FFF2-40B4-BE49-F238E27FC236}">
                    <a16:creationId xmlns:a16="http://schemas.microsoft.com/office/drawing/2014/main" id="{2DA07068-575F-46AF-BC1F-E85F08DED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8" name="Rectangle 547">
                <a:extLst>
                  <a:ext uri="{FF2B5EF4-FFF2-40B4-BE49-F238E27FC236}">
                    <a16:creationId xmlns:a16="http://schemas.microsoft.com/office/drawing/2014/main" id="{DDF1F87B-C734-48FA-BC89-714234127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647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69" name="Rectangle 548">
                <a:extLst>
                  <a:ext uri="{FF2B5EF4-FFF2-40B4-BE49-F238E27FC236}">
                    <a16:creationId xmlns:a16="http://schemas.microsoft.com/office/drawing/2014/main" id="{7ADCCECC-760C-4701-84F0-F8A40F139C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0" name="Rectangle 549">
                <a:extLst>
                  <a:ext uri="{FF2B5EF4-FFF2-40B4-BE49-F238E27FC236}">
                    <a16:creationId xmlns:a16="http://schemas.microsoft.com/office/drawing/2014/main" id="{3FF1DB69-C887-4014-9244-2236F0B896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1" name="Rectangle 550">
                <a:extLst>
                  <a:ext uri="{FF2B5EF4-FFF2-40B4-BE49-F238E27FC236}">
                    <a16:creationId xmlns:a16="http://schemas.microsoft.com/office/drawing/2014/main" id="{7FC5F019-0BD9-4189-A033-6A804FDD1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2" name="Rectangle 551">
                <a:extLst>
                  <a:ext uri="{FF2B5EF4-FFF2-40B4-BE49-F238E27FC236}">
                    <a16:creationId xmlns:a16="http://schemas.microsoft.com/office/drawing/2014/main" id="{020C681D-36FC-475F-AE3A-E08C62483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3" name="Rectangle 552">
                <a:extLst>
                  <a:ext uri="{FF2B5EF4-FFF2-40B4-BE49-F238E27FC236}">
                    <a16:creationId xmlns:a16="http://schemas.microsoft.com/office/drawing/2014/main" id="{2968068E-3751-45C9-A289-75A7B8110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4" name="Rectangle 553">
                <a:extLst>
                  <a:ext uri="{FF2B5EF4-FFF2-40B4-BE49-F238E27FC236}">
                    <a16:creationId xmlns:a16="http://schemas.microsoft.com/office/drawing/2014/main" id="{47556CF5-877E-401E-99BE-B24365038C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647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5" name="Rectangle 554">
                <a:extLst>
                  <a:ext uri="{FF2B5EF4-FFF2-40B4-BE49-F238E27FC236}">
                    <a16:creationId xmlns:a16="http://schemas.microsoft.com/office/drawing/2014/main" id="{1E49E8EA-7D91-4F7C-8DAA-42DA963656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647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6" name="Rectangle 555">
                <a:extLst>
                  <a:ext uri="{FF2B5EF4-FFF2-40B4-BE49-F238E27FC236}">
                    <a16:creationId xmlns:a16="http://schemas.microsoft.com/office/drawing/2014/main" id="{2D485E54-55F8-443B-A984-8A9EA0E37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647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7" name="Rectangle 556">
                <a:extLst>
                  <a:ext uri="{FF2B5EF4-FFF2-40B4-BE49-F238E27FC236}">
                    <a16:creationId xmlns:a16="http://schemas.microsoft.com/office/drawing/2014/main" id="{D9AF7515-121E-43B0-B386-BCF006F07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647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8" name="Rectangle 557">
                <a:extLst>
                  <a:ext uri="{FF2B5EF4-FFF2-40B4-BE49-F238E27FC236}">
                    <a16:creationId xmlns:a16="http://schemas.microsoft.com/office/drawing/2014/main" id="{B4B0ED5C-D142-45D4-9CA4-D0E709144E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647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79" name="Rectangle 558">
                <a:extLst>
                  <a:ext uri="{FF2B5EF4-FFF2-40B4-BE49-F238E27FC236}">
                    <a16:creationId xmlns:a16="http://schemas.microsoft.com/office/drawing/2014/main" id="{A1F796A2-6BFB-4F4F-B7B3-AA35D3508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647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0" name="Rectangle 559">
                <a:extLst>
                  <a:ext uri="{FF2B5EF4-FFF2-40B4-BE49-F238E27FC236}">
                    <a16:creationId xmlns:a16="http://schemas.microsoft.com/office/drawing/2014/main" id="{22974161-62F8-42CA-8276-6546FE06E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647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1" name="Rectangle 560">
                <a:extLst>
                  <a:ext uri="{FF2B5EF4-FFF2-40B4-BE49-F238E27FC236}">
                    <a16:creationId xmlns:a16="http://schemas.microsoft.com/office/drawing/2014/main" id="{61CE349C-593A-49C9-8907-40F905114C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2" name="Rectangle 561">
                <a:extLst>
                  <a:ext uri="{FF2B5EF4-FFF2-40B4-BE49-F238E27FC236}">
                    <a16:creationId xmlns:a16="http://schemas.microsoft.com/office/drawing/2014/main" id="{B90BD2AE-9896-42EE-AEBB-9ED675CD0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3" name="Rectangle 562">
                <a:extLst>
                  <a:ext uri="{FF2B5EF4-FFF2-40B4-BE49-F238E27FC236}">
                    <a16:creationId xmlns:a16="http://schemas.microsoft.com/office/drawing/2014/main" id="{036106F9-3A99-4A64-9C1C-9C1116D91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4" name="Rectangle 563">
                <a:extLst>
                  <a:ext uri="{FF2B5EF4-FFF2-40B4-BE49-F238E27FC236}">
                    <a16:creationId xmlns:a16="http://schemas.microsoft.com/office/drawing/2014/main" id="{5884CAA1-0477-487F-A014-1B994BE9FC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5" name="Rectangle 564">
                <a:extLst>
                  <a:ext uri="{FF2B5EF4-FFF2-40B4-BE49-F238E27FC236}">
                    <a16:creationId xmlns:a16="http://schemas.microsoft.com/office/drawing/2014/main" id="{7144D398-F475-45E1-B451-08690E1C9C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647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6" name="Rectangle 565">
                <a:extLst>
                  <a:ext uri="{FF2B5EF4-FFF2-40B4-BE49-F238E27FC236}">
                    <a16:creationId xmlns:a16="http://schemas.microsoft.com/office/drawing/2014/main" id="{51FF4804-6C66-40B3-A54C-C7BD99F763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647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7" name="Freeform 566">
                <a:extLst>
                  <a:ext uri="{FF2B5EF4-FFF2-40B4-BE49-F238E27FC236}">
                    <a16:creationId xmlns:a16="http://schemas.microsoft.com/office/drawing/2014/main" id="{4A02B891-AEF6-4AEC-BC0A-69CA29574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9" y="2647"/>
                <a:ext cx="18" cy="22"/>
              </a:xfrm>
              <a:custGeom>
                <a:avLst/>
                <a:gdLst>
                  <a:gd name="T0" fmla="*/ 0 w 18"/>
                  <a:gd name="T1" fmla="*/ 0 h 22"/>
                  <a:gd name="T2" fmla="*/ 18 w 18"/>
                  <a:gd name="T3" fmla="*/ 22 h 22"/>
                  <a:gd name="T4" fmla="*/ 18 w 18"/>
                  <a:gd name="T5" fmla="*/ 0 h 22"/>
                  <a:gd name="T6" fmla="*/ 0 w 18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2">
                    <a:moveTo>
                      <a:pt x="0" y="0"/>
                    </a:moveTo>
                    <a:lnTo>
                      <a:pt x="18" y="22"/>
                    </a:lnTo>
                    <a:lnTo>
                      <a:pt x="18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8" name="Freeform 567">
                <a:extLst>
                  <a:ext uri="{FF2B5EF4-FFF2-40B4-BE49-F238E27FC236}">
                    <a16:creationId xmlns:a16="http://schemas.microsoft.com/office/drawing/2014/main" id="{4DC7F455-3CCB-4FCA-ABBE-361BC25FF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17" y="2584"/>
                <a:ext cx="41" cy="32"/>
              </a:xfrm>
              <a:custGeom>
                <a:avLst/>
                <a:gdLst>
                  <a:gd name="T0" fmla="*/ 0 w 41"/>
                  <a:gd name="T1" fmla="*/ 0 h 32"/>
                  <a:gd name="T2" fmla="*/ 0 w 41"/>
                  <a:gd name="T3" fmla="*/ 32 h 32"/>
                  <a:gd name="T4" fmla="*/ 32 w 41"/>
                  <a:gd name="T5" fmla="*/ 32 h 32"/>
                  <a:gd name="T6" fmla="*/ 41 w 41"/>
                  <a:gd name="T7" fmla="*/ 20 h 32"/>
                  <a:gd name="T8" fmla="*/ 41 w 41"/>
                  <a:gd name="T9" fmla="*/ 0 h 32"/>
                  <a:gd name="T10" fmla="*/ 0 w 41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0" y="0"/>
                    </a:moveTo>
                    <a:lnTo>
                      <a:pt x="0" y="32"/>
                    </a:lnTo>
                    <a:lnTo>
                      <a:pt x="32" y="32"/>
                    </a:lnTo>
                    <a:lnTo>
                      <a:pt x="41" y="20"/>
                    </a:lnTo>
                    <a:lnTo>
                      <a:pt x="4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89" name="Rectangle 568">
                <a:extLst>
                  <a:ext uri="{FF2B5EF4-FFF2-40B4-BE49-F238E27FC236}">
                    <a16:creationId xmlns:a16="http://schemas.microsoft.com/office/drawing/2014/main" id="{D56B56DC-27BE-49EB-B48A-03113D506B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0" name="Rectangle 569">
                <a:extLst>
                  <a:ext uri="{FF2B5EF4-FFF2-40B4-BE49-F238E27FC236}">
                    <a16:creationId xmlns:a16="http://schemas.microsoft.com/office/drawing/2014/main" id="{28A766FB-FC42-470F-9A0E-0793A043A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1" name="Rectangle 570">
                <a:extLst>
                  <a:ext uri="{FF2B5EF4-FFF2-40B4-BE49-F238E27FC236}">
                    <a16:creationId xmlns:a16="http://schemas.microsoft.com/office/drawing/2014/main" id="{649A05E1-7928-41F1-A264-79BE6B4C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2" name="Rectangle 571">
                <a:extLst>
                  <a:ext uri="{FF2B5EF4-FFF2-40B4-BE49-F238E27FC236}">
                    <a16:creationId xmlns:a16="http://schemas.microsoft.com/office/drawing/2014/main" id="{251B990D-CEBD-4DAB-A302-0B87AF578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3" name="Rectangle 572">
                <a:extLst>
                  <a:ext uri="{FF2B5EF4-FFF2-40B4-BE49-F238E27FC236}">
                    <a16:creationId xmlns:a16="http://schemas.microsoft.com/office/drawing/2014/main" id="{803B5A97-769A-4B77-9FE6-C3A5C44FD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4" name="Rectangle 573">
                <a:extLst>
                  <a:ext uri="{FF2B5EF4-FFF2-40B4-BE49-F238E27FC236}">
                    <a16:creationId xmlns:a16="http://schemas.microsoft.com/office/drawing/2014/main" id="{B1FFF037-9B06-482E-A8C5-2B0D880A5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5" name="Rectangle 574">
                <a:extLst>
                  <a:ext uri="{FF2B5EF4-FFF2-40B4-BE49-F238E27FC236}">
                    <a16:creationId xmlns:a16="http://schemas.microsoft.com/office/drawing/2014/main" id="{2E1E141D-62B4-4E5B-BE5F-51BECFDB5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6" name="Rectangle 575">
                <a:extLst>
                  <a:ext uri="{FF2B5EF4-FFF2-40B4-BE49-F238E27FC236}">
                    <a16:creationId xmlns:a16="http://schemas.microsoft.com/office/drawing/2014/main" id="{15F2AF36-632C-447F-A8A3-4861568D4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7" name="Rectangle 576">
                <a:extLst>
                  <a:ext uri="{FF2B5EF4-FFF2-40B4-BE49-F238E27FC236}">
                    <a16:creationId xmlns:a16="http://schemas.microsoft.com/office/drawing/2014/main" id="{B1D0599D-D617-4259-BFD6-79273C8CB8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8" name="Rectangle 577">
                <a:extLst>
                  <a:ext uri="{FF2B5EF4-FFF2-40B4-BE49-F238E27FC236}">
                    <a16:creationId xmlns:a16="http://schemas.microsoft.com/office/drawing/2014/main" id="{85F526B9-97FC-4AE7-9072-E2BA549C3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99" name="Rectangle 578">
                <a:extLst>
                  <a:ext uri="{FF2B5EF4-FFF2-40B4-BE49-F238E27FC236}">
                    <a16:creationId xmlns:a16="http://schemas.microsoft.com/office/drawing/2014/main" id="{A77F67CD-63A8-48B0-B8BA-726302D16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0" name="Rectangle 579">
                <a:extLst>
                  <a:ext uri="{FF2B5EF4-FFF2-40B4-BE49-F238E27FC236}">
                    <a16:creationId xmlns:a16="http://schemas.microsoft.com/office/drawing/2014/main" id="{FFDB307C-3284-47A7-86A5-2344B3B8F5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1" name="Rectangle 580">
                <a:extLst>
                  <a:ext uri="{FF2B5EF4-FFF2-40B4-BE49-F238E27FC236}">
                    <a16:creationId xmlns:a16="http://schemas.microsoft.com/office/drawing/2014/main" id="{9866AF49-F599-43ED-9DAA-36F7C0BED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2" name="Rectangle 581">
                <a:extLst>
                  <a:ext uri="{FF2B5EF4-FFF2-40B4-BE49-F238E27FC236}">
                    <a16:creationId xmlns:a16="http://schemas.microsoft.com/office/drawing/2014/main" id="{449AC861-AD8E-4B6F-91A3-82F2086A4B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3" name="Rectangle 582">
                <a:extLst>
                  <a:ext uri="{FF2B5EF4-FFF2-40B4-BE49-F238E27FC236}">
                    <a16:creationId xmlns:a16="http://schemas.microsoft.com/office/drawing/2014/main" id="{5E776033-8148-4AB6-B101-9C21DEFD9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584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4" name="Rectangle 583">
                <a:extLst>
                  <a:ext uri="{FF2B5EF4-FFF2-40B4-BE49-F238E27FC236}">
                    <a16:creationId xmlns:a16="http://schemas.microsoft.com/office/drawing/2014/main" id="{AAD7D256-F353-4B8B-BA2F-FF443F0461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5" name="Rectangle 584">
                <a:extLst>
                  <a:ext uri="{FF2B5EF4-FFF2-40B4-BE49-F238E27FC236}">
                    <a16:creationId xmlns:a16="http://schemas.microsoft.com/office/drawing/2014/main" id="{B77A356D-3FD6-4A19-8637-83896CE65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6" name="Rectangle 585">
                <a:extLst>
                  <a:ext uri="{FF2B5EF4-FFF2-40B4-BE49-F238E27FC236}">
                    <a16:creationId xmlns:a16="http://schemas.microsoft.com/office/drawing/2014/main" id="{0F218E80-A691-46EC-862D-1EFA598B0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7" name="Rectangle 586">
                <a:extLst>
                  <a:ext uri="{FF2B5EF4-FFF2-40B4-BE49-F238E27FC236}">
                    <a16:creationId xmlns:a16="http://schemas.microsoft.com/office/drawing/2014/main" id="{34F71D8A-395B-4D6C-B880-78D70DD20F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8" name="Rectangle 587">
                <a:extLst>
                  <a:ext uri="{FF2B5EF4-FFF2-40B4-BE49-F238E27FC236}">
                    <a16:creationId xmlns:a16="http://schemas.microsoft.com/office/drawing/2014/main" id="{AB43DF41-C9B5-415F-8060-6F491E062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09" name="Rectangle 588">
                <a:extLst>
                  <a:ext uri="{FF2B5EF4-FFF2-40B4-BE49-F238E27FC236}">
                    <a16:creationId xmlns:a16="http://schemas.microsoft.com/office/drawing/2014/main" id="{B484080F-6E48-4936-BFF1-25F47ACDD0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0" name="Rectangle 589">
                <a:extLst>
                  <a:ext uri="{FF2B5EF4-FFF2-40B4-BE49-F238E27FC236}">
                    <a16:creationId xmlns:a16="http://schemas.microsoft.com/office/drawing/2014/main" id="{EDEF36A5-543A-4ADB-85DB-44F86175CD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1" name="Rectangle 590">
                <a:extLst>
                  <a:ext uri="{FF2B5EF4-FFF2-40B4-BE49-F238E27FC236}">
                    <a16:creationId xmlns:a16="http://schemas.microsoft.com/office/drawing/2014/main" id="{D47EEB7E-6B12-4C9F-ACB2-B43F1399D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2" name="Rectangle 591">
                <a:extLst>
                  <a:ext uri="{FF2B5EF4-FFF2-40B4-BE49-F238E27FC236}">
                    <a16:creationId xmlns:a16="http://schemas.microsoft.com/office/drawing/2014/main" id="{D405FBCC-8555-426D-B67C-2860AC460F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3" name="Rectangle 592">
                <a:extLst>
                  <a:ext uri="{FF2B5EF4-FFF2-40B4-BE49-F238E27FC236}">
                    <a16:creationId xmlns:a16="http://schemas.microsoft.com/office/drawing/2014/main" id="{4CDEEEE9-8D0E-4942-B5EE-97AC6D1FBC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4" name="Rectangle 593">
                <a:extLst>
                  <a:ext uri="{FF2B5EF4-FFF2-40B4-BE49-F238E27FC236}">
                    <a16:creationId xmlns:a16="http://schemas.microsoft.com/office/drawing/2014/main" id="{7E600367-D201-4522-A044-5D037E8901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5" name="Rectangle 594">
                <a:extLst>
                  <a:ext uri="{FF2B5EF4-FFF2-40B4-BE49-F238E27FC236}">
                    <a16:creationId xmlns:a16="http://schemas.microsoft.com/office/drawing/2014/main" id="{7A893CB4-BF25-472D-B626-09BE594BB6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6" name="Rectangle 595">
                <a:extLst>
                  <a:ext uri="{FF2B5EF4-FFF2-40B4-BE49-F238E27FC236}">
                    <a16:creationId xmlns:a16="http://schemas.microsoft.com/office/drawing/2014/main" id="{A08FF1B9-6B56-4AB5-B679-F6E09D090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7" name="Rectangle 596">
                <a:extLst>
                  <a:ext uri="{FF2B5EF4-FFF2-40B4-BE49-F238E27FC236}">
                    <a16:creationId xmlns:a16="http://schemas.microsoft.com/office/drawing/2014/main" id="{BB968418-7461-482A-9CF4-AD8DF61C4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8" name="Rectangle 597">
                <a:extLst>
                  <a:ext uri="{FF2B5EF4-FFF2-40B4-BE49-F238E27FC236}">
                    <a16:creationId xmlns:a16="http://schemas.microsoft.com/office/drawing/2014/main" id="{25B2791E-8DB1-4215-B7F2-EB67957F3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19" name="Rectangle 598">
                <a:extLst>
                  <a:ext uri="{FF2B5EF4-FFF2-40B4-BE49-F238E27FC236}">
                    <a16:creationId xmlns:a16="http://schemas.microsoft.com/office/drawing/2014/main" id="{AEA3AF5D-870F-48F7-A832-147CB9A7B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0" name="Rectangle 599">
                <a:extLst>
                  <a:ext uri="{FF2B5EF4-FFF2-40B4-BE49-F238E27FC236}">
                    <a16:creationId xmlns:a16="http://schemas.microsoft.com/office/drawing/2014/main" id="{54A2C000-1A9C-4999-B79F-EEB5DC565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584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1" name="Rectangle 600">
                <a:extLst>
                  <a:ext uri="{FF2B5EF4-FFF2-40B4-BE49-F238E27FC236}">
                    <a16:creationId xmlns:a16="http://schemas.microsoft.com/office/drawing/2014/main" id="{0A5D500E-FFEB-42B3-A04A-9D326E507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2" name="Rectangle 601">
                <a:extLst>
                  <a:ext uri="{FF2B5EF4-FFF2-40B4-BE49-F238E27FC236}">
                    <a16:creationId xmlns:a16="http://schemas.microsoft.com/office/drawing/2014/main" id="{6A0007FD-1C90-4309-8B31-B8E2EB7EC3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584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3" name="Rectangle 602">
                <a:extLst>
                  <a:ext uri="{FF2B5EF4-FFF2-40B4-BE49-F238E27FC236}">
                    <a16:creationId xmlns:a16="http://schemas.microsoft.com/office/drawing/2014/main" id="{99CA1C42-593D-42F2-8936-9D893041CB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0" y="258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4" name="Freeform 603">
                <a:extLst>
                  <a:ext uri="{FF2B5EF4-FFF2-40B4-BE49-F238E27FC236}">
                    <a16:creationId xmlns:a16="http://schemas.microsoft.com/office/drawing/2014/main" id="{6C0D11AA-9E52-4F25-A898-8B8A2FE0A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83" y="2520"/>
                <a:ext cx="36" cy="31"/>
              </a:xfrm>
              <a:custGeom>
                <a:avLst/>
                <a:gdLst>
                  <a:gd name="T0" fmla="*/ 0 w 36"/>
                  <a:gd name="T1" fmla="*/ 31 h 31"/>
                  <a:gd name="T2" fmla="*/ 12 w 36"/>
                  <a:gd name="T3" fmla="*/ 31 h 31"/>
                  <a:gd name="T4" fmla="*/ 36 w 36"/>
                  <a:gd name="T5" fmla="*/ 0 h 31"/>
                  <a:gd name="T6" fmla="*/ 0 w 36"/>
                  <a:gd name="T7" fmla="*/ 0 h 31"/>
                  <a:gd name="T8" fmla="*/ 0 w 36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1">
                    <a:moveTo>
                      <a:pt x="0" y="31"/>
                    </a:moveTo>
                    <a:lnTo>
                      <a:pt x="12" y="31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5" name="Rectangle 604">
                <a:extLst>
                  <a:ext uri="{FF2B5EF4-FFF2-40B4-BE49-F238E27FC236}">
                    <a16:creationId xmlns:a16="http://schemas.microsoft.com/office/drawing/2014/main" id="{49EC8125-F400-4F0D-A36E-0490148B30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6" name="Rectangle 605">
                <a:extLst>
                  <a:ext uri="{FF2B5EF4-FFF2-40B4-BE49-F238E27FC236}">
                    <a16:creationId xmlns:a16="http://schemas.microsoft.com/office/drawing/2014/main" id="{B05C7A90-3A30-4007-A8D4-4FDA2B6C3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7" name="Rectangle 606">
                <a:extLst>
                  <a:ext uri="{FF2B5EF4-FFF2-40B4-BE49-F238E27FC236}">
                    <a16:creationId xmlns:a16="http://schemas.microsoft.com/office/drawing/2014/main" id="{6BFB19C0-93F9-4CB3-9DE2-DB0C197BD6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8" name="Rectangle 607">
                <a:extLst>
                  <a:ext uri="{FF2B5EF4-FFF2-40B4-BE49-F238E27FC236}">
                    <a16:creationId xmlns:a16="http://schemas.microsoft.com/office/drawing/2014/main" id="{BCB0EC29-FD09-4F77-B3A0-C77703B5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29" name="Rectangle 608">
                <a:extLst>
                  <a:ext uri="{FF2B5EF4-FFF2-40B4-BE49-F238E27FC236}">
                    <a16:creationId xmlns:a16="http://schemas.microsoft.com/office/drawing/2014/main" id="{9461B38B-2782-46FB-9D22-B4E6CD5381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0" name="Rectangle 609">
                <a:extLst>
                  <a:ext uri="{FF2B5EF4-FFF2-40B4-BE49-F238E27FC236}">
                    <a16:creationId xmlns:a16="http://schemas.microsoft.com/office/drawing/2014/main" id="{8CB51D84-22F3-4FF7-9BCD-C5D35306FA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1" name="Rectangle 610">
                <a:extLst>
                  <a:ext uri="{FF2B5EF4-FFF2-40B4-BE49-F238E27FC236}">
                    <a16:creationId xmlns:a16="http://schemas.microsoft.com/office/drawing/2014/main" id="{D2CACCFF-9C25-4AC4-BAF0-11856DA812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2" name="Rectangle 611">
                <a:extLst>
                  <a:ext uri="{FF2B5EF4-FFF2-40B4-BE49-F238E27FC236}">
                    <a16:creationId xmlns:a16="http://schemas.microsoft.com/office/drawing/2014/main" id="{9F6BE443-B93A-4A62-B629-F6A114116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3" name="Rectangle 612">
                <a:extLst>
                  <a:ext uri="{FF2B5EF4-FFF2-40B4-BE49-F238E27FC236}">
                    <a16:creationId xmlns:a16="http://schemas.microsoft.com/office/drawing/2014/main" id="{B97705E4-A742-4792-9A92-B2FFB21919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4" name="Rectangle 613">
                <a:extLst>
                  <a:ext uri="{FF2B5EF4-FFF2-40B4-BE49-F238E27FC236}">
                    <a16:creationId xmlns:a16="http://schemas.microsoft.com/office/drawing/2014/main" id="{F56D3DF3-748F-4592-A2C6-B5AAD8CDDD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5" name="Rectangle 614">
                <a:extLst>
                  <a:ext uri="{FF2B5EF4-FFF2-40B4-BE49-F238E27FC236}">
                    <a16:creationId xmlns:a16="http://schemas.microsoft.com/office/drawing/2014/main" id="{2201F786-476F-4540-964A-4CE6203DF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6" name="Rectangle 615">
                <a:extLst>
                  <a:ext uri="{FF2B5EF4-FFF2-40B4-BE49-F238E27FC236}">
                    <a16:creationId xmlns:a16="http://schemas.microsoft.com/office/drawing/2014/main" id="{EB1EF36D-F965-4C2A-A3A8-CA58CF8D5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7" name="Rectangle 616">
                <a:extLst>
                  <a:ext uri="{FF2B5EF4-FFF2-40B4-BE49-F238E27FC236}">
                    <a16:creationId xmlns:a16="http://schemas.microsoft.com/office/drawing/2014/main" id="{28D9B83C-EAE2-4286-AC7F-86439C58C5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8" name="Rectangle 617">
                <a:extLst>
                  <a:ext uri="{FF2B5EF4-FFF2-40B4-BE49-F238E27FC236}">
                    <a16:creationId xmlns:a16="http://schemas.microsoft.com/office/drawing/2014/main" id="{147105E1-D1D1-43ED-90B1-4FC1D69D03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39" name="Rectangle 618">
                <a:extLst>
                  <a:ext uri="{FF2B5EF4-FFF2-40B4-BE49-F238E27FC236}">
                    <a16:creationId xmlns:a16="http://schemas.microsoft.com/office/drawing/2014/main" id="{3F76396E-A823-4536-87BA-A076097DA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0" name="Rectangle 619">
                <a:extLst>
                  <a:ext uri="{FF2B5EF4-FFF2-40B4-BE49-F238E27FC236}">
                    <a16:creationId xmlns:a16="http://schemas.microsoft.com/office/drawing/2014/main" id="{B92E9134-1539-4F27-9F8A-5515A5500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520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1" name="Rectangle 620">
                <a:extLst>
                  <a:ext uri="{FF2B5EF4-FFF2-40B4-BE49-F238E27FC236}">
                    <a16:creationId xmlns:a16="http://schemas.microsoft.com/office/drawing/2014/main" id="{D06FDDA8-400C-4BED-95F2-F58F90D574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2" name="Rectangle 621">
                <a:extLst>
                  <a:ext uri="{FF2B5EF4-FFF2-40B4-BE49-F238E27FC236}">
                    <a16:creationId xmlns:a16="http://schemas.microsoft.com/office/drawing/2014/main" id="{DF897F86-11F5-4744-A5F3-3306B979DA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3" name="Rectangle 622">
                <a:extLst>
                  <a:ext uri="{FF2B5EF4-FFF2-40B4-BE49-F238E27FC236}">
                    <a16:creationId xmlns:a16="http://schemas.microsoft.com/office/drawing/2014/main" id="{51441ED1-19BD-4549-BA30-B3FB9A9605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4" name="Rectangle 623">
                <a:extLst>
                  <a:ext uri="{FF2B5EF4-FFF2-40B4-BE49-F238E27FC236}">
                    <a16:creationId xmlns:a16="http://schemas.microsoft.com/office/drawing/2014/main" id="{78EC4F9E-E674-47BE-9B42-281BDA16B8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5" name="Rectangle 624">
                <a:extLst>
                  <a:ext uri="{FF2B5EF4-FFF2-40B4-BE49-F238E27FC236}">
                    <a16:creationId xmlns:a16="http://schemas.microsoft.com/office/drawing/2014/main" id="{A546AD85-27EC-447C-BE3C-22F6D6D0E7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6" name="Rectangle 625">
                <a:extLst>
                  <a:ext uri="{FF2B5EF4-FFF2-40B4-BE49-F238E27FC236}">
                    <a16:creationId xmlns:a16="http://schemas.microsoft.com/office/drawing/2014/main" id="{15F7801D-11CF-4F29-AC73-DCB94EC15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7" name="Rectangle 626">
                <a:extLst>
                  <a:ext uri="{FF2B5EF4-FFF2-40B4-BE49-F238E27FC236}">
                    <a16:creationId xmlns:a16="http://schemas.microsoft.com/office/drawing/2014/main" id="{5069BCAE-BC5C-429F-BC51-51B189252C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8" name="Rectangle 627">
                <a:extLst>
                  <a:ext uri="{FF2B5EF4-FFF2-40B4-BE49-F238E27FC236}">
                    <a16:creationId xmlns:a16="http://schemas.microsoft.com/office/drawing/2014/main" id="{426CCE69-2925-4EE7-8BC9-B6C46D2ADC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49" name="Rectangle 628">
                <a:extLst>
                  <a:ext uri="{FF2B5EF4-FFF2-40B4-BE49-F238E27FC236}">
                    <a16:creationId xmlns:a16="http://schemas.microsoft.com/office/drawing/2014/main" id="{3525EC50-741C-44D2-9D0E-537551CBEB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0" name="Rectangle 629">
                <a:extLst>
                  <a:ext uri="{FF2B5EF4-FFF2-40B4-BE49-F238E27FC236}">
                    <a16:creationId xmlns:a16="http://schemas.microsoft.com/office/drawing/2014/main" id="{5084EA07-581E-4539-A2DC-C91726956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1" name="Rectangle 630">
                <a:extLst>
                  <a:ext uri="{FF2B5EF4-FFF2-40B4-BE49-F238E27FC236}">
                    <a16:creationId xmlns:a16="http://schemas.microsoft.com/office/drawing/2014/main" id="{1486E1E9-3D97-49EC-A0EE-2CEF9B6E9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2" name="Rectangle 631">
                <a:extLst>
                  <a:ext uri="{FF2B5EF4-FFF2-40B4-BE49-F238E27FC236}">
                    <a16:creationId xmlns:a16="http://schemas.microsoft.com/office/drawing/2014/main" id="{F08C5FFE-D4A4-43C4-8B37-7B252AD8DB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3" name="Rectangle 632">
                <a:extLst>
                  <a:ext uri="{FF2B5EF4-FFF2-40B4-BE49-F238E27FC236}">
                    <a16:creationId xmlns:a16="http://schemas.microsoft.com/office/drawing/2014/main" id="{775C235E-C2B8-4E9C-A623-6F64472A6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4" name="Rectangle 633">
                <a:extLst>
                  <a:ext uri="{FF2B5EF4-FFF2-40B4-BE49-F238E27FC236}">
                    <a16:creationId xmlns:a16="http://schemas.microsoft.com/office/drawing/2014/main" id="{B60C1C14-5C31-4D4B-BAA8-A3B5B84A3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5" name="Rectangle 634">
                <a:extLst>
                  <a:ext uri="{FF2B5EF4-FFF2-40B4-BE49-F238E27FC236}">
                    <a16:creationId xmlns:a16="http://schemas.microsoft.com/office/drawing/2014/main" id="{3589325D-56AE-48F5-875B-5F731ED15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6" name="Rectangle 635">
                <a:extLst>
                  <a:ext uri="{FF2B5EF4-FFF2-40B4-BE49-F238E27FC236}">
                    <a16:creationId xmlns:a16="http://schemas.microsoft.com/office/drawing/2014/main" id="{0F03ABBB-B471-4DAB-88A4-7B08841AAB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7" name="Rectangle 636">
                <a:extLst>
                  <a:ext uri="{FF2B5EF4-FFF2-40B4-BE49-F238E27FC236}">
                    <a16:creationId xmlns:a16="http://schemas.microsoft.com/office/drawing/2014/main" id="{DF2C1D4B-62C7-470F-AE1A-12024C5C7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520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8" name="Rectangle 637">
                <a:extLst>
                  <a:ext uri="{FF2B5EF4-FFF2-40B4-BE49-F238E27FC236}">
                    <a16:creationId xmlns:a16="http://schemas.microsoft.com/office/drawing/2014/main" id="{F6E676A4-DA5B-40B8-AA07-49B5D5FB30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59" name="Rectangle 638">
                <a:extLst>
                  <a:ext uri="{FF2B5EF4-FFF2-40B4-BE49-F238E27FC236}">
                    <a16:creationId xmlns:a16="http://schemas.microsoft.com/office/drawing/2014/main" id="{8B7D7DFD-1317-44B5-8E7B-26198518CA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520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0" name="Freeform 639">
                <a:extLst>
                  <a:ext uri="{FF2B5EF4-FFF2-40B4-BE49-F238E27FC236}">
                    <a16:creationId xmlns:a16="http://schemas.microsoft.com/office/drawing/2014/main" id="{8BF63199-988C-4984-B95F-8D3EDE767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11" y="2520"/>
                <a:ext cx="40" cy="31"/>
              </a:xfrm>
              <a:custGeom>
                <a:avLst/>
                <a:gdLst>
                  <a:gd name="T0" fmla="*/ 40 w 40"/>
                  <a:gd name="T1" fmla="*/ 0 h 31"/>
                  <a:gd name="T2" fmla="*/ 0 w 40"/>
                  <a:gd name="T3" fmla="*/ 0 h 31"/>
                  <a:gd name="T4" fmla="*/ 0 w 40"/>
                  <a:gd name="T5" fmla="*/ 13 h 31"/>
                  <a:gd name="T6" fmla="*/ 15 w 40"/>
                  <a:gd name="T7" fmla="*/ 31 h 31"/>
                  <a:gd name="T8" fmla="*/ 40 w 40"/>
                  <a:gd name="T9" fmla="*/ 31 h 31"/>
                  <a:gd name="T10" fmla="*/ 40 w 40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1">
                    <a:moveTo>
                      <a:pt x="40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15" y="31"/>
                    </a:lnTo>
                    <a:lnTo>
                      <a:pt x="40" y="31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1" name="Freeform 640">
                <a:extLst>
                  <a:ext uri="{FF2B5EF4-FFF2-40B4-BE49-F238E27FC236}">
                    <a16:creationId xmlns:a16="http://schemas.microsoft.com/office/drawing/2014/main" id="{8500B441-FE48-48E9-A249-7CDAC8396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49" y="2457"/>
                <a:ext cx="17" cy="21"/>
              </a:xfrm>
              <a:custGeom>
                <a:avLst/>
                <a:gdLst>
                  <a:gd name="T0" fmla="*/ 0 w 17"/>
                  <a:gd name="T1" fmla="*/ 21 h 21"/>
                  <a:gd name="T2" fmla="*/ 17 w 17"/>
                  <a:gd name="T3" fmla="*/ 0 h 21"/>
                  <a:gd name="T4" fmla="*/ 0 w 17"/>
                  <a:gd name="T5" fmla="*/ 0 h 21"/>
                  <a:gd name="T6" fmla="*/ 0 w 17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0" y="21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2" name="Rectangle 641">
                <a:extLst>
                  <a:ext uri="{FF2B5EF4-FFF2-40B4-BE49-F238E27FC236}">
                    <a16:creationId xmlns:a16="http://schemas.microsoft.com/office/drawing/2014/main" id="{10B284E1-2ACA-40A8-9FB6-EA3A343591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3" name="Rectangle 642">
                <a:extLst>
                  <a:ext uri="{FF2B5EF4-FFF2-40B4-BE49-F238E27FC236}">
                    <a16:creationId xmlns:a16="http://schemas.microsoft.com/office/drawing/2014/main" id="{D9B998A6-32A9-43AD-A1A8-F8E0265D2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4" name="Rectangle 643">
                <a:extLst>
                  <a:ext uri="{FF2B5EF4-FFF2-40B4-BE49-F238E27FC236}">
                    <a16:creationId xmlns:a16="http://schemas.microsoft.com/office/drawing/2014/main" id="{47798ECC-2A6B-40B1-ADD7-7B85E73A6D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5" name="Rectangle 644">
                <a:extLst>
                  <a:ext uri="{FF2B5EF4-FFF2-40B4-BE49-F238E27FC236}">
                    <a16:creationId xmlns:a16="http://schemas.microsoft.com/office/drawing/2014/main" id="{F8AC10E9-68F2-4A26-91A5-ACC5F49C1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6" name="Rectangle 645">
                <a:extLst>
                  <a:ext uri="{FF2B5EF4-FFF2-40B4-BE49-F238E27FC236}">
                    <a16:creationId xmlns:a16="http://schemas.microsoft.com/office/drawing/2014/main" id="{1A74AE7A-4C71-48E5-9F7F-57C9EF28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7" name="Rectangle 646">
                <a:extLst>
                  <a:ext uri="{FF2B5EF4-FFF2-40B4-BE49-F238E27FC236}">
                    <a16:creationId xmlns:a16="http://schemas.microsoft.com/office/drawing/2014/main" id="{10A0D4ED-B45E-48A4-AEF1-13F0841FD7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8" name="Rectangle 647">
                <a:extLst>
                  <a:ext uri="{FF2B5EF4-FFF2-40B4-BE49-F238E27FC236}">
                    <a16:creationId xmlns:a16="http://schemas.microsoft.com/office/drawing/2014/main" id="{034A6078-5AED-4EB1-8E75-128ECCF34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69" name="Rectangle 648">
                <a:extLst>
                  <a:ext uri="{FF2B5EF4-FFF2-40B4-BE49-F238E27FC236}">
                    <a16:creationId xmlns:a16="http://schemas.microsoft.com/office/drawing/2014/main" id="{8E461716-F961-4F76-B1C3-C74D8CD56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0" name="Rectangle 649">
                <a:extLst>
                  <a:ext uri="{FF2B5EF4-FFF2-40B4-BE49-F238E27FC236}">
                    <a16:creationId xmlns:a16="http://schemas.microsoft.com/office/drawing/2014/main" id="{ED6454C6-6664-401D-B21F-C47420A1E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1" name="Rectangle 650">
                <a:extLst>
                  <a:ext uri="{FF2B5EF4-FFF2-40B4-BE49-F238E27FC236}">
                    <a16:creationId xmlns:a16="http://schemas.microsoft.com/office/drawing/2014/main" id="{A24ED7D4-5AC6-458F-83BC-6B5B683F69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2" name="Rectangle 651">
                <a:extLst>
                  <a:ext uri="{FF2B5EF4-FFF2-40B4-BE49-F238E27FC236}">
                    <a16:creationId xmlns:a16="http://schemas.microsoft.com/office/drawing/2014/main" id="{F0F6E8AA-4E83-41B7-BD7B-82F7C913F9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3" name="Rectangle 652">
                <a:extLst>
                  <a:ext uri="{FF2B5EF4-FFF2-40B4-BE49-F238E27FC236}">
                    <a16:creationId xmlns:a16="http://schemas.microsoft.com/office/drawing/2014/main" id="{9ED54AEC-BE0A-473C-ACF8-10D03B1EF4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4" name="Rectangle 653">
                <a:extLst>
                  <a:ext uri="{FF2B5EF4-FFF2-40B4-BE49-F238E27FC236}">
                    <a16:creationId xmlns:a16="http://schemas.microsoft.com/office/drawing/2014/main" id="{EC2E8B2D-7745-4595-905B-D532C7CB45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5" name="Rectangle 654">
                <a:extLst>
                  <a:ext uri="{FF2B5EF4-FFF2-40B4-BE49-F238E27FC236}">
                    <a16:creationId xmlns:a16="http://schemas.microsoft.com/office/drawing/2014/main" id="{C4F67CEF-E5E8-45B1-A77A-A0B244D594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6" name="Rectangle 655">
                <a:extLst>
                  <a:ext uri="{FF2B5EF4-FFF2-40B4-BE49-F238E27FC236}">
                    <a16:creationId xmlns:a16="http://schemas.microsoft.com/office/drawing/2014/main" id="{5745C897-413C-4AEE-9BB3-82124B80E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7" name="Rectangle 656">
                <a:extLst>
                  <a:ext uri="{FF2B5EF4-FFF2-40B4-BE49-F238E27FC236}">
                    <a16:creationId xmlns:a16="http://schemas.microsoft.com/office/drawing/2014/main" id="{724FDB0F-4966-44A9-A5BB-0582BB2E27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8" name="Rectangle 657">
                <a:extLst>
                  <a:ext uri="{FF2B5EF4-FFF2-40B4-BE49-F238E27FC236}">
                    <a16:creationId xmlns:a16="http://schemas.microsoft.com/office/drawing/2014/main" id="{07BBD1B0-A604-494F-8687-D13AAA9719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45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79" name="Rectangle 658">
                <a:extLst>
                  <a:ext uri="{FF2B5EF4-FFF2-40B4-BE49-F238E27FC236}">
                    <a16:creationId xmlns:a16="http://schemas.microsoft.com/office/drawing/2014/main" id="{467803C9-0B6C-45E9-BB12-1A53E66DF3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0" name="Rectangle 659">
                <a:extLst>
                  <a:ext uri="{FF2B5EF4-FFF2-40B4-BE49-F238E27FC236}">
                    <a16:creationId xmlns:a16="http://schemas.microsoft.com/office/drawing/2014/main" id="{4FD9B193-468F-4B2A-A1E8-D821893A8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1" name="Rectangle 660">
                <a:extLst>
                  <a:ext uri="{FF2B5EF4-FFF2-40B4-BE49-F238E27FC236}">
                    <a16:creationId xmlns:a16="http://schemas.microsoft.com/office/drawing/2014/main" id="{61F1D43C-BDCE-45AE-AF94-8A0BCFC8E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2" name="Rectangle 661">
                <a:extLst>
                  <a:ext uri="{FF2B5EF4-FFF2-40B4-BE49-F238E27FC236}">
                    <a16:creationId xmlns:a16="http://schemas.microsoft.com/office/drawing/2014/main" id="{FB03201A-1C86-4823-A122-372EE9E548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3" name="Rectangle 662">
                <a:extLst>
                  <a:ext uri="{FF2B5EF4-FFF2-40B4-BE49-F238E27FC236}">
                    <a16:creationId xmlns:a16="http://schemas.microsoft.com/office/drawing/2014/main" id="{8D592979-6431-4C57-A04C-E63957B01F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4" name="Rectangle 663">
                <a:extLst>
                  <a:ext uri="{FF2B5EF4-FFF2-40B4-BE49-F238E27FC236}">
                    <a16:creationId xmlns:a16="http://schemas.microsoft.com/office/drawing/2014/main" id="{CB1646FE-D389-4940-9E57-6AE0F5F2F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5" name="Rectangle 664">
                <a:extLst>
                  <a:ext uri="{FF2B5EF4-FFF2-40B4-BE49-F238E27FC236}">
                    <a16:creationId xmlns:a16="http://schemas.microsoft.com/office/drawing/2014/main" id="{CD9D002B-8970-4F5C-8A33-14CDF8B841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6" name="Rectangle 665">
                <a:extLst>
                  <a:ext uri="{FF2B5EF4-FFF2-40B4-BE49-F238E27FC236}">
                    <a16:creationId xmlns:a16="http://schemas.microsoft.com/office/drawing/2014/main" id="{AB3C653D-30B7-46D8-90B0-07C63EFB1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7" name="Rectangle 666">
                <a:extLst>
                  <a:ext uri="{FF2B5EF4-FFF2-40B4-BE49-F238E27FC236}">
                    <a16:creationId xmlns:a16="http://schemas.microsoft.com/office/drawing/2014/main" id="{17C3FA98-FB17-4AC2-90E3-443FA93F95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8" name="Rectangle 667">
                <a:extLst>
                  <a:ext uri="{FF2B5EF4-FFF2-40B4-BE49-F238E27FC236}">
                    <a16:creationId xmlns:a16="http://schemas.microsoft.com/office/drawing/2014/main" id="{6195FD89-A32F-4CAF-A0BB-6D84E8E32F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89" name="Rectangle 668">
                <a:extLst>
                  <a:ext uri="{FF2B5EF4-FFF2-40B4-BE49-F238E27FC236}">
                    <a16:creationId xmlns:a16="http://schemas.microsoft.com/office/drawing/2014/main" id="{3DBE472A-79EC-46B8-BF9B-2D150CD1E1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0" name="Rectangle 669">
                <a:extLst>
                  <a:ext uri="{FF2B5EF4-FFF2-40B4-BE49-F238E27FC236}">
                    <a16:creationId xmlns:a16="http://schemas.microsoft.com/office/drawing/2014/main" id="{CA7098C6-16FE-46DE-AD2B-C7BC9E468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1" name="Rectangle 670">
                <a:extLst>
                  <a:ext uri="{FF2B5EF4-FFF2-40B4-BE49-F238E27FC236}">
                    <a16:creationId xmlns:a16="http://schemas.microsoft.com/office/drawing/2014/main" id="{E6116186-500D-4C79-BDA8-C6E68B48C3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2" name="Rectangle 671">
                <a:extLst>
                  <a:ext uri="{FF2B5EF4-FFF2-40B4-BE49-F238E27FC236}">
                    <a16:creationId xmlns:a16="http://schemas.microsoft.com/office/drawing/2014/main" id="{D1A3BE60-5EE6-4B52-B218-494DF3A162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3" name="Rectangle 672">
                <a:extLst>
                  <a:ext uri="{FF2B5EF4-FFF2-40B4-BE49-F238E27FC236}">
                    <a16:creationId xmlns:a16="http://schemas.microsoft.com/office/drawing/2014/main" id="{451F08EF-B42A-48E9-B493-1C08A7BF0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4" name="Rectangle 673">
                <a:extLst>
                  <a:ext uri="{FF2B5EF4-FFF2-40B4-BE49-F238E27FC236}">
                    <a16:creationId xmlns:a16="http://schemas.microsoft.com/office/drawing/2014/main" id="{FA136815-0096-4F01-8E6F-5825AC4652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5" name="Rectangle 674">
                <a:extLst>
                  <a:ext uri="{FF2B5EF4-FFF2-40B4-BE49-F238E27FC236}">
                    <a16:creationId xmlns:a16="http://schemas.microsoft.com/office/drawing/2014/main" id="{C1DAFA5C-4D3E-4773-AF0E-D2D9B80145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45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6" name="Rectangle 675">
                <a:extLst>
                  <a:ext uri="{FF2B5EF4-FFF2-40B4-BE49-F238E27FC236}">
                    <a16:creationId xmlns:a16="http://schemas.microsoft.com/office/drawing/2014/main" id="{C5F8B504-EDBF-4242-888D-434B36AB8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7" name="Rectangle 676">
                <a:extLst>
                  <a:ext uri="{FF2B5EF4-FFF2-40B4-BE49-F238E27FC236}">
                    <a16:creationId xmlns:a16="http://schemas.microsoft.com/office/drawing/2014/main" id="{03AA6C88-07A6-4E4F-81C9-4F56745ADB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8" name="Rectangle 677">
                <a:extLst>
                  <a:ext uri="{FF2B5EF4-FFF2-40B4-BE49-F238E27FC236}">
                    <a16:creationId xmlns:a16="http://schemas.microsoft.com/office/drawing/2014/main" id="{4BC6C136-B685-46B0-BF7E-18740B4C22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245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99" name="Freeform 678">
                <a:extLst>
                  <a:ext uri="{FF2B5EF4-FFF2-40B4-BE49-F238E27FC236}">
                    <a16:creationId xmlns:a16="http://schemas.microsoft.com/office/drawing/2014/main" id="{2EC2505B-D3DE-420F-9017-8145AA09D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51" y="2457"/>
                <a:ext cx="34" cy="31"/>
              </a:xfrm>
              <a:custGeom>
                <a:avLst/>
                <a:gdLst>
                  <a:gd name="T0" fmla="*/ 34 w 34"/>
                  <a:gd name="T1" fmla="*/ 0 h 31"/>
                  <a:gd name="T2" fmla="*/ 0 w 34"/>
                  <a:gd name="T3" fmla="*/ 0 h 31"/>
                  <a:gd name="T4" fmla="*/ 25 w 34"/>
                  <a:gd name="T5" fmla="*/ 31 h 31"/>
                  <a:gd name="T6" fmla="*/ 34 w 34"/>
                  <a:gd name="T7" fmla="*/ 31 h 31"/>
                  <a:gd name="T8" fmla="*/ 34 w 34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1">
                    <a:moveTo>
                      <a:pt x="34" y="0"/>
                    </a:moveTo>
                    <a:lnTo>
                      <a:pt x="0" y="0"/>
                    </a:lnTo>
                    <a:lnTo>
                      <a:pt x="25" y="31"/>
                    </a:lnTo>
                    <a:lnTo>
                      <a:pt x="34" y="31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0" name="Freeform 679">
                <a:extLst>
                  <a:ext uri="{FF2B5EF4-FFF2-40B4-BE49-F238E27FC236}">
                    <a16:creationId xmlns:a16="http://schemas.microsoft.com/office/drawing/2014/main" id="{BDF25F69-8DC1-4BC0-A2D0-E85F73FFF7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49" y="2392"/>
                <a:ext cx="41" cy="32"/>
              </a:xfrm>
              <a:custGeom>
                <a:avLst/>
                <a:gdLst>
                  <a:gd name="T0" fmla="*/ 0 w 41"/>
                  <a:gd name="T1" fmla="*/ 0 h 32"/>
                  <a:gd name="T2" fmla="*/ 0 w 41"/>
                  <a:gd name="T3" fmla="*/ 32 h 32"/>
                  <a:gd name="T4" fmla="*/ 39 w 41"/>
                  <a:gd name="T5" fmla="*/ 32 h 32"/>
                  <a:gd name="T6" fmla="*/ 41 w 41"/>
                  <a:gd name="T7" fmla="*/ 32 h 32"/>
                  <a:gd name="T8" fmla="*/ 41 w 41"/>
                  <a:gd name="T9" fmla="*/ 0 h 32"/>
                  <a:gd name="T10" fmla="*/ 0 w 41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0" y="0"/>
                    </a:moveTo>
                    <a:lnTo>
                      <a:pt x="0" y="32"/>
                    </a:lnTo>
                    <a:lnTo>
                      <a:pt x="39" y="32"/>
                    </a:lnTo>
                    <a:lnTo>
                      <a:pt x="41" y="32"/>
                    </a:lnTo>
                    <a:lnTo>
                      <a:pt x="4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1" name="Rectangle 680">
                <a:extLst>
                  <a:ext uri="{FF2B5EF4-FFF2-40B4-BE49-F238E27FC236}">
                    <a16:creationId xmlns:a16="http://schemas.microsoft.com/office/drawing/2014/main" id="{69DB00DF-A53D-4E61-8351-8F38D7EBCB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2" name="Rectangle 681">
                <a:extLst>
                  <a:ext uri="{FF2B5EF4-FFF2-40B4-BE49-F238E27FC236}">
                    <a16:creationId xmlns:a16="http://schemas.microsoft.com/office/drawing/2014/main" id="{15DAEC0D-DCAD-44E7-AD22-D0FE726BB2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3" name="Rectangle 682">
                <a:extLst>
                  <a:ext uri="{FF2B5EF4-FFF2-40B4-BE49-F238E27FC236}">
                    <a16:creationId xmlns:a16="http://schemas.microsoft.com/office/drawing/2014/main" id="{58E13297-4434-42EE-8046-3827F3B7D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4" name="Rectangle 683">
                <a:extLst>
                  <a:ext uri="{FF2B5EF4-FFF2-40B4-BE49-F238E27FC236}">
                    <a16:creationId xmlns:a16="http://schemas.microsoft.com/office/drawing/2014/main" id="{90C2F351-D9A9-42BF-B8F6-F98181C547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5" name="Rectangle 684">
                <a:extLst>
                  <a:ext uri="{FF2B5EF4-FFF2-40B4-BE49-F238E27FC236}">
                    <a16:creationId xmlns:a16="http://schemas.microsoft.com/office/drawing/2014/main" id="{77DD35D3-6069-43CC-B1DC-110900A2E2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6" name="Rectangle 685">
                <a:extLst>
                  <a:ext uri="{FF2B5EF4-FFF2-40B4-BE49-F238E27FC236}">
                    <a16:creationId xmlns:a16="http://schemas.microsoft.com/office/drawing/2014/main" id="{31A66BD8-E0FC-4E77-8868-9AB73DC22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7" name="Rectangle 686">
                <a:extLst>
                  <a:ext uri="{FF2B5EF4-FFF2-40B4-BE49-F238E27FC236}">
                    <a16:creationId xmlns:a16="http://schemas.microsoft.com/office/drawing/2014/main" id="{1AB4201E-F297-4B65-93C5-B19BB02708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8" name="Rectangle 687">
                <a:extLst>
                  <a:ext uri="{FF2B5EF4-FFF2-40B4-BE49-F238E27FC236}">
                    <a16:creationId xmlns:a16="http://schemas.microsoft.com/office/drawing/2014/main" id="{98D4873B-9367-4E56-A5C3-A7D7C4A6D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09" name="Rectangle 688">
                <a:extLst>
                  <a:ext uri="{FF2B5EF4-FFF2-40B4-BE49-F238E27FC236}">
                    <a16:creationId xmlns:a16="http://schemas.microsoft.com/office/drawing/2014/main" id="{D855CCC1-D7A8-4838-BB57-5DF3FE18CC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0" name="Rectangle 689">
                <a:extLst>
                  <a:ext uri="{FF2B5EF4-FFF2-40B4-BE49-F238E27FC236}">
                    <a16:creationId xmlns:a16="http://schemas.microsoft.com/office/drawing/2014/main" id="{C9577389-7C35-498C-B9B0-D451B6B9BB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1" name="Rectangle 690">
                <a:extLst>
                  <a:ext uri="{FF2B5EF4-FFF2-40B4-BE49-F238E27FC236}">
                    <a16:creationId xmlns:a16="http://schemas.microsoft.com/office/drawing/2014/main" id="{AADECB7E-DB85-444D-B5AF-A3B1D1AA8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2" name="Rectangle 691">
                <a:extLst>
                  <a:ext uri="{FF2B5EF4-FFF2-40B4-BE49-F238E27FC236}">
                    <a16:creationId xmlns:a16="http://schemas.microsoft.com/office/drawing/2014/main" id="{18FAA7CB-B138-4612-B91A-B502FC245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3" name="Rectangle 692">
                <a:extLst>
                  <a:ext uri="{FF2B5EF4-FFF2-40B4-BE49-F238E27FC236}">
                    <a16:creationId xmlns:a16="http://schemas.microsoft.com/office/drawing/2014/main" id="{4604B21E-4D1C-4317-9655-1DFC691CC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4" name="Rectangle 693">
                <a:extLst>
                  <a:ext uri="{FF2B5EF4-FFF2-40B4-BE49-F238E27FC236}">
                    <a16:creationId xmlns:a16="http://schemas.microsoft.com/office/drawing/2014/main" id="{D732FF10-6A0E-4CF5-B767-1E6E855D18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5" name="Rectangle 694">
                <a:extLst>
                  <a:ext uri="{FF2B5EF4-FFF2-40B4-BE49-F238E27FC236}">
                    <a16:creationId xmlns:a16="http://schemas.microsoft.com/office/drawing/2014/main" id="{15C1AA66-DAF8-4974-9E54-5D6F4BB734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6" name="Rectangle 695">
                <a:extLst>
                  <a:ext uri="{FF2B5EF4-FFF2-40B4-BE49-F238E27FC236}">
                    <a16:creationId xmlns:a16="http://schemas.microsoft.com/office/drawing/2014/main" id="{96594177-709E-418A-8249-4E20776D1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7" name="Rectangle 696">
                <a:extLst>
                  <a:ext uri="{FF2B5EF4-FFF2-40B4-BE49-F238E27FC236}">
                    <a16:creationId xmlns:a16="http://schemas.microsoft.com/office/drawing/2014/main" id="{0EDE7B8B-2ECF-4790-A79D-3B2E27A580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392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8" name="Rectangle 697">
                <a:extLst>
                  <a:ext uri="{FF2B5EF4-FFF2-40B4-BE49-F238E27FC236}">
                    <a16:creationId xmlns:a16="http://schemas.microsoft.com/office/drawing/2014/main" id="{0E642FA5-8A89-4FE9-AAD1-E15EA4EAC9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9" name="Rectangle 698">
                <a:extLst>
                  <a:ext uri="{FF2B5EF4-FFF2-40B4-BE49-F238E27FC236}">
                    <a16:creationId xmlns:a16="http://schemas.microsoft.com/office/drawing/2014/main" id="{01326C06-914E-42BA-AEEB-C770160E5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0" name="Rectangle 699">
                <a:extLst>
                  <a:ext uri="{FF2B5EF4-FFF2-40B4-BE49-F238E27FC236}">
                    <a16:creationId xmlns:a16="http://schemas.microsoft.com/office/drawing/2014/main" id="{F7F6EE33-525E-40F9-A669-A53867754A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1" name="Rectangle 700">
                <a:extLst>
                  <a:ext uri="{FF2B5EF4-FFF2-40B4-BE49-F238E27FC236}">
                    <a16:creationId xmlns:a16="http://schemas.microsoft.com/office/drawing/2014/main" id="{68122DD0-0212-4E92-B109-B6EE8D7B78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2" name="Rectangle 701">
                <a:extLst>
                  <a:ext uri="{FF2B5EF4-FFF2-40B4-BE49-F238E27FC236}">
                    <a16:creationId xmlns:a16="http://schemas.microsoft.com/office/drawing/2014/main" id="{D99BBA09-A79E-4E20-927B-83BD999CA1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3" name="Rectangle 702">
                <a:extLst>
                  <a:ext uri="{FF2B5EF4-FFF2-40B4-BE49-F238E27FC236}">
                    <a16:creationId xmlns:a16="http://schemas.microsoft.com/office/drawing/2014/main" id="{F2CBAA6B-074A-4420-B429-3E1D5FD04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4" name="Rectangle 703">
                <a:extLst>
                  <a:ext uri="{FF2B5EF4-FFF2-40B4-BE49-F238E27FC236}">
                    <a16:creationId xmlns:a16="http://schemas.microsoft.com/office/drawing/2014/main" id="{03DA9950-C322-4A81-BDE4-B5B2EC142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5" name="Rectangle 704">
                <a:extLst>
                  <a:ext uri="{FF2B5EF4-FFF2-40B4-BE49-F238E27FC236}">
                    <a16:creationId xmlns:a16="http://schemas.microsoft.com/office/drawing/2014/main" id="{19BA7BC8-02AB-486C-A783-2239B0960E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6" name="Rectangle 705">
                <a:extLst>
                  <a:ext uri="{FF2B5EF4-FFF2-40B4-BE49-F238E27FC236}">
                    <a16:creationId xmlns:a16="http://schemas.microsoft.com/office/drawing/2014/main" id="{E0A03F7E-EF9C-404E-9487-C511B74756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7" name="Rectangle 706">
                <a:extLst>
                  <a:ext uri="{FF2B5EF4-FFF2-40B4-BE49-F238E27FC236}">
                    <a16:creationId xmlns:a16="http://schemas.microsoft.com/office/drawing/2014/main" id="{180D7F93-48B9-4F01-91D4-2E8E8177B9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8" name="Rectangle 707">
                <a:extLst>
                  <a:ext uri="{FF2B5EF4-FFF2-40B4-BE49-F238E27FC236}">
                    <a16:creationId xmlns:a16="http://schemas.microsoft.com/office/drawing/2014/main" id="{4181A6D1-F456-492A-8830-1A161C51AA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29" name="Rectangle 708">
                <a:extLst>
                  <a:ext uri="{FF2B5EF4-FFF2-40B4-BE49-F238E27FC236}">
                    <a16:creationId xmlns:a16="http://schemas.microsoft.com/office/drawing/2014/main" id="{0B3CA431-505E-4ADD-9FA5-CB152BF71C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0" name="Rectangle 709">
                <a:extLst>
                  <a:ext uri="{FF2B5EF4-FFF2-40B4-BE49-F238E27FC236}">
                    <a16:creationId xmlns:a16="http://schemas.microsoft.com/office/drawing/2014/main" id="{B6118D71-3A2D-47F1-8B6E-B640948B87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1" name="Rectangle 710">
                <a:extLst>
                  <a:ext uri="{FF2B5EF4-FFF2-40B4-BE49-F238E27FC236}">
                    <a16:creationId xmlns:a16="http://schemas.microsoft.com/office/drawing/2014/main" id="{5B5C5C87-90CD-4FFB-A4B0-9E3A9FA3BE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2" name="Rectangle 711">
                <a:extLst>
                  <a:ext uri="{FF2B5EF4-FFF2-40B4-BE49-F238E27FC236}">
                    <a16:creationId xmlns:a16="http://schemas.microsoft.com/office/drawing/2014/main" id="{519BEF0A-723E-4F8E-958E-713EF59427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3" name="Rectangle 712">
                <a:extLst>
                  <a:ext uri="{FF2B5EF4-FFF2-40B4-BE49-F238E27FC236}">
                    <a16:creationId xmlns:a16="http://schemas.microsoft.com/office/drawing/2014/main" id="{A6302A75-7D4F-4701-AAAF-495DFE4068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4" name="Rectangle 713">
                <a:extLst>
                  <a:ext uri="{FF2B5EF4-FFF2-40B4-BE49-F238E27FC236}">
                    <a16:creationId xmlns:a16="http://schemas.microsoft.com/office/drawing/2014/main" id="{504F41A5-1F11-4E0C-88D7-FE486ABEF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392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5" name="Rectangle 714">
                <a:extLst>
                  <a:ext uri="{FF2B5EF4-FFF2-40B4-BE49-F238E27FC236}">
                    <a16:creationId xmlns:a16="http://schemas.microsoft.com/office/drawing/2014/main" id="{3D240823-2355-45BE-9872-19EE15FCD5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6" name="Rectangle 715">
                <a:extLst>
                  <a:ext uri="{FF2B5EF4-FFF2-40B4-BE49-F238E27FC236}">
                    <a16:creationId xmlns:a16="http://schemas.microsoft.com/office/drawing/2014/main" id="{C74EC016-E79D-4F75-9572-A129726F2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7" name="Rectangle 716">
                <a:extLst>
                  <a:ext uri="{FF2B5EF4-FFF2-40B4-BE49-F238E27FC236}">
                    <a16:creationId xmlns:a16="http://schemas.microsoft.com/office/drawing/2014/main" id="{D4C11725-4E2C-4A7B-83FB-DEC3C626C4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8" name="Rectangle 717">
                <a:extLst>
                  <a:ext uri="{FF2B5EF4-FFF2-40B4-BE49-F238E27FC236}">
                    <a16:creationId xmlns:a16="http://schemas.microsoft.com/office/drawing/2014/main" id="{BD5FCC67-2E09-4BAD-B310-27DB3CC740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2392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39" name="Freeform 718">
                <a:extLst>
                  <a:ext uri="{FF2B5EF4-FFF2-40B4-BE49-F238E27FC236}">
                    <a16:creationId xmlns:a16="http://schemas.microsoft.com/office/drawing/2014/main" id="{453D066A-E443-456F-8419-AD023A57C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03" y="2392"/>
                <a:ext cx="16" cy="23"/>
              </a:xfrm>
              <a:custGeom>
                <a:avLst/>
                <a:gdLst>
                  <a:gd name="T0" fmla="*/ 0 w 16"/>
                  <a:gd name="T1" fmla="*/ 0 h 23"/>
                  <a:gd name="T2" fmla="*/ 16 w 16"/>
                  <a:gd name="T3" fmla="*/ 23 h 23"/>
                  <a:gd name="T4" fmla="*/ 16 w 16"/>
                  <a:gd name="T5" fmla="*/ 0 h 23"/>
                  <a:gd name="T6" fmla="*/ 0 w 16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3">
                    <a:moveTo>
                      <a:pt x="0" y="0"/>
                    </a:moveTo>
                    <a:lnTo>
                      <a:pt x="16" y="23"/>
                    </a:lnTo>
                    <a:lnTo>
                      <a:pt x="1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0" name="Freeform 719">
                <a:extLst>
                  <a:ext uri="{FF2B5EF4-FFF2-40B4-BE49-F238E27FC236}">
                    <a16:creationId xmlns:a16="http://schemas.microsoft.com/office/drawing/2014/main" id="{D7278C59-5B65-400B-93FB-D47D222E7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15" y="2328"/>
                <a:ext cx="41" cy="33"/>
              </a:xfrm>
              <a:custGeom>
                <a:avLst/>
                <a:gdLst>
                  <a:gd name="T0" fmla="*/ 0 w 41"/>
                  <a:gd name="T1" fmla="*/ 0 h 33"/>
                  <a:gd name="T2" fmla="*/ 0 w 41"/>
                  <a:gd name="T3" fmla="*/ 33 h 33"/>
                  <a:gd name="T4" fmla="*/ 20 w 41"/>
                  <a:gd name="T5" fmla="*/ 33 h 33"/>
                  <a:gd name="T6" fmla="*/ 41 w 41"/>
                  <a:gd name="T7" fmla="*/ 4 h 33"/>
                  <a:gd name="T8" fmla="*/ 41 w 41"/>
                  <a:gd name="T9" fmla="*/ 0 h 33"/>
                  <a:gd name="T10" fmla="*/ 0 w 41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3">
                    <a:moveTo>
                      <a:pt x="0" y="0"/>
                    </a:moveTo>
                    <a:lnTo>
                      <a:pt x="0" y="33"/>
                    </a:lnTo>
                    <a:lnTo>
                      <a:pt x="20" y="33"/>
                    </a:lnTo>
                    <a:lnTo>
                      <a:pt x="41" y="4"/>
                    </a:lnTo>
                    <a:lnTo>
                      <a:pt x="4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1" name="Rectangle 720">
                <a:extLst>
                  <a:ext uri="{FF2B5EF4-FFF2-40B4-BE49-F238E27FC236}">
                    <a16:creationId xmlns:a16="http://schemas.microsoft.com/office/drawing/2014/main" id="{FBA0D10F-1878-407B-863A-0F8A96FFD0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2" name="Rectangle 721">
                <a:extLst>
                  <a:ext uri="{FF2B5EF4-FFF2-40B4-BE49-F238E27FC236}">
                    <a16:creationId xmlns:a16="http://schemas.microsoft.com/office/drawing/2014/main" id="{1DFEA392-12B7-4101-ACC7-BF97B9621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3" name="Rectangle 722">
                <a:extLst>
                  <a:ext uri="{FF2B5EF4-FFF2-40B4-BE49-F238E27FC236}">
                    <a16:creationId xmlns:a16="http://schemas.microsoft.com/office/drawing/2014/main" id="{5881E6F4-AAC4-4B12-9F5A-2B0B55B18B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4" name="Rectangle 723">
                <a:extLst>
                  <a:ext uri="{FF2B5EF4-FFF2-40B4-BE49-F238E27FC236}">
                    <a16:creationId xmlns:a16="http://schemas.microsoft.com/office/drawing/2014/main" id="{27B44A7F-EAE5-49F7-B0E7-F4C91B29C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5" name="Rectangle 724">
                <a:extLst>
                  <a:ext uri="{FF2B5EF4-FFF2-40B4-BE49-F238E27FC236}">
                    <a16:creationId xmlns:a16="http://schemas.microsoft.com/office/drawing/2014/main" id="{9D8E9FAA-55C7-43AA-A128-E0E145785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6" name="Rectangle 725">
                <a:extLst>
                  <a:ext uri="{FF2B5EF4-FFF2-40B4-BE49-F238E27FC236}">
                    <a16:creationId xmlns:a16="http://schemas.microsoft.com/office/drawing/2014/main" id="{22E608B1-4EE1-46E0-8ABC-8FD91DADE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7" name="Rectangle 726">
                <a:extLst>
                  <a:ext uri="{FF2B5EF4-FFF2-40B4-BE49-F238E27FC236}">
                    <a16:creationId xmlns:a16="http://schemas.microsoft.com/office/drawing/2014/main" id="{802449E1-5670-4269-B696-0A9860894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8" name="Rectangle 727">
                <a:extLst>
                  <a:ext uri="{FF2B5EF4-FFF2-40B4-BE49-F238E27FC236}">
                    <a16:creationId xmlns:a16="http://schemas.microsoft.com/office/drawing/2014/main" id="{5103EBE8-7D68-473D-9018-98632626D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49" name="Rectangle 728">
                <a:extLst>
                  <a:ext uri="{FF2B5EF4-FFF2-40B4-BE49-F238E27FC236}">
                    <a16:creationId xmlns:a16="http://schemas.microsoft.com/office/drawing/2014/main" id="{75732C4B-5024-4057-840E-13111B9F35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0" name="Rectangle 729">
                <a:extLst>
                  <a:ext uri="{FF2B5EF4-FFF2-40B4-BE49-F238E27FC236}">
                    <a16:creationId xmlns:a16="http://schemas.microsoft.com/office/drawing/2014/main" id="{84515EFF-3265-458F-A133-69CC81E049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1" name="Rectangle 730">
                <a:extLst>
                  <a:ext uri="{FF2B5EF4-FFF2-40B4-BE49-F238E27FC236}">
                    <a16:creationId xmlns:a16="http://schemas.microsoft.com/office/drawing/2014/main" id="{147ABFD8-1E37-44F1-9B6E-99CF3BBD94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2" name="Rectangle 731">
                <a:extLst>
                  <a:ext uri="{FF2B5EF4-FFF2-40B4-BE49-F238E27FC236}">
                    <a16:creationId xmlns:a16="http://schemas.microsoft.com/office/drawing/2014/main" id="{57C87DBD-132B-415A-B13B-5FFF56415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3" name="Rectangle 732">
                <a:extLst>
                  <a:ext uri="{FF2B5EF4-FFF2-40B4-BE49-F238E27FC236}">
                    <a16:creationId xmlns:a16="http://schemas.microsoft.com/office/drawing/2014/main" id="{3FEF5885-1FC3-4A43-AF99-B1BB8BEA4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54" name="Rectangle 733">
                <a:extLst>
                  <a:ext uri="{FF2B5EF4-FFF2-40B4-BE49-F238E27FC236}">
                    <a16:creationId xmlns:a16="http://schemas.microsoft.com/office/drawing/2014/main" id="{E2CE6309-AF21-433A-8638-63EA8B56C6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11" name="Group 935">
              <a:extLst>
                <a:ext uri="{FF2B5EF4-FFF2-40B4-BE49-F238E27FC236}">
                  <a16:creationId xmlns:a16="http://schemas.microsoft.com/office/drawing/2014/main" id="{4FFE6BE7-48C1-4C4A-8680-7A91FC8014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629188" y="3290888"/>
              <a:ext cx="4826000" cy="457200"/>
              <a:chOff x="11105" y="2073"/>
              <a:chExt cx="3040" cy="288"/>
            </a:xfrm>
            <a:grpFill/>
          </p:grpSpPr>
          <p:sp>
            <p:nvSpPr>
              <p:cNvPr id="2055" name="Rectangle 735">
                <a:extLst>
                  <a:ext uri="{FF2B5EF4-FFF2-40B4-BE49-F238E27FC236}">
                    <a16:creationId xmlns:a16="http://schemas.microsoft.com/office/drawing/2014/main" id="{2DAD14FD-37C0-47DB-8025-B1031C07A4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6" name="Rectangle 736">
                <a:extLst>
                  <a:ext uri="{FF2B5EF4-FFF2-40B4-BE49-F238E27FC236}">
                    <a16:creationId xmlns:a16="http://schemas.microsoft.com/office/drawing/2014/main" id="{41FCC05B-306A-4201-AF03-5D7FBAC51B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7" name="Rectangle 737">
                <a:extLst>
                  <a:ext uri="{FF2B5EF4-FFF2-40B4-BE49-F238E27FC236}">
                    <a16:creationId xmlns:a16="http://schemas.microsoft.com/office/drawing/2014/main" id="{FC99EFAA-8E33-48E9-AFAF-148C108857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8" name="Rectangle 738">
                <a:extLst>
                  <a:ext uri="{FF2B5EF4-FFF2-40B4-BE49-F238E27FC236}">
                    <a16:creationId xmlns:a16="http://schemas.microsoft.com/office/drawing/2014/main" id="{F25F4EE2-AA8C-4371-B9C6-27D71B532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328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9" name="Rectangle 739">
                <a:extLst>
                  <a:ext uri="{FF2B5EF4-FFF2-40B4-BE49-F238E27FC236}">
                    <a16:creationId xmlns:a16="http://schemas.microsoft.com/office/drawing/2014/main" id="{7CEFAB29-4D72-4F70-BA7F-24884F196E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0" name="Rectangle 740">
                <a:extLst>
                  <a:ext uri="{FF2B5EF4-FFF2-40B4-BE49-F238E27FC236}">
                    <a16:creationId xmlns:a16="http://schemas.microsoft.com/office/drawing/2014/main" id="{64830679-0A7B-4776-B260-00A6A304E9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1" name="Rectangle 741">
                <a:extLst>
                  <a:ext uri="{FF2B5EF4-FFF2-40B4-BE49-F238E27FC236}">
                    <a16:creationId xmlns:a16="http://schemas.microsoft.com/office/drawing/2014/main" id="{3A8495CF-8AC7-4680-B32B-EC5F1112FD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2" name="Rectangle 742">
                <a:extLst>
                  <a:ext uri="{FF2B5EF4-FFF2-40B4-BE49-F238E27FC236}">
                    <a16:creationId xmlns:a16="http://schemas.microsoft.com/office/drawing/2014/main" id="{4E7910BA-D67C-4E03-945F-44A04948B0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3" name="Rectangle 743">
                <a:extLst>
                  <a:ext uri="{FF2B5EF4-FFF2-40B4-BE49-F238E27FC236}">
                    <a16:creationId xmlns:a16="http://schemas.microsoft.com/office/drawing/2014/main" id="{6FEEB167-70A8-460D-9D28-66AA4DE495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4" name="Rectangle 744">
                <a:extLst>
                  <a:ext uri="{FF2B5EF4-FFF2-40B4-BE49-F238E27FC236}">
                    <a16:creationId xmlns:a16="http://schemas.microsoft.com/office/drawing/2014/main" id="{0DFFAC38-09C8-4738-8D5F-06622C470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5" name="Rectangle 745">
                <a:extLst>
                  <a:ext uri="{FF2B5EF4-FFF2-40B4-BE49-F238E27FC236}">
                    <a16:creationId xmlns:a16="http://schemas.microsoft.com/office/drawing/2014/main" id="{27D97910-1AAD-4962-8B7F-3D07E4E3D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6" name="Rectangle 746">
                <a:extLst>
                  <a:ext uri="{FF2B5EF4-FFF2-40B4-BE49-F238E27FC236}">
                    <a16:creationId xmlns:a16="http://schemas.microsoft.com/office/drawing/2014/main" id="{36E1603E-4735-49AB-B45A-D3D10638E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7" name="Rectangle 747">
                <a:extLst>
                  <a:ext uri="{FF2B5EF4-FFF2-40B4-BE49-F238E27FC236}">
                    <a16:creationId xmlns:a16="http://schemas.microsoft.com/office/drawing/2014/main" id="{FA3F98B5-8A85-449B-B479-11DD5E6CAB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8" name="Rectangle 748">
                <a:extLst>
                  <a:ext uri="{FF2B5EF4-FFF2-40B4-BE49-F238E27FC236}">
                    <a16:creationId xmlns:a16="http://schemas.microsoft.com/office/drawing/2014/main" id="{49B41D04-B662-47DB-ADD4-51747F4D0E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9" name="Rectangle 749">
                <a:extLst>
                  <a:ext uri="{FF2B5EF4-FFF2-40B4-BE49-F238E27FC236}">
                    <a16:creationId xmlns:a16="http://schemas.microsoft.com/office/drawing/2014/main" id="{F5D316A4-0F59-47DE-864D-734FF8EA31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0" name="Rectangle 750">
                <a:extLst>
                  <a:ext uri="{FF2B5EF4-FFF2-40B4-BE49-F238E27FC236}">
                    <a16:creationId xmlns:a16="http://schemas.microsoft.com/office/drawing/2014/main" id="{6BF83964-492C-4F29-A7FD-5393A6E22E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1" name="Rectangle 751">
                <a:extLst>
                  <a:ext uri="{FF2B5EF4-FFF2-40B4-BE49-F238E27FC236}">
                    <a16:creationId xmlns:a16="http://schemas.microsoft.com/office/drawing/2014/main" id="{5541E837-D644-4834-A855-61D911644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2" name="Rectangle 752">
                <a:extLst>
                  <a:ext uri="{FF2B5EF4-FFF2-40B4-BE49-F238E27FC236}">
                    <a16:creationId xmlns:a16="http://schemas.microsoft.com/office/drawing/2014/main" id="{20781B63-4CCC-4948-9EF0-4E14C38127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3" name="Rectangle 753">
                <a:extLst>
                  <a:ext uri="{FF2B5EF4-FFF2-40B4-BE49-F238E27FC236}">
                    <a16:creationId xmlns:a16="http://schemas.microsoft.com/office/drawing/2014/main" id="{DE38BAA4-8CF5-43AE-A151-64D331B79F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4" name="Rectangle 754">
                <a:extLst>
                  <a:ext uri="{FF2B5EF4-FFF2-40B4-BE49-F238E27FC236}">
                    <a16:creationId xmlns:a16="http://schemas.microsoft.com/office/drawing/2014/main" id="{8E39B959-9A03-406B-B4E3-A7DCE808D7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5" name="Rectangle 755">
                <a:extLst>
                  <a:ext uri="{FF2B5EF4-FFF2-40B4-BE49-F238E27FC236}">
                    <a16:creationId xmlns:a16="http://schemas.microsoft.com/office/drawing/2014/main" id="{6AB59772-62F6-4784-A105-3CDA156EA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328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6" name="Rectangle 756">
                <a:extLst>
                  <a:ext uri="{FF2B5EF4-FFF2-40B4-BE49-F238E27FC236}">
                    <a16:creationId xmlns:a16="http://schemas.microsoft.com/office/drawing/2014/main" id="{C2EA559C-2052-4ACF-927D-F757F42A20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7" name="Rectangle 757">
                <a:extLst>
                  <a:ext uri="{FF2B5EF4-FFF2-40B4-BE49-F238E27FC236}">
                    <a16:creationId xmlns:a16="http://schemas.microsoft.com/office/drawing/2014/main" id="{F210E6CD-41A0-42AF-822B-B69B1EEEDA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8" name="Rectangle 758">
                <a:extLst>
                  <a:ext uri="{FF2B5EF4-FFF2-40B4-BE49-F238E27FC236}">
                    <a16:creationId xmlns:a16="http://schemas.microsoft.com/office/drawing/2014/main" id="{3B82D58A-7A4B-4A3E-A3A5-A2255A17A2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9" name="Rectangle 759">
                <a:extLst>
                  <a:ext uri="{FF2B5EF4-FFF2-40B4-BE49-F238E27FC236}">
                    <a16:creationId xmlns:a16="http://schemas.microsoft.com/office/drawing/2014/main" id="{800F2E92-A85D-4FAF-BAF4-71126A8200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0" name="Rectangle 760">
                <a:extLst>
                  <a:ext uri="{FF2B5EF4-FFF2-40B4-BE49-F238E27FC236}">
                    <a16:creationId xmlns:a16="http://schemas.microsoft.com/office/drawing/2014/main" id="{FB9C7659-FBCA-42E7-A350-B2EFA2C235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328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1" name="Freeform 761">
                <a:extLst>
                  <a:ext uri="{FF2B5EF4-FFF2-40B4-BE49-F238E27FC236}">
                    <a16:creationId xmlns:a16="http://schemas.microsoft.com/office/drawing/2014/main" id="{384B5D1D-81EC-4053-B9C8-2A0EB8689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3" y="232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2" name="Freeform 762">
                <a:extLst>
                  <a:ext uri="{FF2B5EF4-FFF2-40B4-BE49-F238E27FC236}">
                    <a16:creationId xmlns:a16="http://schemas.microsoft.com/office/drawing/2014/main" id="{EC4959EB-FBAF-4484-A48D-7BAE7F5F9D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81" y="2265"/>
                <a:ext cx="24" cy="31"/>
              </a:xfrm>
              <a:custGeom>
                <a:avLst/>
                <a:gdLst>
                  <a:gd name="T0" fmla="*/ 0 w 24"/>
                  <a:gd name="T1" fmla="*/ 31 h 31"/>
                  <a:gd name="T2" fmla="*/ 0 w 24"/>
                  <a:gd name="T3" fmla="*/ 31 h 31"/>
                  <a:gd name="T4" fmla="*/ 24 w 24"/>
                  <a:gd name="T5" fmla="*/ 0 h 31"/>
                  <a:gd name="T6" fmla="*/ 0 w 24"/>
                  <a:gd name="T7" fmla="*/ 0 h 31"/>
                  <a:gd name="T8" fmla="*/ 0 w 24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1">
                    <a:moveTo>
                      <a:pt x="0" y="31"/>
                    </a:moveTo>
                    <a:lnTo>
                      <a:pt x="0" y="31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3" name="Rectangle 763">
                <a:extLst>
                  <a:ext uri="{FF2B5EF4-FFF2-40B4-BE49-F238E27FC236}">
                    <a16:creationId xmlns:a16="http://schemas.microsoft.com/office/drawing/2014/main" id="{11129EFA-7071-4E36-BAAA-C6F6F407A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4" name="Rectangle 764">
                <a:extLst>
                  <a:ext uri="{FF2B5EF4-FFF2-40B4-BE49-F238E27FC236}">
                    <a16:creationId xmlns:a16="http://schemas.microsoft.com/office/drawing/2014/main" id="{F43D0619-10A0-4666-A9F9-9B163206D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5" name="Rectangle 765">
                <a:extLst>
                  <a:ext uri="{FF2B5EF4-FFF2-40B4-BE49-F238E27FC236}">
                    <a16:creationId xmlns:a16="http://schemas.microsoft.com/office/drawing/2014/main" id="{5D55D97C-1A4F-4213-9EFB-4B4069C6CC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6" name="Rectangle 766">
                <a:extLst>
                  <a:ext uri="{FF2B5EF4-FFF2-40B4-BE49-F238E27FC236}">
                    <a16:creationId xmlns:a16="http://schemas.microsoft.com/office/drawing/2014/main" id="{CE7296F9-F626-48DA-B919-68EFFC204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7" name="Rectangle 767">
                <a:extLst>
                  <a:ext uri="{FF2B5EF4-FFF2-40B4-BE49-F238E27FC236}">
                    <a16:creationId xmlns:a16="http://schemas.microsoft.com/office/drawing/2014/main" id="{A6C10F6C-D60D-4C98-8B4D-8BB6110DDA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8" name="Rectangle 768">
                <a:extLst>
                  <a:ext uri="{FF2B5EF4-FFF2-40B4-BE49-F238E27FC236}">
                    <a16:creationId xmlns:a16="http://schemas.microsoft.com/office/drawing/2014/main" id="{B8452456-6FDE-4A25-AC3C-D4210E7FC3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9" name="Rectangle 769">
                <a:extLst>
                  <a:ext uri="{FF2B5EF4-FFF2-40B4-BE49-F238E27FC236}">
                    <a16:creationId xmlns:a16="http://schemas.microsoft.com/office/drawing/2014/main" id="{4E5414F9-603E-4226-89AC-906D28012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0" name="Rectangle 770">
                <a:extLst>
                  <a:ext uri="{FF2B5EF4-FFF2-40B4-BE49-F238E27FC236}">
                    <a16:creationId xmlns:a16="http://schemas.microsoft.com/office/drawing/2014/main" id="{4FD71785-A60C-4AA6-8FF3-6FCF42B47C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1" name="Rectangle 771">
                <a:extLst>
                  <a:ext uri="{FF2B5EF4-FFF2-40B4-BE49-F238E27FC236}">
                    <a16:creationId xmlns:a16="http://schemas.microsoft.com/office/drawing/2014/main" id="{9F2DF3CC-E63D-464C-9D48-B3C2898798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2" name="Rectangle 772">
                <a:extLst>
                  <a:ext uri="{FF2B5EF4-FFF2-40B4-BE49-F238E27FC236}">
                    <a16:creationId xmlns:a16="http://schemas.microsoft.com/office/drawing/2014/main" id="{2FC0202B-B73D-4907-9559-F34395A657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3" name="Rectangle 773">
                <a:extLst>
                  <a:ext uri="{FF2B5EF4-FFF2-40B4-BE49-F238E27FC236}">
                    <a16:creationId xmlns:a16="http://schemas.microsoft.com/office/drawing/2014/main" id="{387547CA-8234-4741-A8BE-A48736F37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4" name="Rectangle 774">
                <a:extLst>
                  <a:ext uri="{FF2B5EF4-FFF2-40B4-BE49-F238E27FC236}">
                    <a16:creationId xmlns:a16="http://schemas.microsoft.com/office/drawing/2014/main" id="{CE704CF4-A57B-4525-99F9-F50931351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5" name="Rectangle 775">
                <a:extLst>
                  <a:ext uri="{FF2B5EF4-FFF2-40B4-BE49-F238E27FC236}">
                    <a16:creationId xmlns:a16="http://schemas.microsoft.com/office/drawing/2014/main" id="{C68BEB5F-DDFF-4958-A9C5-139AFDEDB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6" name="Rectangle 776">
                <a:extLst>
                  <a:ext uri="{FF2B5EF4-FFF2-40B4-BE49-F238E27FC236}">
                    <a16:creationId xmlns:a16="http://schemas.microsoft.com/office/drawing/2014/main" id="{C0C551F9-D1F6-4DE4-9A8C-E89E7CD78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7" name="Rectangle 777">
                <a:extLst>
                  <a:ext uri="{FF2B5EF4-FFF2-40B4-BE49-F238E27FC236}">
                    <a16:creationId xmlns:a16="http://schemas.microsoft.com/office/drawing/2014/main" id="{75080C2E-AE7E-40FA-B0FF-78E9F31C36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8" name="Rectangle 778">
                <a:extLst>
                  <a:ext uri="{FF2B5EF4-FFF2-40B4-BE49-F238E27FC236}">
                    <a16:creationId xmlns:a16="http://schemas.microsoft.com/office/drawing/2014/main" id="{62780F66-452C-43A3-AF45-37FEB1FA6F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9" name="Rectangle 779">
                <a:extLst>
                  <a:ext uri="{FF2B5EF4-FFF2-40B4-BE49-F238E27FC236}">
                    <a16:creationId xmlns:a16="http://schemas.microsoft.com/office/drawing/2014/main" id="{EBA4EF44-BA79-4926-9B33-26B485155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0" name="Rectangle 780">
                <a:extLst>
                  <a:ext uri="{FF2B5EF4-FFF2-40B4-BE49-F238E27FC236}">
                    <a16:creationId xmlns:a16="http://schemas.microsoft.com/office/drawing/2014/main" id="{7CA4C4EF-0697-4A3C-BDC2-D3AE0BE1F2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1" name="Rectangle 781">
                <a:extLst>
                  <a:ext uri="{FF2B5EF4-FFF2-40B4-BE49-F238E27FC236}">
                    <a16:creationId xmlns:a16="http://schemas.microsoft.com/office/drawing/2014/main" id="{925AB22F-73C0-486B-8AF7-33507BCDC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265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2" name="Rectangle 782">
                <a:extLst>
                  <a:ext uri="{FF2B5EF4-FFF2-40B4-BE49-F238E27FC236}">
                    <a16:creationId xmlns:a16="http://schemas.microsoft.com/office/drawing/2014/main" id="{067EC159-02D9-4F7C-9D3B-6E607E6AE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3" name="Rectangle 783">
                <a:extLst>
                  <a:ext uri="{FF2B5EF4-FFF2-40B4-BE49-F238E27FC236}">
                    <a16:creationId xmlns:a16="http://schemas.microsoft.com/office/drawing/2014/main" id="{4C527669-2B6C-4862-9074-A5C2ED9B33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4" name="Rectangle 784">
                <a:extLst>
                  <a:ext uri="{FF2B5EF4-FFF2-40B4-BE49-F238E27FC236}">
                    <a16:creationId xmlns:a16="http://schemas.microsoft.com/office/drawing/2014/main" id="{4EE69C1C-3D90-464C-9804-11D4396F7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5" name="Rectangle 785">
                <a:extLst>
                  <a:ext uri="{FF2B5EF4-FFF2-40B4-BE49-F238E27FC236}">
                    <a16:creationId xmlns:a16="http://schemas.microsoft.com/office/drawing/2014/main" id="{AF351E4A-09D2-44C7-A125-7B9571513A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6" name="Rectangle 786">
                <a:extLst>
                  <a:ext uri="{FF2B5EF4-FFF2-40B4-BE49-F238E27FC236}">
                    <a16:creationId xmlns:a16="http://schemas.microsoft.com/office/drawing/2014/main" id="{4E47C14F-E6CE-4CA1-BBE5-073490D698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7" name="Rectangle 787">
                <a:extLst>
                  <a:ext uri="{FF2B5EF4-FFF2-40B4-BE49-F238E27FC236}">
                    <a16:creationId xmlns:a16="http://schemas.microsoft.com/office/drawing/2014/main" id="{6DF9BA28-BB03-49CA-A6D1-0B0E50D3E4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8" name="Rectangle 788">
                <a:extLst>
                  <a:ext uri="{FF2B5EF4-FFF2-40B4-BE49-F238E27FC236}">
                    <a16:creationId xmlns:a16="http://schemas.microsoft.com/office/drawing/2014/main" id="{0378EA91-728D-4621-9163-71060BA651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9" name="Rectangle 789">
                <a:extLst>
                  <a:ext uri="{FF2B5EF4-FFF2-40B4-BE49-F238E27FC236}">
                    <a16:creationId xmlns:a16="http://schemas.microsoft.com/office/drawing/2014/main" id="{C2B60CC5-AFAC-4DE0-BD10-469ACC3B0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0" name="Rectangle 790">
                <a:extLst>
                  <a:ext uri="{FF2B5EF4-FFF2-40B4-BE49-F238E27FC236}">
                    <a16:creationId xmlns:a16="http://schemas.microsoft.com/office/drawing/2014/main" id="{54464CEE-A124-46F4-9369-29ADBC6D8C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1" name="Rectangle 791">
                <a:extLst>
                  <a:ext uri="{FF2B5EF4-FFF2-40B4-BE49-F238E27FC236}">
                    <a16:creationId xmlns:a16="http://schemas.microsoft.com/office/drawing/2014/main" id="{3DEB4784-8BC1-42F7-89C1-A70273A33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2" name="Rectangle 792">
                <a:extLst>
                  <a:ext uri="{FF2B5EF4-FFF2-40B4-BE49-F238E27FC236}">
                    <a16:creationId xmlns:a16="http://schemas.microsoft.com/office/drawing/2014/main" id="{0E7C56EE-DB40-40D5-B853-1DE5C1A38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3" name="Rectangle 793">
                <a:extLst>
                  <a:ext uri="{FF2B5EF4-FFF2-40B4-BE49-F238E27FC236}">
                    <a16:creationId xmlns:a16="http://schemas.microsoft.com/office/drawing/2014/main" id="{6FEC9560-C5F2-4209-AF29-6394A2143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4" name="Rectangle 794">
                <a:extLst>
                  <a:ext uri="{FF2B5EF4-FFF2-40B4-BE49-F238E27FC236}">
                    <a16:creationId xmlns:a16="http://schemas.microsoft.com/office/drawing/2014/main" id="{F0083E2D-4596-453B-A505-F7CF8C224C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5" name="Rectangle 795">
                <a:extLst>
                  <a:ext uri="{FF2B5EF4-FFF2-40B4-BE49-F238E27FC236}">
                    <a16:creationId xmlns:a16="http://schemas.microsoft.com/office/drawing/2014/main" id="{B398EC8F-3D9A-4E97-9347-B7D944F04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6" name="Rectangle 796">
                <a:extLst>
                  <a:ext uri="{FF2B5EF4-FFF2-40B4-BE49-F238E27FC236}">
                    <a16:creationId xmlns:a16="http://schemas.microsoft.com/office/drawing/2014/main" id="{B57C28F1-2D84-4002-AF21-37D8E40B53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7" name="Rectangle 797">
                <a:extLst>
                  <a:ext uri="{FF2B5EF4-FFF2-40B4-BE49-F238E27FC236}">
                    <a16:creationId xmlns:a16="http://schemas.microsoft.com/office/drawing/2014/main" id="{0969B7EB-6135-4FED-9EE4-9352360F4B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8" name="Rectangle 798">
                <a:extLst>
                  <a:ext uri="{FF2B5EF4-FFF2-40B4-BE49-F238E27FC236}">
                    <a16:creationId xmlns:a16="http://schemas.microsoft.com/office/drawing/2014/main" id="{4FD35C3B-72CF-483E-802C-44B17CA78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265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9" name="Rectangle 799">
                <a:extLst>
                  <a:ext uri="{FF2B5EF4-FFF2-40B4-BE49-F238E27FC236}">
                    <a16:creationId xmlns:a16="http://schemas.microsoft.com/office/drawing/2014/main" id="{82C47955-7EDA-44AD-834E-F6B1D0EC9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0" name="Rectangle 800">
                <a:extLst>
                  <a:ext uri="{FF2B5EF4-FFF2-40B4-BE49-F238E27FC236}">
                    <a16:creationId xmlns:a16="http://schemas.microsoft.com/office/drawing/2014/main" id="{C3371EE8-C416-413B-B9AE-C8EAF291A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1" name="Rectangle 801">
                <a:extLst>
                  <a:ext uri="{FF2B5EF4-FFF2-40B4-BE49-F238E27FC236}">
                    <a16:creationId xmlns:a16="http://schemas.microsoft.com/office/drawing/2014/main" id="{0AD3F179-3450-41A8-9CD0-23BC83C4FF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2" name="Rectangle 802">
                <a:extLst>
                  <a:ext uri="{FF2B5EF4-FFF2-40B4-BE49-F238E27FC236}">
                    <a16:creationId xmlns:a16="http://schemas.microsoft.com/office/drawing/2014/main" id="{48995232-B624-4360-BEDE-09FE59CDF1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3" name="Rectangle 803">
                <a:extLst>
                  <a:ext uri="{FF2B5EF4-FFF2-40B4-BE49-F238E27FC236}">
                    <a16:creationId xmlns:a16="http://schemas.microsoft.com/office/drawing/2014/main" id="{DBAD26BD-53BA-49E8-9620-3D84325E0A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265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4" name="Freeform 804">
                <a:extLst>
                  <a:ext uri="{FF2B5EF4-FFF2-40B4-BE49-F238E27FC236}">
                    <a16:creationId xmlns:a16="http://schemas.microsoft.com/office/drawing/2014/main" id="{B64317F9-A717-4E83-BCF9-8AC25D466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13" y="2265"/>
                <a:ext cx="40" cy="31"/>
              </a:xfrm>
              <a:custGeom>
                <a:avLst/>
                <a:gdLst>
                  <a:gd name="T0" fmla="*/ 40 w 40"/>
                  <a:gd name="T1" fmla="*/ 0 h 31"/>
                  <a:gd name="T2" fmla="*/ 0 w 40"/>
                  <a:gd name="T3" fmla="*/ 0 h 31"/>
                  <a:gd name="T4" fmla="*/ 0 w 40"/>
                  <a:gd name="T5" fmla="*/ 12 h 31"/>
                  <a:gd name="T6" fmla="*/ 15 w 40"/>
                  <a:gd name="T7" fmla="*/ 31 h 31"/>
                  <a:gd name="T8" fmla="*/ 40 w 40"/>
                  <a:gd name="T9" fmla="*/ 31 h 31"/>
                  <a:gd name="T10" fmla="*/ 40 w 40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1">
                    <a:moveTo>
                      <a:pt x="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15" y="31"/>
                    </a:lnTo>
                    <a:lnTo>
                      <a:pt x="40" y="31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5" name="Freeform 805">
                <a:extLst>
                  <a:ext uri="{FF2B5EF4-FFF2-40B4-BE49-F238E27FC236}">
                    <a16:creationId xmlns:a16="http://schemas.microsoft.com/office/drawing/2014/main" id="{D3EBE870-B579-4F65-B8B8-9BFFAE946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47" y="2201"/>
                <a:ext cx="5" cy="6"/>
              </a:xfrm>
              <a:custGeom>
                <a:avLst/>
                <a:gdLst>
                  <a:gd name="T0" fmla="*/ 0 w 5"/>
                  <a:gd name="T1" fmla="*/ 6 h 6"/>
                  <a:gd name="T2" fmla="*/ 5 w 5"/>
                  <a:gd name="T3" fmla="*/ 0 h 6"/>
                  <a:gd name="T4" fmla="*/ 0 w 5"/>
                  <a:gd name="T5" fmla="*/ 0 h 6"/>
                  <a:gd name="T6" fmla="*/ 0 w 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6" name="Rectangle 806">
                <a:extLst>
                  <a:ext uri="{FF2B5EF4-FFF2-40B4-BE49-F238E27FC236}">
                    <a16:creationId xmlns:a16="http://schemas.microsoft.com/office/drawing/2014/main" id="{1337DABA-2C84-4E6B-B0B1-C72FB8470D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7" name="Rectangle 807">
                <a:extLst>
                  <a:ext uri="{FF2B5EF4-FFF2-40B4-BE49-F238E27FC236}">
                    <a16:creationId xmlns:a16="http://schemas.microsoft.com/office/drawing/2014/main" id="{78FE6AB7-459C-4A52-846E-D5F179ABCF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8" name="Rectangle 808">
                <a:extLst>
                  <a:ext uri="{FF2B5EF4-FFF2-40B4-BE49-F238E27FC236}">
                    <a16:creationId xmlns:a16="http://schemas.microsoft.com/office/drawing/2014/main" id="{85F48511-4C40-40CF-B128-74C73B787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9" name="Rectangle 809">
                <a:extLst>
                  <a:ext uri="{FF2B5EF4-FFF2-40B4-BE49-F238E27FC236}">
                    <a16:creationId xmlns:a16="http://schemas.microsoft.com/office/drawing/2014/main" id="{B1488829-A21B-43DB-A471-C22A1FCE2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0" name="Rectangle 810">
                <a:extLst>
                  <a:ext uri="{FF2B5EF4-FFF2-40B4-BE49-F238E27FC236}">
                    <a16:creationId xmlns:a16="http://schemas.microsoft.com/office/drawing/2014/main" id="{37F57081-85CE-4162-81A6-3BC506EA2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1" name="Rectangle 811">
                <a:extLst>
                  <a:ext uri="{FF2B5EF4-FFF2-40B4-BE49-F238E27FC236}">
                    <a16:creationId xmlns:a16="http://schemas.microsoft.com/office/drawing/2014/main" id="{069BF68F-C15E-4940-A3C4-154A3C8611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2" name="Rectangle 812">
                <a:extLst>
                  <a:ext uri="{FF2B5EF4-FFF2-40B4-BE49-F238E27FC236}">
                    <a16:creationId xmlns:a16="http://schemas.microsoft.com/office/drawing/2014/main" id="{F0406C6B-9BDA-46DB-9AC6-F613758F39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3" name="Rectangle 813">
                <a:extLst>
                  <a:ext uri="{FF2B5EF4-FFF2-40B4-BE49-F238E27FC236}">
                    <a16:creationId xmlns:a16="http://schemas.microsoft.com/office/drawing/2014/main" id="{F60490F0-049F-4B47-B85E-0FBE6541F6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4" name="Rectangle 814">
                <a:extLst>
                  <a:ext uri="{FF2B5EF4-FFF2-40B4-BE49-F238E27FC236}">
                    <a16:creationId xmlns:a16="http://schemas.microsoft.com/office/drawing/2014/main" id="{46222E75-F1D4-4FB1-A793-377A355504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5" name="Rectangle 815">
                <a:extLst>
                  <a:ext uri="{FF2B5EF4-FFF2-40B4-BE49-F238E27FC236}">
                    <a16:creationId xmlns:a16="http://schemas.microsoft.com/office/drawing/2014/main" id="{EAB3D25C-70F3-4984-89E2-1B35758819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6" name="Rectangle 816">
                <a:extLst>
                  <a:ext uri="{FF2B5EF4-FFF2-40B4-BE49-F238E27FC236}">
                    <a16:creationId xmlns:a16="http://schemas.microsoft.com/office/drawing/2014/main" id="{6923AA79-371B-4C73-9D4A-78DB32977F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7" name="Rectangle 817">
                <a:extLst>
                  <a:ext uri="{FF2B5EF4-FFF2-40B4-BE49-F238E27FC236}">
                    <a16:creationId xmlns:a16="http://schemas.microsoft.com/office/drawing/2014/main" id="{474E6040-4295-4D22-8026-E703C9AD9E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8" name="Rectangle 818">
                <a:extLst>
                  <a:ext uri="{FF2B5EF4-FFF2-40B4-BE49-F238E27FC236}">
                    <a16:creationId xmlns:a16="http://schemas.microsoft.com/office/drawing/2014/main" id="{813B9DBA-C855-4ED1-9552-4998965F0E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39" name="Rectangle 819">
                <a:extLst>
                  <a:ext uri="{FF2B5EF4-FFF2-40B4-BE49-F238E27FC236}">
                    <a16:creationId xmlns:a16="http://schemas.microsoft.com/office/drawing/2014/main" id="{4DFEC46C-C80C-4288-87ED-0B17F9A40C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0" name="Rectangle 820">
                <a:extLst>
                  <a:ext uri="{FF2B5EF4-FFF2-40B4-BE49-F238E27FC236}">
                    <a16:creationId xmlns:a16="http://schemas.microsoft.com/office/drawing/2014/main" id="{930E4862-C6BD-48F6-BE1B-E0026464EF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1" name="Rectangle 821">
                <a:extLst>
                  <a:ext uri="{FF2B5EF4-FFF2-40B4-BE49-F238E27FC236}">
                    <a16:creationId xmlns:a16="http://schemas.microsoft.com/office/drawing/2014/main" id="{E0B8AD89-E977-424D-AA6D-13C0E98675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2" name="Rectangle 822">
                <a:extLst>
                  <a:ext uri="{FF2B5EF4-FFF2-40B4-BE49-F238E27FC236}">
                    <a16:creationId xmlns:a16="http://schemas.microsoft.com/office/drawing/2014/main" id="{B3FC94A5-E4B0-473A-B974-177C0B256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3" name="Rectangle 823">
                <a:extLst>
                  <a:ext uri="{FF2B5EF4-FFF2-40B4-BE49-F238E27FC236}">
                    <a16:creationId xmlns:a16="http://schemas.microsoft.com/office/drawing/2014/main" id="{8229349D-81F2-4295-9E0D-CB093AEA2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4" name="Rectangle 824">
                <a:extLst>
                  <a:ext uri="{FF2B5EF4-FFF2-40B4-BE49-F238E27FC236}">
                    <a16:creationId xmlns:a16="http://schemas.microsoft.com/office/drawing/2014/main" id="{FC6F6210-0E8C-4B0C-9843-B9A6078231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5" name="Rectangle 825">
                <a:extLst>
                  <a:ext uri="{FF2B5EF4-FFF2-40B4-BE49-F238E27FC236}">
                    <a16:creationId xmlns:a16="http://schemas.microsoft.com/office/drawing/2014/main" id="{5DCADF08-840F-416C-A61D-0822EDE839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20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6" name="Rectangle 826">
                <a:extLst>
                  <a:ext uri="{FF2B5EF4-FFF2-40B4-BE49-F238E27FC236}">
                    <a16:creationId xmlns:a16="http://schemas.microsoft.com/office/drawing/2014/main" id="{B613FF7E-7E8A-4061-893C-12E8A160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7" name="Rectangle 827">
                <a:extLst>
                  <a:ext uri="{FF2B5EF4-FFF2-40B4-BE49-F238E27FC236}">
                    <a16:creationId xmlns:a16="http://schemas.microsoft.com/office/drawing/2014/main" id="{DF9A8187-C78D-410E-9183-040A7AD4E2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8" name="Rectangle 828">
                <a:extLst>
                  <a:ext uri="{FF2B5EF4-FFF2-40B4-BE49-F238E27FC236}">
                    <a16:creationId xmlns:a16="http://schemas.microsoft.com/office/drawing/2014/main" id="{77144878-1278-4447-87FF-3BCF4C2FC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49" name="Rectangle 829">
                <a:extLst>
                  <a:ext uri="{FF2B5EF4-FFF2-40B4-BE49-F238E27FC236}">
                    <a16:creationId xmlns:a16="http://schemas.microsoft.com/office/drawing/2014/main" id="{F4ECE4C6-6F33-4BC3-8D56-F0E8D120C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0" name="Rectangle 830">
                <a:extLst>
                  <a:ext uri="{FF2B5EF4-FFF2-40B4-BE49-F238E27FC236}">
                    <a16:creationId xmlns:a16="http://schemas.microsoft.com/office/drawing/2014/main" id="{D6FB74CE-056B-46DD-9140-4E30ED7D4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1" name="Rectangle 831">
                <a:extLst>
                  <a:ext uri="{FF2B5EF4-FFF2-40B4-BE49-F238E27FC236}">
                    <a16:creationId xmlns:a16="http://schemas.microsoft.com/office/drawing/2014/main" id="{3ABA5173-CB89-4736-B075-12F15E6B95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2" name="Rectangle 832">
                <a:extLst>
                  <a:ext uri="{FF2B5EF4-FFF2-40B4-BE49-F238E27FC236}">
                    <a16:creationId xmlns:a16="http://schemas.microsoft.com/office/drawing/2014/main" id="{C99F72D6-109B-4F11-8886-AA8AB9B799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3" name="Rectangle 833">
                <a:extLst>
                  <a:ext uri="{FF2B5EF4-FFF2-40B4-BE49-F238E27FC236}">
                    <a16:creationId xmlns:a16="http://schemas.microsoft.com/office/drawing/2014/main" id="{5803A7B7-9E28-4361-8D2E-70A1EFA56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4" name="Rectangle 834">
                <a:extLst>
                  <a:ext uri="{FF2B5EF4-FFF2-40B4-BE49-F238E27FC236}">
                    <a16:creationId xmlns:a16="http://schemas.microsoft.com/office/drawing/2014/main" id="{B1A5B773-FC6C-43DD-B9A5-ECB873961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5" name="Rectangle 835">
                <a:extLst>
                  <a:ext uri="{FF2B5EF4-FFF2-40B4-BE49-F238E27FC236}">
                    <a16:creationId xmlns:a16="http://schemas.microsoft.com/office/drawing/2014/main" id="{D1AD1D74-3F7D-419B-984C-767AD9A5AA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6" name="Rectangle 836">
                <a:extLst>
                  <a:ext uri="{FF2B5EF4-FFF2-40B4-BE49-F238E27FC236}">
                    <a16:creationId xmlns:a16="http://schemas.microsoft.com/office/drawing/2014/main" id="{3A0ED3A7-5294-471F-882C-C77579C01A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7" name="Rectangle 837">
                <a:extLst>
                  <a:ext uri="{FF2B5EF4-FFF2-40B4-BE49-F238E27FC236}">
                    <a16:creationId xmlns:a16="http://schemas.microsoft.com/office/drawing/2014/main" id="{72FE9721-0D68-4E63-B2E7-384176780E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8" name="Rectangle 838">
                <a:extLst>
                  <a:ext uri="{FF2B5EF4-FFF2-40B4-BE49-F238E27FC236}">
                    <a16:creationId xmlns:a16="http://schemas.microsoft.com/office/drawing/2014/main" id="{8D91B027-C48A-4FB5-AD2C-BB16DE6079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59" name="Rectangle 839">
                <a:extLst>
                  <a:ext uri="{FF2B5EF4-FFF2-40B4-BE49-F238E27FC236}">
                    <a16:creationId xmlns:a16="http://schemas.microsoft.com/office/drawing/2014/main" id="{5B1A6C69-622C-4E85-8E0D-684AF473A2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0" name="Rectangle 840">
                <a:extLst>
                  <a:ext uri="{FF2B5EF4-FFF2-40B4-BE49-F238E27FC236}">
                    <a16:creationId xmlns:a16="http://schemas.microsoft.com/office/drawing/2014/main" id="{B0AD25C7-A892-4BF2-B5C6-ACE9C03553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1" name="Rectangle 841">
                <a:extLst>
                  <a:ext uri="{FF2B5EF4-FFF2-40B4-BE49-F238E27FC236}">
                    <a16:creationId xmlns:a16="http://schemas.microsoft.com/office/drawing/2014/main" id="{9F93D384-FF43-4840-857C-D618A763A0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2" name="Rectangle 842">
                <a:extLst>
                  <a:ext uri="{FF2B5EF4-FFF2-40B4-BE49-F238E27FC236}">
                    <a16:creationId xmlns:a16="http://schemas.microsoft.com/office/drawing/2014/main" id="{A6CE0BDF-9835-4B0C-96EB-8AEA0A4D0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20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3" name="Rectangle 843">
                <a:extLst>
                  <a:ext uri="{FF2B5EF4-FFF2-40B4-BE49-F238E27FC236}">
                    <a16:creationId xmlns:a16="http://schemas.microsoft.com/office/drawing/2014/main" id="{B535B452-C763-49C7-93CC-60857C4427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4" name="Rectangle 844">
                <a:extLst>
                  <a:ext uri="{FF2B5EF4-FFF2-40B4-BE49-F238E27FC236}">
                    <a16:creationId xmlns:a16="http://schemas.microsoft.com/office/drawing/2014/main" id="{DFFAB85F-63BB-436D-AE75-57237FD60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5" name="Rectangle 845">
                <a:extLst>
                  <a:ext uri="{FF2B5EF4-FFF2-40B4-BE49-F238E27FC236}">
                    <a16:creationId xmlns:a16="http://schemas.microsoft.com/office/drawing/2014/main" id="{CA93DF5B-B7A2-49C8-865C-952DCB40C0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6" name="Rectangle 846">
                <a:extLst>
                  <a:ext uri="{FF2B5EF4-FFF2-40B4-BE49-F238E27FC236}">
                    <a16:creationId xmlns:a16="http://schemas.microsoft.com/office/drawing/2014/main" id="{1277990D-DAC8-49F1-B99B-7399D4D307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7" name="Rectangle 847">
                <a:extLst>
                  <a:ext uri="{FF2B5EF4-FFF2-40B4-BE49-F238E27FC236}">
                    <a16:creationId xmlns:a16="http://schemas.microsoft.com/office/drawing/2014/main" id="{7374CB3B-BCF2-4724-98F5-9BE334C75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8" name="Rectangle 848">
                <a:extLst>
                  <a:ext uri="{FF2B5EF4-FFF2-40B4-BE49-F238E27FC236}">
                    <a16:creationId xmlns:a16="http://schemas.microsoft.com/office/drawing/2014/main" id="{ECF99864-A6B0-4A85-99F3-1B2CA2986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220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69" name="Freeform 849">
                <a:extLst>
                  <a:ext uri="{FF2B5EF4-FFF2-40B4-BE49-F238E27FC236}">
                    <a16:creationId xmlns:a16="http://schemas.microsoft.com/office/drawing/2014/main" id="{70CEB4A3-2C9A-404A-964D-1BBE77306E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4" y="2201"/>
                <a:ext cx="33" cy="32"/>
              </a:xfrm>
              <a:custGeom>
                <a:avLst/>
                <a:gdLst>
                  <a:gd name="T0" fmla="*/ 33 w 33"/>
                  <a:gd name="T1" fmla="*/ 0 h 32"/>
                  <a:gd name="T2" fmla="*/ 0 w 33"/>
                  <a:gd name="T3" fmla="*/ 0 h 32"/>
                  <a:gd name="T4" fmla="*/ 24 w 33"/>
                  <a:gd name="T5" fmla="*/ 32 h 32"/>
                  <a:gd name="T6" fmla="*/ 33 w 33"/>
                  <a:gd name="T7" fmla="*/ 32 h 32"/>
                  <a:gd name="T8" fmla="*/ 33 w 33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33" y="0"/>
                    </a:moveTo>
                    <a:lnTo>
                      <a:pt x="0" y="0"/>
                    </a:lnTo>
                    <a:lnTo>
                      <a:pt x="24" y="32"/>
                    </a:lnTo>
                    <a:lnTo>
                      <a:pt x="33" y="3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0" name="Freeform 850">
                <a:extLst>
                  <a:ext uri="{FF2B5EF4-FFF2-40B4-BE49-F238E27FC236}">
                    <a16:creationId xmlns:a16="http://schemas.microsoft.com/office/drawing/2014/main" id="{00DEBB3B-B3B6-42F7-B764-EEEC7E7EA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47" y="2138"/>
                <a:ext cx="39" cy="31"/>
              </a:xfrm>
              <a:custGeom>
                <a:avLst/>
                <a:gdLst>
                  <a:gd name="T0" fmla="*/ 0 w 39"/>
                  <a:gd name="T1" fmla="*/ 0 h 31"/>
                  <a:gd name="T2" fmla="*/ 0 w 39"/>
                  <a:gd name="T3" fmla="*/ 31 h 31"/>
                  <a:gd name="T4" fmla="*/ 27 w 39"/>
                  <a:gd name="T5" fmla="*/ 31 h 31"/>
                  <a:gd name="T6" fmla="*/ 39 w 39"/>
                  <a:gd name="T7" fmla="*/ 15 h 31"/>
                  <a:gd name="T8" fmla="*/ 39 w 39"/>
                  <a:gd name="T9" fmla="*/ 0 h 31"/>
                  <a:gd name="T10" fmla="*/ 0 w 39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1">
                    <a:moveTo>
                      <a:pt x="0" y="0"/>
                    </a:moveTo>
                    <a:lnTo>
                      <a:pt x="0" y="31"/>
                    </a:lnTo>
                    <a:lnTo>
                      <a:pt x="27" y="31"/>
                    </a:lnTo>
                    <a:lnTo>
                      <a:pt x="39" y="15"/>
                    </a:lnTo>
                    <a:lnTo>
                      <a:pt x="3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1" name="Rectangle 851">
                <a:extLst>
                  <a:ext uri="{FF2B5EF4-FFF2-40B4-BE49-F238E27FC236}">
                    <a16:creationId xmlns:a16="http://schemas.microsoft.com/office/drawing/2014/main" id="{901EAA66-0240-4D90-AE43-DA0F276F04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2" name="Rectangle 852">
                <a:extLst>
                  <a:ext uri="{FF2B5EF4-FFF2-40B4-BE49-F238E27FC236}">
                    <a16:creationId xmlns:a16="http://schemas.microsoft.com/office/drawing/2014/main" id="{CF195C2F-FD54-4F90-BAF2-7D0F0960FE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3" name="Rectangle 853">
                <a:extLst>
                  <a:ext uri="{FF2B5EF4-FFF2-40B4-BE49-F238E27FC236}">
                    <a16:creationId xmlns:a16="http://schemas.microsoft.com/office/drawing/2014/main" id="{2F2E047E-9129-454A-9D5E-860AAC48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4" name="Rectangle 854">
                <a:extLst>
                  <a:ext uri="{FF2B5EF4-FFF2-40B4-BE49-F238E27FC236}">
                    <a16:creationId xmlns:a16="http://schemas.microsoft.com/office/drawing/2014/main" id="{EFAB1F8E-AD5E-472A-9B19-528641056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5" name="Rectangle 855">
                <a:extLst>
                  <a:ext uri="{FF2B5EF4-FFF2-40B4-BE49-F238E27FC236}">
                    <a16:creationId xmlns:a16="http://schemas.microsoft.com/office/drawing/2014/main" id="{FBC31F65-DF97-4CB8-A9E4-EC2971D41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6" name="Rectangle 856">
                <a:extLst>
                  <a:ext uri="{FF2B5EF4-FFF2-40B4-BE49-F238E27FC236}">
                    <a16:creationId xmlns:a16="http://schemas.microsoft.com/office/drawing/2014/main" id="{A4DFC8BE-C743-4112-A6D3-20B77A007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7" name="Rectangle 857">
                <a:extLst>
                  <a:ext uri="{FF2B5EF4-FFF2-40B4-BE49-F238E27FC236}">
                    <a16:creationId xmlns:a16="http://schemas.microsoft.com/office/drawing/2014/main" id="{AECF8572-825E-49D2-BFB4-776003CE2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8" name="Rectangle 858">
                <a:extLst>
                  <a:ext uri="{FF2B5EF4-FFF2-40B4-BE49-F238E27FC236}">
                    <a16:creationId xmlns:a16="http://schemas.microsoft.com/office/drawing/2014/main" id="{7D18D456-90A4-43EA-9DDE-9F6E2FA31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79" name="Rectangle 859">
                <a:extLst>
                  <a:ext uri="{FF2B5EF4-FFF2-40B4-BE49-F238E27FC236}">
                    <a16:creationId xmlns:a16="http://schemas.microsoft.com/office/drawing/2014/main" id="{920A7D12-6368-4534-87DB-D88B2E45F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0" name="Rectangle 860">
                <a:extLst>
                  <a:ext uri="{FF2B5EF4-FFF2-40B4-BE49-F238E27FC236}">
                    <a16:creationId xmlns:a16="http://schemas.microsoft.com/office/drawing/2014/main" id="{B64865A0-6EE9-4D15-8B3E-8AF6EE9E9E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1" name="Rectangle 861">
                <a:extLst>
                  <a:ext uri="{FF2B5EF4-FFF2-40B4-BE49-F238E27FC236}">
                    <a16:creationId xmlns:a16="http://schemas.microsoft.com/office/drawing/2014/main" id="{068BCBF9-39D7-4BA0-ADDF-E208436C8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2" name="Rectangle 862">
                <a:extLst>
                  <a:ext uri="{FF2B5EF4-FFF2-40B4-BE49-F238E27FC236}">
                    <a16:creationId xmlns:a16="http://schemas.microsoft.com/office/drawing/2014/main" id="{66C5ADAE-F5D3-48B1-9CE9-B82BB742F8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3" name="Rectangle 863">
                <a:extLst>
                  <a:ext uri="{FF2B5EF4-FFF2-40B4-BE49-F238E27FC236}">
                    <a16:creationId xmlns:a16="http://schemas.microsoft.com/office/drawing/2014/main" id="{720D6A36-E73F-4515-AD26-867D13181B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4" name="Rectangle 864">
                <a:extLst>
                  <a:ext uri="{FF2B5EF4-FFF2-40B4-BE49-F238E27FC236}">
                    <a16:creationId xmlns:a16="http://schemas.microsoft.com/office/drawing/2014/main" id="{857E3690-D72A-4FEE-B810-48353AAF19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5" name="Rectangle 865">
                <a:extLst>
                  <a:ext uri="{FF2B5EF4-FFF2-40B4-BE49-F238E27FC236}">
                    <a16:creationId xmlns:a16="http://schemas.microsoft.com/office/drawing/2014/main" id="{DCFD46F9-FF9F-452D-AB8B-3F6E053968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6" name="Rectangle 866">
                <a:extLst>
                  <a:ext uri="{FF2B5EF4-FFF2-40B4-BE49-F238E27FC236}">
                    <a16:creationId xmlns:a16="http://schemas.microsoft.com/office/drawing/2014/main" id="{80BFD16D-5E01-4FCF-84C0-DA90429648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7" name="Rectangle 867">
                <a:extLst>
                  <a:ext uri="{FF2B5EF4-FFF2-40B4-BE49-F238E27FC236}">
                    <a16:creationId xmlns:a16="http://schemas.microsoft.com/office/drawing/2014/main" id="{CBDC4A45-EF58-49CD-815D-3A9D67A27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8" name="Rectangle 868">
                <a:extLst>
                  <a:ext uri="{FF2B5EF4-FFF2-40B4-BE49-F238E27FC236}">
                    <a16:creationId xmlns:a16="http://schemas.microsoft.com/office/drawing/2014/main" id="{D9220217-7B68-46D9-AF10-90F227C094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89" name="Rectangle 869">
                <a:extLst>
                  <a:ext uri="{FF2B5EF4-FFF2-40B4-BE49-F238E27FC236}">
                    <a16:creationId xmlns:a16="http://schemas.microsoft.com/office/drawing/2014/main" id="{EE4564C7-FEA9-44CC-9BE1-AFE1E3F63D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0" name="Rectangle 870">
                <a:extLst>
                  <a:ext uri="{FF2B5EF4-FFF2-40B4-BE49-F238E27FC236}">
                    <a16:creationId xmlns:a16="http://schemas.microsoft.com/office/drawing/2014/main" id="{B8C7D540-99D7-45DC-9331-0D1349222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138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1" name="Rectangle 871">
                <a:extLst>
                  <a:ext uri="{FF2B5EF4-FFF2-40B4-BE49-F238E27FC236}">
                    <a16:creationId xmlns:a16="http://schemas.microsoft.com/office/drawing/2014/main" id="{3D45A598-C312-432A-B519-4C13A13C1C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2" name="Rectangle 872">
                <a:extLst>
                  <a:ext uri="{FF2B5EF4-FFF2-40B4-BE49-F238E27FC236}">
                    <a16:creationId xmlns:a16="http://schemas.microsoft.com/office/drawing/2014/main" id="{3FAA49AE-7209-40EE-9673-730EB6D2D1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3" name="Rectangle 873">
                <a:extLst>
                  <a:ext uri="{FF2B5EF4-FFF2-40B4-BE49-F238E27FC236}">
                    <a16:creationId xmlns:a16="http://schemas.microsoft.com/office/drawing/2014/main" id="{06F7E2E2-2E64-4886-8418-E269ED047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4" name="Rectangle 874">
                <a:extLst>
                  <a:ext uri="{FF2B5EF4-FFF2-40B4-BE49-F238E27FC236}">
                    <a16:creationId xmlns:a16="http://schemas.microsoft.com/office/drawing/2014/main" id="{62AF6D3E-E5B8-439A-B1F9-FC227A8951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5" name="Rectangle 875">
                <a:extLst>
                  <a:ext uri="{FF2B5EF4-FFF2-40B4-BE49-F238E27FC236}">
                    <a16:creationId xmlns:a16="http://schemas.microsoft.com/office/drawing/2014/main" id="{868A2CFD-6897-4587-8031-78729DEDC4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6" name="Rectangle 876">
                <a:extLst>
                  <a:ext uri="{FF2B5EF4-FFF2-40B4-BE49-F238E27FC236}">
                    <a16:creationId xmlns:a16="http://schemas.microsoft.com/office/drawing/2014/main" id="{6EFBD581-B669-4DD8-B4D0-3379CE5189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7" name="Rectangle 877">
                <a:extLst>
                  <a:ext uri="{FF2B5EF4-FFF2-40B4-BE49-F238E27FC236}">
                    <a16:creationId xmlns:a16="http://schemas.microsoft.com/office/drawing/2014/main" id="{F33E6788-98C4-4F8B-8F18-21E96D42D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8" name="Rectangle 878">
                <a:extLst>
                  <a:ext uri="{FF2B5EF4-FFF2-40B4-BE49-F238E27FC236}">
                    <a16:creationId xmlns:a16="http://schemas.microsoft.com/office/drawing/2014/main" id="{7A847ACF-F0D0-4F78-A0B6-2438DDA1C1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99" name="Rectangle 879">
                <a:extLst>
                  <a:ext uri="{FF2B5EF4-FFF2-40B4-BE49-F238E27FC236}">
                    <a16:creationId xmlns:a16="http://schemas.microsoft.com/office/drawing/2014/main" id="{EB0E5710-4BE5-480D-A196-D96ADD22D9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0" name="Rectangle 880">
                <a:extLst>
                  <a:ext uri="{FF2B5EF4-FFF2-40B4-BE49-F238E27FC236}">
                    <a16:creationId xmlns:a16="http://schemas.microsoft.com/office/drawing/2014/main" id="{EF2318D3-536B-4E46-932C-84B615EB6C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1" name="Rectangle 881">
                <a:extLst>
                  <a:ext uri="{FF2B5EF4-FFF2-40B4-BE49-F238E27FC236}">
                    <a16:creationId xmlns:a16="http://schemas.microsoft.com/office/drawing/2014/main" id="{C04CC8AA-715F-4719-93EA-A1A200123F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2" name="Rectangle 882">
                <a:extLst>
                  <a:ext uri="{FF2B5EF4-FFF2-40B4-BE49-F238E27FC236}">
                    <a16:creationId xmlns:a16="http://schemas.microsoft.com/office/drawing/2014/main" id="{32A5A2E5-B853-46B8-8AF7-306EE11D4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3" name="Rectangle 883">
                <a:extLst>
                  <a:ext uri="{FF2B5EF4-FFF2-40B4-BE49-F238E27FC236}">
                    <a16:creationId xmlns:a16="http://schemas.microsoft.com/office/drawing/2014/main" id="{5C77EA6F-279C-4A72-A28A-BD2831C933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4" name="Rectangle 884">
                <a:extLst>
                  <a:ext uri="{FF2B5EF4-FFF2-40B4-BE49-F238E27FC236}">
                    <a16:creationId xmlns:a16="http://schemas.microsoft.com/office/drawing/2014/main" id="{6F966ADC-8625-4117-85A0-6DC8515C0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5" name="Rectangle 885">
                <a:extLst>
                  <a:ext uri="{FF2B5EF4-FFF2-40B4-BE49-F238E27FC236}">
                    <a16:creationId xmlns:a16="http://schemas.microsoft.com/office/drawing/2014/main" id="{4DC9D722-C061-4F90-898C-3368F4D17B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6" name="Rectangle 886">
                <a:extLst>
                  <a:ext uri="{FF2B5EF4-FFF2-40B4-BE49-F238E27FC236}">
                    <a16:creationId xmlns:a16="http://schemas.microsoft.com/office/drawing/2014/main" id="{45C99686-E053-4123-98D5-4B67BEBB6E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7" name="Rectangle 887">
                <a:extLst>
                  <a:ext uri="{FF2B5EF4-FFF2-40B4-BE49-F238E27FC236}">
                    <a16:creationId xmlns:a16="http://schemas.microsoft.com/office/drawing/2014/main" id="{94D4E32E-5766-4038-9930-C4C8773D09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138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8" name="Rectangle 888">
                <a:extLst>
                  <a:ext uri="{FF2B5EF4-FFF2-40B4-BE49-F238E27FC236}">
                    <a16:creationId xmlns:a16="http://schemas.microsoft.com/office/drawing/2014/main" id="{2443962E-56F6-4305-BA0C-F6E5A5A0F8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09" name="Rectangle 889">
                <a:extLst>
                  <a:ext uri="{FF2B5EF4-FFF2-40B4-BE49-F238E27FC236}">
                    <a16:creationId xmlns:a16="http://schemas.microsoft.com/office/drawing/2014/main" id="{123DF718-2E73-47BE-9723-8AD10E1FA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0" name="Rectangle 890">
                <a:extLst>
                  <a:ext uri="{FF2B5EF4-FFF2-40B4-BE49-F238E27FC236}">
                    <a16:creationId xmlns:a16="http://schemas.microsoft.com/office/drawing/2014/main" id="{1686BA87-F763-46BD-BC34-E5914AAF98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1" name="Rectangle 891">
                <a:extLst>
                  <a:ext uri="{FF2B5EF4-FFF2-40B4-BE49-F238E27FC236}">
                    <a16:creationId xmlns:a16="http://schemas.microsoft.com/office/drawing/2014/main" id="{DDADABEF-82E9-43F3-ACE6-44FC48740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2" name="Rectangle 892">
                <a:extLst>
                  <a:ext uri="{FF2B5EF4-FFF2-40B4-BE49-F238E27FC236}">
                    <a16:creationId xmlns:a16="http://schemas.microsoft.com/office/drawing/2014/main" id="{DD51EABB-935F-4418-9080-BDC87CE874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3" name="Rectangle 893">
                <a:extLst>
                  <a:ext uri="{FF2B5EF4-FFF2-40B4-BE49-F238E27FC236}">
                    <a16:creationId xmlns:a16="http://schemas.microsoft.com/office/drawing/2014/main" id="{2D5618F1-D8CB-408B-8403-920E37C55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4" name="Rectangle 894">
                <a:extLst>
                  <a:ext uri="{FF2B5EF4-FFF2-40B4-BE49-F238E27FC236}">
                    <a16:creationId xmlns:a16="http://schemas.microsoft.com/office/drawing/2014/main" id="{6CFF59AF-A133-4980-9726-0172BDAE0E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7" y="2138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5" name="Freeform 895">
                <a:extLst>
                  <a:ext uri="{FF2B5EF4-FFF2-40B4-BE49-F238E27FC236}">
                    <a16:creationId xmlns:a16="http://schemas.microsoft.com/office/drawing/2014/main" id="{D2EDEC3B-97EF-4409-A80A-E25F30E07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05" y="2138"/>
                <a:ext cx="16" cy="21"/>
              </a:xfrm>
              <a:custGeom>
                <a:avLst/>
                <a:gdLst>
                  <a:gd name="T0" fmla="*/ 0 w 16"/>
                  <a:gd name="T1" fmla="*/ 0 h 21"/>
                  <a:gd name="T2" fmla="*/ 16 w 16"/>
                  <a:gd name="T3" fmla="*/ 21 h 21"/>
                  <a:gd name="T4" fmla="*/ 16 w 16"/>
                  <a:gd name="T5" fmla="*/ 0 h 21"/>
                  <a:gd name="T6" fmla="*/ 0 w 1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0" y="0"/>
                    </a:moveTo>
                    <a:lnTo>
                      <a:pt x="16" y="21"/>
                    </a:lnTo>
                    <a:lnTo>
                      <a:pt x="1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6" name="Freeform 896">
                <a:extLst>
                  <a:ext uri="{FF2B5EF4-FFF2-40B4-BE49-F238E27FC236}">
                    <a16:creationId xmlns:a16="http://schemas.microsoft.com/office/drawing/2014/main" id="{90F59FC7-32FC-4E9F-90FD-8087DAE7F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13" y="2073"/>
                <a:ext cx="32" cy="32"/>
              </a:xfrm>
              <a:custGeom>
                <a:avLst/>
                <a:gdLst>
                  <a:gd name="T0" fmla="*/ 0 w 32"/>
                  <a:gd name="T1" fmla="*/ 32 h 32"/>
                  <a:gd name="T2" fmla="*/ 8 w 32"/>
                  <a:gd name="T3" fmla="*/ 32 h 32"/>
                  <a:gd name="T4" fmla="*/ 32 w 32"/>
                  <a:gd name="T5" fmla="*/ 0 h 32"/>
                  <a:gd name="T6" fmla="*/ 0 w 32"/>
                  <a:gd name="T7" fmla="*/ 0 h 32"/>
                  <a:gd name="T8" fmla="*/ 0 w 32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lnTo>
                      <a:pt x="8" y="32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7" name="Rectangle 897">
                <a:extLst>
                  <a:ext uri="{FF2B5EF4-FFF2-40B4-BE49-F238E27FC236}">
                    <a16:creationId xmlns:a16="http://schemas.microsoft.com/office/drawing/2014/main" id="{8280BDE0-20B0-4BC7-988D-B48800184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47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8" name="Rectangle 898">
                <a:extLst>
                  <a:ext uri="{FF2B5EF4-FFF2-40B4-BE49-F238E27FC236}">
                    <a16:creationId xmlns:a16="http://schemas.microsoft.com/office/drawing/2014/main" id="{E90900E6-A2E6-456B-8913-695251D9F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19" name="Rectangle 899">
                <a:extLst>
                  <a:ext uri="{FF2B5EF4-FFF2-40B4-BE49-F238E27FC236}">
                    <a16:creationId xmlns:a16="http://schemas.microsoft.com/office/drawing/2014/main" id="{5B3A6C0D-1ED6-4ADE-9689-A00E83214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0" name="Rectangle 900">
                <a:extLst>
                  <a:ext uri="{FF2B5EF4-FFF2-40B4-BE49-F238E27FC236}">
                    <a16:creationId xmlns:a16="http://schemas.microsoft.com/office/drawing/2014/main" id="{8C096E25-26ED-45CF-96EB-30983BB2F3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1" name="Rectangle 901">
                <a:extLst>
                  <a:ext uri="{FF2B5EF4-FFF2-40B4-BE49-F238E27FC236}">
                    <a16:creationId xmlns:a16="http://schemas.microsoft.com/office/drawing/2014/main" id="{53097FE3-BF37-4E41-AB50-3C04F281DF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2" name="Rectangle 902">
                <a:extLst>
                  <a:ext uri="{FF2B5EF4-FFF2-40B4-BE49-F238E27FC236}">
                    <a16:creationId xmlns:a16="http://schemas.microsoft.com/office/drawing/2014/main" id="{F0A18729-31AD-401E-B0BA-1E1565B30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3" name="Rectangle 903">
                <a:extLst>
                  <a:ext uri="{FF2B5EF4-FFF2-40B4-BE49-F238E27FC236}">
                    <a16:creationId xmlns:a16="http://schemas.microsoft.com/office/drawing/2014/main" id="{6224E9EE-6A09-4984-A223-279356709A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4" name="Rectangle 904">
                <a:extLst>
                  <a:ext uri="{FF2B5EF4-FFF2-40B4-BE49-F238E27FC236}">
                    <a16:creationId xmlns:a16="http://schemas.microsoft.com/office/drawing/2014/main" id="{977173CB-D2C3-4D30-9930-898F1D333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5" name="Rectangle 905">
                <a:extLst>
                  <a:ext uri="{FF2B5EF4-FFF2-40B4-BE49-F238E27FC236}">
                    <a16:creationId xmlns:a16="http://schemas.microsoft.com/office/drawing/2014/main" id="{2AE7A78A-2772-48E5-9D76-8BCBB4EEC8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6" name="Rectangle 906">
                <a:extLst>
                  <a:ext uri="{FF2B5EF4-FFF2-40B4-BE49-F238E27FC236}">
                    <a16:creationId xmlns:a16="http://schemas.microsoft.com/office/drawing/2014/main" id="{8050BD65-4A93-40D2-BA7A-E5D49EC87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7" name="Rectangle 907">
                <a:extLst>
                  <a:ext uri="{FF2B5EF4-FFF2-40B4-BE49-F238E27FC236}">
                    <a16:creationId xmlns:a16="http://schemas.microsoft.com/office/drawing/2014/main" id="{660D60BA-AE40-49AA-9DD5-F5820146CC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8" name="Rectangle 908">
                <a:extLst>
                  <a:ext uri="{FF2B5EF4-FFF2-40B4-BE49-F238E27FC236}">
                    <a16:creationId xmlns:a16="http://schemas.microsoft.com/office/drawing/2014/main" id="{6F0ADAD3-8B95-4E78-83D2-977308D3B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29" name="Rectangle 909">
                <a:extLst>
                  <a:ext uri="{FF2B5EF4-FFF2-40B4-BE49-F238E27FC236}">
                    <a16:creationId xmlns:a16="http://schemas.microsoft.com/office/drawing/2014/main" id="{A47248BD-1903-4146-A7CB-636DB72D8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0" name="Rectangle 910">
                <a:extLst>
                  <a:ext uri="{FF2B5EF4-FFF2-40B4-BE49-F238E27FC236}">
                    <a16:creationId xmlns:a16="http://schemas.microsoft.com/office/drawing/2014/main" id="{4B2014CE-7D16-4696-BF97-CB6030552D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1" name="Rectangle 911">
                <a:extLst>
                  <a:ext uri="{FF2B5EF4-FFF2-40B4-BE49-F238E27FC236}">
                    <a16:creationId xmlns:a16="http://schemas.microsoft.com/office/drawing/2014/main" id="{2DC7B5F0-69E8-42E1-A7CE-62E661BD4E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2" name="Rectangle 912">
                <a:extLst>
                  <a:ext uri="{FF2B5EF4-FFF2-40B4-BE49-F238E27FC236}">
                    <a16:creationId xmlns:a16="http://schemas.microsoft.com/office/drawing/2014/main" id="{744DF943-406D-422C-944F-E3F274CA83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3" name="Rectangle 913">
                <a:extLst>
                  <a:ext uri="{FF2B5EF4-FFF2-40B4-BE49-F238E27FC236}">
                    <a16:creationId xmlns:a16="http://schemas.microsoft.com/office/drawing/2014/main" id="{C71B0391-0B0B-4274-A50C-A1CCDCC86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4" name="Rectangle 914">
                <a:extLst>
                  <a:ext uri="{FF2B5EF4-FFF2-40B4-BE49-F238E27FC236}">
                    <a16:creationId xmlns:a16="http://schemas.microsoft.com/office/drawing/2014/main" id="{CB67737B-E3DF-4FF4-A44D-122201A7CE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5" name="Rectangle 915">
                <a:extLst>
                  <a:ext uri="{FF2B5EF4-FFF2-40B4-BE49-F238E27FC236}">
                    <a16:creationId xmlns:a16="http://schemas.microsoft.com/office/drawing/2014/main" id="{180E6548-84AE-4FBB-8378-E11AE31868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6" name="Rectangle 916">
                <a:extLst>
                  <a:ext uri="{FF2B5EF4-FFF2-40B4-BE49-F238E27FC236}">
                    <a16:creationId xmlns:a16="http://schemas.microsoft.com/office/drawing/2014/main" id="{C4BC136A-3068-4EB0-B3F3-777EDEB4A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7" name="Rectangle 917">
                <a:extLst>
                  <a:ext uri="{FF2B5EF4-FFF2-40B4-BE49-F238E27FC236}">
                    <a16:creationId xmlns:a16="http://schemas.microsoft.com/office/drawing/2014/main" id="{9DCC8F45-227E-4A79-BF3A-E06B98287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073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8" name="Rectangle 918">
                <a:extLst>
                  <a:ext uri="{FF2B5EF4-FFF2-40B4-BE49-F238E27FC236}">
                    <a16:creationId xmlns:a16="http://schemas.microsoft.com/office/drawing/2014/main" id="{EA60FC55-D6DB-46BE-912D-FF937B824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39" name="Rectangle 919">
                <a:extLst>
                  <a:ext uri="{FF2B5EF4-FFF2-40B4-BE49-F238E27FC236}">
                    <a16:creationId xmlns:a16="http://schemas.microsoft.com/office/drawing/2014/main" id="{80F1D854-1111-422B-A77F-7A691CC592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0" name="Rectangle 920">
                <a:extLst>
                  <a:ext uri="{FF2B5EF4-FFF2-40B4-BE49-F238E27FC236}">
                    <a16:creationId xmlns:a16="http://schemas.microsoft.com/office/drawing/2014/main" id="{61DF096E-235E-4E8F-B32F-7DF72E8560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1" name="Rectangle 921">
                <a:extLst>
                  <a:ext uri="{FF2B5EF4-FFF2-40B4-BE49-F238E27FC236}">
                    <a16:creationId xmlns:a16="http://schemas.microsoft.com/office/drawing/2014/main" id="{EBBDC469-E159-4E6A-90B4-D2DBA2F700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2" name="Rectangle 922">
                <a:extLst>
                  <a:ext uri="{FF2B5EF4-FFF2-40B4-BE49-F238E27FC236}">
                    <a16:creationId xmlns:a16="http://schemas.microsoft.com/office/drawing/2014/main" id="{4443077B-10D8-4A3C-AC3E-96C7718C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3" name="Rectangle 923">
                <a:extLst>
                  <a:ext uri="{FF2B5EF4-FFF2-40B4-BE49-F238E27FC236}">
                    <a16:creationId xmlns:a16="http://schemas.microsoft.com/office/drawing/2014/main" id="{634E023E-517E-44C5-A35B-7FE93EFE7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4" name="Rectangle 924">
                <a:extLst>
                  <a:ext uri="{FF2B5EF4-FFF2-40B4-BE49-F238E27FC236}">
                    <a16:creationId xmlns:a16="http://schemas.microsoft.com/office/drawing/2014/main" id="{E2BCD75C-CCBD-4691-BBFE-C88E906AD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5" name="Rectangle 925">
                <a:extLst>
                  <a:ext uri="{FF2B5EF4-FFF2-40B4-BE49-F238E27FC236}">
                    <a16:creationId xmlns:a16="http://schemas.microsoft.com/office/drawing/2014/main" id="{92D5A712-1BD3-4E74-B922-3131B0BA0C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6" name="Rectangle 926">
                <a:extLst>
                  <a:ext uri="{FF2B5EF4-FFF2-40B4-BE49-F238E27FC236}">
                    <a16:creationId xmlns:a16="http://schemas.microsoft.com/office/drawing/2014/main" id="{C697F7E1-FF83-4486-86D8-D02B71523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7" name="Rectangle 927">
                <a:extLst>
                  <a:ext uri="{FF2B5EF4-FFF2-40B4-BE49-F238E27FC236}">
                    <a16:creationId xmlns:a16="http://schemas.microsoft.com/office/drawing/2014/main" id="{57CD921C-1F72-48E5-AAB1-8335A9E585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8" name="Rectangle 928">
                <a:extLst>
                  <a:ext uri="{FF2B5EF4-FFF2-40B4-BE49-F238E27FC236}">
                    <a16:creationId xmlns:a16="http://schemas.microsoft.com/office/drawing/2014/main" id="{6850AA28-2468-4B69-9BB0-8598BFCEFE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49" name="Rectangle 929">
                <a:extLst>
                  <a:ext uri="{FF2B5EF4-FFF2-40B4-BE49-F238E27FC236}">
                    <a16:creationId xmlns:a16="http://schemas.microsoft.com/office/drawing/2014/main" id="{B7EB3B85-5C24-4005-B4AB-7A98D52CD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0" name="Rectangle 930">
                <a:extLst>
                  <a:ext uri="{FF2B5EF4-FFF2-40B4-BE49-F238E27FC236}">
                    <a16:creationId xmlns:a16="http://schemas.microsoft.com/office/drawing/2014/main" id="{97250BA7-C1D0-464C-9084-DCE9E47F4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1" name="Rectangle 931">
                <a:extLst>
                  <a:ext uri="{FF2B5EF4-FFF2-40B4-BE49-F238E27FC236}">
                    <a16:creationId xmlns:a16="http://schemas.microsoft.com/office/drawing/2014/main" id="{99E86236-8D8C-4E0C-901F-56850CA7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2" name="Rectangle 932">
                <a:extLst>
                  <a:ext uri="{FF2B5EF4-FFF2-40B4-BE49-F238E27FC236}">
                    <a16:creationId xmlns:a16="http://schemas.microsoft.com/office/drawing/2014/main" id="{53DB883E-4C94-41FA-868A-0892AC317D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3" name="Rectangle 933">
                <a:extLst>
                  <a:ext uri="{FF2B5EF4-FFF2-40B4-BE49-F238E27FC236}">
                    <a16:creationId xmlns:a16="http://schemas.microsoft.com/office/drawing/2014/main" id="{4716C1F1-E622-4455-BF2B-6EC1E8E945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54" name="Rectangle 934">
                <a:extLst>
                  <a:ext uri="{FF2B5EF4-FFF2-40B4-BE49-F238E27FC236}">
                    <a16:creationId xmlns:a16="http://schemas.microsoft.com/office/drawing/2014/main" id="{76E22BF1-FF68-4C9E-B61A-5047CBBD7F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073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12" name="Group 1136">
              <a:extLst>
                <a:ext uri="{FF2B5EF4-FFF2-40B4-BE49-F238E27FC236}">
                  <a16:creationId xmlns:a16="http://schemas.microsoft.com/office/drawing/2014/main" id="{5756CE81-3A5D-46A9-BB97-6D431020EC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16450" y="2886075"/>
              <a:ext cx="5434013" cy="455612"/>
              <a:chOff x="10908" y="1818"/>
              <a:chExt cx="3423" cy="287"/>
            </a:xfrm>
            <a:grpFill/>
          </p:grpSpPr>
          <p:sp>
            <p:nvSpPr>
              <p:cNvPr id="1855" name="Rectangle 936">
                <a:extLst>
                  <a:ext uri="{FF2B5EF4-FFF2-40B4-BE49-F238E27FC236}">
                    <a16:creationId xmlns:a16="http://schemas.microsoft.com/office/drawing/2014/main" id="{F106316B-6CCC-412F-A05B-FD4B12BC2D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6" name="Rectangle 937">
                <a:extLst>
                  <a:ext uri="{FF2B5EF4-FFF2-40B4-BE49-F238E27FC236}">
                    <a16:creationId xmlns:a16="http://schemas.microsoft.com/office/drawing/2014/main" id="{8544B5ED-39F4-46DB-84C7-759EE182DD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7" name="Rectangle 938">
                <a:extLst>
                  <a:ext uri="{FF2B5EF4-FFF2-40B4-BE49-F238E27FC236}">
                    <a16:creationId xmlns:a16="http://schemas.microsoft.com/office/drawing/2014/main" id="{12E525D2-1A63-4061-82F2-D95A5EEEAD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8" name="Rectangle 939">
                <a:extLst>
                  <a:ext uri="{FF2B5EF4-FFF2-40B4-BE49-F238E27FC236}">
                    <a16:creationId xmlns:a16="http://schemas.microsoft.com/office/drawing/2014/main" id="{A948982D-B51C-4079-9FD4-438D425AC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9" name="Rectangle 940">
                <a:extLst>
                  <a:ext uri="{FF2B5EF4-FFF2-40B4-BE49-F238E27FC236}">
                    <a16:creationId xmlns:a16="http://schemas.microsoft.com/office/drawing/2014/main" id="{918F45D8-BDD0-4CBE-8293-93DBCFE36E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0" name="Rectangle 941">
                <a:extLst>
                  <a:ext uri="{FF2B5EF4-FFF2-40B4-BE49-F238E27FC236}">
                    <a16:creationId xmlns:a16="http://schemas.microsoft.com/office/drawing/2014/main" id="{37A34977-15C9-482F-9473-B57BF8192F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1" name="Rectangle 942">
                <a:extLst>
                  <a:ext uri="{FF2B5EF4-FFF2-40B4-BE49-F238E27FC236}">
                    <a16:creationId xmlns:a16="http://schemas.microsoft.com/office/drawing/2014/main" id="{C668732D-ADB7-44C5-AF62-4D1F5D294A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7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2" name="Rectangle 943">
                <a:extLst>
                  <a:ext uri="{FF2B5EF4-FFF2-40B4-BE49-F238E27FC236}">
                    <a16:creationId xmlns:a16="http://schemas.microsoft.com/office/drawing/2014/main" id="{9FC718FE-C3E1-4034-A3B4-2C89AC97FE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1" y="2073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3" name="Rectangle 944">
                <a:extLst>
                  <a:ext uri="{FF2B5EF4-FFF2-40B4-BE49-F238E27FC236}">
                    <a16:creationId xmlns:a16="http://schemas.microsoft.com/office/drawing/2014/main" id="{C2048266-DE3A-4618-986B-094CBE136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55" y="207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4" name="Freeform 945">
                <a:extLst>
                  <a:ext uri="{FF2B5EF4-FFF2-40B4-BE49-F238E27FC236}">
                    <a16:creationId xmlns:a16="http://schemas.microsoft.com/office/drawing/2014/main" id="{327BB9E6-5434-4FE4-9CAC-DEE9235DA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79" y="2010"/>
                <a:ext cx="12" cy="15"/>
              </a:xfrm>
              <a:custGeom>
                <a:avLst/>
                <a:gdLst>
                  <a:gd name="T0" fmla="*/ 0 w 12"/>
                  <a:gd name="T1" fmla="*/ 15 h 15"/>
                  <a:gd name="T2" fmla="*/ 12 w 12"/>
                  <a:gd name="T3" fmla="*/ 0 h 15"/>
                  <a:gd name="T4" fmla="*/ 0 w 12"/>
                  <a:gd name="T5" fmla="*/ 0 h 15"/>
                  <a:gd name="T6" fmla="*/ 0 w 12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0" y="15"/>
                    </a:moveTo>
                    <a:lnTo>
                      <a:pt x="12" y="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5" name="Rectangle 946">
                <a:extLst>
                  <a:ext uri="{FF2B5EF4-FFF2-40B4-BE49-F238E27FC236}">
                    <a16:creationId xmlns:a16="http://schemas.microsoft.com/office/drawing/2014/main" id="{93B18347-63EB-4CFF-9E16-B0D8871AF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3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6" name="Rectangle 947">
                <a:extLst>
                  <a:ext uri="{FF2B5EF4-FFF2-40B4-BE49-F238E27FC236}">
                    <a16:creationId xmlns:a16="http://schemas.microsoft.com/office/drawing/2014/main" id="{AABE535F-FBAA-4B21-A2F9-EA9F5BFAF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47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7" name="Rectangle 948">
                <a:extLst>
                  <a:ext uri="{FF2B5EF4-FFF2-40B4-BE49-F238E27FC236}">
                    <a16:creationId xmlns:a16="http://schemas.microsoft.com/office/drawing/2014/main" id="{157D3966-9F09-4A3C-89F2-1383BF047A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8" name="Rectangle 949">
                <a:extLst>
                  <a:ext uri="{FF2B5EF4-FFF2-40B4-BE49-F238E27FC236}">
                    <a16:creationId xmlns:a16="http://schemas.microsoft.com/office/drawing/2014/main" id="{EFBE485A-8C28-4F6C-9C38-CDD12A2BF4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9" name="Rectangle 950">
                <a:extLst>
                  <a:ext uri="{FF2B5EF4-FFF2-40B4-BE49-F238E27FC236}">
                    <a16:creationId xmlns:a16="http://schemas.microsoft.com/office/drawing/2014/main" id="{28D5F72E-0EB4-4014-AF14-D096132CAD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0" name="Rectangle 951">
                <a:extLst>
                  <a:ext uri="{FF2B5EF4-FFF2-40B4-BE49-F238E27FC236}">
                    <a16:creationId xmlns:a16="http://schemas.microsoft.com/office/drawing/2014/main" id="{89345C9C-8450-482D-AA40-B1AD9BE9F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1" name="Rectangle 952">
                <a:extLst>
                  <a:ext uri="{FF2B5EF4-FFF2-40B4-BE49-F238E27FC236}">
                    <a16:creationId xmlns:a16="http://schemas.microsoft.com/office/drawing/2014/main" id="{AB9A0381-870C-43BE-B726-A5D400601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2" name="Rectangle 953">
                <a:extLst>
                  <a:ext uri="{FF2B5EF4-FFF2-40B4-BE49-F238E27FC236}">
                    <a16:creationId xmlns:a16="http://schemas.microsoft.com/office/drawing/2014/main" id="{7A1D6914-3C68-49DC-B196-2FD89C045A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3" name="Rectangle 954">
                <a:extLst>
                  <a:ext uri="{FF2B5EF4-FFF2-40B4-BE49-F238E27FC236}">
                    <a16:creationId xmlns:a16="http://schemas.microsoft.com/office/drawing/2014/main" id="{BBF0B17D-1D8F-491E-BFFD-A7EECCB5BD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4" name="Rectangle 955">
                <a:extLst>
                  <a:ext uri="{FF2B5EF4-FFF2-40B4-BE49-F238E27FC236}">
                    <a16:creationId xmlns:a16="http://schemas.microsoft.com/office/drawing/2014/main" id="{2672C62C-4714-4C3A-BB3E-BB4EC5BC2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5" name="Rectangle 956">
                <a:extLst>
                  <a:ext uri="{FF2B5EF4-FFF2-40B4-BE49-F238E27FC236}">
                    <a16:creationId xmlns:a16="http://schemas.microsoft.com/office/drawing/2014/main" id="{99B62701-5BCE-4B1E-A242-7D997BA695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6" name="Rectangle 957">
                <a:extLst>
                  <a:ext uri="{FF2B5EF4-FFF2-40B4-BE49-F238E27FC236}">
                    <a16:creationId xmlns:a16="http://schemas.microsoft.com/office/drawing/2014/main" id="{5F128A0B-7276-43CD-9C5F-A3FF31EE7E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7" name="Rectangle 958">
                <a:extLst>
                  <a:ext uri="{FF2B5EF4-FFF2-40B4-BE49-F238E27FC236}">
                    <a16:creationId xmlns:a16="http://schemas.microsoft.com/office/drawing/2014/main" id="{3967270C-08DB-483C-B470-F7048CAD9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8" name="Rectangle 959">
                <a:extLst>
                  <a:ext uri="{FF2B5EF4-FFF2-40B4-BE49-F238E27FC236}">
                    <a16:creationId xmlns:a16="http://schemas.microsoft.com/office/drawing/2014/main" id="{0F5C2736-5351-4C0C-8698-9E3815CFA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9" name="Rectangle 960">
                <a:extLst>
                  <a:ext uri="{FF2B5EF4-FFF2-40B4-BE49-F238E27FC236}">
                    <a16:creationId xmlns:a16="http://schemas.microsoft.com/office/drawing/2014/main" id="{B1799EC8-3CE6-466F-AE63-0720A05CF8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0" name="Rectangle 961">
                <a:extLst>
                  <a:ext uri="{FF2B5EF4-FFF2-40B4-BE49-F238E27FC236}">
                    <a16:creationId xmlns:a16="http://schemas.microsoft.com/office/drawing/2014/main" id="{699DA579-CE27-4F1B-AAD2-D65CA48FC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1" name="Rectangle 962">
                <a:extLst>
                  <a:ext uri="{FF2B5EF4-FFF2-40B4-BE49-F238E27FC236}">
                    <a16:creationId xmlns:a16="http://schemas.microsoft.com/office/drawing/2014/main" id="{71F1B8DD-45CA-42F3-B93C-50C4994B85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2" name="Rectangle 963">
                <a:extLst>
                  <a:ext uri="{FF2B5EF4-FFF2-40B4-BE49-F238E27FC236}">
                    <a16:creationId xmlns:a16="http://schemas.microsoft.com/office/drawing/2014/main" id="{A3C44B5F-DFE8-4F3F-B63B-FE0404CA7C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3" name="Rectangle 964">
                <a:extLst>
                  <a:ext uri="{FF2B5EF4-FFF2-40B4-BE49-F238E27FC236}">
                    <a16:creationId xmlns:a16="http://schemas.microsoft.com/office/drawing/2014/main" id="{0E377D9C-D403-42B2-A58A-E3EFBE49C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4" name="Rectangle 965">
                <a:extLst>
                  <a:ext uri="{FF2B5EF4-FFF2-40B4-BE49-F238E27FC236}">
                    <a16:creationId xmlns:a16="http://schemas.microsoft.com/office/drawing/2014/main" id="{5BE2D65C-B9C7-4C96-8939-65446F98B0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5" name="Rectangle 966">
                <a:extLst>
                  <a:ext uri="{FF2B5EF4-FFF2-40B4-BE49-F238E27FC236}">
                    <a16:creationId xmlns:a16="http://schemas.microsoft.com/office/drawing/2014/main" id="{7BB7FCCA-E965-4F70-BA9B-A046CE03FA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6" name="Rectangle 967">
                <a:extLst>
                  <a:ext uri="{FF2B5EF4-FFF2-40B4-BE49-F238E27FC236}">
                    <a16:creationId xmlns:a16="http://schemas.microsoft.com/office/drawing/2014/main" id="{FF095022-7A58-4EDB-9BFE-52ED7EDBA6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2010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7" name="Rectangle 968">
                <a:extLst>
                  <a:ext uri="{FF2B5EF4-FFF2-40B4-BE49-F238E27FC236}">
                    <a16:creationId xmlns:a16="http://schemas.microsoft.com/office/drawing/2014/main" id="{31E39502-C7BF-4F91-B93A-2443F3E91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8" name="Rectangle 969">
                <a:extLst>
                  <a:ext uri="{FF2B5EF4-FFF2-40B4-BE49-F238E27FC236}">
                    <a16:creationId xmlns:a16="http://schemas.microsoft.com/office/drawing/2014/main" id="{F89DB4E9-9375-48B7-A2BC-09BA031799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9" name="Rectangle 970">
                <a:extLst>
                  <a:ext uri="{FF2B5EF4-FFF2-40B4-BE49-F238E27FC236}">
                    <a16:creationId xmlns:a16="http://schemas.microsoft.com/office/drawing/2014/main" id="{7ACF7938-B460-4CE8-8CB1-69B0F4B57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0" name="Rectangle 971">
                <a:extLst>
                  <a:ext uri="{FF2B5EF4-FFF2-40B4-BE49-F238E27FC236}">
                    <a16:creationId xmlns:a16="http://schemas.microsoft.com/office/drawing/2014/main" id="{5F32B21B-A2FD-433E-A6AD-E1C40A0A3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1" name="Rectangle 972">
                <a:extLst>
                  <a:ext uri="{FF2B5EF4-FFF2-40B4-BE49-F238E27FC236}">
                    <a16:creationId xmlns:a16="http://schemas.microsoft.com/office/drawing/2014/main" id="{517027E4-670F-4DB0-AD65-3D2F9F457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2" name="Rectangle 973">
                <a:extLst>
                  <a:ext uri="{FF2B5EF4-FFF2-40B4-BE49-F238E27FC236}">
                    <a16:creationId xmlns:a16="http://schemas.microsoft.com/office/drawing/2014/main" id="{B90DD101-574C-4093-BA0B-2C09FB220D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3" name="Rectangle 974">
                <a:extLst>
                  <a:ext uri="{FF2B5EF4-FFF2-40B4-BE49-F238E27FC236}">
                    <a16:creationId xmlns:a16="http://schemas.microsoft.com/office/drawing/2014/main" id="{33AE41B6-1072-4075-B119-9DC86C18D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4" name="Rectangle 975">
                <a:extLst>
                  <a:ext uri="{FF2B5EF4-FFF2-40B4-BE49-F238E27FC236}">
                    <a16:creationId xmlns:a16="http://schemas.microsoft.com/office/drawing/2014/main" id="{28BC8209-E887-4421-A169-00056B9957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5" name="Rectangle 976">
                <a:extLst>
                  <a:ext uri="{FF2B5EF4-FFF2-40B4-BE49-F238E27FC236}">
                    <a16:creationId xmlns:a16="http://schemas.microsoft.com/office/drawing/2014/main" id="{38D2C2F1-F062-422E-9E02-7378EB7820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6" name="Rectangle 977">
                <a:extLst>
                  <a:ext uri="{FF2B5EF4-FFF2-40B4-BE49-F238E27FC236}">
                    <a16:creationId xmlns:a16="http://schemas.microsoft.com/office/drawing/2014/main" id="{9DC56521-480C-488C-BB73-1F5AA188F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7" name="Rectangle 978">
                <a:extLst>
                  <a:ext uri="{FF2B5EF4-FFF2-40B4-BE49-F238E27FC236}">
                    <a16:creationId xmlns:a16="http://schemas.microsoft.com/office/drawing/2014/main" id="{3D985084-C73E-43A6-9C85-FEB189BFFB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8" name="Rectangle 979">
                <a:extLst>
                  <a:ext uri="{FF2B5EF4-FFF2-40B4-BE49-F238E27FC236}">
                    <a16:creationId xmlns:a16="http://schemas.microsoft.com/office/drawing/2014/main" id="{5FE17A48-66C4-4D32-B507-07AE5C5FD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9" name="Rectangle 980">
                <a:extLst>
                  <a:ext uri="{FF2B5EF4-FFF2-40B4-BE49-F238E27FC236}">
                    <a16:creationId xmlns:a16="http://schemas.microsoft.com/office/drawing/2014/main" id="{D62F55A3-2B98-4A6D-8F8B-83E6188BF0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0" name="Rectangle 981">
                <a:extLst>
                  <a:ext uri="{FF2B5EF4-FFF2-40B4-BE49-F238E27FC236}">
                    <a16:creationId xmlns:a16="http://schemas.microsoft.com/office/drawing/2014/main" id="{9D45C110-22E0-47CA-8A7A-5500C6DE8D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1" name="Rectangle 982">
                <a:extLst>
                  <a:ext uri="{FF2B5EF4-FFF2-40B4-BE49-F238E27FC236}">
                    <a16:creationId xmlns:a16="http://schemas.microsoft.com/office/drawing/2014/main" id="{CEC412D7-F77C-43F6-85AF-02A73C327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2" name="Rectangle 983">
                <a:extLst>
                  <a:ext uri="{FF2B5EF4-FFF2-40B4-BE49-F238E27FC236}">
                    <a16:creationId xmlns:a16="http://schemas.microsoft.com/office/drawing/2014/main" id="{A28165C0-E3DA-467D-9B0A-145169EAF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3" name="Rectangle 984">
                <a:extLst>
                  <a:ext uri="{FF2B5EF4-FFF2-40B4-BE49-F238E27FC236}">
                    <a16:creationId xmlns:a16="http://schemas.microsoft.com/office/drawing/2014/main" id="{9AD8E77F-82FA-44D4-93D9-FDBC08BB08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2010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4" name="Rectangle 985">
                <a:extLst>
                  <a:ext uri="{FF2B5EF4-FFF2-40B4-BE49-F238E27FC236}">
                    <a16:creationId xmlns:a16="http://schemas.microsoft.com/office/drawing/2014/main" id="{10C080D6-02A3-4B27-AA28-DF9177D9A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5" name="Rectangle 986">
                <a:extLst>
                  <a:ext uri="{FF2B5EF4-FFF2-40B4-BE49-F238E27FC236}">
                    <a16:creationId xmlns:a16="http://schemas.microsoft.com/office/drawing/2014/main" id="{3D3FA784-65A3-4E60-B407-A25584683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6" name="Rectangle 987">
                <a:extLst>
                  <a:ext uri="{FF2B5EF4-FFF2-40B4-BE49-F238E27FC236}">
                    <a16:creationId xmlns:a16="http://schemas.microsoft.com/office/drawing/2014/main" id="{4B1770C8-B07A-447E-A241-75A75DCEC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7" name="Rectangle 988">
                <a:extLst>
                  <a:ext uri="{FF2B5EF4-FFF2-40B4-BE49-F238E27FC236}">
                    <a16:creationId xmlns:a16="http://schemas.microsoft.com/office/drawing/2014/main" id="{42D1BBB2-4CF2-414B-9FF4-19FF3491E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8" name="Rectangle 989">
                <a:extLst>
                  <a:ext uri="{FF2B5EF4-FFF2-40B4-BE49-F238E27FC236}">
                    <a16:creationId xmlns:a16="http://schemas.microsoft.com/office/drawing/2014/main" id="{34CD5E39-362F-4A6F-AD1A-FF71D4F7EA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9" name="Rectangle 990">
                <a:extLst>
                  <a:ext uri="{FF2B5EF4-FFF2-40B4-BE49-F238E27FC236}">
                    <a16:creationId xmlns:a16="http://schemas.microsoft.com/office/drawing/2014/main" id="{AC737F18-6B40-40F5-B8C2-BA0AA6FCD7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0" name="Rectangle 991">
                <a:extLst>
                  <a:ext uri="{FF2B5EF4-FFF2-40B4-BE49-F238E27FC236}">
                    <a16:creationId xmlns:a16="http://schemas.microsoft.com/office/drawing/2014/main" id="{5EF75C97-0BCC-4431-9640-58FC50E0FA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7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1" name="Rectangle 992">
                <a:extLst>
                  <a:ext uri="{FF2B5EF4-FFF2-40B4-BE49-F238E27FC236}">
                    <a16:creationId xmlns:a16="http://schemas.microsoft.com/office/drawing/2014/main" id="{83CF5C1E-0A8B-4AB4-A69E-33CCBD533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1" y="2010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2" name="Freeform 993">
                <a:extLst>
                  <a:ext uri="{FF2B5EF4-FFF2-40B4-BE49-F238E27FC236}">
                    <a16:creationId xmlns:a16="http://schemas.microsoft.com/office/drawing/2014/main" id="{39F7D023-DE8E-48C3-A789-15369EF9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6" y="2010"/>
                <a:ext cx="39" cy="32"/>
              </a:xfrm>
              <a:custGeom>
                <a:avLst/>
                <a:gdLst>
                  <a:gd name="T0" fmla="*/ 39 w 39"/>
                  <a:gd name="T1" fmla="*/ 0 h 32"/>
                  <a:gd name="T2" fmla="*/ 0 w 39"/>
                  <a:gd name="T3" fmla="*/ 0 h 32"/>
                  <a:gd name="T4" fmla="*/ 0 w 39"/>
                  <a:gd name="T5" fmla="*/ 12 h 32"/>
                  <a:gd name="T6" fmla="*/ 15 w 39"/>
                  <a:gd name="T7" fmla="*/ 32 h 32"/>
                  <a:gd name="T8" fmla="*/ 39 w 39"/>
                  <a:gd name="T9" fmla="*/ 32 h 32"/>
                  <a:gd name="T10" fmla="*/ 39 w 39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2">
                    <a:moveTo>
                      <a:pt x="39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15" y="32"/>
                    </a:lnTo>
                    <a:lnTo>
                      <a:pt x="39" y="32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3" name="Freeform 994">
                <a:extLst>
                  <a:ext uri="{FF2B5EF4-FFF2-40B4-BE49-F238E27FC236}">
                    <a16:creationId xmlns:a16="http://schemas.microsoft.com/office/drawing/2014/main" id="{615D0DC4-67E3-49AC-B5FE-10AD2A063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79" y="1946"/>
                <a:ext cx="39" cy="31"/>
              </a:xfrm>
              <a:custGeom>
                <a:avLst/>
                <a:gdLst>
                  <a:gd name="T0" fmla="*/ 0 w 39"/>
                  <a:gd name="T1" fmla="*/ 0 h 31"/>
                  <a:gd name="T2" fmla="*/ 0 w 39"/>
                  <a:gd name="T3" fmla="*/ 31 h 31"/>
                  <a:gd name="T4" fmla="*/ 35 w 39"/>
                  <a:gd name="T5" fmla="*/ 31 h 31"/>
                  <a:gd name="T6" fmla="*/ 39 w 39"/>
                  <a:gd name="T7" fmla="*/ 25 h 31"/>
                  <a:gd name="T8" fmla="*/ 39 w 39"/>
                  <a:gd name="T9" fmla="*/ 0 h 31"/>
                  <a:gd name="T10" fmla="*/ 0 w 39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1">
                    <a:moveTo>
                      <a:pt x="0" y="0"/>
                    </a:moveTo>
                    <a:lnTo>
                      <a:pt x="0" y="31"/>
                    </a:lnTo>
                    <a:lnTo>
                      <a:pt x="35" y="31"/>
                    </a:lnTo>
                    <a:lnTo>
                      <a:pt x="39" y="25"/>
                    </a:lnTo>
                    <a:lnTo>
                      <a:pt x="39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4" name="Rectangle 995">
                <a:extLst>
                  <a:ext uri="{FF2B5EF4-FFF2-40B4-BE49-F238E27FC236}">
                    <a16:creationId xmlns:a16="http://schemas.microsoft.com/office/drawing/2014/main" id="{E5060A00-B4DD-4980-AC09-2C49FA8E7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3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5" name="Rectangle 996">
                <a:extLst>
                  <a:ext uri="{FF2B5EF4-FFF2-40B4-BE49-F238E27FC236}">
                    <a16:creationId xmlns:a16="http://schemas.microsoft.com/office/drawing/2014/main" id="{4815D63C-4563-4428-9115-A0C4D062F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47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6" name="Rectangle 997">
                <a:extLst>
                  <a:ext uri="{FF2B5EF4-FFF2-40B4-BE49-F238E27FC236}">
                    <a16:creationId xmlns:a16="http://schemas.microsoft.com/office/drawing/2014/main" id="{9538DAAC-45D2-4EB4-B05D-8008AE1560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7" name="Rectangle 998">
                <a:extLst>
                  <a:ext uri="{FF2B5EF4-FFF2-40B4-BE49-F238E27FC236}">
                    <a16:creationId xmlns:a16="http://schemas.microsoft.com/office/drawing/2014/main" id="{40914F26-8F99-46AA-8B99-99D98E4B2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8" name="Rectangle 999">
                <a:extLst>
                  <a:ext uri="{FF2B5EF4-FFF2-40B4-BE49-F238E27FC236}">
                    <a16:creationId xmlns:a16="http://schemas.microsoft.com/office/drawing/2014/main" id="{C9A471A9-548A-4D8C-B93B-DCACD4B06F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9" name="Rectangle 1000">
                <a:extLst>
                  <a:ext uri="{FF2B5EF4-FFF2-40B4-BE49-F238E27FC236}">
                    <a16:creationId xmlns:a16="http://schemas.microsoft.com/office/drawing/2014/main" id="{10AB6094-002E-4474-B0A3-71EDC1198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0" name="Rectangle 1001">
                <a:extLst>
                  <a:ext uri="{FF2B5EF4-FFF2-40B4-BE49-F238E27FC236}">
                    <a16:creationId xmlns:a16="http://schemas.microsoft.com/office/drawing/2014/main" id="{53785A58-1656-45D9-A6B7-260C1A382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1" name="Rectangle 1002">
                <a:extLst>
                  <a:ext uri="{FF2B5EF4-FFF2-40B4-BE49-F238E27FC236}">
                    <a16:creationId xmlns:a16="http://schemas.microsoft.com/office/drawing/2014/main" id="{7E42A6FF-C894-433B-941E-BC308B475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2" name="Rectangle 1003">
                <a:extLst>
                  <a:ext uri="{FF2B5EF4-FFF2-40B4-BE49-F238E27FC236}">
                    <a16:creationId xmlns:a16="http://schemas.microsoft.com/office/drawing/2014/main" id="{FDF6F155-9DF1-43A8-944E-C6A743860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3" name="Rectangle 1004">
                <a:extLst>
                  <a:ext uri="{FF2B5EF4-FFF2-40B4-BE49-F238E27FC236}">
                    <a16:creationId xmlns:a16="http://schemas.microsoft.com/office/drawing/2014/main" id="{F1CF33E2-E771-4D89-98A8-03A1D184B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4" name="Rectangle 1005">
                <a:extLst>
                  <a:ext uri="{FF2B5EF4-FFF2-40B4-BE49-F238E27FC236}">
                    <a16:creationId xmlns:a16="http://schemas.microsoft.com/office/drawing/2014/main" id="{3C1D06F1-D21A-4640-BDCE-E01EBAB95F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5" name="Rectangle 1006">
                <a:extLst>
                  <a:ext uri="{FF2B5EF4-FFF2-40B4-BE49-F238E27FC236}">
                    <a16:creationId xmlns:a16="http://schemas.microsoft.com/office/drawing/2014/main" id="{AE150C83-3899-4898-97BD-31AEE7812A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6" name="Rectangle 1007">
                <a:extLst>
                  <a:ext uri="{FF2B5EF4-FFF2-40B4-BE49-F238E27FC236}">
                    <a16:creationId xmlns:a16="http://schemas.microsoft.com/office/drawing/2014/main" id="{5566754D-07AC-4293-84A2-F958F631F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7" name="Rectangle 1008">
                <a:extLst>
                  <a:ext uri="{FF2B5EF4-FFF2-40B4-BE49-F238E27FC236}">
                    <a16:creationId xmlns:a16="http://schemas.microsoft.com/office/drawing/2014/main" id="{D08FE178-9D24-44AA-A93F-527D8EAA8F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8" name="Rectangle 1009">
                <a:extLst>
                  <a:ext uri="{FF2B5EF4-FFF2-40B4-BE49-F238E27FC236}">
                    <a16:creationId xmlns:a16="http://schemas.microsoft.com/office/drawing/2014/main" id="{685E5B0C-3F2F-47A8-AE17-6213C85A70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9" name="Rectangle 1010">
                <a:extLst>
                  <a:ext uri="{FF2B5EF4-FFF2-40B4-BE49-F238E27FC236}">
                    <a16:creationId xmlns:a16="http://schemas.microsoft.com/office/drawing/2014/main" id="{FFDCD145-41B3-491D-B996-1B5B4B9931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0" name="Rectangle 1011">
                <a:extLst>
                  <a:ext uri="{FF2B5EF4-FFF2-40B4-BE49-F238E27FC236}">
                    <a16:creationId xmlns:a16="http://schemas.microsoft.com/office/drawing/2014/main" id="{A022426E-B76E-4AE6-B98B-724D1DA69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1" name="Rectangle 1012">
                <a:extLst>
                  <a:ext uri="{FF2B5EF4-FFF2-40B4-BE49-F238E27FC236}">
                    <a16:creationId xmlns:a16="http://schemas.microsoft.com/office/drawing/2014/main" id="{BA0C3F23-A81A-4A7A-B96E-0EF1C20EF2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2" name="Rectangle 1013">
                <a:extLst>
                  <a:ext uri="{FF2B5EF4-FFF2-40B4-BE49-F238E27FC236}">
                    <a16:creationId xmlns:a16="http://schemas.microsoft.com/office/drawing/2014/main" id="{3355C447-F00B-4DBF-B59C-E0769B3743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3" name="Rectangle 1014">
                <a:extLst>
                  <a:ext uri="{FF2B5EF4-FFF2-40B4-BE49-F238E27FC236}">
                    <a16:creationId xmlns:a16="http://schemas.microsoft.com/office/drawing/2014/main" id="{308BBA83-E293-438D-A8F5-8EF9CE5DB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4" name="Rectangle 1015">
                <a:extLst>
                  <a:ext uri="{FF2B5EF4-FFF2-40B4-BE49-F238E27FC236}">
                    <a16:creationId xmlns:a16="http://schemas.microsoft.com/office/drawing/2014/main" id="{D80F5D81-100B-4BD1-8A5A-D328E9CBA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5" name="Rectangle 1016">
                <a:extLst>
                  <a:ext uri="{FF2B5EF4-FFF2-40B4-BE49-F238E27FC236}">
                    <a16:creationId xmlns:a16="http://schemas.microsoft.com/office/drawing/2014/main" id="{90811AC0-5C3E-4707-A44F-82E020F8A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1946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6" name="Rectangle 1017">
                <a:extLst>
                  <a:ext uri="{FF2B5EF4-FFF2-40B4-BE49-F238E27FC236}">
                    <a16:creationId xmlns:a16="http://schemas.microsoft.com/office/drawing/2014/main" id="{04C6A77E-E67E-479B-AD12-934E4A15D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7" name="Rectangle 1018">
                <a:extLst>
                  <a:ext uri="{FF2B5EF4-FFF2-40B4-BE49-F238E27FC236}">
                    <a16:creationId xmlns:a16="http://schemas.microsoft.com/office/drawing/2014/main" id="{FA8263A5-18F2-44FB-A4BC-4C5AA63AC0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8" name="Rectangle 1019">
                <a:extLst>
                  <a:ext uri="{FF2B5EF4-FFF2-40B4-BE49-F238E27FC236}">
                    <a16:creationId xmlns:a16="http://schemas.microsoft.com/office/drawing/2014/main" id="{A5799B81-632A-4DD7-AA10-FA4D394374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9" name="Rectangle 1020">
                <a:extLst>
                  <a:ext uri="{FF2B5EF4-FFF2-40B4-BE49-F238E27FC236}">
                    <a16:creationId xmlns:a16="http://schemas.microsoft.com/office/drawing/2014/main" id="{AB2060C9-CE49-412F-9239-D36999B4DC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0" name="Rectangle 1021">
                <a:extLst>
                  <a:ext uri="{FF2B5EF4-FFF2-40B4-BE49-F238E27FC236}">
                    <a16:creationId xmlns:a16="http://schemas.microsoft.com/office/drawing/2014/main" id="{13B05F01-9ABF-479F-8C55-0E6457E2BE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1" name="Rectangle 1022">
                <a:extLst>
                  <a:ext uri="{FF2B5EF4-FFF2-40B4-BE49-F238E27FC236}">
                    <a16:creationId xmlns:a16="http://schemas.microsoft.com/office/drawing/2014/main" id="{681187B1-4D23-4009-8575-C590C44698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2" name="Rectangle 1023">
                <a:extLst>
                  <a:ext uri="{FF2B5EF4-FFF2-40B4-BE49-F238E27FC236}">
                    <a16:creationId xmlns:a16="http://schemas.microsoft.com/office/drawing/2014/main" id="{8CE2E4D5-4FBD-492A-83BD-4E568D8E9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3" name="Rectangle 1024">
                <a:extLst>
                  <a:ext uri="{FF2B5EF4-FFF2-40B4-BE49-F238E27FC236}">
                    <a16:creationId xmlns:a16="http://schemas.microsoft.com/office/drawing/2014/main" id="{4390E1E8-E1B5-4C21-8216-086D1E90D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4" name="Rectangle 1025">
                <a:extLst>
                  <a:ext uri="{FF2B5EF4-FFF2-40B4-BE49-F238E27FC236}">
                    <a16:creationId xmlns:a16="http://schemas.microsoft.com/office/drawing/2014/main" id="{B2444A03-7688-47FC-9E7A-7CC2C1FE2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5" name="Rectangle 1026">
                <a:extLst>
                  <a:ext uri="{FF2B5EF4-FFF2-40B4-BE49-F238E27FC236}">
                    <a16:creationId xmlns:a16="http://schemas.microsoft.com/office/drawing/2014/main" id="{34F67741-2C9E-44CA-ADB5-28B2759EB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6" name="Rectangle 1027">
                <a:extLst>
                  <a:ext uri="{FF2B5EF4-FFF2-40B4-BE49-F238E27FC236}">
                    <a16:creationId xmlns:a16="http://schemas.microsoft.com/office/drawing/2014/main" id="{7D3CE28B-065B-4320-92C6-AB8102139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7" name="Rectangle 1028">
                <a:extLst>
                  <a:ext uri="{FF2B5EF4-FFF2-40B4-BE49-F238E27FC236}">
                    <a16:creationId xmlns:a16="http://schemas.microsoft.com/office/drawing/2014/main" id="{FAAB16FD-6EED-4011-BD16-B485C0670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8" name="Rectangle 1029">
                <a:extLst>
                  <a:ext uri="{FF2B5EF4-FFF2-40B4-BE49-F238E27FC236}">
                    <a16:creationId xmlns:a16="http://schemas.microsoft.com/office/drawing/2014/main" id="{2AA8DE62-675C-44FF-AB9A-7E8E8E1501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9" name="Rectangle 1030">
                <a:extLst>
                  <a:ext uri="{FF2B5EF4-FFF2-40B4-BE49-F238E27FC236}">
                    <a16:creationId xmlns:a16="http://schemas.microsoft.com/office/drawing/2014/main" id="{9094E3C5-111B-46DE-9BA7-6C5275514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0" name="Rectangle 1031">
                <a:extLst>
                  <a:ext uri="{FF2B5EF4-FFF2-40B4-BE49-F238E27FC236}">
                    <a16:creationId xmlns:a16="http://schemas.microsoft.com/office/drawing/2014/main" id="{1F7D658F-9A5E-41DA-B40D-3CDF2BEE96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1" name="Rectangle 1032">
                <a:extLst>
                  <a:ext uri="{FF2B5EF4-FFF2-40B4-BE49-F238E27FC236}">
                    <a16:creationId xmlns:a16="http://schemas.microsoft.com/office/drawing/2014/main" id="{F68CCFF4-F73E-46EE-B85B-15057FB50A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2" name="Rectangle 1033">
                <a:extLst>
                  <a:ext uri="{FF2B5EF4-FFF2-40B4-BE49-F238E27FC236}">
                    <a16:creationId xmlns:a16="http://schemas.microsoft.com/office/drawing/2014/main" id="{E83CA38D-CC9F-46D5-85B3-9F5D5A7507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3" name="Rectangle 1034">
                <a:extLst>
                  <a:ext uri="{FF2B5EF4-FFF2-40B4-BE49-F238E27FC236}">
                    <a16:creationId xmlns:a16="http://schemas.microsoft.com/office/drawing/2014/main" id="{FA554E4F-A35D-4232-8447-3123C3F21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4" name="Rectangle 1035">
                <a:extLst>
                  <a:ext uri="{FF2B5EF4-FFF2-40B4-BE49-F238E27FC236}">
                    <a16:creationId xmlns:a16="http://schemas.microsoft.com/office/drawing/2014/main" id="{5D30C88E-3E7D-4EE7-9158-DDB8D8C16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5" name="Rectangle 1036">
                <a:extLst>
                  <a:ext uri="{FF2B5EF4-FFF2-40B4-BE49-F238E27FC236}">
                    <a16:creationId xmlns:a16="http://schemas.microsoft.com/office/drawing/2014/main" id="{73104D02-BAE1-4ADF-932C-7DC45741D5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6" name="Rectangle 1037">
                <a:extLst>
                  <a:ext uri="{FF2B5EF4-FFF2-40B4-BE49-F238E27FC236}">
                    <a16:creationId xmlns:a16="http://schemas.microsoft.com/office/drawing/2014/main" id="{598894D3-8217-47EE-921F-56492FED5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7" name="Rectangle 1038">
                <a:extLst>
                  <a:ext uri="{FF2B5EF4-FFF2-40B4-BE49-F238E27FC236}">
                    <a16:creationId xmlns:a16="http://schemas.microsoft.com/office/drawing/2014/main" id="{0448BDC0-8D0E-44AD-A830-2B23EF7B84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8" name="Rectangle 1039">
                <a:extLst>
                  <a:ext uri="{FF2B5EF4-FFF2-40B4-BE49-F238E27FC236}">
                    <a16:creationId xmlns:a16="http://schemas.microsoft.com/office/drawing/2014/main" id="{1FA7DC82-057D-44C1-96F0-C4C0A2318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9" name="Rectangle 1040">
                <a:extLst>
                  <a:ext uri="{FF2B5EF4-FFF2-40B4-BE49-F238E27FC236}">
                    <a16:creationId xmlns:a16="http://schemas.microsoft.com/office/drawing/2014/main" id="{8B281FD2-95D6-477C-9CD1-4AFD087A1A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7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0" name="Rectangle 1041">
                <a:extLst>
                  <a:ext uri="{FF2B5EF4-FFF2-40B4-BE49-F238E27FC236}">
                    <a16:creationId xmlns:a16="http://schemas.microsoft.com/office/drawing/2014/main" id="{DA995DEE-1024-4BE4-986A-856F79F9C6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1" y="1946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1" name="Rectangle 1042">
                <a:extLst>
                  <a:ext uri="{FF2B5EF4-FFF2-40B4-BE49-F238E27FC236}">
                    <a16:creationId xmlns:a16="http://schemas.microsoft.com/office/drawing/2014/main" id="{F3114C87-3DFF-4DEB-9D25-EE1658738E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6" y="1946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2" name="Freeform 1043">
                <a:extLst>
                  <a:ext uri="{FF2B5EF4-FFF2-40B4-BE49-F238E27FC236}">
                    <a16:creationId xmlns:a16="http://schemas.microsoft.com/office/drawing/2014/main" id="{C49FA8E2-D9BF-48E6-A735-ABC9F0CFB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56" y="1946"/>
                <a:ext cx="33" cy="31"/>
              </a:xfrm>
              <a:custGeom>
                <a:avLst/>
                <a:gdLst>
                  <a:gd name="T0" fmla="*/ 33 w 33"/>
                  <a:gd name="T1" fmla="*/ 0 h 31"/>
                  <a:gd name="T2" fmla="*/ 0 w 33"/>
                  <a:gd name="T3" fmla="*/ 0 h 31"/>
                  <a:gd name="T4" fmla="*/ 26 w 33"/>
                  <a:gd name="T5" fmla="*/ 31 h 31"/>
                  <a:gd name="T6" fmla="*/ 33 w 33"/>
                  <a:gd name="T7" fmla="*/ 31 h 31"/>
                  <a:gd name="T8" fmla="*/ 33 w 33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1">
                    <a:moveTo>
                      <a:pt x="33" y="0"/>
                    </a:moveTo>
                    <a:lnTo>
                      <a:pt x="0" y="0"/>
                    </a:lnTo>
                    <a:lnTo>
                      <a:pt x="26" y="31"/>
                    </a:lnTo>
                    <a:lnTo>
                      <a:pt x="33" y="3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3" name="Freeform 1044">
                <a:extLst>
                  <a:ext uri="{FF2B5EF4-FFF2-40B4-BE49-F238E27FC236}">
                    <a16:creationId xmlns:a16="http://schemas.microsoft.com/office/drawing/2014/main" id="{F7430A49-440B-4E1D-898A-D3D628E760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45" y="1881"/>
                <a:ext cx="39" cy="33"/>
              </a:xfrm>
              <a:custGeom>
                <a:avLst/>
                <a:gdLst>
                  <a:gd name="T0" fmla="*/ 0 w 39"/>
                  <a:gd name="T1" fmla="*/ 33 h 33"/>
                  <a:gd name="T2" fmla="*/ 15 w 39"/>
                  <a:gd name="T3" fmla="*/ 33 h 33"/>
                  <a:gd name="T4" fmla="*/ 39 w 39"/>
                  <a:gd name="T5" fmla="*/ 0 h 33"/>
                  <a:gd name="T6" fmla="*/ 0 w 39"/>
                  <a:gd name="T7" fmla="*/ 0 h 33"/>
                  <a:gd name="T8" fmla="*/ 0 w 3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3">
                    <a:moveTo>
                      <a:pt x="0" y="33"/>
                    </a:moveTo>
                    <a:lnTo>
                      <a:pt x="15" y="33"/>
                    </a:lnTo>
                    <a:lnTo>
                      <a:pt x="39" y="0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4" name="Rectangle 1045">
                <a:extLst>
                  <a:ext uri="{FF2B5EF4-FFF2-40B4-BE49-F238E27FC236}">
                    <a16:creationId xmlns:a16="http://schemas.microsoft.com/office/drawing/2014/main" id="{1CFC3099-E9AD-4E26-B924-28EB6B53C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79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5" name="Rectangle 1046">
                <a:extLst>
                  <a:ext uri="{FF2B5EF4-FFF2-40B4-BE49-F238E27FC236}">
                    <a16:creationId xmlns:a16="http://schemas.microsoft.com/office/drawing/2014/main" id="{702440C8-1AAF-44CB-8102-1877AD91B5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3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6" name="Rectangle 1047">
                <a:extLst>
                  <a:ext uri="{FF2B5EF4-FFF2-40B4-BE49-F238E27FC236}">
                    <a16:creationId xmlns:a16="http://schemas.microsoft.com/office/drawing/2014/main" id="{FFA8CAE6-6D87-40C1-9F5E-BC8B04457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47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7" name="Rectangle 1048">
                <a:extLst>
                  <a:ext uri="{FF2B5EF4-FFF2-40B4-BE49-F238E27FC236}">
                    <a16:creationId xmlns:a16="http://schemas.microsoft.com/office/drawing/2014/main" id="{3B74BAF8-F022-46EE-8ECE-22F4446101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8" name="Rectangle 1049">
                <a:extLst>
                  <a:ext uri="{FF2B5EF4-FFF2-40B4-BE49-F238E27FC236}">
                    <a16:creationId xmlns:a16="http://schemas.microsoft.com/office/drawing/2014/main" id="{33B82B2F-141F-4EB0-AE96-752BCF47FC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9" name="Rectangle 1050">
                <a:extLst>
                  <a:ext uri="{FF2B5EF4-FFF2-40B4-BE49-F238E27FC236}">
                    <a16:creationId xmlns:a16="http://schemas.microsoft.com/office/drawing/2014/main" id="{7870D6CA-8A79-4C29-8BC6-B9C1D137F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0" name="Rectangle 1051">
                <a:extLst>
                  <a:ext uri="{FF2B5EF4-FFF2-40B4-BE49-F238E27FC236}">
                    <a16:creationId xmlns:a16="http://schemas.microsoft.com/office/drawing/2014/main" id="{300D2671-7EC8-459E-8C3A-8426E0C025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1" name="Rectangle 1052">
                <a:extLst>
                  <a:ext uri="{FF2B5EF4-FFF2-40B4-BE49-F238E27FC236}">
                    <a16:creationId xmlns:a16="http://schemas.microsoft.com/office/drawing/2014/main" id="{1459602E-F3C1-40F7-9940-93EA9067CA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2" name="Rectangle 1053">
                <a:extLst>
                  <a:ext uri="{FF2B5EF4-FFF2-40B4-BE49-F238E27FC236}">
                    <a16:creationId xmlns:a16="http://schemas.microsoft.com/office/drawing/2014/main" id="{4513F565-C892-448B-A953-AEAF68A44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3" name="Rectangle 1054">
                <a:extLst>
                  <a:ext uri="{FF2B5EF4-FFF2-40B4-BE49-F238E27FC236}">
                    <a16:creationId xmlns:a16="http://schemas.microsoft.com/office/drawing/2014/main" id="{0854664B-FFE3-4AC2-9A2C-89A16088E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4" name="Rectangle 1055">
                <a:extLst>
                  <a:ext uri="{FF2B5EF4-FFF2-40B4-BE49-F238E27FC236}">
                    <a16:creationId xmlns:a16="http://schemas.microsoft.com/office/drawing/2014/main" id="{4E2CE36F-1CED-4200-A217-D12BD10FB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5" name="Rectangle 1056">
                <a:extLst>
                  <a:ext uri="{FF2B5EF4-FFF2-40B4-BE49-F238E27FC236}">
                    <a16:creationId xmlns:a16="http://schemas.microsoft.com/office/drawing/2014/main" id="{C9701211-F9A2-4AC4-9853-A4DDBE407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6" name="Rectangle 1057">
                <a:extLst>
                  <a:ext uri="{FF2B5EF4-FFF2-40B4-BE49-F238E27FC236}">
                    <a16:creationId xmlns:a16="http://schemas.microsoft.com/office/drawing/2014/main" id="{FC8938CD-E8DA-4A81-A804-C2825948E9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7" name="Rectangle 1058">
                <a:extLst>
                  <a:ext uri="{FF2B5EF4-FFF2-40B4-BE49-F238E27FC236}">
                    <a16:creationId xmlns:a16="http://schemas.microsoft.com/office/drawing/2014/main" id="{6F375A8C-16F4-4F0F-8013-C8DCD8157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8" name="Rectangle 1059">
                <a:extLst>
                  <a:ext uri="{FF2B5EF4-FFF2-40B4-BE49-F238E27FC236}">
                    <a16:creationId xmlns:a16="http://schemas.microsoft.com/office/drawing/2014/main" id="{DC7F2B63-E3AA-43D2-A0D3-55AD2AF7E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9" name="Rectangle 1060">
                <a:extLst>
                  <a:ext uri="{FF2B5EF4-FFF2-40B4-BE49-F238E27FC236}">
                    <a16:creationId xmlns:a16="http://schemas.microsoft.com/office/drawing/2014/main" id="{1CE354BB-9A90-4E55-80EE-AB897F9E0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0" name="Rectangle 1061">
                <a:extLst>
                  <a:ext uri="{FF2B5EF4-FFF2-40B4-BE49-F238E27FC236}">
                    <a16:creationId xmlns:a16="http://schemas.microsoft.com/office/drawing/2014/main" id="{FEA091F5-A77B-4CE1-8F99-6FD1FD79B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1" name="Rectangle 1062">
                <a:extLst>
                  <a:ext uri="{FF2B5EF4-FFF2-40B4-BE49-F238E27FC236}">
                    <a16:creationId xmlns:a16="http://schemas.microsoft.com/office/drawing/2014/main" id="{D369AB6A-82CB-4788-9E6C-92EDEDCAE5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2" name="Rectangle 1063">
                <a:extLst>
                  <a:ext uri="{FF2B5EF4-FFF2-40B4-BE49-F238E27FC236}">
                    <a16:creationId xmlns:a16="http://schemas.microsoft.com/office/drawing/2014/main" id="{0974FAD1-02A4-4345-9407-CB75BC251D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3" name="Rectangle 1064">
                <a:extLst>
                  <a:ext uri="{FF2B5EF4-FFF2-40B4-BE49-F238E27FC236}">
                    <a16:creationId xmlns:a16="http://schemas.microsoft.com/office/drawing/2014/main" id="{2134A8E3-B173-4D49-89B2-C76844B179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4" name="Rectangle 1065">
                <a:extLst>
                  <a:ext uri="{FF2B5EF4-FFF2-40B4-BE49-F238E27FC236}">
                    <a16:creationId xmlns:a16="http://schemas.microsoft.com/office/drawing/2014/main" id="{2930BA70-114B-4187-99E2-691F40017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5" name="Rectangle 1066">
                <a:extLst>
                  <a:ext uri="{FF2B5EF4-FFF2-40B4-BE49-F238E27FC236}">
                    <a16:creationId xmlns:a16="http://schemas.microsoft.com/office/drawing/2014/main" id="{CA3631FC-499D-4906-9317-D1BBBD56C8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6" name="Rectangle 1067">
                <a:extLst>
                  <a:ext uri="{FF2B5EF4-FFF2-40B4-BE49-F238E27FC236}">
                    <a16:creationId xmlns:a16="http://schemas.microsoft.com/office/drawing/2014/main" id="{50035809-8456-4810-886B-9989801A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1881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7" name="Rectangle 1068">
                <a:extLst>
                  <a:ext uri="{FF2B5EF4-FFF2-40B4-BE49-F238E27FC236}">
                    <a16:creationId xmlns:a16="http://schemas.microsoft.com/office/drawing/2014/main" id="{CCA6B0B9-4739-40A5-B383-4460986FDC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8" name="Rectangle 1069">
                <a:extLst>
                  <a:ext uri="{FF2B5EF4-FFF2-40B4-BE49-F238E27FC236}">
                    <a16:creationId xmlns:a16="http://schemas.microsoft.com/office/drawing/2014/main" id="{22A77608-DF38-4912-8F3B-3D25518883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9" name="Rectangle 1070">
                <a:extLst>
                  <a:ext uri="{FF2B5EF4-FFF2-40B4-BE49-F238E27FC236}">
                    <a16:creationId xmlns:a16="http://schemas.microsoft.com/office/drawing/2014/main" id="{490FD7A8-4F9D-4889-B9A1-F1563B10DD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0" name="Rectangle 1071">
                <a:extLst>
                  <a:ext uri="{FF2B5EF4-FFF2-40B4-BE49-F238E27FC236}">
                    <a16:creationId xmlns:a16="http://schemas.microsoft.com/office/drawing/2014/main" id="{CF84FD6D-2860-41F6-999F-1C8037AC58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1" name="Rectangle 1072">
                <a:extLst>
                  <a:ext uri="{FF2B5EF4-FFF2-40B4-BE49-F238E27FC236}">
                    <a16:creationId xmlns:a16="http://schemas.microsoft.com/office/drawing/2014/main" id="{2C15536B-8A50-4A61-A938-0A71721AF5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2" name="Rectangle 1073">
                <a:extLst>
                  <a:ext uri="{FF2B5EF4-FFF2-40B4-BE49-F238E27FC236}">
                    <a16:creationId xmlns:a16="http://schemas.microsoft.com/office/drawing/2014/main" id="{B6E8F135-BCD1-4A67-8D2E-93F6EEC8F7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3" name="Rectangle 1074">
                <a:extLst>
                  <a:ext uri="{FF2B5EF4-FFF2-40B4-BE49-F238E27FC236}">
                    <a16:creationId xmlns:a16="http://schemas.microsoft.com/office/drawing/2014/main" id="{F8A97C2A-D85D-493D-B6AA-05411743CD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4" name="Rectangle 1075">
                <a:extLst>
                  <a:ext uri="{FF2B5EF4-FFF2-40B4-BE49-F238E27FC236}">
                    <a16:creationId xmlns:a16="http://schemas.microsoft.com/office/drawing/2014/main" id="{4D00FE4E-EAED-4109-8E90-584DDD4DED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5" name="Rectangle 1076">
                <a:extLst>
                  <a:ext uri="{FF2B5EF4-FFF2-40B4-BE49-F238E27FC236}">
                    <a16:creationId xmlns:a16="http://schemas.microsoft.com/office/drawing/2014/main" id="{BF38E790-7D75-474A-B207-BBC04FC4A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6" name="Rectangle 1077">
                <a:extLst>
                  <a:ext uri="{FF2B5EF4-FFF2-40B4-BE49-F238E27FC236}">
                    <a16:creationId xmlns:a16="http://schemas.microsoft.com/office/drawing/2014/main" id="{3C1DE834-70A6-4BBD-ACE5-186C2235C9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7" name="Rectangle 1078">
                <a:extLst>
                  <a:ext uri="{FF2B5EF4-FFF2-40B4-BE49-F238E27FC236}">
                    <a16:creationId xmlns:a16="http://schemas.microsoft.com/office/drawing/2014/main" id="{0A510E0E-9E73-4D62-B035-BC86F8B0D0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8" name="Rectangle 1079">
                <a:extLst>
                  <a:ext uri="{FF2B5EF4-FFF2-40B4-BE49-F238E27FC236}">
                    <a16:creationId xmlns:a16="http://schemas.microsoft.com/office/drawing/2014/main" id="{DD2D314F-D019-44E7-9FA4-87A5309796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9" name="Rectangle 1080">
                <a:extLst>
                  <a:ext uri="{FF2B5EF4-FFF2-40B4-BE49-F238E27FC236}">
                    <a16:creationId xmlns:a16="http://schemas.microsoft.com/office/drawing/2014/main" id="{DF57E2BA-32F6-428D-9C66-A71211A9A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0" name="Rectangle 1081">
                <a:extLst>
                  <a:ext uri="{FF2B5EF4-FFF2-40B4-BE49-F238E27FC236}">
                    <a16:creationId xmlns:a16="http://schemas.microsoft.com/office/drawing/2014/main" id="{68434A99-7220-45A7-9589-E5BC76831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1" name="Rectangle 1082">
                <a:extLst>
                  <a:ext uri="{FF2B5EF4-FFF2-40B4-BE49-F238E27FC236}">
                    <a16:creationId xmlns:a16="http://schemas.microsoft.com/office/drawing/2014/main" id="{E630610A-7F7D-4B99-947F-A3ADEF92A7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2" name="Rectangle 1083">
                <a:extLst>
                  <a:ext uri="{FF2B5EF4-FFF2-40B4-BE49-F238E27FC236}">
                    <a16:creationId xmlns:a16="http://schemas.microsoft.com/office/drawing/2014/main" id="{304C9038-CE02-4F1B-B891-950268F51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3" name="Rectangle 1084">
                <a:extLst>
                  <a:ext uri="{FF2B5EF4-FFF2-40B4-BE49-F238E27FC236}">
                    <a16:creationId xmlns:a16="http://schemas.microsoft.com/office/drawing/2014/main" id="{7D97D1B8-847B-4A9B-8574-569795AF05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4" name="Rectangle 1085">
                <a:extLst>
                  <a:ext uri="{FF2B5EF4-FFF2-40B4-BE49-F238E27FC236}">
                    <a16:creationId xmlns:a16="http://schemas.microsoft.com/office/drawing/2014/main" id="{18A06555-1FFA-4E75-9C67-B70E2986C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5" name="Rectangle 1086">
                <a:extLst>
                  <a:ext uri="{FF2B5EF4-FFF2-40B4-BE49-F238E27FC236}">
                    <a16:creationId xmlns:a16="http://schemas.microsoft.com/office/drawing/2014/main" id="{E5A730CB-A912-4156-9B55-44E880BF9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6" name="Rectangle 1087">
                <a:extLst>
                  <a:ext uri="{FF2B5EF4-FFF2-40B4-BE49-F238E27FC236}">
                    <a16:creationId xmlns:a16="http://schemas.microsoft.com/office/drawing/2014/main" id="{6DC4E306-9580-4990-8065-8850FD293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7" name="Rectangle 1088">
                <a:extLst>
                  <a:ext uri="{FF2B5EF4-FFF2-40B4-BE49-F238E27FC236}">
                    <a16:creationId xmlns:a16="http://schemas.microsoft.com/office/drawing/2014/main" id="{F455CB5F-5DA2-47C7-A74A-198C11859C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8" name="Rectangle 1089">
                <a:extLst>
                  <a:ext uri="{FF2B5EF4-FFF2-40B4-BE49-F238E27FC236}">
                    <a16:creationId xmlns:a16="http://schemas.microsoft.com/office/drawing/2014/main" id="{2ECB4603-C456-4EE2-B673-6FAF5C69AE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9" name="Rectangle 1090">
                <a:extLst>
                  <a:ext uri="{FF2B5EF4-FFF2-40B4-BE49-F238E27FC236}">
                    <a16:creationId xmlns:a16="http://schemas.microsoft.com/office/drawing/2014/main" id="{B6F1C4ED-B7D9-4A85-A0E5-7EEBC3712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0" name="Rectangle 1091">
                <a:extLst>
                  <a:ext uri="{FF2B5EF4-FFF2-40B4-BE49-F238E27FC236}">
                    <a16:creationId xmlns:a16="http://schemas.microsoft.com/office/drawing/2014/main" id="{876AF006-46A8-4498-8923-E9253D62F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7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1" name="Rectangle 1092">
                <a:extLst>
                  <a:ext uri="{FF2B5EF4-FFF2-40B4-BE49-F238E27FC236}">
                    <a16:creationId xmlns:a16="http://schemas.microsoft.com/office/drawing/2014/main" id="{AE494144-86DB-4B61-B4E1-C17E11605F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1" y="1881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2" name="Rectangle 1093">
                <a:extLst>
                  <a:ext uri="{FF2B5EF4-FFF2-40B4-BE49-F238E27FC236}">
                    <a16:creationId xmlns:a16="http://schemas.microsoft.com/office/drawing/2014/main" id="{2378D96B-CC6A-40F1-8B19-C1999BD26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6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3" name="Rectangle 1094">
                <a:extLst>
                  <a:ext uri="{FF2B5EF4-FFF2-40B4-BE49-F238E27FC236}">
                    <a16:creationId xmlns:a16="http://schemas.microsoft.com/office/drawing/2014/main" id="{A7A52DD0-B00D-4E92-BE22-C5461FAC81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0" y="1881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4" name="Freeform 1095">
                <a:extLst>
                  <a:ext uri="{FF2B5EF4-FFF2-40B4-BE49-F238E27FC236}">
                    <a16:creationId xmlns:a16="http://schemas.microsoft.com/office/drawing/2014/main" id="{34B3D1D6-42BE-49E7-9BC3-0A8D37994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08" y="1881"/>
                <a:ext cx="15" cy="21"/>
              </a:xfrm>
              <a:custGeom>
                <a:avLst/>
                <a:gdLst>
                  <a:gd name="T0" fmla="*/ 0 w 15"/>
                  <a:gd name="T1" fmla="*/ 0 h 21"/>
                  <a:gd name="T2" fmla="*/ 15 w 15"/>
                  <a:gd name="T3" fmla="*/ 21 h 21"/>
                  <a:gd name="T4" fmla="*/ 15 w 15"/>
                  <a:gd name="T5" fmla="*/ 0 h 21"/>
                  <a:gd name="T6" fmla="*/ 0 w 15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21">
                    <a:moveTo>
                      <a:pt x="0" y="0"/>
                    </a:moveTo>
                    <a:lnTo>
                      <a:pt x="15" y="21"/>
                    </a:lnTo>
                    <a:lnTo>
                      <a:pt x="1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5" name="Freeform 1096">
                <a:extLst>
                  <a:ext uri="{FF2B5EF4-FFF2-40B4-BE49-F238E27FC236}">
                    <a16:creationId xmlns:a16="http://schemas.microsoft.com/office/drawing/2014/main" id="{F96CBADA-8606-4C7B-8EE3-99093E7BED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1" y="1818"/>
                <a:ext cx="20" cy="27"/>
              </a:xfrm>
              <a:custGeom>
                <a:avLst/>
                <a:gdLst>
                  <a:gd name="T0" fmla="*/ 0 w 20"/>
                  <a:gd name="T1" fmla="*/ 27 h 27"/>
                  <a:gd name="T2" fmla="*/ 20 w 20"/>
                  <a:gd name="T3" fmla="*/ 0 h 27"/>
                  <a:gd name="T4" fmla="*/ 0 w 20"/>
                  <a:gd name="T5" fmla="*/ 0 h 27"/>
                  <a:gd name="T6" fmla="*/ 0 w 20"/>
                  <a:gd name="T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27">
                    <a:moveTo>
                      <a:pt x="0" y="27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6" name="Rectangle 1097">
                <a:extLst>
                  <a:ext uri="{FF2B5EF4-FFF2-40B4-BE49-F238E27FC236}">
                    <a16:creationId xmlns:a16="http://schemas.microsoft.com/office/drawing/2014/main" id="{5C3EC502-4192-4D1D-B9A6-D70A344144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45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7" name="Rectangle 1098">
                <a:extLst>
                  <a:ext uri="{FF2B5EF4-FFF2-40B4-BE49-F238E27FC236}">
                    <a16:creationId xmlns:a16="http://schemas.microsoft.com/office/drawing/2014/main" id="{2A2B179A-8B9C-4761-9737-C89DB10643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79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8" name="Rectangle 1099">
                <a:extLst>
                  <a:ext uri="{FF2B5EF4-FFF2-40B4-BE49-F238E27FC236}">
                    <a16:creationId xmlns:a16="http://schemas.microsoft.com/office/drawing/2014/main" id="{6B85F7E2-6A3F-485F-9322-CA8241C90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3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9" name="Rectangle 1100">
                <a:extLst>
                  <a:ext uri="{FF2B5EF4-FFF2-40B4-BE49-F238E27FC236}">
                    <a16:creationId xmlns:a16="http://schemas.microsoft.com/office/drawing/2014/main" id="{E4CEC6F6-05F3-4E62-AC37-07006722E4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47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0" name="Rectangle 1101">
                <a:extLst>
                  <a:ext uri="{FF2B5EF4-FFF2-40B4-BE49-F238E27FC236}">
                    <a16:creationId xmlns:a16="http://schemas.microsoft.com/office/drawing/2014/main" id="{5B7E7F24-CDAF-47A4-933E-97FFF601F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1" name="Rectangle 1102">
                <a:extLst>
                  <a:ext uri="{FF2B5EF4-FFF2-40B4-BE49-F238E27FC236}">
                    <a16:creationId xmlns:a16="http://schemas.microsoft.com/office/drawing/2014/main" id="{E85A91BE-D17D-464B-8B26-CCCD630BA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2" name="Rectangle 1103">
                <a:extLst>
                  <a:ext uri="{FF2B5EF4-FFF2-40B4-BE49-F238E27FC236}">
                    <a16:creationId xmlns:a16="http://schemas.microsoft.com/office/drawing/2014/main" id="{E1DE4E34-0AE0-4CC3-A69A-94020727E1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3" name="Rectangle 1104">
                <a:extLst>
                  <a:ext uri="{FF2B5EF4-FFF2-40B4-BE49-F238E27FC236}">
                    <a16:creationId xmlns:a16="http://schemas.microsoft.com/office/drawing/2014/main" id="{597F1C98-887F-4EB4-BC43-F60660331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4" name="Rectangle 1105">
                <a:extLst>
                  <a:ext uri="{FF2B5EF4-FFF2-40B4-BE49-F238E27FC236}">
                    <a16:creationId xmlns:a16="http://schemas.microsoft.com/office/drawing/2014/main" id="{BCAFA854-C580-4AA1-AB9A-410CCF3DD4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5" name="Rectangle 1106">
                <a:extLst>
                  <a:ext uri="{FF2B5EF4-FFF2-40B4-BE49-F238E27FC236}">
                    <a16:creationId xmlns:a16="http://schemas.microsoft.com/office/drawing/2014/main" id="{A225E804-843F-41A2-A9D7-C35440115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6" name="Rectangle 1107">
                <a:extLst>
                  <a:ext uri="{FF2B5EF4-FFF2-40B4-BE49-F238E27FC236}">
                    <a16:creationId xmlns:a16="http://schemas.microsoft.com/office/drawing/2014/main" id="{B0C01B03-1AEF-4421-98C2-632AD7BFA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7" name="Rectangle 1108">
                <a:extLst>
                  <a:ext uri="{FF2B5EF4-FFF2-40B4-BE49-F238E27FC236}">
                    <a16:creationId xmlns:a16="http://schemas.microsoft.com/office/drawing/2014/main" id="{B0D2DCE3-1826-4977-88A1-7A84230CB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8" name="Rectangle 1109">
                <a:extLst>
                  <a:ext uri="{FF2B5EF4-FFF2-40B4-BE49-F238E27FC236}">
                    <a16:creationId xmlns:a16="http://schemas.microsoft.com/office/drawing/2014/main" id="{19431D17-D731-4E78-AD57-C310D7A95E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9" name="Rectangle 1110">
                <a:extLst>
                  <a:ext uri="{FF2B5EF4-FFF2-40B4-BE49-F238E27FC236}">
                    <a16:creationId xmlns:a16="http://schemas.microsoft.com/office/drawing/2014/main" id="{670DC302-8C7F-4789-97C5-F0577C8468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0" name="Rectangle 1111">
                <a:extLst>
                  <a:ext uri="{FF2B5EF4-FFF2-40B4-BE49-F238E27FC236}">
                    <a16:creationId xmlns:a16="http://schemas.microsoft.com/office/drawing/2014/main" id="{7BB42384-6879-4DBD-ACC0-04B023B712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1" name="Rectangle 1112">
                <a:extLst>
                  <a:ext uri="{FF2B5EF4-FFF2-40B4-BE49-F238E27FC236}">
                    <a16:creationId xmlns:a16="http://schemas.microsoft.com/office/drawing/2014/main" id="{01CBADF0-485F-4DF4-8BAD-A14256811B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2" name="Rectangle 1113">
                <a:extLst>
                  <a:ext uri="{FF2B5EF4-FFF2-40B4-BE49-F238E27FC236}">
                    <a16:creationId xmlns:a16="http://schemas.microsoft.com/office/drawing/2014/main" id="{9F0D0737-0897-494D-9B24-6285A7A10B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3" name="Rectangle 1114">
                <a:extLst>
                  <a:ext uri="{FF2B5EF4-FFF2-40B4-BE49-F238E27FC236}">
                    <a16:creationId xmlns:a16="http://schemas.microsoft.com/office/drawing/2014/main" id="{8AEAF9B8-6D65-4265-AAD5-5C2E8DF43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4" name="Rectangle 1115">
                <a:extLst>
                  <a:ext uri="{FF2B5EF4-FFF2-40B4-BE49-F238E27FC236}">
                    <a16:creationId xmlns:a16="http://schemas.microsoft.com/office/drawing/2014/main" id="{6FA22928-83CC-4EB0-B800-996D8EDAB3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5" name="Rectangle 1116">
                <a:extLst>
                  <a:ext uri="{FF2B5EF4-FFF2-40B4-BE49-F238E27FC236}">
                    <a16:creationId xmlns:a16="http://schemas.microsoft.com/office/drawing/2014/main" id="{E6A2AC0C-A63B-4053-94D9-ED2C0BAB7D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6" name="Rectangle 1117">
                <a:extLst>
                  <a:ext uri="{FF2B5EF4-FFF2-40B4-BE49-F238E27FC236}">
                    <a16:creationId xmlns:a16="http://schemas.microsoft.com/office/drawing/2014/main" id="{B2BFF9A4-84B4-4D57-AB20-5E7DE8238B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7" name="Rectangle 1118">
                <a:extLst>
                  <a:ext uri="{FF2B5EF4-FFF2-40B4-BE49-F238E27FC236}">
                    <a16:creationId xmlns:a16="http://schemas.microsoft.com/office/drawing/2014/main" id="{D2F1E2AD-B9BF-486E-ABDF-A4F4C8FD6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8" name="Rectangle 1119">
                <a:extLst>
                  <a:ext uri="{FF2B5EF4-FFF2-40B4-BE49-F238E27FC236}">
                    <a16:creationId xmlns:a16="http://schemas.microsoft.com/office/drawing/2014/main" id="{787D925D-9C59-4FBE-B069-1FCF3ACF1D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9" name="Rectangle 1120">
                <a:extLst>
                  <a:ext uri="{FF2B5EF4-FFF2-40B4-BE49-F238E27FC236}">
                    <a16:creationId xmlns:a16="http://schemas.microsoft.com/office/drawing/2014/main" id="{3CCDB069-D9FF-4AB5-B276-9F1DED1A14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1818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0" name="Rectangle 1121">
                <a:extLst>
                  <a:ext uri="{FF2B5EF4-FFF2-40B4-BE49-F238E27FC236}">
                    <a16:creationId xmlns:a16="http://schemas.microsoft.com/office/drawing/2014/main" id="{9CD2F0D0-0982-4011-9EA3-9D37D938B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1" name="Rectangle 1122">
                <a:extLst>
                  <a:ext uri="{FF2B5EF4-FFF2-40B4-BE49-F238E27FC236}">
                    <a16:creationId xmlns:a16="http://schemas.microsoft.com/office/drawing/2014/main" id="{936F64CF-4674-41D8-BBA7-7E128493B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2" name="Rectangle 1123">
                <a:extLst>
                  <a:ext uri="{FF2B5EF4-FFF2-40B4-BE49-F238E27FC236}">
                    <a16:creationId xmlns:a16="http://schemas.microsoft.com/office/drawing/2014/main" id="{8842911E-C4A8-4718-AAB0-A525FDB23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3" name="Rectangle 1124">
                <a:extLst>
                  <a:ext uri="{FF2B5EF4-FFF2-40B4-BE49-F238E27FC236}">
                    <a16:creationId xmlns:a16="http://schemas.microsoft.com/office/drawing/2014/main" id="{304EA40A-EA98-489D-BE36-EC622A00B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4" name="Rectangle 1125">
                <a:extLst>
                  <a:ext uri="{FF2B5EF4-FFF2-40B4-BE49-F238E27FC236}">
                    <a16:creationId xmlns:a16="http://schemas.microsoft.com/office/drawing/2014/main" id="{5AE9663B-8582-459C-9386-A591B7CEC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5" name="Rectangle 1126">
                <a:extLst>
                  <a:ext uri="{FF2B5EF4-FFF2-40B4-BE49-F238E27FC236}">
                    <a16:creationId xmlns:a16="http://schemas.microsoft.com/office/drawing/2014/main" id="{E87DB3F3-4833-4430-A6E9-A640AB0BE6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6" name="Rectangle 1127">
                <a:extLst>
                  <a:ext uri="{FF2B5EF4-FFF2-40B4-BE49-F238E27FC236}">
                    <a16:creationId xmlns:a16="http://schemas.microsoft.com/office/drawing/2014/main" id="{EA4744D7-0067-4C06-9F36-3278E8B89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7" name="Rectangle 1128">
                <a:extLst>
                  <a:ext uri="{FF2B5EF4-FFF2-40B4-BE49-F238E27FC236}">
                    <a16:creationId xmlns:a16="http://schemas.microsoft.com/office/drawing/2014/main" id="{A4D16329-02B5-446F-AE3E-35B3C7D80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8" name="Rectangle 1129">
                <a:extLst>
                  <a:ext uri="{FF2B5EF4-FFF2-40B4-BE49-F238E27FC236}">
                    <a16:creationId xmlns:a16="http://schemas.microsoft.com/office/drawing/2014/main" id="{CFC9F0C2-9364-4E2F-A817-8147094629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9" name="Rectangle 1130">
                <a:extLst>
                  <a:ext uri="{FF2B5EF4-FFF2-40B4-BE49-F238E27FC236}">
                    <a16:creationId xmlns:a16="http://schemas.microsoft.com/office/drawing/2014/main" id="{E26D5F00-3DDD-4678-84E1-66B9C914D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0" name="Rectangle 1131">
                <a:extLst>
                  <a:ext uri="{FF2B5EF4-FFF2-40B4-BE49-F238E27FC236}">
                    <a16:creationId xmlns:a16="http://schemas.microsoft.com/office/drawing/2014/main" id="{9E441900-E3A7-4852-9CAD-AF1B06B8A4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1" name="Rectangle 1132">
                <a:extLst>
                  <a:ext uri="{FF2B5EF4-FFF2-40B4-BE49-F238E27FC236}">
                    <a16:creationId xmlns:a16="http://schemas.microsoft.com/office/drawing/2014/main" id="{7D78A8D1-2F96-49B3-997C-08AFB0812E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2" name="Rectangle 1133">
                <a:extLst>
                  <a:ext uri="{FF2B5EF4-FFF2-40B4-BE49-F238E27FC236}">
                    <a16:creationId xmlns:a16="http://schemas.microsoft.com/office/drawing/2014/main" id="{48704741-FB92-4068-8DD1-0621053CD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3" name="Rectangle 1134">
                <a:extLst>
                  <a:ext uri="{FF2B5EF4-FFF2-40B4-BE49-F238E27FC236}">
                    <a16:creationId xmlns:a16="http://schemas.microsoft.com/office/drawing/2014/main" id="{1780C44F-BAFE-4511-8A63-BD93F5CAA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4" name="Rectangle 1135">
                <a:extLst>
                  <a:ext uri="{FF2B5EF4-FFF2-40B4-BE49-F238E27FC236}">
                    <a16:creationId xmlns:a16="http://schemas.microsoft.com/office/drawing/2014/main" id="{C63AC10C-748D-4CB0-BF9C-D53723763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613" name="Group 1337">
              <a:extLst>
                <a:ext uri="{FF2B5EF4-FFF2-40B4-BE49-F238E27FC236}">
                  <a16:creationId xmlns:a16="http://schemas.microsoft.com/office/drawing/2014/main" id="{DDBDB09F-3BE6-46C8-B2D9-8D19B9DEAC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02125" y="2487613"/>
              <a:ext cx="6037263" cy="449262"/>
              <a:chOff x="10710" y="1567"/>
              <a:chExt cx="3803" cy="283"/>
            </a:xfrm>
            <a:grpFill/>
          </p:grpSpPr>
          <p:sp>
            <p:nvSpPr>
              <p:cNvPr id="1655" name="Rectangle 1137">
                <a:extLst>
                  <a:ext uri="{FF2B5EF4-FFF2-40B4-BE49-F238E27FC236}">
                    <a16:creationId xmlns:a16="http://schemas.microsoft.com/office/drawing/2014/main" id="{9A50DD0D-B4F2-49C4-97EB-7BFD9A2874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6" name="Rectangle 1138">
                <a:extLst>
                  <a:ext uri="{FF2B5EF4-FFF2-40B4-BE49-F238E27FC236}">
                    <a16:creationId xmlns:a16="http://schemas.microsoft.com/office/drawing/2014/main" id="{74CC1019-FDA3-462C-81A8-30E6F4E16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7" name="Rectangle 1139">
                <a:extLst>
                  <a:ext uri="{FF2B5EF4-FFF2-40B4-BE49-F238E27FC236}">
                    <a16:creationId xmlns:a16="http://schemas.microsoft.com/office/drawing/2014/main" id="{591BB516-767D-43EE-8BEB-E9A9AFFF1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8" name="Rectangle 1140">
                <a:extLst>
                  <a:ext uri="{FF2B5EF4-FFF2-40B4-BE49-F238E27FC236}">
                    <a16:creationId xmlns:a16="http://schemas.microsoft.com/office/drawing/2014/main" id="{E06DB0CC-41F5-4920-AD29-77B611CE6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9" name="Rectangle 1141">
                <a:extLst>
                  <a:ext uri="{FF2B5EF4-FFF2-40B4-BE49-F238E27FC236}">
                    <a16:creationId xmlns:a16="http://schemas.microsoft.com/office/drawing/2014/main" id="{246FAF32-CD23-458F-9BFF-E5585C567E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0" name="Rectangle 1142">
                <a:extLst>
                  <a:ext uri="{FF2B5EF4-FFF2-40B4-BE49-F238E27FC236}">
                    <a16:creationId xmlns:a16="http://schemas.microsoft.com/office/drawing/2014/main" id="{CB4CEE58-4BB0-4E2D-9ACA-A2A95B5892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1" name="Rectangle 1143">
                <a:extLst>
                  <a:ext uri="{FF2B5EF4-FFF2-40B4-BE49-F238E27FC236}">
                    <a16:creationId xmlns:a16="http://schemas.microsoft.com/office/drawing/2014/main" id="{EC8BFBF4-B630-486C-A43F-754BBB7C52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2" name="Rectangle 1144">
                <a:extLst>
                  <a:ext uri="{FF2B5EF4-FFF2-40B4-BE49-F238E27FC236}">
                    <a16:creationId xmlns:a16="http://schemas.microsoft.com/office/drawing/2014/main" id="{DA646CF0-6594-4763-AEA0-A5676BA4C2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3" name="Rectangle 1145">
                <a:extLst>
                  <a:ext uri="{FF2B5EF4-FFF2-40B4-BE49-F238E27FC236}">
                    <a16:creationId xmlns:a16="http://schemas.microsoft.com/office/drawing/2014/main" id="{4CB54ABC-B83E-44A8-AEE5-708E31FE9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7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4" name="Rectangle 1146">
                <a:extLst>
                  <a:ext uri="{FF2B5EF4-FFF2-40B4-BE49-F238E27FC236}">
                    <a16:creationId xmlns:a16="http://schemas.microsoft.com/office/drawing/2014/main" id="{07607019-3E88-45EB-B613-7105DE1813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1" y="1818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5" name="Rectangle 1147">
                <a:extLst>
                  <a:ext uri="{FF2B5EF4-FFF2-40B4-BE49-F238E27FC236}">
                    <a16:creationId xmlns:a16="http://schemas.microsoft.com/office/drawing/2014/main" id="{1621140D-EEE6-4523-BBBC-9965E05FBF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6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6" name="Rectangle 1148">
                <a:extLst>
                  <a:ext uri="{FF2B5EF4-FFF2-40B4-BE49-F238E27FC236}">
                    <a16:creationId xmlns:a16="http://schemas.microsoft.com/office/drawing/2014/main" id="{A28FC013-A421-4B21-9FA3-E505E6E252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0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7" name="Rectangle 1149">
                <a:extLst>
                  <a:ext uri="{FF2B5EF4-FFF2-40B4-BE49-F238E27FC236}">
                    <a16:creationId xmlns:a16="http://schemas.microsoft.com/office/drawing/2014/main" id="{540C3D97-D931-4D94-8AB7-A2C9F336C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4" y="1818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8" name="Freeform 1150">
                <a:extLst>
                  <a:ext uri="{FF2B5EF4-FFF2-40B4-BE49-F238E27FC236}">
                    <a16:creationId xmlns:a16="http://schemas.microsoft.com/office/drawing/2014/main" id="{A8C38C32-E453-4DB6-84A7-1413F9B03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76" y="1754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9" name="Rectangle 1151">
                <a:extLst>
                  <a:ext uri="{FF2B5EF4-FFF2-40B4-BE49-F238E27FC236}">
                    <a16:creationId xmlns:a16="http://schemas.microsoft.com/office/drawing/2014/main" id="{8B5074EF-EC67-4318-906E-CF82B8803D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1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0" name="Rectangle 1152">
                <a:extLst>
                  <a:ext uri="{FF2B5EF4-FFF2-40B4-BE49-F238E27FC236}">
                    <a16:creationId xmlns:a16="http://schemas.microsoft.com/office/drawing/2014/main" id="{3C50D18C-045B-43F6-BA3C-588DD9373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45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1" name="Rectangle 1153">
                <a:extLst>
                  <a:ext uri="{FF2B5EF4-FFF2-40B4-BE49-F238E27FC236}">
                    <a16:creationId xmlns:a16="http://schemas.microsoft.com/office/drawing/2014/main" id="{8A86E59F-693E-4090-AA62-EEE1AA50C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79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2" name="Rectangle 1154">
                <a:extLst>
                  <a:ext uri="{FF2B5EF4-FFF2-40B4-BE49-F238E27FC236}">
                    <a16:creationId xmlns:a16="http://schemas.microsoft.com/office/drawing/2014/main" id="{32993C11-4521-4A90-8FB8-33C98D694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3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3" name="Rectangle 1155">
                <a:extLst>
                  <a:ext uri="{FF2B5EF4-FFF2-40B4-BE49-F238E27FC236}">
                    <a16:creationId xmlns:a16="http://schemas.microsoft.com/office/drawing/2014/main" id="{AD53B357-6C9D-466F-98CA-2880DC5CC0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47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4" name="Rectangle 1156">
                <a:extLst>
                  <a:ext uri="{FF2B5EF4-FFF2-40B4-BE49-F238E27FC236}">
                    <a16:creationId xmlns:a16="http://schemas.microsoft.com/office/drawing/2014/main" id="{D590BB0A-CAE8-4E57-8758-1E858D27AA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5" name="Rectangle 1157">
                <a:extLst>
                  <a:ext uri="{FF2B5EF4-FFF2-40B4-BE49-F238E27FC236}">
                    <a16:creationId xmlns:a16="http://schemas.microsoft.com/office/drawing/2014/main" id="{2C300C1E-BD16-49A6-AFAA-869C4EE835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6" name="Rectangle 1158">
                <a:extLst>
                  <a:ext uri="{FF2B5EF4-FFF2-40B4-BE49-F238E27FC236}">
                    <a16:creationId xmlns:a16="http://schemas.microsoft.com/office/drawing/2014/main" id="{76365F38-9399-4182-B974-E8D380AAF7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7" name="Rectangle 1159">
                <a:extLst>
                  <a:ext uri="{FF2B5EF4-FFF2-40B4-BE49-F238E27FC236}">
                    <a16:creationId xmlns:a16="http://schemas.microsoft.com/office/drawing/2014/main" id="{15491291-BD36-4D35-8DAF-B63595B141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8" name="Rectangle 1160">
                <a:extLst>
                  <a:ext uri="{FF2B5EF4-FFF2-40B4-BE49-F238E27FC236}">
                    <a16:creationId xmlns:a16="http://schemas.microsoft.com/office/drawing/2014/main" id="{5F3F11F1-EB05-40A9-8C53-444B57718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9" name="Rectangle 1161">
                <a:extLst>
                  <a:ext uri="{FF2B5EF4-FFF2-40B4-BE49-F238E27FC236}">
                    <a16:creationId xmlns:a16="http://schemas.microsoft.com/office/drawing/2014/main" id="{CF7DBECE-8524-48F7-B2BC-FD62981D09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0" name="Rectangle 1162">
                <a:extLst>
                  <a:ext uri="{FF2B5EF4-FFF2-40B4-BE49-F238E27FC236}">
                    <a16:creationId xmlns:a16="http://schemas.microsoft.com/office/drawing/2014/main" id="{D840FA05-A289-4465-A17E-81F0EBAA5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1" name="Rectangle 1163">
                <a:extLst>
                  <a:ext uri="{FF2B5EF4-FFF2-40B4-BE49-F238E27FC236}">
                    <a16:creationId xmlns:a16="http://schemas.microsoft.com/office/drawing/2014/main" id="{0697AF6F-83DC-46EE-9E0D-B8625C9DA3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2" name="Rectangle 1164">
                <a:extLst>
                  <a:ext uri="{FF2B5EF4-FFF2-40B4-BE49-F238E27FC236}">
                    <a16:creationId xmlns:a16="http://schemas.microsoft.com/office/drawing/2014/main" id="{1197C81F-4283-4EF1-B50E-B0F51F3357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3" name="Rectangle 1165">
                <a:extLst>
                  <a:ext uri="{FF2B5EF4-FFF2-40B4-BE49-F238E27FC236}">
                    <a16:creationId xmlns:a16="http://schemas.microsoft.com/office/drawing/2014/main" id="{56F23E3F-DB11-437A-9157-8CF0715146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4" name="Rectangle 1166">
                <a:extLst>
                  <a:ext uri="{FF2B5EF4-FFF2-40B4-BE49-F238E27FC236}">
                    <a16:creationId xmlns:a16="http://schemas.microsoft.com/office/drawing/2014/main" id="{7CA5C989-6FF9-49F7-ADCF-1843EF66AA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5" name="Rectangle 1167">
                <a:extLst>
                  <a:ext uri="{FF2B5EF4-FFF2-40B4-BE49-F238E27FC236}">
                    <a16:creationId xmlns:a16="http://schemas.microsoft.com/office/drawing/2014/main" id="{D300B4E9-8705-49D1-ABCA-C44C56600E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6" name="Rectangle 1168">
                <a:extLst>
                  <a:ext uri="{FF2B5EF4-FFF2-40B4-BE49-F238E27FC236}">
                    <a16:creationId xmlns:a16="http://schemas.microsoft.com/office/drawing/2014/main" id="{E0500B2C-3486-4E13-AE0D-CF727FE39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7" name="Rectangle 1169">
                <a:extLst>
                  <a:ext uri="{FF2B5EF4-FFF2-40B4-BE49-F238E27FC236}">
                    <a16:creationId xmlns:a16="http://schemas.microsoft.com/office/drawing/2014/main" id="{F1B8631B-1E4D-41F3-8BA4-591F42077B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8" name="Rectangle 1170">
                <a:extLst>
                  <a:ext uri="{FF2B5EF4-FFF2-40B4-BE49-F238E27FC236}">
                    <a16:creationId xmlns:a16="http://schemas.microsoft.com/office/drawing/2014/main" id="{2F3DEE30-6EB0-44E2-B295-8BB004628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9" name="Rectangle 1171">
                <a:extLst>
                  <a:ext uri="{FF2B5EF4-FFF2-40B4-BE49-F238E27FC236}">
                    <a16:creationId xmlns:a16="http://schemas.microsoft.com/office/drawing/2014/main" id="{CE1279E2-FA7C-48E2-9D59-49EBA9E080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0" name="Rectangle 1172">
                <a:extLst>
                  <a:ext uri="{FF2B5EF4-FFF2-40B4-BE49-F238E27FC236}">
                    <a16:creationId xmlns:a16="http://schemas.microsoft.com/office/drawing/2014/main" id="{60B0AAA3-C670-4CC5-A589-326FDEEB8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1" name="Rectangle 1173">
                <a:extLst>
                  <a:ext uri="{FF2B5EF4-FFF2-40B4-BE49-F238E27FC236}">
                    <a16:creationId xmlns:a16="http://schemas.microsoft.com/office/drawing/2014/main" id="{4D026A9E-2FC6-400F-9509-32F5DD2CE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2" name="Rectangle 1174">
                <a:extLst>
                  <a:ext uri="{FF2B5EF4-FFF2-40B4-BE49-F238E27FC236}">
                    <a16:creationId xmlns:a16="http://schemas.microsoft.com/office/drawing/2014/main" id="{050E16B7-4B56-4609-AC72-D1DE2D1BBC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3" name="Rectangle 1175">
                <a:extLst>
                  <a:ext uri="{FF2B5EF4-FFF2-40B4-BE49-F238E27FC236}">
                    <a16:creationId xmlns:a16="http://schemas.microsoft.com/office/drawing/2014/main" id="{59469D51-48F4-4EE7-A407-FCD1EA1DC5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1754"/>
                <a:ext cx="41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4" name="Rectangle 1176">
                <a:extLst>
                  <a:ext uri="{FF2B5EF4-FFF2-40B4-BE49-F238E27FC236}">
                    <a16:creationId xmlns:a16="http://schemas.microsoft.com/office/drawing/2014/main" id="{845D18A0-0306-43D7-BA3C-6F524B2721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5" name="Rectangle 1177">
                <a:extLst>
                  <a:ext uri="{FF2B5EF4-FFF2-40B4-BE49-F238E27FC236}">
                    <a16:creationId xmlns:a16="http://schemas.microsoft.com/office/drawing/2014/main" id="{90DFC9DD-447D-47A2-A40F-FCF622619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6" name="Rectangle 1178">
                <a:extLst>
                  <a:ext uri="{FF2B5EF4-FFF2-40B4-BE49-F238E27FC236}">
                    <a16:creationId xmlns:a16="http://schemas.microsoft.com/office/drawing/2014/main" id="{C51512E3-7A52-467A-A40A-EE2057468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7" name="Rectangle 1179">
                <a:extLst>
                  <a:ext uri="{FF2B5EF4-FFF2-40B4-BE49-F238E27FC236}">
                    <a16:creationId xmlns:a16="http://schemas.microsoft.com/office/drawing/2014/main" id="{875415E1-1A5D-4264-A7B5-3C050DDE66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8" name="Rectangle 1180">
                <a:extLst>
                  <a:ext uri="{FF2B5EF4-FFF2-40B4-BE49-F238E27FC236}">
                    <a16:creationId xmlns:a16="http://schemas.microsoft.com/office/drawing/2014/main" id="{7EDD69A1-14E1-45ED-A0FF-1D7B8963D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9" name="Rectangle 1181">
                <a:extLst>
                  <a:ext uri="{FF2B5EF4-FFF2-40B4-BE49-F238E27FC236}">
                    <a16:creationId xmlns:a16="http://schemas.microsoft.com/office/drawing/2014/main" id="{270D27F9-A38D-4407-B3D9-4D12E329C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0" name="Rectangle 1182">
                <a:extLst>
                  <a:ext uri="{FF2B5EF4-FFF2-40B4-BE49-F238E27FC236}">
                    <a16:creationId xmlns:a16="http://schemas.microsoft.com/office/drawing/2014/main" id="{74DCED45-8AE5-4ED7-B669-F231E2A4A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1" name="Rectangle 1183">
                <a:extLst>
                  <a:ext uri="{FF2B5EF4-FFF2-40B4-BE49-F238E27FC236}">
                    <a16:creationId xmlns:a16="http://schemas.microsoft.com/office/drawing/2014/main" id="{08A9AC78-B2C4-4501-9562-C416B3F0CB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2" name="Rectangle 1184">
                <a:extLst>
                  <a:ext uri="{FF2B5EF4-FFF2-40B4-BE49-F238E27FC236}">
                    <a16:creationId xmlns:a16="http://schemas.microsoft.com/office/drawing/2014/main" id="{CDF2BFDE-E8FB-467E-9D0D-3AB1372FB1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3" name="Rectangle 1185">
                <a:extLst>
                  <a:ext uri="{FF2B5EF4-FFF2-40B4-BE49-F238E27FC236}">
                    <a16:creationId xmlns:a16="http://schemas.microsoft.com/office/drawing/2014/main" id="{934D4897-EF76-4B1D-8ECC-84F3381EF6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4" name="Rectangle 1186">
                <a:extLst>
                  <a:ext uri="{FF2B5EF4-FFF2-40B4-BE49-F238E27FC236}">
                    <a16:creationId xmlns:a16="http://schemas.microsoft.com/office/drawing/2014/main" id="{9E199E97-4A9D-4450-96DC-6491026859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5" name="Rectangle 1187">
                <a:extLst>
                  <a:ext uri="{FF2B5EF4-FFF2-40B4-BE49-F238E27FC236}">
                    <a16:creationId xmlns:a16="http://schemas.microsoft.com/office/drawing/2014/main" id="{CFB2B316-F895-471B-9FBA-C68D8FE89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6" name="Rectangle 1188">
                <a:extLst>
                  <a:ext uri="{FF2B5EF4-FFF2-40B4-BE49-F238E27FC236}">
                    <a16:creationId xmlns:a16="http://schemas.microsoft.com/office/drawing/2014/main" id="{3A0A67CF-3056-40CA-BE2B-712B7B514F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7" name="Rectangle 1189">
                <a:extLst>
                  <a:ext uri="{FF2B5EF4-FFF2-40B4-BE49-F238E27FC236}">
                    <a16:creationId xmlns:a16="http://schemas.microsoft.com/office/drawing/2014/main" id="{EFDADD06-437A-4B6D-BE1B-9B1D352443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8" name="Rectangle 1190">
                <a:extLst>
                  <a:ext uri="{FF2B5EF4-FFF2-40B4-BE49-F238E27FC236}">
                    <a16:creationId xmlns:a16="http://schemas.microsoft.com/office/drawing/2014/main" id="{84210B0B-22DA-4551-A508-FD248E2DE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9" name="Rectangle 1191">
                <a:extLst>
                  <a:ext uri="{FF2B5EF4-FFF2-40B4-BE49-F238E27FC236}">
                    <a16:creationId xmlns:a16="http://schemas.microsoft.com/office/drawing/2014/main" id="{F150CF06-EE0F-4D61-8508-C94703F87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0" name="Rectangle 1192">
                <a:extLst>
                  <a:ext uri="{FF2B5EF4-FFF2-40B4-BE49-F238E27FC236}">
                    <a16:creationId xmlns:a16="http://schemas.microsoft.com/office/drawing/2014/main" id="{C1929694-0A80-47A5-8625-B05D52E772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1" name="Rectangle 1193">
                <a:extLst>
                  <a:ext uri="{FF2B5EF4-FFF2-40B4-BE49-F238E27FC236}">
                    <a16:creationId xmlns:a16="http://schemas.microsoft.com/office/drawing/2014/main" id="{D8C40880-D979-45A1-B26B-D414268A5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2" name="Rectangle 1194">
                <a:extLst>
                  <a:ext uri="{FF2B5EF4-FFF2-40B4-BE49-F238E27FC236}">
                    <a16:creationId xmlns:a16="http://schemas.microsoft.com/office/drawing/2014/main" id="{984EB98F-9F65-4A51-AFB8-5F1EBB243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3" name="Rectangle 1195">
                <a:extLst>
                  <a:ext uri="{FF2B5EF4-FFF2-40B4-BE49-F238E27FC236}">
                    <a16:creationId xmlns:a16="http://schemas.microsoft.com/office/drawing/2014/main" id="{36E8CA4B-E335-4AE9-BC27-C2563032D6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4" name="Rectangle 1196">
                <a:extLst>
                  <a:ext uri="{FF2B5EF4-FFF2-40B4-BE49-F238E27FC236}">
                    <a16:creationId xmlns:a16="http://schemas.microsoft.com/office/drawing/2014/main" id="{5F9A706B-67F2-4550-999D-596BFD201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5" name="Rectangle 1197">
                <a:extLst>
                  <a:ext uri="{FF2B5EF4-FFF2-40B4-BE49-F238E27FC236}">
                    <a16:creationId xmlns:a16="http://schemas.microsoft.com/office/drawing/2014/main" id="{6F000CAD-3DC2-493D-8C3A-37D8B7F5A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6" name="Rectangle 1198">
                <a:extLst>
                  <a:ext uri="{FF2B5EF4-FFF2-40B4-BE49-F238E27FC236}">
                    <a16:creationId xmlns:a16="http://schemas.microsoft.com/office/drawing/2014/main" id="{1D3A3B3C-BC92-4AD0-8432-888960DC1A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7" name="Rectangle 1199">
                <a:extLst>
                  <a:ext uri="{FF2B5EF4-FFF2-40B4-BE49-F238E27FC236}">
                    <a16:creationId xmlns:a16="http://schemas.microsoft.com/office/drawing/2014/main" id="{A0A8FFFC-6848-4C78-B313-B400E5EA59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7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8" name="Rectangle 1200">
                <a:extLst>
                  <a:ext uri="{FF2B5EF4-FFF2-40B4-BE49-F238E27FC236}">
                    <a16:creationId xmlns:a16="http://schemas.microsoft.com/office/drawing/2014/main" id="{2C98B66C-73D7-41D8-A0F1-666760DE1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1" y="1754"/>
                <a:ext cx="40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9" name="Rectangle 1201">
                <a:extLst>
                  <a:ext uri="{FF2B5EF4-FFF2-40B4-BE49-F238E27FC236}">
                    <a16:creationId xmlns:a16="http://schemas.microsoft.com/office/drawing/2014/main" id="{D910C318-4852-417A-8D48-05039E29A6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6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0" name="Rectangle 1202">
                <a:extLst>
                  <a:ext uri="{FF2B5EF4-FFF2-40B4-BE49-F238E27FC236}">
                    <a16:creationId xmlns:a16="http://schemas.microsoft.com/office/drawing/2014/main" id="{9DF35A79-4D81-4727-A180-199AB571FD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0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1" name="Rectangle 1203">
                <a:extLst>
                  <a:ext uri="{FF2B5EF4-FFF2-40B4-BE49-F238E27FC236}">
                    <a16:creationId xmlns:a16="http://schemas.microsoft.com/office/drawing/2014/main" id="{AC549B6B-3C8B-45DE-9740-313EC11B6D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4" y="1754"/>
                <a:ext cx="39" cy="3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2" name="Freeform 1204">
                <a:extLst>
                  <a:ext uri="{FF2B5EF4-FFF2-40B4-BE49-F238E27FC236}">
                    <a16:creationId xmlns:a16="http://schemas.microsoft.com/office/drawing/2014/main" id="{DBAC7647-9450-4B29-A76A-3481B06530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18" y="1754"/>
                <a:ext cx="39" cy="33"/>
              </a:xfrm>
              <a:custGeom>
                <a:avLst/>
                <a:gdLst>
                  <a:gd name="T0" fmla="*/ 39 w 39"/>
                  <a:gd name="T1" fmla="*/ 0 h 33"/>
                  <a:gd name="T2" fmla="*/ 0 w 39"/>
                  <a:gd name="T3" fmla="*/ 0 h 33"/>
                  <a:gd name="T4" fmla="*/ 0 w 39"/>
                  <a:gd name="T5" fmla="*/ 12 h 33"/>
                  <a:gd name="T6" fmla="*/ 15 w 39"/>
                  <a:gd name="T7" fmla="*/ 33 h 33"/>
                  <a:gd name="T8" fmla="*/ 39 w 39"/>
                  <a:gd name="T9" fmla="*/ 33 h 33"/>
                  <a:gd name="T10" fmla="*/ 39 w 39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3">
                    <a:moveTo>
                      <a:pt x="39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15" y="33"/>
                    </a:lnTo>
                    <a:lnTo>
                      <a:pt x="39" y="33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3" name="Freeform 1205">
                <a:extLst>
                  <a:ext uri="{FF2B5EF4-FFF2-40B4-BE49-F238E27FC236}">
                    <a16:creationId xmlns:a16="http://schemas.microsoft.com/office/drawing/2014/main" id="{5BD83998-69CD-4A2B-960E-F0B83F0AA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76" y="1691"/>
                <a:ext cx="40" cy="32"/>
              </a:xfrm>
              <a:custGeom>
                <a:avLst/>
                <a:gdLst>
                  <a:gd name="T0" fmla="*/ 0 w 40"/>
                  <a:gd name="T1" fmla="*/ 0 h 32"/>
                  <a:gd name="T2" fmla="*/ 0 w 40"/>
                  <a:gd name="T3" fmla="*/ 32 h 32"/>
                  <a:gd name="T4" fmla="*/ 24 w 40"/>
                  <a:gd name="T5" fmla="*/ 32 h 32"/>
                  <a:gd name="T6" fmla="*/ 40 w 40"/>
                  <a:gd name="T7" fmla="*/ 9 h 32"/>
                  <a:gd name="T8" fmla="*/ 40 w 40"/>
                  <a:gd name="T9" fmla="*/ 0 h 32"/>
                  <a:gd name="T10" fmla="*/ 0 w 40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2">
                    <a:moveTo>
                      <a:pt x="0" y="0"/>
                    </a:moveTo>
                    <a:lnTo>
                      <a:pt x="0" y="32"/>
                    </a:lnTo>
                    <a:lnTo>
                      <a:pt x="24" y="32"/>
                    </a:lnTo>
                    <a:lnTo>
                      <a:pt x="40" y="9"/>
                    </a:lnTo>
                    <a:lnTo>
                      <a:pt x="4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4" name="Rectangle 1206">
                <a:extLst>
                  <a:ext uri="{FF2B5EF4-FFF2-40B4-BE49-F238E27FC236}">
                    <a16:creationId xmlns:a16="http://schemas.microsoft.com/office/drawing/2014/main" id="{8F135B1F-FECE-4797-8B0A-1EFD3C461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1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5" name="Rectangle 1207">
                <a:extLst>
                  <a:ext uri="{FF2B5EF4-FFF2-40B4-BE49-F238E27FC236}">
                    <a16:creationId xmlns:a16="http://schemas.microsoft.com/office/drawing/2014/main" id="{7D16185F-B7A4-456B-8D4C-FDF908D21A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45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6" name="Rectangle 1208">
                <a:extLst>
                  <a:ext uri="{FF2B5EF4-FFF2-40B4-BE49-F238E27FC236}">
                    <a16:creationId xmlns:a16="http://schemas.microsoft.com/office/drawing/2014/main" id="{FDE0453A-FD6E-44E1-BB0E-62C49A04D0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79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7" name="Rectangle 1209">
                <a:extLst>
                  <a:ext uri="{FF2B5EF4-FFF2-40B4-BE49-F238E27FC236}">
                    <a16:creationId xmlns:a16="http://schemas.microsoft.com/office/drawing/2014/main" id="{24FF44FA-2A79-4F6B-9CFF-A51BEFB0F4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3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8" name="Rectangle 1210">
                <a:extLst>
                  <a:ext uri="{FF2B5EF4-FFF2-40B4-BE49-F238E27FC236}">
                    <a16:creationId xmlns:a16="http://schemas.microsoft.com/office/drawing/2014/main" id="{B8C0666A-60BB-4C86-97DB-54FF8DDC5B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47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9" name="Rectangle 1211">
                <a:extLst>
                  <a:ext uri="{FF2B5EF4-FFF2-40B4-BE49-F238E27FC236}">
                    <a16:creationId xmlns:a16="http://schemas.microsoft.com/office/drawing/2014/main" id="{52EC2469-3B40-4291-B91E-6BB4905567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0" name="Rectangle 1212">
                <a:extLst>
                  <a:ext uri="{FF2B5EF4-FFF2-40B4-BE49-F238E27FC236}">
                    <a16:creationId xmlns:a16="http://schemas.microsoft.com/office/drawing/2014/main" id="{4F4BED4B-17A9-4508-A74D-805A1CC97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1" name="Rectangle 1213">
                <a:extLst>
                  <a:ext uri="{FF2B5EF4-FFF2-40B4-BE49-F238E27FC236}">
                    <a16:creationId xmlns:a16="http://schemas.microsoft.com/office/drawing/2014/main" id="{038063D2-7A51-4014-ADC3-38DEFF79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2" name="Rectangle 1214">
                <a:extLst>
                  <a:ext uri="{FF2B5EF4-FFF2-40B4-BE49-F238E27FC236}">
                    <a16:creationId xmlns:a16="http://schemas.microsoft.com/office/drawing/2014/main" id="{E06F5CC2-8742-44DC-B727-86A82B2811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3" name="Rectangle 1215">
                <a:extLst>
                  <a:ext uri="{FF2B5EF4-FFF2-40B4-BE49-F238E27FC236}">
                    <a16:creationId xmlns:a16="http://schemas.microsoft.com/office/drawing/2014/main" id="{A10A3BCD-3014-4C55-9B6E-A25EA2EC4A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4" name="Rectangle 1216">
                <a:extLst>
                  <a:ext uri="{FF2B5EF4-FFF2-40B4-BE49-F238E27FC236}">
                    <a16:creationId xmlns:a16="http://schemas.microsoft.com/office/drawing/2014/main" id="{40663E50-6F9B-4E45-8D40-70A366C49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5" name="Rectangle 1217">
                <a:extLst>
                  <a:ext uri="{FF2B5EF4-FFF2-40B4-BE49-F238E27FC236}">
                    <a16:creationId xmlns:a16="http://schemas.microsoft.com/office/drawing/2014/main" id="{F2B7C621-512A-4A86-B7A1-3BF8CDD625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6" name="Rectangle 1218">
                <a:extLst>
                  <a:ext uri="{FF2B5EF4-FFF2-40B4-BE49-F238E27FC236}">
                    <a16:creationId xmlns:a16="http://schemas.microsoft.com/office/drawing/2014/main" id="{E48539E9-B9D2-4E6E-A6F2-E146C12A63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7" name="Rectangle 1219">
                <a:extLst>
                  <a:ext uri="{FF2B5EF4-FFF2-40B4-BE49-F238E27FC236}">
                    <a16:creationId xmlns:a16="http://schemas.microsoft.com/office/drawing/2014/main" id="{2326C60D-73FA-46AE-9F57-4B6FFB89C4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8" name="Rectangle 1220">
                <a:extLst>
                  <a:ext uri="{FF2B5EF4-FFF2-40B4-BE49-F238E27FC236}">
                    <a16:creationId xmlns:a16="http://schemas.microsoft.com/office/drawing/2014/main" id="{6C912412-E245-4664-BE69-9523A1B5D8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9" name="Rectangle 1221">
                <a:extLst>
                  <a:ext uri="{FF2B5EF4-FFF2-40B4-BE49-F238E27FC236}">
                    <a16:creationId xmlns:a16="http://schemas.microsoft.com/office/drawing/2014/main" id="{2EA5546E-5DFF-4294-AD35-A5F1E6D9B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0" name="Rectangle 1222">
                <a:extLst>
                  <a:ext uri="{FF2B5EF4-FFF2-40B4-BE49-F238E27FC236}">
                    <a16:creationId xmlns:a16="http://schemas.microsoft.com/office/drawing/2014/main" id="{E0D832B2-57C6-48D7-B5AC-30F6B175D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1" name="Rectangle 1223">
                <a:extLst>
                  <a:ext uri="{FF2B5EF4-FFF2-40B4-BE49-F238E27FC236}">
                    <a16:creationId xmlns:a16="http://schemas.microsoft.com/office/drawing/2014/main" id="{BD46C4D7-F6C0-486B-AD6A-C9133CE0F6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2" name="Rectangle 1224">
                <a:extLst>
                  <a:ext uri="{FF2B5EF4-FFF2-40B4-BE49-F238E27FC236}">
                    <a16:creationId xmlns:a16="http://schemas.microsoft.com/office/drawing/2014/main" id="{EF8B14D0-1F59-4381-AFDA-AB17BC7A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3" name="Rectangle 1225">
                <a:extLst>
                  <a:ext uri="{FF2B5EF4-FFF2-40B4-BE49-F238E27FC236}">
                    <a16:creationId xmlns:a16="http://schemas.microsoft.com/office/drawing/2014/main" id="{B09B88B7-126E-4858-8F56-22AB7FB97B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4" name="Rectangle 1226">
                <a:extLst>
                  <a:ext uri="{FF2B5EF4-FFF2-40B4-BE49-F238E27FC236}">
                    <a16:creationId xmlns:a16="http://schemas.microsoft.com/office/drawing/2014/main" id="{65691EC2-1913-41A2-800E-474DA2278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5" name="Rectangle 1227">
                <a:extLst>
                  <a:ext uri="{FF2B5EF4-FFF2-40B4-BE49-F238E27FC236}">
                    <a16:creationId xmlns:a16="http://schemas.microsoft.com/office/drawing/2014/main" id="{8DAB80BB-7A80-4B94-A4A9-AB9D6D688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6" name="Rectangle 1228">
                <a:extLst>
                  <a:ext uri="{FF2B5EF4-FFF2-40B4-BE49-F238E27FC236}">
                    <a16:creationId xmlns:a16="http://schemas.microsoft.com/office/drawing/2014/main" id="{E2C64A71-077D-4071-9E7C-689170AE2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7" name="Rectangle 1229">
                <a:extLst>
                  <a:ext uri="{FF2B5EF4-FFF2-40B4-BE49-F238E27FC236}">
                    <a16:creationId xmlns:a16="http://schemas.microsoft.com/office/drawing/2014/main" id="{3E52A069-B943-4D15-AB7F-E06F777CEB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8" name="Rectangle 1230">
                <a:extLst>
                  <a:ext uri="{FF2B5EF4-FFF2-40B4-BE49-F238E27FC236}">
                    <a16:creationId xmlns:a16="http://schemas.microsoft.com/office/drawing/2014/main" id="{C5D66C17-5B56-4968-A8F2-39DB63EE32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1691"/>
                <a:ext cx="41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9" name="Rectangle 1231">
                <a:extLst>
                  <a:ext uri="{FF2B5EF4-FFF2-40B4-BE49-F238E27FC236}">
                    <a16:creationId xmlns:a16="http://schemas.microsoft.com/office/drawing/2014/main" id="{0141FE84-DC2B-40FE-ACF5-E97B10D1F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0" name="Rectangle 1232">
                <a:extLst>
                  <a:ext uri="{FF2B5EF4-FFF2-40B4-BE49-F238E27FC236}">
                    <a16:creationId xmlns:a16="http://schemas.microsoft.com/office/drawing/2014/main" id="{E10EEED8-E630-479E-8169-60E5FBE56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1" name="Rectangle 1233">
                <a:extLst>
                  <a:ext uri="{FF2B5EF4-FFF2-40B4-BE49-F238E27FC236}">
                    <a16:creationId xmlns:a16="http://schemas.microsoft.com/office/drawing/2014/main" id="{338A8067-01BD-4E00-B5A6-9F33426B4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2" name="Rectangle 1234">
                <a:extLst>
                  <a:ext uri="{FF2B5EF4-FFF2-40B4-BE49-F238E27FC236}">
                    <a16:creationId xmlns:a16="http://schemas.microsoft.com/office/drawing/2014/main" id="{DB264906-F89F-4906-A4BF-F9A8B877B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3" name="Rectangle 1235">
                <a:extLst>
                  <a:ext uri="{FF2B5EF4-FFF2-40B4-BE49-F238E27FC236}">
                    <a16:creationId xmlns:a16="http://schemas.microsoft.com/office/drawing/2014/main" id="{C0D98713-6750-404B-BDE3-699F5CCE8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4" name="Rectangle 1236">
                <a:extLst>
                  <a:ext uri="{FF2B5EF4-FFF2-40B4-BE49-F238E27FC236}">
                    <a16:creationId xmlns:a16="http://schemas.microsoft.com/office/drawing/2014/main" id="{43CED51E-0F81-488D-A513-9083276F17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5" name="Rectangle 1237">
                <a:extLst>
                  <a:ext uri="{FF2B5EF4-FFF2-40B4-BE49-F238E27FC236}">
                    <a16:creationId xmlns:a16="http://schemas.microsoft.com/office/drawing/2014/main" id="{8DB2DA96-C556-4937-89F8-05E6F8C35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6" name="Rectangle 1238">
                <a:extLst>
                  <a:ext uri="{FF2B5EF4-FFF2-40B4-BE49-F238E27FC236}">
                    <a16:creationId xmlns:a16="http://schemas.microsoft.com/office/drawing/2014/main" id="{B54D9E0F-FFC4-4D58-8D9B-3A2991DD48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7" name="Rectangle 1239">
                <a:extLst>
                  <a:ext uri="{FF2B5EF4-FFF2-40B4-BE49-F238E27FC236}">
                    <a16:creationId xmlns:a16="http://schemas.microsoft.com/office/drawing/2014/main" id="{7FF84AF0-FAE3-45BB-9C1F-8147582ECE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8" name="Rectangle 1240">
                <a:extLst>
                  <a:ext uri="{FF2B5EF4-FFF2-40B4-BE49-F238E27FC236}">
                    <a16:creationId xmlns:a16="http://schemas.microsoft.com/office/drawing/2014/main" id="{191661B4-87B2-4813-8BE5-A6C0EED08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9" name="Rectangle 1241">
                <a:extLst>
                  <a:ext uri="{FF2B5EF4-FFF2-40B4-BE49-F238E27FC236}">
                    <a16:creationId xmlns:a16="http://schemas.microsoft.com/office/drawing/2014/main" id="{ED210D9A-1838-46AB-AE79-6BD2DF2598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0" name="Rectangle 1242">
                <a:extLst>
                  <a:ext uri="{FF2B5EF4-FFF2-40B4-BE49-F238E27FC236}">
                    <a16:creationId xmlns:a16="http://schemas.microsoft.com/office/drawing/2014/main" id="{9989CA67-1EA0-4A09-A1A3-C4E359784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1" name="Rectangle 1243">
                <a:extLst>
                  <a:ext uri="{FF2B5EF4-FFF2-40B4-BE49-F238E27FC236}">
                    <a16:creationId xmlns:a16="http://schemas.microsoft.com/office/drawing/2014/main" id="{12EB7F13-CFD6-4F84-A00D-A00E08BE25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2" name="Rectangle 1244">
                <a:extLst>
                  <a:ext uri="{FF2B5EF4-FFF2-40B4-BE49-F238E27FC236}">
                    <a16:creationId xmlns:a16="http://schemas.microsoft.com/office/drawing/2014/main" id="{51319142-DC13-4166-B0A8-9B5864572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3" name="Rectangle 1245">
                <a:extLst>
                  <a:ext uri="{FF2B5EF4-FFF2-40B4-BE49-F238E27FC236}">
                    <a16:creationId xmlns:a16="http://schemas.microsoft.com/office/drawing/2014/main" id="{7E67B157-EC34-4CFB-9CB6-2EEC57A443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4" name="Rectangle 1246">
                <a:extLst>
                  <a:ext uri="{FF2B5EF4-FFF2-40B4-BE49-F238E27FC236}">
                    <a16:creationId xmlns:a16="http://schemas.microsoft.com/office/drawing/2014/main" id="{2EF54F5A-7681-49A8-8290-66DF6FE18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5" name="Rectangle 1247">
                <a:extLst>
                  <a:ext uri="{FF2B5EF4-FFF2-40B4-BE49-F238E27FC236}">
                    <a16:creationId xmlns:a16="http://schemas.microsoft.com/office/drawing/2014/main" id="{891262AF-42CB-43A0-B202-365290A7C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6" name="Rectangle 1248">
                <a:extLst>
                  <a:ext uri="{FF2B5EF4-FFF2-40B4-BE49-F238E27FC236}">
                    <a16:creationId xmlns:a16="http://schemas.microsoft.com/office/drawing/2014/main" id="{135D7C6F-395F-4B07-8559-CD81581DB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7" name="Rectangle 1249">
                <a:extLst>
                  <a:ext uri="{FF2B5EF4-FFF2-40B4-BE49-F238E27FC236}">
                    <a16:creationId xmlns:a16="http://schemas.microsoft.com/office/drawing/2014/main" id="{7442743D-E4C4-4411-8530-90C9AA0794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8" name="Rectangle 1250">
                <a:extLst>
                  <a:ext uri="{FF2B5EF4-FFF2-40B4-BE49-F238E27FC236}">
                    <a16:creationId xmlns:a16="http://schemas.microsoft.com/office/drawing/2014/main" id="{BBD07D01-7452-4403-AABC-17BB964A1C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9" name="Rectangle 1251">
                <a:extLst>
                  <a:ext uri="{FF2B5EF4-FFF2-40B4-BE49-F238E27FC236}">
                    <a16:creationId xmlns:a16="http://schemas.microsoft.com/office/drawing/2014/main" id="{1C02BA87-A0E1-4E89-925B-D88E044ADD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0" name="Rectangle 1252">
                <a:extLst>
                  <a:ext uri="{FF2B5EF4-FFF2-40B4-BE49-F238E27FC236}">
                    <a16:creationId xmlns:a16="http://schemas.microsoft.com/office/drawing/2014/main" id="{E010BA05-3A30-4B5B-8684-A2AAD18062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1" name="Rectangle 1253">
                <a:extLst>
                  <a:ext uri="{FF2B5EF4-FFF2-40B4-BE49-F238E27FC236}">
                    <a16:creationId xmlns:a16="http://schemas.microsoft.com/office/drawing/2014/main" id="{4BCCF776-FB40-49D3-ABB2-CE1E73668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2" name="Rectangle 1254">
                <a:extLst>
                  <a:ext uri="{FF2B5EF4-FFF2-40B4-BE49-F238E27FC236}">
                    <a16:creationId xmlns:a16="http://schemas.microsoft.com/office/drawing/2014/main" id="{06385A05-43D7-40DE-85A0-3163B83B1C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7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3" name="Rectangle 1255">
                <a:extLst>
                  <a:ext uri="{FF2B5EF4-FFF2-40B4-BE49-F238E27FC236}">
                    <a16:creationId xmlns:a16="http://schemas.microsoft.com/office/drawing/2014/main" id="{840A4A17-234A-4E4A-816E-80F77E20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1" y="1691"/>
                <a:ext cx="40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4" name="Rectangle 1256">
                <a:extLst>
                  <a:ext uri="{FF2B5EF4-FFF2-40B4-BE49-F238E27FC236}">
                    <a16:creationId xmlns:a16="http://schemas.microsoft.com/office/drawing/2014/main" id="{D4AE3CA6-D64A-4F69-BB39-096BBEFF3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6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5" name="Rectangle 1257">
                <a:extLst>
                  <a:ext uri="{FF2B5EF4-FFF2-40B4-BE49-F238E27FC236}">
                    <a16:creationId xmlns:a16="http://schemas.microsoft.com/office/drawing/2014/main" id="{CA769F23-9E1E-4B29-9882-97EAD3985B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0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6" name="Rectangle 1258">
                <a:extLst>
                  <a:ext uri="{FF2B5EF4-FFF2-40B4-BE49-F238E27FC236}">
                    <a16:creationId xmlns:a16="http://schemas.microsoft.com/office/drawing/2014/main" id="{4AABE287-DCB1-4DE1-B38E-1EE934821E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4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7" name="Rectangle 1259">
                <a:extLst>
                  <a:ext uri="{FF2B5EF4-FFF2-40B4-BE49-F238E27FC236}">
                    <a16:creationId xmlns:a16="http://schemas.microsoft.com/office/drawing/2014/main" id="{F40B5AE7-9974-4B59-8610-A9074FF83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1691"/>
                <a:ext cx="39" cy="3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8" name="Freeform 1260">
                <a:extLst>
                  <a:ext uri="{FF2B5EF4-FFF2-40B4-BE49-F238E27FC236}">
                    <a16:creationId xmlns:a16="http://schemas.microsoft.com/office/drawing/2014/main" id="{E04758CB-70DF-4418-92A6-6353465278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0" y="1691"/>
                <a:ext cx="33" cy="32"/>
              </a:xfrm>
              <a:custGeom>
                <a:avLst/>
                <a:gdLst>
                  <a:gd name="T0" fmla="*/ 33 w 33"/>
                  <a:gd name="T1" fmla="*/ 0 h 32"/>
                  <a:gd name="T2" fmla="*/ 0 w 33"/>
                  <a:gd name="T3" fmla="*/ 0 h 32"/>
                  <a:gd name="T4" fmla="*/ 24 w 33"/>
                  <a:gd name="T5" fmla="*/ 32 h 32"/>
                  <a:gd name="T6" fmla="*/ 33 w 33"/>
                  <a:gd name="T7" fmla="*/ 32 h 32"/>
                  <a:gd name="T8" fmla="*/ 33 w 33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33" y="0"/>
                    </a:moveTo>
                    <a:lnTo>
                      <a:pt x="0" y="0"/>
                    </a:lnTo>
                    <a:lnTo>
                      <a:pt x="24" y="32"/>
                    </a:lnTo>
                    <a:lnTo>
                      <a:pt x="33" y="3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9" name="Freeform 1261">
                <a:extLst>
                  <a:ext uri="{FF2B5EF4-FFF2-40B4-BE49-F238E27FC236}">
                    <a16:creationId xmlns:a16="http://schemas.microsoft.com/office/drawing/2014/main" id="{4ABDF0F7-6F59-4460-A109-B18CE60715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42" y="1627"/>
                <a:ext cx="28" cy="31"/>
              </a:xfrm>
              <a:custGeom>
                <a:avLst/>
                <a:gdLst>
                  <a:gd name="T0" fmla="*/ 0 w 28"/>
                  <a:gd name="T1" fmla="*/ 31 h 31"/>
                  <a:gd name="T2" fmla="*/ 4 w 28"/>
                  <a:gd name="T3" fmla="*/ 31 h 31"/>
                  <a:gd name="T4" fmla="*/ 28 w 28"/>
                  <a:gd name="T5" fmla="*/ 0 h 31"/>
                  <a:gd name="T6" fmla="*/ 0 w 28"/>
                  <a:gd name="T7" fmla="*/ 0 h 31"/>
                  <a:gd name="T8" fmla="*/ 0 w 28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0" y="31"/>
                    </a:moveTo>
                    <a:lnTo>
                      <a:pt x="4" y="31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0" name="Rectangle 1262">
                <a:extLst>
                  <a:ext uri="{FF2B5EF4-FFF2-40B4-BE49-F238E27FC236}">
                    <a16:creationId xmlns:a16="http://schemas.microsoft.com/office/drawing/2014/main" id="{23CBF02C-0025-471F-81D0-62F5DDB82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6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1" name="Rectangle 1263">
                <a:extLst>
                  <a:ext uri="{FF2B5EF4-FFF2-40B4-BE49-F238E27FC236}">
                    <a16:creationId xmlns:a16="http://schemas.microsoft.com/office/drawing/2014/main" id="{ACFDD2DA-9CF4-43F1-98A9-CB6E64F838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1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2" name="Rectangle 1264">
                <a:extLst>
                  <a:ext uri="{FF2B5EF4-FFF2-40B4-BE49-F238E27FC236}">
                    <a16:creationId xmlns:a16="http://schemas.microsoft.com/office/drawing/2014/main" id="{DB813ED3-F6D8-4371-BAF3-B964B7E11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45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3" name="Rectangle 1265">
                <a:extLst>
                  <a:ext uri="{FF2B5EF4-FFF2-40B4-BE49-F238E27FC236}">
                    <a16:creationId xmlns:a16="http://schemas.microsoft.com/office/drawing/2014/main" id="{A72E087B-719C-4EE1-9B9A-284256D23C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79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4" name="Rectangle 1266">
                <a:extLst>
                  <a:ext uri="{FF2B5EF4-FFF2-40B4-BE49-F238E27FC236}">
                    <a16:creationId xmlns:a16="http://schemas.microsoft.com/office/drawing/2014/main" id="{DE73F195-81F3-4E0B-9DE7-DE1B7013B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3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5" name="Rectangle 1267">
                <a:extLst>
                  <a:ext uri="{FF2B5EF4-FFF2-40B4-BE49-F238E27FC236}">
                    <a16:creationId xmlns:a16="http://schemas.microsoft.com/office/drawing/2014/main" id="{7389EBA4-BDD6-43FA-89B4-B12C96964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47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6" name="Rectangle 1268">
                <a:extLst>
                  <a:ext uri="{FF2B5EF4-FFF2-40B4-BE49-F238E27FC236}">
                    <a16:creationId xmlns:a16="http://schemas.microsoft.com/office/drawing/2014/main" id="{32306BAC-F129-42A8-B02F-CC4754480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7" name="Rectangle 1269">
                <a:extLst>
                  <a:ext uri="{FF2B5EF4-FFF2-40B4-BE49-F238E27FC236}">
                    <a16:creationId xmlns:a16="http://schemas.microsoft.com/office/drawing/2014/main" id="{5AACCBBF-A924-494C-8FC4-BA989BC5BD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8" name="Rectangle 1270">
                <a:extLst>
                  <a:ext uri="{FF2B5EF4-FFF2-40B4-BE49-F238E27FC236}">
                    <a16:creationId xmlns:a16="http://schemas.microsoft.com/office/drawing/2014/main" id="{6353EB08-FC1B-490B-AEB1-D43B61A55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9" name="Rectangle 1271">
                <a:extLst>
                  <a:ext uri="{FF2B5EF4-FFF2-40B4-BE49-F238E27FC236}">
                    <a16:creationId xmlns:a16="http://schemas.microsoft.com/office/drawing/2014/main" id="{3C4F805F-1C1A-40F8-9AB3-0E3C758BA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0" name="Rectangle 1272">
                <a:extLst>
                  <a:ext uri="{FF2B5EF4-FFF2-40B4-BE49-F238E27FC236}">
                    <a16:creationId xmlns:a16="http://schemas.microsoft.com/office/drawing/2014/main" id="{E11AE5F2-5201-4C09-92AB-7B1B220800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1" name="Rectangle 1273">
                <a:extLst>
                  <a:ext uri="{FF2B5EF4-FFF2-40B4-BE49-F238E27FC236}">
                    <a16:creationId xmlns:a16="http://schemas.microsoft.com/office/drawing/2014/main" id="{CC119225-3DB2-4EDE-A433-B7E70760BA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2" name="Rectangle 1274">
                <a:extLst>
                  <a:ext uri="{FF2B5EF4-FFF2-40B4-BE49-F238E27FC236}">
                    <a16:creationId xmlns:a16="http://schemas.microsoft.com/office/drawing/2014/main" id="{AC330311-2D40-447B-9183-A556B8E7CB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3" name="Rectangle 1275">
                <a:extLst>
                  <a:ext uri="{FF2B5EF4-FFF2-40B4-BE49-F238E27FC236}">
                    <a16:creationId xmlns:a16="http://schemas.microsoft.com/office/drawing/2014/main" id="{06FAB295-417C-4151-B77C-8009EE75D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4" name="Rectangle 1276">
                <a:extLst>
                  <a:ext uri="{FF2B5EF4-FFF2-40B4-BE49-F238E27FC236}">
                    <a16:creationId xmlns:a16="http://schemas.microsoft.com/office/drawing/2014/main" id="{E70F7966-2D8F-48F7-8A74-A4925EB12C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5" name="Rectangle 1277">
                <a:extLst>
                  <a:ext uri="{FF2B5EF4-FFF2-40B4-BE49-F238E27FC236}">
                    <a16:creationId xmlns:a16="http://schemas.microsoft.com/office/drawing/2014/main" id="{B4184D76-63E9-4FEA-93B8-72EB6622D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6" name="Rectangle 1278">
                <a:extLst>
                  <a:ext uri="{FF2B5EF4-FFF2-40B4-BE49-F238E27FC236}">
                    <a16:creationId xmlns:a16="http://schemas.microsoft.com/office/drawing/2014/main" id="{34B6059F-839C-4E47-A63C-8C4521ABFA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23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7" name="Rectangle 1279">
                <a:extLst>
                  <a:ext uri="{FF2B5EF4-FFF2-40B4-BE49-F238E27FC236}">
                    <a16:creationId xmlns:a16="http://schemas.microsoft.com/office/drawing/2014/main" id="{6CEC8563-84B5-46F4-B935-021316A30F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7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8" name="Rectangle 1280">
                <a:extLst>
                  <a:ext uri="{FF2B5EF4-FFF2-40B4-BE49-F238E27FC236}">
                    <a16:creationId xmlns:a16="http://schemas.microsoft.com/office/drawing/2014/main" id="{2B65299E-8BF8-4645-B774-B712605A7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1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9" name="Rectangle 1281">
                <a:extLst>
                  <a:ext uri="{FF2B5EF4-FFF2-40B4-BE49-F238E27FC236}">
                    <a16:creationId xmlns:a16="http://schemas.microsoft.com/office/drawing/2014/main" id="{072B768A-4E52-4AB0-B05B-B1C563BA3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24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0" name="Rectangle 1282">
                <a:extLst>
                  <a:ext uri="{FF2B5EF4-FFF2-40B4-BE49-F238E27FC236}">
                    <a16:creationId xmlns:a16="http://schemas.microsoft.com/office/drawing/2014/main" id="{6ADE5B47-12EB-446A-B8CA-F7DD7CD00E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58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1" name="Rectangle 1283">
                <a:extLst>
                  <a:ext uri="{FF2B5EF4-FFF2-40B4-BE49-F238E27FC236}">
                    <a16:creationId xmlns:a16="http://schemas.microsoft.com/office/drawing/2014/main" id="{519C78AB-C3AF-4474-9043-AA63F968B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92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2" name="Rectangle 1284">
                <a:extLst>
                  <a:ext uri="{FF2B5EF4-FFF2-40B4-BE49-F238E27FC236}">
                    <a16:creationId xmlns:a16="http://schemas.microsoft.com/office/drawing/2014/main" id="{40CF80EB-90B7-4E88-BDEF-E62B5E497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6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3" name="Rectangle 1285">
                <a:extLst>
                  <a:ext uri="{FF2B5EF4-FFF2-40B4-BE49-F238E27FC236}">
                    <a16:creationId xmlns:a16="http://schemas.microsoft.com/office/drawing/2014/main" id="{987C1F6E-30AE-44C8-86F0-EE291CFEA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60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4" name="Rectangle 1286">
                <a:extLst>
                  <a:ext uri="{FF2B5EF4-FFF2-40B4-BE49-F238E27FC236}">
                    <a16:creationId xmlns:a16="http://schemas.microsoft.com/office/drawing/2014/main" id="{F58DDBA1-ACAB-42D0-9F50-0408B6E2FA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94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5" name="Rectangle 1287">
                <a:extLst>
                  <a:ext uri="{FF2B5EF4-FFF2-40B4-BE49-F238E27FC236}">
                    <a16:creationId xmlns:a16="http://schemas.microsoft.com/office/drawing/2014/main" id="{4F4EAAD4-6046-4ED7-8FC6-B0F620CCD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28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6" name="Rectangle 1288">
                <a:extLst>
                  <a:ext uri="{FF2B5EF4-FFF2-40B4-BE49-F238E27FC236}">
                    <a16:creationId xmlns:a16="http://schemas.microsoft.com/office/drawing/2014/main" id="{3C27A6B1-89E1-443C-818E-451130D94E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4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7" name="Rectangle 1289">
                <a:extLst>
                  <a:ext uri="{FF2B5EF4-FFF2-40B4-BE49-F238E27FC236}">
                    <a16:creationId xmlns:a16="http://schemas.microsoft.com/office/drawing/2014/main" id="{55BA2C48-F10F-4221-8E97-015696A1D5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98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8" name="Rectangle 1290">
                <a:extLst>
                  <a:ext uri="{FF2B5EF4-FFF2-40B4-BE49-F238E27FC236}">
                    <a16:creationId xmlns:a16="http://schemas.microsoft.com/office/drawing/2014/main" id="{864B1F23-7DCF-48BB-9C02-AC964DDA2F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32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9" name="Rectangle 1291">
                <a:extLst>
                  <a:ext uri="{FF2B5EF4-FFF2-40B4-BE49-F238E27FC236}">
                    <a16:creationId xmlns:a16="http://schemas.microsoft.com/office/drawing/2014/main" id="{2256DCE3-F0E0-425F-8BB7-EAB7BE48E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66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0" name="Rectangle 1292">
                <a:extLst>
                  <a:ext uri="{FF2B5EF4-FFF2-40B4-BE49-F238E27FC236}">
                    <a16:creationId xmlns:a16="http://schemas.microsoft.com/office/drawing/2014/main" id="{4414B8BF-68DB-4812-867D-3FE000B94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0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1" name="Rectangle 1293">
                <a:extLst>
                  <a:ext uri="{FF2B5EF4-FFF2-40B4-BE49-F238E27FC236}">
                    <a16:creationId xmlns:a16="http://schemas.microsoft.com/office/drawing/2014/main" id="{1C31A8C5-BBCB-441F-8040-D202908DA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4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2" name="Rectangle 1294">
                <a:extLst>
                  <a:ext uri="{FF2B5EF4-FFF2-40B4-BE49-F238E27FC236}">
                    <a16:creationId xmlns:a16="http://schemas.microsoft.com/office/drawing/2014/main" id="{9210A203-E622-413A-92DF-2AE94D252D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68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3" name="Rectangle 1295">
                <a:extLst>
                  <a:ext uri="{FF2B5EF4-FFF2-40B4-BE49-F238E27FC236}">
                    <a16:creationId xmlns:a16="http://schemas.microsoft.com/office/drawing/2014/main" id="{5D428FD9-8154-4119-9B17-5261E5C5D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02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4" name="Rectangle 1296">
                <a:extLst>
                  <a:ext uri="{FF2B5EF4-FFF2-40B4-BE49-F238E27FC236}">
                    <a16:creationId xmlns:a16="http://schemas.microsoft.com/office/drawing/2014/main" id="{875F8676-BFA8-4457-8D95-A7E45CB41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5" name="Rectangle 1297">
                <a:extLst>
                  <a:ext uri="{FF2B5EF4-FFF2-40B4-BE49-F238E27FC236}">
                    <a16:creationId xmlns:a16="http://schemas.microsoft.com/office/drawing/2014/main" id="{68C5E0B6-3619-49F2-9F22-3EBD195839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70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6" name="Rectangle 1298">
                <a:extLst>
                  <a:ext uri="{FF2B5EF4-FFF2-40B4-BE49-F238E27FC236}">
                    <a16:creationId xmlns:a16="http://schemas.microsoft.com/office/drawing/2014/main" id="{95B0A53A-BAC4-4350-B75F-6DB13DEEC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4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7" name="Rectangle 1299">
                <a:extLst>
                  <a:ext uri="{FF2B5EF4-FFF2-40B4-BE49-F238E27FC236}">
                    <a16:creationId xmlns:a16="http://schemas.microsoft.com/office/drawing/2014/main" id="{9A65E61C-8225-440F-B6FB-FD8EB8883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8" name="Rectangle 1300">
                <a:extLst>
                  <a:ext uri="{FF2B5EF4-FFF2-40B4-BE49-F238E27FC236}">
                    <a16:creationId xmlns:a16="http://schemas.microsoft.com/office/drawing/2014/main" id="{56CE7901-F797-4A34-9431-C4E21D07DA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3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9" name="Rectangle 1301">
                <a:extLst>
                  <a:ext uri="{FF2B5EF4-FFF2-40B4-BE49-F238E27FC236}">
                    <a16:creationId xmlns:a16="http://schemas.microsoft.com/office/drawing/2014/main" id="{E7E81691-49C5-48B3-974B-0460FBF6A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07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0" name="Rectangle 1302">
                <a:extLst>
                  <a:ext uri="{FF2B5EF4-FFF2-40B4-BE49-F238E27FC236}">
                    <a16:creationId xmlns:a16="http://schemas.microsoft.com/office/drawing/2014/main" id="{E2639078-15E2-488E-98A9-C635B328F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1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1" name="Rectangle 1303">
                <a:extLst>
                  <a:ext uri="{FF2B5EF4-FFF2-40B4-BE49-F238E27FC236}">
                    <a16:creationId xmlns:a16="http://schemas.microsoft.com/office/drawing/2014/main" id="{56E69E91-BC5E-4BCA-9C58-8A057E064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5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2" name="Rectangle 1304">
                <a:extLst>
                  <a:ext uri="{FF2B5EF4-FFF2-40B4-BE49-F238E27FC236}">
                    <a16:creationId xmlns:a16="http://schemas.microsoft.com/office/drawing/2014/main" id="{0B3ACAE5-2429-4260-A855-DD351BA302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09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3" name="Rectangle 1305">
                <a:extLst>
                  <a:ext uri="{FF2B5EF4-FFF2-40B4-BE49-F238E27FC236}">
                    <a16:creationId xmlns:a16="http://schemas.microsoft.com/office/drawing/2014/main" id="{39D002DA-1D7E-46BB-A579-E43DC80215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43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4" name="Rectangle 1306">
                <a:extLst>
                  <a:ext uri="{FF2B5EF4-FFF2-40B4-BE49-F238E27FC236}">
                    <a16:creationId xmlns:a16="http://schemas.microsoft.com/office/drawing/2014/main" id="{7DFC633F-C93F-4BD9-8D7D-0F7B92B77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77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5" name="Rectangle 1307">
                <a:extLst>
                  <a:ext uri="{FF2B5EF4-FFF2-40B4-BE49-F238E27FC236}">
                    <a16:creationId xmlns:a16="http://schemas.microsoft.com/office/drawing/2014/main" id="{4B7FDF29-25D7-4458-B90F-0328D1919C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1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6" name="Rectangle 1308">
                <a:extLst>
                  <a:ext uri="{FF2B5EF4-FFF2-40B4-BE49-F238E27FC236}">
                    <a16:creationId xmlns:a16="http://schemas.microsoft.com/office/drawing/2014/main" id="{4896D179-26F1-4155-9EDB-362329E93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5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7" name="Rectangle 1309">
                <a:extLst>
                  <a:ext uri="{FF2B5EF4-FFF2-40B4-BE49-F238E27FC236}">
                    <a16:creationId xmlns:a16="http://schemas.microsoft.com/office/drawing/2014/main" id="{8CE90297-568A-4C61-8021-3CEDC1576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9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8" name="Rectangle 1310">
                <a:extLst>
                  <a:ext uri="{FF2B5EF4-FFF2-40B4-BE49-F238E27FC236}">
                    <a16:creationId xmlns:a16="http://schemas.microsoft.com/office/drawing/2014/main" id="{4E5F70AA-3611-4D2B-B780-123424569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13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9" name="Rectangle 1311">
                <a:extLst>
                  <a:ext uri="{FF2B5EF4-FFF2-40B4-BE49-F238E27FC236}">
                    <a16:creationId xmlns:a16="http://schemas.microsoft.com/office/drawing/2014/main" id="{1A602D20-C600-4407-A44D-DA9D4E879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47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0" name="Rectangle 1312">
                <a:extLst>
                  <a:ext uri="{FF2B5EF4-FFF2-40B4-BE49-F238E27FC236}">
                    <a16:creationId xmlns:a16="http://schemas.microsoft.com/office/drawing/2014/main" id="{DC7BFA1A-34A0-4FA8-A117-35117805D0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81" y="1627"/>
                <a:ext cx="40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1" name="Rectangle 1313">
                <a:extLst>
                  <a:ext uri="{FF2B5EF4-FFF2-40B4-BE49-F238E27FC236}">
                    <a16:creationId xmlns:a16="http://schemas.microsoft.com/office/drawing/2014/main" id="{198B21E3-901F-4138-8877-0085A744E0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16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2" name="Rectangle 1314">
                <a:extLst>
                  <a:ext uri="{FF2B5EF4-FFF2-40B4-BE49-F238E27FC236}">
                    <a16:creationId xmlns:a16="http://schemas.microsoft.com/office/drawing/2014/main" id="{403C7C6A-C298-4EAB-A079-E84A24FA12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50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3" name="Rectangle 1315">
                <a:extLst>
                  <a:ext uri="{FF2B5EF4-FFF2-40B4-BE49-F238E27FC236}">
                    <a16:creationId xmlns:a16="http://schemas.microsoft.com/office/drawing/2014/main" id="{D662EA64-D8AC-4761-8716-BAF81EF88C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84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4" name="Rectangle 1316">
                <a:extLst>
                  <a:ext uri="{FF2B5EF4-FFF2-40B4-BE49-F238E27FC236}">
                    <a16:creationId xmlns:a16="http://schemas.microsoft.com/office/drawing/2014/main" id="{1B0B6E57-E242-4715-A251-AF7B5AB3CD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18" y="1627"/>
                <a:ext cx="39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5" name="Rectangle 1317">
                <a:extLst>
                  <a:ext uri="{FF2B5EF4-FFF2-40B4-BE49-F238E27FC236}">
                    <a16:creationId xmlns:a16="http://schemas.microsoft.com/office/drawing/2014/main" id="{8704B243-EFB0-412C-BD1D-7590BF276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2" y="1627"/>
                <a:ext cx="41" cy="3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6" name="Freeform 1318">
                <a:extLst>
                  <a:ext uri="{FF2B5EF4-FFF2-40B4-BE49-F238E27FC236}">
                    <a16:creationId xmlns:a16="http://schemas.microsoft.com/office/drawing/2014/main" id="{A381A037-DD5B-4E86-A08C-F5CF7841B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10" y="1627"/>
                <a:ext cx="17" cy="21"/>
              </a:xfrm>
              <a:custGeom>
                <a:avLst/>
                <a:gdLst>
                  <a:gd name="T0" fmla="*/ 0 w 17"/>
                  <a:gd name="T1" fmla="*/ 0 h 21"/>
                  <a:gd name="T2" fmla="*/ 17 w 17"/>
                  <a:gd name="T3" fmla="*/ 21 h 21"/>
                  <a:gd name="T4" fmla="*/ 17 w 17"/>
                  <a:gd name="T5" fmla="*/ 0 h 21"/>
                  <a:gd name="T6" fmla="*/ 0 w 17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0" y="0"/>
                    </a:moveTo>
                    <a:lnTo>
                      <a:pt x="17" y="21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7" name="Freeform 1319">
                <a:extLst>
                  <a:ext uri="{FF2B5EF4-FFF2-40B4-BE49-F238E27FC236}">
                    <a16:creationId xmlns:a16="http://schemas.microsoft.com/office/drawing/2014/main" id="{35713430-3B07-47CF-8B7D-79D41661B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08" y="1567"/>
                <a:ext cx="5" cy="7"/>
              </a:xfrm>
              <a:custGeom>
                <a:avLst/>
                <a:gdLst>
                  <a:gd name="T0" fmla="*/ 0 w 5"/>
                  <a:gd name="T1" fmla="*/ 0 h 7"/>
                  <a:gd name="T2" fmla="*/ 0 w 5"/>
                  <a:gd name="T3" fmla="*/ 7 h 7"/>
                  <a:gd name="T4" fmla="*/ 5 w 5"/>
                  <a:gd name="T5" fmla="*/ 0 h 7"/>
                  <a:gd name="T6" fmla="*/ 0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7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8" name="Rectangle 1320">
                <a:extLst>
                  <a:ext uri="{FF2B5EF4-FFF2-40B4-BE49-F238E27FC236}">
                    <a16:creationId xmlns:a16="http://schemas.microsoft.com/office/drawing/2014/main" id="{EE124AAC-4EC7-4C40-9ECF-72135B28C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42" y="1567"/>
                <a:ext cx="40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9" name="Rectangle 1321">
                <a:extLst>
                  <a:ext uri="{FF2B5EF4-FFF2-40B4-BE49-F238E27FC236}">
                    <a16:creationId xmlns:a16="http://schemas.microsoft.com/office/drawing/2014/main" id="{44BBBF72-2814-4F00-8A3A-2533505C7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6" y="1567"/>
                <a:ext cx="40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0" name="Rectangle 1322">
                <a:extLst>
                  <a:ext uri="{FF2B5EF4-FFF2-40B4-BE49-F238E27FC236}">
                    <a16:creationId xmlns:a16="http://schemas.microsoft.com/office/drawing/2014/main" id="{5BAC79D9-D6CB-432B-B22C-222196ED1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1" y="1567"/>
                <a:ext cx="3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1" name="Rectangle 1323">
                <a:extLst>
                  <a:ext uri="{FF2B5EF4-FFF2-40B4-BE49-F238E27FC236}">
                    <a16:creationId xmlns:a16="http://schemas.microsoft.com/office/drawing/2014/main" id="{4516A62D-3731-4665-A8C9-A2EE49651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45" y="1567"/>
                <a:ext cx="3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2" name="Rectangle 1324">
                <a:extLst>
                  <a:ext uri="{FF2B5EF4-FFF2-40B4-BE49-F238E27FC236}">
                    <a16:creationId xmlns:a16="http://schemas.microsoft.com/office/drawing/2014/main" id="{B3286F23-69F6-42A4-B5E2-D72A9D2B3B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79" y="1567"/>
                <a:ext cx="3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3" name="Rectangle 1325">
                <a:extLst>
                  <a:ext uri="{FF2B5EF4-FFF2-40B4-BE49-F238E27FC236}">
                    <a16:creationId xmlns:a16="http://schemas.microsoft.com/office/drawing/2014/main" id="{0B3C0407-A698-487A-BD42-B7165B772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13" y="1567"/>
                <a:ext cx="3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4" name="Rectangle 1326">
                <a:extLst>
                  <a:ext uri="{FF2B5EF4-FFF2-40B4-BE49-F238E27FC236}">
                    <a16:creationId xmlns:a16="http://schemas.microsoft.com/office/drawing/2014/main" id="{D84D182F-7D1D-4AA7-82E0-9F941CE64A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47" y="1567"/>
                <a:ext cx="3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5" name="Rectangle 1327">
                <a:extLst>
                  <a:ext uri="{FF2B5EF4-FFF2-40B4-BE49-F238E27FC236}">
                    <a16:creationId xmlns:a16="http://schemas.microsoft.com/office/drawing/2014/main" id="{04569A6B-5F24-4B0B-A934-8391493A44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81" y="1567"/>
                <a:ext cx="4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6" name="Rectangle 1328">
                <a:extLst>
                  <a:ext uri="{FF2B5EF4-FFF2-40B4-BE49-F238E27FC236}">
                    <a16:creationId xmlns:a16="http://schemas.microsoft.com/office/drawing/2014/main" id="{B3663DE2-DFA8-4186-BD6C-95C7F97F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5" y="1567"/>
                <a:ext cx="4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7" name="Rectangle 1329">
                <a:extLst>
                  <a:ext uri="{FF2B5EF4-FFF2-40B4-BE49-F238E27FC236}">
                    <a16:creationId xmlns:a16="http://schemas.microsoft.com/office/drawing/2014/main" id="{4EA2CAC3-867A-4A23-9176-0E28D7D7A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49" y="1567"/>
                <a:ext cx="4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8" name="Rectangle 1330">
                <a:extLst>
                  <a:ext uri="{FF2B5EF4-FFF2-40B4-BE49-F238E27FC236}">
                    <a16:creationId xmlns:a16="http://schemas.microsoft.com/office/drawing/2014/main" id="{EF09617D-B2F7-4237-A7A7-55996F227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83" y="1567"/>
                <a:ext cx="4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9" name="Rectangle 1331">
                <a:extLst>
                  <a:ext uri="{FF2B5EF4-FFF2-40B4-BE49-F238E27FC236}">
                    <a16:creationId xmlns:a16="http://schemas.microsoft.com/office/drawing/2014/main" id="{43C94932-B162-494F-A885-DB6085730B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7" y="1567"/>
                <a:ext cx="4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0" name="Rectangle 1332">
                <a:extLst>
                  <a:ext uri="{FF2B5EF4-FFF2-40B4-BE49-F238E27FC236}">
                    <a16:creationId xmlns:a16="http://schemas.microsoft.com/office/drawing/2014/main" id="{ED720D38-1AD9-42E2-BE77-CD734F4CC2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1" y="1567"/>
                <a:ext cx="4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1" name="Rectangle 1333">
                <a:extLst>
                  <a:ext uri="{FF2B5EF4-FFF2-40B4-BE49-F238E27FC236}">
                    <a16:creationId xmlns:a16="http://schemas.microsoft.com/office/drawing/2014/main" id="{B3B96616-9BEE-4B56-AA28-8481DF541A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5" y="1567"/>
                <a:ext cx="4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2" name="Rectangle 1334">
                <a:extLst>
                  <a:ext uri="{FF2B5EF4-FFF2-40B4-BE49-F238E27FC236}">
                    <a16:creationId xmlns:a16="http://schemas.microsoft.com/office/drawing/2014/main" id="{BB824603-12D8-4734-875F-D022BCE24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19" y="1567"/>
                <a:ext cx="41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3" name="Rectangle 1335">
                <a:extLst>
                  <a:ext uri="{FF2B5EF4-FFF2-40B4-BE49-F238E27FC236}">
                    <a16:creationId xmlns:a16="http://schemas.microsoft.com/office/drawing/2014/main" id="{5EFC124F-F85C-41A4-B41A-D9E09499B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55" y="1567"/>
                <a:ext cx="3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4" name="Rectangle 1336">
                <a:extLst>
                  <a:ext uri="{FF2B5EF4-FFF2-40B4-BE49-F238E27FC236}">
                    <a16:creationId xmlns:a16="http://schemas.microsoft.com/office/drawing/2014/main" id="{84395FD3-B3CA-4DFE-A6A0-BA006A07A7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89" y="1567"/>
                <a:ext cx="39" cy="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614" name="Rectangle 1338">
              <a:extLst>
                <a:ext uri="{FF2B5EF4-FFF2-40B4-BE49-F238E27FC236}">
                  <a16:creationId xmlns:a16="http://schemas.microsoft.com/office/drawing/2014/main" id="{1E7124DC-BC61-4EFE-9633-322CF1286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50263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5" name="Rectangle 1339">
              <a:extLst>
                <a:ext uri="{FF2B5EF4-FFF2-40B4-BE49-F238E27FC236}">
                  <a16:creationId xmlns:a16="http://schemas.microsoft.com/office/drawing/2014/main" id="{8F159643-232E-47E4-8DF9-2F4320738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45488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6" name="Freeform 1340">
              <a:extLst>
                <a:ext uri="{FF2B5EF4-FFF2-40B4-BE49-F238E27FC236}">
                  <a16:creationId xmlns:a16="http://schemas.microsoft.com/office/drawing/2014/main" id="{7E29DAA2-51E8-43F1-8E0F-6A952895A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0713" y="2487613"/>
              <a:ext cx="63500" cy="44450"/>
            </a:xfrm>
            <a:custGeom>
              <a:avLst/>
              <a:gdLst>
                <a:gd name="T0" fmla="*/ 40 w 40"/>
                <a:gd name="T1" fmla="*/ 28 h 28"/>
                <a:gd name="T2" fmla="*/ 40 w 40"/>
                <a:gd name="T3" fmla="*/ 0 h 28"/>
                <a:gd name="T4" fmla="*/ 30 w 40"/>
                <a:gd name="T5" fmla="*/ 0 h 28"/>
                <a:gd name="T6" fmla="*/ 0 w 40"/>
                <a:gd name="T7" fmla="*/ 0 h 28"/>
                <a:gd name="T8" fmla="*/ 0 w 40"/>
                <a:gd name="T9" fmla="*/ 28 h 28"/>
                <a:gd name="T10" fmla="*/ 40 w 40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28">
                  <a:moveTo>
                    <a:pt x="40" y="28"/>
                  </a:moveTo>
                  <a:lnTo>
                    <a:pt x="40" y="0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4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7" name="Rectangle 1341">
              <a:extLst>
                <a:ext uri="{FF2B5EF4-FFF2-40B4-BE49-F238E27FC236}">
                  <a16:creationId xmlns:a16="http://schemas.microsoft.com/office/drawing/2014/main" id="{82A6267D-4380-4E6A-8D96-67EEB708A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34350" y="2487613"/>
              <a:ext cx="650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8" name="Rectangle 1342">
              <a:extLst>
                <a:ext uri="{FF2B5EF4-FFF2-40B4-BE49-F238E27FC236}">
                  <a16:creationId xmlns:a16="http://schemas.microsoft.com/office/drawing/2014/main" id="{A9493C86-77EE-469B-B941-AD9685672F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29575" y="2487613"/>
              <a:ext cx="650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9" name="Freeform 1343">
              <a:extLst>
                <a:ext uri="{FF2B5EF4-FFF2-40B4-BE49-F238E27FC236}">
                  <a16:creationId xmlns:a16="http://schemas.microsoft.com/office/drawing/2014/main" id="{FEC62850-86E4-4DF1-8CB6-C172DC0A4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24800" y="2487613"/>
              <a:ext cx="65088" cy="44450"/>
            </a:xfrm>
            <a:custGeom>
              <a:avLst/>
              <a:gdLst>
                <a:gd name="T0" fmla="*/ 41 w 41"/>
                <a:gd name="T1" fmla="*/ 28 h 28"/>
                <a:gd name="T2" fmla="*/ 41 w 41"/>
                <a:gd name="T3" fmla="*/ 0 h 28"/>
                <a:gd name="T4" fmla="*/ 35 w 41"/>
                <a:gd name="T5" fmla="*/ 0 h 28"/>
                <a:gd name="T6" fmla="*/ 0 w 41"/>
                <a:gd name="T7" fmla="*/ 0 h 28"/>
                <a:gd name="T8" fmla="*/ 0 w 41"/>
                <a:gd name="T9" fmla="*/ 28 h 28"/>
                <a:gd name="T10" fmla="*/ 41 w 41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8">
                  <a:moveTo>
                    <a:pt x="41" y="28"/>
                  </a:moveTo>
                  <a:lnTo>
                    <a:pt x="41" y="0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4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0" name="Rectangle 1344">
              <a:extLst>
                <a:ext uri="{FF2B5EF4-FFF2-40B4-BE49-F238E27FC236}">
                  <a16:creationId xmlns:a16="http://schemas.microsoft.com/office/drawing/2014/main" id="{035E5F63-3E37-49A3-80FF-79722CE2B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0025" y="2487613"/>
              <a:ext cx="650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1" name="Rectangle 1345">
              <a:extLst>
                <a:ext uri="{FF2B5EF4-FFF2-40B4-BE49-F238E27FC236}">
                  <a16:creationId xmlns:a16="http://schemas.microsoft.com/office/drawing/2014/main" id="{52266357-EFA4-4270-A75C-906609966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5250" y="2487613"/>
              <a:ext cx="650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2" name="Rectangle 1346">
              <a:extLst>
                <a:ext uri="{FF2B5EF4-FFF2-40B4-BE49-F238E27FC236}">
                  <a16:creationId xmlns:a16="http://schemas.microsoft.com/office/drawing/2014/main" id="{4828C0F4-DC36-45EA-B844-CF9178E7E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10475" y="2487613"/>
              <a:ext cx="650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3" name="Rectangle 1347">
              <a:extLst>
                <a:ext uri="{FF2B5EF4-FFF2-40B4-BE49-F238E27FC236}">
                  <a16:creationId xmlns:a16="http://schemas.microsoft.com/office/drawing/2014/main" id="{31BAC9C2-0EFE-4B84-9FAF-1B5476DB9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05700" y="2487613"/>
              <a:ext cx="650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4" name="Rectangle 1348">
              <a:extLst>
                <a:ext uri="{FF2B5EF4-FFF2-40B4-BE49-F238E27FC236}">
                  <a16:creationId xmlns:a16="http://schemas.microsoft.com/office/drawing/2014/main" id="{2C493B81-5FC4-4032-9D86-ED51819E1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4100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5" name="Rectangle 1349">
              <a:extLst>
                <a:ext uri="{FF2B5EF4-FFF2-40B4-BE49-F238E27FC236}">
                  <a16:creationId xmlns:a16="http://schemas.microsoft.com/office/drawing/2014/main" id="{4248B587-6F07-4D83-B0FB-2AFE47533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9325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6" name="Rectangle 1350">
              <a:extLst>
                <a:ext uri="{FF2B5EF4-FFF2-40B4-BE49-F238E27FC236}">
                  <a16:creationId xmlns:a16="http://schemas.microsoft.com/office/drawing/2014/main" id="{D4768EEF-F9E4-4F79-BF1D-660F0495E4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94550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7" name="Rectangle 1351">
              <a:extLst>
                <a:ext uri="{FF2B5EF4-FFF2-40B4-BE49-F238E27FC236}">
                  <a16:creationId xmlns:a16="http://schemas.microsoft.com/office/drawing/2014/main" id="{8EF649A9-A63A-4888-B15A-FB2BA190F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89775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8" name="Rectangle 1352">
              <a:extLst>
                <a:ext uri="{FF2B5EF4-FFF2-40B4-BE49-F238E27FC236}">
                  <a16:creationId xmlns:a16="http://schemas.microsoft.com/office/drawing/2014/main" id="{DB2BF375-8E16-4196-847A-0C68D6A8D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5000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9" name="Rectangle 1353">
              <a:extLst>
                <a:ext uri="{FF2B5EF4-FFF2-40B4-BE49-F238E27FC236}">
                  <a16:creationId xmlns:a16="http://schemas.microsoft.com/office/drawing/2014/main" id="{850278E1-ADD3-4864-AE46-A2FC25AB1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0225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0" name="Rectangle 1354">
              <a:extLst>
                <a:ext uri="{FF2B5EF4-FFF2-40B4-BE49-F238E27FC236}">
                  <a16:creationId xmlns:a16="http://schemas.microsoft.com/office/drawing/2014/main" id="{F18F320E-09A9-4EB0-8B1D-8A3EAABE0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75450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1" name="Rectangle 1355">
              <a:extLst>
                <a:ext uri="{FF2B5EF4-FFF2-40B4-BE49-F238E27FC236}">
                  <a16:creationId xmlns:a16="http://schemas.microsoft.com/office/drawing/2014/main" id="{979C9738-5C1D-448C-B8C3-A20BBD9F70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0675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2" name="Rectangle 1356">
              <a:extLst>
                <a:ext uri="{FF2B5EF4-FFF2-40B4-BE49-F238E27FC236}">
                  <a16:creationId xmlns:a16="http://schemas.microsoft.com/office/drawing/2014/main" id="{9A7A6300-4861-44FB-8F45-F4B5D7922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65900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3" name="Rectangle 1357">
              <a:extLst>
                <a:ext uri="{FF2B5EF4-FFF2-40B4-BE49-F238E27FC236}">
                  <a16:creationId xmlns:a16="http://schemas.microsoft.com/office/drawing/2014/main" id="{C5FACEC5-51A1-4248-97A9-0B5575EF9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61125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4" name="Rectangle 1358">
              <a:extLst>
                <a:ext uri="{FF2B5EF4-FFF2-40B4-BE49-F238E27FC236}">
                  <a16:creationId xmlns:a16="http://schemas.microsoft.com/office/drawing/2014/main" id="{9251E09D-116D-430A-BF6E-41DC87925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56350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5" name="Rectangle 1359">
              <a:extLst>
                <a:ext uri="{FF2B5EF4-FFF2-40B4-BE49-F238E27FC236}">
                  <a16:creationId xmlns:a16="http://schemas.microsoft.com/office/drawing/2014/main" id="{AF28D4B0-F379-4789-A323-51231A076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51575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6" name="Rectangle 1360">
              <a:extLst>
                <a:ext uri="{FF2B5EF4-FFF2-40B4-BE49-F238E27FC236}">
                  <a16:creationId xmlns:a16="http://schemas.microsoft.com/office/drawing/2014/main" id="{CA8C3181-D727-4F64-8CC0-1F160D17F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48388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7" name="Rectangle 1361">
              <a:extLst>
                <a:ext uri="{FF2B5EF4-FFF2-40B4-BE49-F238E27FC236}">
                  <a16:creationId xmlns:a16="http://schemas.microsoft.com/office/drawing/2014/main" id="{0D0E2942-828C-44B6-8430-C6D32E3F3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43613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8" name="Rectangle 1362">
              <a:extLst>
                <a:ext uri="{FF2B5EF4-FFF2-40B4-BE49-F238E27FC236}">
                  <a16:creationId xmlns:a16="http://schemas.microsoft.com/office/drawing/2014/main" id="{6CDFF98C-63CF-4632-8124-4DB17A22E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8838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9" name="Rectangle 1363">
              <a:extLst>
                <a:ext uri="{FF2B5EF4-FFF2-40B4-BE49-F238E27FC236}">
                  <a16:creationId xmlns:a16="http://schemas.microsoft.com/office/drawing/2014/main" id="{F3BEEF75-07A7-4F84-9CFD-78B82CC05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34063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0" name="Rectangle 1364">
              <a:extLst>
                <a:ext uri="{FF2B5EF4-FFF2-40B4-BE49-F238E27FC236}">
                  <a16:creationId xmlns:a16="http://schemas.microsoft.com/office/drawing/2014/main" id="{14F275D6-82DD-4CF9-955F-17EB9274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29288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1" name="Rectangle 1365">
              <a:extLst>
                <a:ext uri="{FF2B5EF4-FFF2-40B4-BE49-F238E27FC236}">
                  <a16:creationId xmlns:a16="http://schemas.microsoft.com/office/drawing/2014/main" id="{74510A93-2A35-466E-85C7-34A1B2810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24513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2" name="Rectangle 1366">
              <a:extLst>
                <a:ext uri="{FF2B5EF4-FFF2-40B4-BE49-F238E27FC236}">
                  <a16:creationId xmlns:a16="http://schemas.microsoft.com/office/drawing/2014/main" id="{24AE46FF-B290-4956-8A7F-5279C6D19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19738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3" name="Rectangle 1367">
              <a:extLst>
                <a:ext uri="{FF2B5EF4-FFF2-40B4-BE49-F238E27FC236}">
                  <a16:creationId xmlns:a16="http://schemas.microsoft.com/office/drawing/2014/main" id="{4724EB1A-1A69-4131-B41D-3327809285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14963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4" name="Rectangle 1368">
              <a:extLst>
                <a:ext uri="{FF2B5EF4-FFF2-40B4-BE49-F238E27FC236}">
                  <a16:creationId xmlns:a16="http://schemas.microsoft.com/office/drawing/2014/main" id="{1E369BC7-8451-41A3-A0C9-2C45ADBCD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10188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5" name="Rectangle 1369">
              <a:extLst>
                <a:ext uri="{FF2B5EF4-FFF2-40B4-BE49-F238E27FC236}">
                  <a16:creationId xmlns:a16="http://schemas.microsoft.com/office/drawing/2014/main" id="{66A6ABDE-F179-4973-9D5A-850F157AF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05413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6" name="Rectangle 1370">
              <a:extLst>
                <a:ext uri="{FF2B5EF4-FFF2-40B4-BE49-F238E27FC236}">
                  <a16:creationId xmlns:a16="http://schemas.microsoft.com/office/drawing/2014/main" id="{53A17BA6-E2E7-4106-8516-9F09A3A170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00638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7" name="Rectangle 1371">
              <a:extLst>
                <a:ext uri="{FF2B5EF4-FFF2-40B4-BE49-F238E27FC236}">
                  <a16:creationId xmlns:a16="http://schemas.microsoft.com/office/drawing/2014/main" id="{C05524A7-21BB-41A2-8A63-211790FE85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95863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8" name="Rectangle 1372">
              <a:extLst>
                <a:ext uri="{FF2B5EF4-FFF2-40B4-BE49-F238E27FC236}">
                  <a16:creationId xmlns:a16="http://schemas.microsoft.com/office/drawing/2014/main" id="{4D31FA50-C0D2-4BE5-8C64-4DB6DF43A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91088" y="2487613"/>
              <a:ext cx="635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9" name="Rectangle 1373">
              <a:extLst>
                <a:ext uri="{FF2B5EF4-FFF2-40B4-BE49-F238E27FC236}">
                  <a16:creationId xmlns:a16="http://schemas.microsoft.com/office/drawing/2014/main" id="{2F68689F-DE87-4DE9-9A99-ED35568C9E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87900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0" name="Rectangle 1374">
              <a:extLst>
                <a:ext uri="{FF2B5EF4-FFF2-40B4-BE49-F238E27FC236}">
                  <a16:creationId xmlns:a16="http://schemas.microsoft.com/office/drawing/2014/main" id="{5BCB11F6-37BF-41B8-8C09-6408A5286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3125" y="2487613"/>
              <a:ext cx="61913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1" name="Rectangle 1375">
              <a:extLst>
                <a:ext uri="{FF2B5EF4-FFF2-40B4-BE49-F238E27FC236}">
                  <a16:creationId xmlns:a16="http://schemas.microsoft.com/office/drawing/2014/main" id="{7D34EBD9-1E35-4F91-B842-BC3E50DE3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78350" y="2484438"/>
              <a:ext cx="6191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2" name="Rectangle 1376">
              <a:extLst>
                <a:ext uri="{FF2B5EF4-FFF2-40B4-BE49-F238E27FC236}">
                  <a16:creationId xmlns:a16="http://schemas.microsoft.com/office/drawing/2014/main" id="{4CF3A066-019D-4F74-81BD-EE52A3015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73575" y="2484438"/>
              <a:ext cx="6191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3" name="Rectangle 1377">
              <a:extLst>
                <a:ext uri="{FF2B5EF4-FFF2-40B4-BE49-F238E27FC236}">
                  <a16:creationId xmlns:a16="http://schemas.microsoft.com/office/drawing/2014/main" id="{355F9897-33D3-42D8-8D89-D77A2C3E8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8800" y="2484438"/>
              <a:ext cx="650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4" name="Rectangle 1378">
              <a:extLst>
                <a:ext uri="{FF2B5EF4-FFF2-40B4-BE49-F238E27FC236}">
                  <a16:creationId xmlns:a16="http://schemas.microsoft.com/office/drawing/2014/main" id="{0DF6653D-34ED-41AD-A066-D425CB14B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64025" y="2484438"/>
              <a:ext cx="650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59" name="TextBox 2658">
            <a:extLst>
              <a:ext uri="{FF2B5EF4-FFF2-40B4-BE49-F238E27FC236}">
                <a16:creationId xmlns:a16="http://schemas.microsoft.com/office/drawing/2014/main" id="{4A267441-901B-4A53-8813-569DEA64918B}"/>
              </a:ext>
            </a:extLst>
          </p:cNvPr>
          <p:cNvSpPr txBox="1"/>
          <p:nvPr/>
        </p:nvSpPr>
        <p:spPr>
          <a:xfrm>
            <a:off x="1104900" y="3636920"/>
            <a:ext cx="2753064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BEST</a:t>
            </a:r>
          </a:p>
          <a:p>
            <a:pPr>
              <a:lnSpc>
                <a:spcPts val="4500"/>
              </a:lnSpc>
            </a:pPr>
            <a:r>
              <a:rPr lang="en-US" sz="5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PORTFO</a:t>
            </a:r>
          </a:p>
          <a:p>
            <a:pPr>
              <a:lnSpc>
                <a:spcPts val="4500"/>
              </a:lnSpc>
            </a:pPr>
            <a:r>
              <a:rPr lang="en-US" sz="5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LIO</a:t>
            </a:r>
          </a:p>
        </p:txBody>
      </p:sp>
      <p:sp>
        <p:nvSpPr>
          <p:cNvPr id="2660" name="Rectangle 2659">
            <a:extLst>
              <a:ext uri="{FF2B5EF4-FFF2-40B4-BE49-F238E27FC236}">
                <a16:creationId xmlns:a16="http://schemas.microsoft.com/office/drawing/2014/main" id="{137D7365-83B0-455F-BFF7-3F18FCCCBBFE}"/>
              </a:ext>
            </a:extLst>
          </p:cNvPr>
          <p:cNvSpPr/>
          <p:nvPr/>
        </p:nvSpPr>
        <p:spPr>
          <a:xfrm>
            <a:off x="1219199" y="5473724"/>
            <a:ext cx="1009651" cy="1141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6" name="Oval 2655">
            <a:extLst>
              <a:ext uri="{FF2B5EF4-FFF2-40B4-BE49-F238E27FC236}">
                <a16:creationId xmlns:a16="http://schemas.microsoft.com/office/drawing/2014/main" id="{365C8F78-3927-4D65-A27A-8DAF84C305AC}"/>
              </a:ext>
            </a:extLst>
          </p:cNvPr>
          <p:cNvSpPr/>
          <p:nvPr/>
        </p:nvSpPr>
        <p:spPr>
          <a:xfrm>
            <a:off x="2705520" y="1352768"/>
            <a:ext cx="1924312" cy="1924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665EA22-C603-4376-86D9-33ECFB710DD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16635" r="16635"/>
          <a:stretch>
            <a:fillRect/>
          </a:stretch>
        </p:blipFill>
        <p:spPr/>
      </p:pic>
      <p:pic>
        <p:nvPicPr>
          <p:cNvPr id="2657" name="Picture 2656">
            <a:extLst>
              <a:ext uri="{FF2B5EF4-FFF2-40B4-BE49-F238E27FC236}">
                <a16:creationId xmlns:a16="http://schemas.microsoft.com/office/drawing/2014/main" id="{1B9E9D1C-6842-476C-922B-A4F8238D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791" y="3409640"/>
            <a:ext cx="1748038" cy="57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7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</a:t>
            </a:r>
            <a:fld id="{E72B8170-242D-42EF-8B64-B507C79780AD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7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88B91E3-68AB-4928-9FD5-DF2CBCF2C5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presentation</a:t>
            </a:r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A5C4AEE-49F4-4958-AF3D-CA842381A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Timeline</a:t>
            </a:r>
          </a:p>
        </p:txBody>
      </p:sp>
      <p:sp>
        <p:nvSpPr>
          <p:cNvPr id="74" name="Isosceles Triangle 73">
            <a:extLst>
              <a:ext uri="{FF2B5EF4-FFF2-40B4-BE49-F238E27FC236}">
                <a16:creationId xmlns:a16="http://schemas.microsoft.com/office/drawing/2014/main" id="{F3627782-0C51-4567-B81B-3653D82FA8BF}"/>
              </a:ext>
            </a:extLst>
          </p:cNvPr>
          <p:cNvSpPr/>
          <p:nvPr/>
        </p:nvSpPr>
        <p:spPr>
          <a:xfrm>
            <a:off x="838200" y="1885950"/>
            <a:ext cx="2693676" cy="2322136"/>
          </a:xfrm>
          <a:prstGeom prst="triangl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Isosceles Triangle 74">
            <a:extLst>
              <a:ext uri="{FF2B5EF4-FFF2-40B4-BE49-F238E27FC236}">
                <a16:creationId xmlns:a16="http://schemas.microsoft.com/office/drawing/2014/main" id="{D12D546B-89FA-4C02-9FD8-AE0FAF9A5691}"/>
              </a:ext>
            </a:extLst>
          </p:cNvPr>
          <p:cNvSpPr/>
          <p:nvPr/>
        </p:nvSpPr>
        <p:spPr>
          <a:xfrm rot="10800000">
            <a:off x="2793682" y="1885950"/>
            <a:ext cx="2693676" cy="2322136"/>
          </a:xfrm>
          <a:prstGeom prst="triangl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Isosceles Triangle 75">
            <a:extLst>
              <a:ext uri="{FF2B5EF4-FFF2-40B4-BE49-F238E27FC236}">
                <a16:creationId xmlns:a16="http://schemas.microsoft.com/office/drawing/2014/main" id="{D525A4B6-261C-4294-A51F-13B49D7DC4F7}"/>
              </a:ext>
            </a:extLst>
          </p:cNvPr>
          <p:cNvSpPr/>
          <p:nvPr/>
        </p:nvSpPr>
        <p:spPr>
          <a:xfrm>
            <a:off x="4749163" y="1885950"/>
            <a:ext cx="2693676" cy="2322136"/>
          </a:xfrm>
          <a:prstGeom prst="triangl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Isosceles Triangle 86">
            <a:extLst>
              <a:ext uri="{FF2B5EF4-FFF2-40B4-BE49-F238E27FC236}">
                <a16:creationId xmlns:a16="http://schemas.microsoft.com/office/drawing/2014/main" id="{DA73276E-F013-4DC4-A41C-34C4987093DF}"/>
              </a:ext>
            </a:extLst>
          </p:cNvPr>
          <p:cNvSpPr/>
          <p:nvPr/>
        </p:nvSpPr>
        <p:spPr>
          <a:xfrm rot="10800000">
            <a:off x="6704644" y="1885950"/>
            <a:ext cx="2693676" cy="2322136"/>
          </a:xfrm>
          <a:prstGeom prst="triangl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Isosceles Triangle 87">
            <a:extLst>
              <a:ext uri="{FF2B5EF4-FFF2-40B4-BE49-F238E27FC236}">
                <a16:creationId xmlns:a16="http://schemas.microsoft.com/office/drawing/2014/main" id="{AF2B2BB7-9CC7-4CE7-95FF-B93FA9C21F46}"/>
              </a:ext>
            </a:extLst>
          </p:cNvPr>
          <p:cNvSpPr/>
          <p:nvPr/>
        </p:nvSpPr>
        <p:spPr>
          <a:xfrm>
            <a:off x="8660123" y="1885950"/>
            <a:ext cx="2693676" cy="2322136"/>
          </a:xfrm>
          <a:prstGeom prst="triangl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5">
            <a:extLst>
              <a:ext uri="{FF2B5EF4-FFF2-40B4-BE49-F238E27FC236}">
                <a16:creationId xmlns:a16="http://schemas.microsoft.com/office/drawing/2014/main" id="{F2B6458C-DB7B-4372-A3D0-7C6495848C12}"/>
              </a:ext>
            </a:extLst>
          </p:cNvPr>
          <p:cNvSpPr>
            <a:spLocks noEditPoints="1"/>
          </p:cNvSpPr>
          <p:nvPr/>
        </p:nvSpPr>
        <p:spPr bwMode="auto">
          <a:xfrm>
            <a:off x="1755197" y="3034629"/>
            <a:ext cx="859684" cy="715086"/>
          </a:xfrm>
          <a:custGeom>
            <a:avLst/>
            <a:gdLst>
              <a:gd name="T0" fmla="*/ 141 w 143"/>
              <a:gd name="T1" fmla="*/ 55 h 117"/>
              <a:gd name="T2" fmla="*/ 77 w 143"/>
              <a:gd name="T3" fmla="*/ 4 h 117"/>
              <a:gd name="T4" fmla="*/ 74 w 143"/>
              <a:gd name="T5" fmla="*/ 1 h 117"/>
              <a:gd name="T6" fmla="*/ 69 w 143"/>
              <a:gd name="T7" fmla="*/ 1 h 117"/>
              <a:gd name="T8" fmla="*/ 51 w 143"/>
              <a:gd name="T9" fmla="*/ 16 h 117"/>
              <a:gd name="T10" fmla="*/ 51 w 143"/>
              <a:gd name="T11" fmla="*/ 10 h 117"/>
              <a:gd name="T12" fmla="*/ 47 w 143"/>
              <a:gd name="T13" fmla="*/ 6 h 117"/>
              <a:gd name="T14" fmla="*/ 33 w 143"/>
              <a:gd name="T15" fmla="*/ 6 h 117"/>
              <a:gd name="T16" fmla="*/ 30 w 143"/>
              <a:gd name="T17" fmla="*/ 10 h 117"/>
              <a:gd name="T18" fmla="*/ 30 w 143"/>
              <a:gd name="T19" fmla="*/ 33 h 117"/>
              <a:gd name="T20" fmla="*/ 2 w 143"/>
              <a:gd name="T21" fmla="*/ 56 h 117"/>
              <a:gd name="T22" fmla="*/ 1 w 143"/>
              <a:gd name="T23" fmla="*/ 61 h 117"/>
              <a:gd name="T24" fmla="*/ 4 w 143"/>
              <a:gd name="T25" fmla="*/ 63 h 117"/>
              <a:gd name="T26" fmla="*/ 6 w 143"/>
              <a:gd name="T27" fmla="*/ 62 h 117"/>
              <a:gd name="T28" fmla="*/ 17 w 143"/>
              <a:gd name="T29" fmla="*/ 53 h 117"/>
              <a:gd name="T30" fmla="*/ 17 w 143"/>
              <a:gd name="T31" fmla="*/ 113 h 117"/>
              <a:gd name="T32" fmla="*/ 21 w 143"/>
              <a:gd name="T33" fmla="*/ 117 h 117"/>
              <a:gd name="T34" fmla="*/ 59 w 143"/>
              <a:gd name="T35" fmla="*/ 117 h 117"/>
              <a:gd name="T36" fmla="*/ 63 w 143"/>
              <a:gd name="T37" fmla="*/ 113 h 117"/>
              <a:gd name="T38" fmla="*/ 63 w 143"/>
              <a:gd name="T39" fmla="*/ 85 h 117"/>
              <a:gd name="T40" fmla="*/ 80 w 143"/>
              <a:gd name="T41" fmla="*/ 85 h 117"/>
              <a:gd name="T42" fmla="*/ 80 w 143"/>
              <a:gd name="T43" fmla="*/ 113 h 117"/>
              <a:gd name="T44" fmla="*/ 84 w 143"/>
              <a:gd name="T45" fmla="*/ 117 h 117"/>
              <a:gd name="T46" fmla="*/ 122 w 143"/>
              <a:gd name="T47" fmla="*/ 117 h 117"/>
              <a:gd name="T48" fmla="*/ 126 w 143"/>
              <a:gd name="T49" fmla="*/ 113 h 117"/>
              <a:gd name="T50" fmla="*/ 126 w 143"/>
              <a:gd name="T51" fmla="*/ 52 h 117"/>
              <a:gd name="T52" fmla="*/ 137 w 143"/>
              <a:gd name="T53" fmla="*/ 61 h 117"/>
              <a:gd name="T54" fmla="*/ 139 w 143"/>
              <a:gd name="T55" fmla="*/ 62 h 117"/>
              <a:gd name="T56" fmla="*/ 142 w 143"/>
              <a:gd name="T57" fmla="*/ 60 h 117"/>
              <a:gd name="T58" fmla="*/ 141 w 143"/>
              <a:gd name="T59" fmla="*/ 55 h 117"/>
              <a:gd name="T60" fmla="*/ 37 w 143"/>
              <a:gd name="T61" fmla="*/ 13 h 117"/>
              <a:gd name="T62" fmla="*/ 43 w 143"/>
              <a:gd name="T63" fmla="*/ 13 h 117"/>
              <a:gd name="T64" fmla="*/ 43 w 143"/>
              <a:gd name="T65" fmla="*/ 22 h 117"/>
              <a:gd name="T66" fmla="*/ 37 w 143"/>
              <a:gd name="T67" fmla="*/ 27 h 117"/>
              <a:gd name="T68" fmla="*/ 37 w 143"/>
              <a:gd name="T69" fmla="*/ 13 h 117"/>
              <a:gd name="T70" fmla="*/ 119 w 143"/>
              <a:gd name="T71" fmla="*/ 47 h 117"/>
              <a:gd name="T72" fmla="*/ 119 w 143"/>
              <a:gd name="T73" fmla="*/ 109 h 117"/>
              <a:gd name="T74" fmla="*/ 87 w 143"/>
              <a:gd name="T75" fmla="*/ 109 h 117"/>
              <a:gd name="T76" fmla="*/ 87 w 143"/>
              <a:gd name="T77" fmla="*/ 81 h 117"/>
              <a:gd name="T78" fmla="*/ 84 w 143"/>
              <a:gd name="T79" fmla="*/ 78 h 117"/>
              <a:gd name="T80" fmla="*/ 59 w 143"/>
              <a:gd name="T81" fmla="*/ 78 h 117"/>
              <a:gd name="T82" fmla="*/ 56 w 143"/>
              <a:gd name="T83" fmla="*/ 81 h 117"/>
              <a:gd name="T84" fmla="*/ 56 w 143"/>
              <a:gd name="T85" fmla="*/ 109 h 117"/>
              <a:gd name="T86" fmla="*/ 24 w 143"/>
              <a:gd name="T87" fmla="*/ 109 h 117"/>
              <a:gd name="T88" fmla="*/ 24 w 143"/>
              <a:gd name="T89" fmla="*/ 47 h 117"/>
              <a:gd name="T90" fmla="*/ 38 w 143"/>
              <a:gd name="T91" fmla="*/ 36 h 117"/>
              <a:gd name="T92" fmla="*/ 72 w 143"/>
              <a:gd name="T93" fmla="*/ 8 h 117"/>
              <a:gd name="T94" fmla="*/ 119 w 143"/>
              <a:gd name="T95" fmla="*/ 47 h 117"/>
              <a:gd name="T96" fmla="*/ 119 w 143"/>
              <a:gd name="T97" fmla="*/ 47 h 117"/>
              <a:gd name="T98" fmla="*/ 119 w 143"/>
              <a:gd name="T99" fmla="*/ 4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" h="117">
                <a:moveTo>
                  <a:pt x="141" y="55"/>
                </a:moveTo>
                <a:cubicBezTo>
                  <a:pt x="77" y="4"/>
                  <a:pt x="77" y="4"/>
                  <a:pt x="77" y="4"/>
                </a:cubicBezTo>
                <a:cubicBezTo>
                  <a:pt x="74" y="1"/>
                  <a:pt x="74" y="1"/>
                  <a:pt x="74" y="1"/>
                </a:cubicBezTo>
                <a:cubicBezTo>
                  <a:pt x="72" y="0"/>
                  <a:pt x="71" y="0"/>
                  <a:pt x="69" y="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8"/>
                  <a:pt x="49" y="6"/>
                  <a:pt x="47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1" y="6"/>
                  <a:pt x="30" y="8"/>
                  <a:pt x="30" y="10"/>
                </a:cubicBezTo>
                <a:cubicBezTo>
                  <a:pt x="30" y="33"/>
                  <a:pt x="30" y="33"/>
                  <a:pt x="30" y="33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8"/>
                  <a:pt x="0" y="60"/>
                  <a:pt x="1" y="61"/>
                </a:cubicBezTo>
                <a:cubicBezTo>
                  <a:pt x="2" y="62"/>
                  <a:pt x="3" y="63"/>
                  <a:pt x="4" y="63"/>
                </a:cubicBezTo>
                <a:cubicBezTo>
                  <a:pt x="5" y="63"/>
                  <a:pt x="5" y="63"/>
                  <a:pt x="6" y="62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7" y="115"/>
                  <a:pt x="19" y="117"/>
                  <a:pt x="21" y="117"/>
                </a:cubicBezTo>
                <a:cubicBezTo>
                  <a:pt x="59" y="117"/>
                  <a:pt x="59" y="117"/>
                  <a:pt x="59" y="117"/>
                </a:cubicBezTo>
                <a:cubicBezTo>
                  <a:pt x="61" y="117"/>
                  <a:pt x="63" y="115"/>
                  <a:pt x="63" y="113"/>
                </a:cubicBezTo>
                <a:cubicBezTo>
                  <a:pt x="63" y="85"/>
                  <a:pt x="63" y="85"/>
                  <a:pt x="63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80" y="115"/>
                  <a:pt x="82" y="117"/>
                  <a:pt x="84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6" y="115"/>
                  <a:pt x="126" y="113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8" y="62"/>
                  <a:pt x="139" y="62"/>
                </a:cubicBezTo>
                <a:cubicBezTo>
                  <a:pt x="140" y="62"/>
                  <a:pt x="141" y="61"/>
                  <a:pt x="142" y="60"/>
                </a:cubicBezTo>
                <a:cubicBezTo>
                  <a:pt x="143" y="59"/>
                  <a:pt x="143" y="57"/>
                  <a:pt x="141" y="55"/>
                </a:cubicBezTo>
                <a:close/>
                <a:moveTo>
                  <a:pt x="37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3" y="22"/>
                  <a:pt x="43" y="22"/>
                  <a:pt x="43" y="22"/>
                </a:cubicBezTo>
                <a:cubicBezTo>
                  <a:pt x="37" y="27"/>
                  <a:pt x="37" y="27"/>
                  <a:pt x="37" y="27"/>
                </a:cubicBezTo>
                <a:lnTo>
                  <a:pt x="37" y="13"/>
                </a:lnTo>
                <a:close/>
                <a:moveTo>
                  <a:pt x="119" y="47"/>
                </a:moveTo>
                <a:cubicBezTo>
                  <a:pt x="119" y="109"/>
                  <a:pt x="119" y="109"/>
                  <a:pt x="119" y="109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79"/>
                  <a:pt x="86" y="78"/>
                  <a:pt x="84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7" y="78"/>
                  <a:pt x="56" y="79"/>
                  <a:pt x="56" y="81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4" y="47"/>
                  <a:pt x="24" y="47"/>
                  <a:pt x="24" y="47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71" y="9"/>
                  <a:pt x="72" y="8"/>
                </a:cubicBezTo>
                <a:lnTo>
                  <a:pt x="119" y="47"/>
                </a:lnTo>
                <a:close/>
                <a:moveTo>
                  <a:pt x="119" y="47"/>
                </a:moveTo>
                <a:cubicBezTo>
                  <a:pt x="119" y="47"/>
                  <a:pt x="119" y="47"/>
                  <a:pt x="119" y="47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3E011B1D-CCF4-4902-B9FE-148AF379B5C5}"/>
              </a:ext>
            </a:extLst>
          </p:cNvPr>
          <p:cNvGrpSpPr/>
          <p:nvPr/>
        </p:nvGrpSpPr>
        <p:grpSpPr>
          <a:xfrm>
            <a:off x="5738491" y="3017894"/>
            <a:ext cx="706872" cy="751300"/>
            <a:chOff x="6670357" y="2277094"/>
            <a:chExt cx="555626" cy="590551"/>
          </a:xfrm>
          <a:solidFill>
            <a:schemeClr val="accent2"/>
          </a:solidFill>
        </p:grpSpPr>
        <p:sp>
          <p:nvSpPr>
            <p:cNvPr id="92" name="Rectangle 10">
              <a:extLst>
                <a:ext uri="{FF2B5EF4-FFF2-40B4-BE49-F238E27FC236}">
                  <a16:creationId xmlns:a16="http://schemas.microsoft.com/office/drawing/2014/main" id="{2E0B41CE-0477-4A71-A263-40D58275E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4358" y="2277094"/>
              <a:ext cx="46038" cy="150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1">
              <a:extLst>
                <a:ext uri="{FF2B5EF4-FFF2-40B4-BE49-F238E27FC236}">
                  <a16:creationId xmlns:a16="http://schemas.microsoft.com/office/drawing/2014/main" id="{D3412021-B351-4F01-8A2C-0E43DCD8A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4358" y="2716832"/>
              <a:ext cx="46038" cy="150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2">
              <a:extLst>
                <a:ext uri="{FF2B5EF4-FFF2-40B4-BE49-F238E27FC236}">
                  <a16:creationId xmlns:a16="http://schemas.microsoft.com/office/drawing/2014/main" id="{C815E499-97A5-404A-BABC-996FCCC2F1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0357" y="2462832"/>
              <a:ext cx="254000" cy="219075"/>
            </a:xfrm>
            <a:custGeom>
              <a:avLst/>
              <a:gdLst>
                <a:gd name="T0" fmla="*/ 22 w 22"/>
                <a:gd name="T1" fmla="*/ 13 h 19"/>
                <a:gd name="T2" fmla="*/ 10 w 22"/>
                <a:gd name="T3" fmla="*/ 13 h 19"/>
                <a:gd name="T4" fmla="*/ 6 w 22"/>
                <a:gd name="T5" fmla="*/ 10 h 19"/>
                <a:gd name="T6" fmla="*/ 10 w 22"/>
                <a:gd name="T7" fmla="*/ 6 h 19"/>
                <a:gd name="T8" fmla="*/ 22 w 22"/>
                <a:gd name="T9" fmla="*/ 6 h 19"/>
                <a:gd name="T10" fmla="*/ 22 w 22"/>
                <a:gd name="T11" fmla="*/ 0 h 19"/>
                <a:gd name="T12" fmla="*/ 10 w 22"/>
                <a:gd name="T13" fmla="*/ 0 h 19"/>
                <a:gd name="T14" fmla="*/ 0 w 22"/>
                <a:gd name="T15" fmla="*/ 10 h 19"/>
                <a:gd name="T16" fmla="*/ 10 w 22"/>
                <a:gd name="T17" fmla="*/ 19 h 19"/>
                <a:gd name="T18" fmla="*/ 22 w 22"/>
                <a:gd name="T19" fmla="*/ 19 h 19"/>
                <a:gd name="T20" fmla="*/ 22 w 22"/>
                <a:gd name="T21" fmla="*/ 13 h 19"/>
                <a:gd name="T22" fmla="*/ 22 w 22"/>
                <a:gd name="T23" fmla="*/ 13 h 19"/>
                <a:gd name="T24" fmla="*/ 22 w 22"/>
                <a:gd name="T2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22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8" y="13"/>
                    <a:pt x="6" y="12"/>
                    <a:pt x="6" y="10"/>
                  </a:cubicBezTo>
                  <a:cubicBezTo>
                    <a:pt x="6" y="8"/>
                    <a:pt x="8" y="6"/>
                    <a:pt x="1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22" y="19"/>
                    <a:pt x="22" y="19"/>
                    <a:pt x="22" y="19"/>
                  </a:cubicBezTo>
                  <a:lnTo>
                    <a:pt x="22" y="13"/>
                  </a:ln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3">
              <a:extLst>
                <a:ext uri="{FF2B5EF4-FFF2-40B4-BE49-F238E27FC236}">
                  <a16:creationId xmlns:a16="http://schemas.microsoft.com/office/drawing/2014/main" id="{7763D2E7-05B9-4070-AD14-964305AB0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0395" y="2462832"/>
              <a:ext cx="255588" cy="219075"/>
            </a:xfrm>
            <a:custGeom>
              <a:avLst/>
              <a:gdLst>
                <a:gd name="T0" fmla="*/ 12 w 22"/>
                <a:gd name="T1" fmla="*/ 0 h 19"/>
                <a:gd name="T2" fmla="*/ 0 w 22"/>
                <a:gd name="T3" fmla="*/ 0 h 19"/>
                <a:gd name="T4" fmla="*/ 0 w 22"/>
                <a:gd name="T5" fmla="*/ 6 h 19"/>
                <a:gd name="T6" fmla="*/ 12 w 22"/>
                <a:gd name="T7" fmla="*/ 6 h 19"/>
                <a:gd name="T8" fmla="*/ 16 w 22"/>
                <a:gd name="T9" fmla="*/ 10 h 19"/>
                <a:gd name="T10" fmla="*/ 12 w 22"/>
                <a:gd name="T11" fmla="*/ 13 h 19"/>
                <a:gd name="T12" fmla="*/ 0 w 22"/>
                <a:gd name="T13" fmla="*/ 13 h 19"/>
                <a:gd name="T14" fmla="*/ 0 w 22"/>
                <a:gd name="T15" fmla="*/ 19 h 19"/>
                <a:gd name="T16" fmla="*/ 12 w 22"/>
                <a:gd name="T17" fmla="*/ 19 h 19"/>
                <a:gd name="T18" fmla="*/ 22 w 22"/>
                <a:gd name="T19" fmla="*/ 10 h 19"/>
                <a:gd name="T20" fmla="*/ 12 w 22"/>
                <a:gd name="T21" fmla="*/ 0 h 19"/>
                <a:gd name="T22" fmla="*/ 12 w 22"/>
                <a:gd name="T23" fmla="*/ 0 h 19"/>
                <a:gd name="T24" fmla="*/ 12 w 22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6" y="8"/>
                    <a:pt x="16" y="10"/>
                  </a:cubicBezTo>
                  <a:cubicBezTo>
                    <a:pt x="16" y="12"/>
                    <a:pt x="14" y="13"/>
                    <a:pt x="1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8" y="19"/>
                    <a:pt x="22" y="15"/>
                    <a:pt x="22" y="10"/>
                  </a:cubicBezTo>
                  <a:cubicBezTo>
                    <a:pt x="22" y="4"/>
                    <a:pt x="18" y="0"/>
                    <a:pt x="12" y="0"/>
                  </a:cubicBezTo>
                  <a:close/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4">
              <a:extLst>
                <a:ext uri="{FF2B5EF4-FFF2-40B4-BE49-F238E27FC236}">
                  <a16:creationId xmlns:a16="http://schemas.microsoft.com/office/drawing/2014/main" id="{962E3B58-3C72-478D-A93F-AA71B22EE3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716832"/>
              <a:ext cx="115888" cy="127000"/>
            </a:xfrm>
            <a:custGeom>
              <a:avLst/>
              <a:gdLst>
                <a:gd name="T0" fmla="*/ 15 w 73"/>
                <a:gd name="T1" fmla="*/ 80 h 80"/>
                <a:gd name="T2" fmla="*/ 73 w 73"/>
                <a:gd name="T3" fmla="*/ 0 h 80"/>
                <a:gd name="T4" fmla="*/ 44 w 73"/>
                <a:gd name="T5" fmla="*/ 0 h 80"/>
                <a:gd name="T6" fmla="*/ 0 w 73"/>
                <a:gd name="T7" fmla="*/ 73 h 80"/>
                <a:gd name="T8" fmla="*/ 15 w 73"/>
                <a:gd name="T9" fmla="*/ 80 h 80"/>
                <a:gd name="T10" fmla="*/ 15 w 73"/>
                <a:gd name="T11" fmla="*/ 80 h 80"/>
                <a:gd name="T12" fmla="*/ 15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15" y="80"/>
                  </a:moveTo>
                  <a:lnTo>
                    <a:pt x="73" y="0"/>
                  </a:lnTo>
                  <a:lnTo>
                    <a:pt x="44" y="0"/>
                  </a:lnTo>
                  <a:lnTo>
                    <a:pt x="0" y="73"/>
                  </a:lnTo>
                  <a:lnTo>
                    <a:pt x="15" y="80"/>
                  </a:lnTo>
                  <a:close/>
                  <a:moveTo>
                    <a:pt x="15" y="80"/>
                  </a:moveTo>
                  <a:lnTo>
                    <a:pt x="1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5">
              <a:extLst>
                <a:ext uri="{FF2B5EF4-FFF2-40B4-BE49-F238E27FC236}">
                  <a16:creationId xmlns:a16="http://schemas.microsoft.com/office/drawing/2014/main" id="{19B04C2F-5445-4666-8AB0-77613B22EF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716832"/>
              <a:ext cx="115888" cy="127000"/>
            </a:xfrm>
            <a:custGeom>
              <a:avLst/>
              <a:gdLst>
                <a:gd name="T0" fmla="*/ 15 w 73"/>
                <a:gd name="T1" fmla="*/ 80 h 80"/>
                <a:gd name="T2" fmla="*/ 73 w 73"/>
                <a:gd name="T3" fmla="*/ 0 h 80"/>
                <a:gd name="T4" fmla="*/ 44 w 73"/>
                <a:gd name="T5" fmla="*/ 0 h 80"/>
                <a:gd name="T6" fmla="*/ 0 w 73"/>
                <a:gd name="T7" fmla="*/ 73 h 80"/>
                <a:gd name="T8" fmla="*/ 15 w 73"/>
                <a:gd name="T9" fmla="*/ 80 h 80"/>
                <a:gd name="T10" fmla="*/ 15 w 73"/>
                <a:gd name="T11" fmla="*/ 80 h 80"/>
                <a:gd name="T12" fmla="*/ 15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15" y="80"/>
                  </a:moveTo>
                  <a:lnTo>
                    <a:pt x="73" y="0"/>
                  </a:lnTo>
                  <a:lnTo>
                    <a:pt x="44" y="0"/>
                  </a:lnTo>
                  <a:lnTo>
                    <a:pt x="0" y="73"/>
                  </a:lnTo>
                  <a:lnTo>
                    <a:pt x="15" y="80"/>
                  </a:lnTo>
                  <a:moveTo>
                    <a:pt x="15" y="80"/>
                  </a:moveTo>
                  <a:lnTo>
                    <a:pt x="15" y="8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6">
              <a:extLst>
                <a:ext uri="{FF2B5EF4-FFF2-40B4-BE49-F238E27FC236}">
                  <a16:creationId xmlns:a16="http://schemas.microsoft.com/office/drawing/2014/main" id="{DDBB0ADD-F51D-4498-A8D4-E34860C21C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716832"/>
              <a:ext cx="115888" cy="127000"/>
            </a:xfrm>
            <a:custGeom>
              <a:avLst/>
              <a:gdLst>
                <a:gd name="T0" fmla="*/ 59 w 73"/>
                <a:gd name="T1" fmla="*/ 80 h 80"/>
                <a:gd name="T2" fmla="*/ 0 w 73"/>
                <a:gd name="T3" fmla="*/ 0 h 80"/>
                <a:gd name="T4" fmla="*/ 29 w 73"/>
                <a:gd name="T5" fmla="*/ 0 h 80"/>
                <a:gd name="T6" fmla="*/ 73 w 73"/>
                <a:gd name="T7" fmla="*/ 73 h 80"/>
                <a:gd name="T8" fmla="*/ 59 w 73"/>
                <a:gd name="T9" fmla="*/ 80 h 80"/>
                <a:gd name="T10" fmla="*/ 59 w 73"/>
                <a:gd name="T11" fmla="*/ 80 h 80"/>
                <a:gd name="T12" fmla="*/ 59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59" y="8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73" y="73"/>
                  </a:lnTo>
                  <a:lnTo>
                    <a:pt x="59" y="80"/>
                  </a:lnTo>
                  <a:close/>
                  <a:moveTo>
                    <a:pt x="59" y="80"/>
                  </a:moveTo>
                  <a:lnTo>
                    <a:pt x="5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7">
              <a:extLst>
                <a:ext uri="{FF2B5EF4-FFF2-40B4-BE49-F238E27FC236}">
                  <a16:creationId xmlns:a16="http://schemas.microsoft.com/office/drawing/2014/main" id="{515D1C2B-47DC-4ED9-8928-A3968C372A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716832"/>
              <a:ext cx="115888" cy="127000"/>
            </a:xfrm>
            <a:custGeom>
              <a:avLst/>
              <a:gdLst>
                <a:gd name="T0" fmla="*/ 59 w 73"/>
                <a:gd name="T1" fmla="*/ 80 h 80"/>
                <a:gd name="T2" fmla="*/ 0 w 73"/>
                <a:gd name="T3" fmla="*/ 0 h 80"/>
                <a:gd name="T4" fmla="*/ 29 w 73"/>
                <a:gd name="T5" fmla="*/ 0 h 80"/>
                <a:gd name="T6" fmla="*/ 73 w 73"/>
                <a:gd name="T7" fmla="*/ 73 h 80"/>
                <a:gd name="T8" fmla="*/ 59 w 73"/>
                <a:gd name="T9" fmla="*/ 80 h 80"/>
                <a:gd name="T10" fmla="*/ 59 w 73"/>
                <a:gd name="T11" fmla="*/ 80 h 80"/>
                <a:gd name="T12" fmla="*/ 59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59" y="8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73" y="73"/>
                  </a:lnTo>
                  <a:lnTo>
                    <a:pt x="59" y="80"/>
                  </a:lnTo>
                  <a:moveTo>
                    <a:pt x="59" y="80"/>
                  </a:moveTo>
                  <a:lnTo>
                    <a:pt x="59" y="8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8">
              <a:extLst>
                <a:ext uri="{FF2B5EF4-FFF2-40B4-BE49-F238E27FC236}">
                  <a16:creationId xmlns:a16="http://schemas.microsoft.com/office/drawing/2014/main" id="{8DE06202-F4FA-4EE5-B69E-7EA74CDC0C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312019"/>
              <a:ext cx="115888" cy="115888"/>
            </a:xfrm>
            <a:custGeom>
              <a:avLst/>
              <a:gdLst>
                <a:gd name="T0" fmla="*/ 59 w 73"/>
                <a:gd name="T1" fmla="*/ 0 h 73"/>
                <a:gd name="T2" fmla="*/ 0 w 73"/>
                <a:gd name="T3" fmla="*/ 73 h 73"/>
                <a:gd name="T4" fmla="*/ 29 w 73"/>
                <a:gd name="T5" fmla="*/ 73 h 73"/>
                <a:gd name="T6" fmla="*/ 73 w 73"/>
                <a:gd name="T7" fmla="*/ 7 h 73"/>
                <a:gd name="T8" fmla="*/ 59 w 73"/>
                <a:gd name="T9" fmla="*/ 0 h 73"/>
                <a:gd name="T10" fmla="*/ 59 w 73"/>
                <a:gd name="T11" fmla="*/ 0 h 73"/>
                <a:gd name="T12" fmla="*/ 59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59" y="0"/>
                  </a:moveTo>
                  <a:lnTo>
                    <a:pt x="0" y="73"/>
                  </a:lnTo>
                  <a:lnTo>
                    <a:pt x="29" y="73"/>
                  </a:lnTo>
                  <a:lnTo>
                    <a:pt x="73" y="7"/>
                  </a:lnTo>
                  <a:lnTo>
                    <a:pt x="59" y="0"/>
                  </a:lnTo>
                  <a:close/>
                  <a:moveTo>
                    <a:pt x="59" y="0"/>
                  </a:move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9">
              <a:extLst>
                <a:ext uri="{FF2B5EF4-FFF2-40B4-BE49-F238E27FC236}">
                  <a16:creationId xmlns:a16="http://schemas.microsoft.com/office/drawing/2014/main" id="{094DE32D-F12A-4113-87C8-7DD85C781C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312019"/>
              <a:ext cx="115888" cy="115888"/>
            </a:xfrm>
            <a:custGeom>
              <a:avLst/>
              <a:gdLst>
                <a:gd name="T0" fmla="*/ 59 w 73"/>
                <a:gd name="T1" fmla="*/ 0 h 73"/>
                <a:gd name="T2" fmla="*/ 0 w 73"/>
                <a:gd name="T3" fmla="*/ 73 h 73"/>
                <a:gd name="T4" fmla="*/ 29 w 73"/>
                <a:gd name="T5" fmla="*/ 73 h 73"/>
                <a:gd name="T6" fmla="*/ 73 w 73"/>
                <a:gd name="T7" fmla="*/ 7 h 73"/>
                <a:gd name="T8" fmla="*/ 59 w 73"/>
                <a:gd name="T9" fmla="*/ 0 h 73"/>
                <a:gd name="T10" fmla="*/ 59 w 73"/>
                <a:gd name="T11" fmla="*/ 0 h 73"/>
                <a:gd name="T12" fmla="*/ 59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59" y="0"/>
                  </a:moveTo>
                  <a:lnTo>
                    <a:pt x="0" y="73"/>
                  </a:lnTo>
                  <a:lnTo>
                    <a:pt x="29" y="73"/>
                  </a:lnTo>
                  <a:lnTo>
                    <a:pt x="73" y="7"/>
                  </a:lnTo>
                  <a:lnTo>
                    <a:pt x="59" y="0"/>
                  </a:lnTo>
                  <a:moveTo>
                    <a:pt x="59" y="0"/>
                  </a:moveTo>
                  <a:lnTo>
                    <a:pt x="5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20">
              <a:extLst>
                <a:ext uri="{FF2B5EF4-FFF2-40B4-BE49-F238E27FC236}">
                  <a16:creationId xmlns:a16="http://schemas.microsoft.com/office/drawing/2014/main" id="{56D3FA3B-C5AC-46BE-859B-B4A5BC167E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312019"/>
              <a:ext cx="115888" cy="115888"/>
            </a:xfrm>
            <a:custGeom>
              <a:avLst/>
              <a:gdLst>
                <a:gd name="T0" fmla="*/ 15 w 73"/>
                <a:gd name="T1" fmla="*/ 0 h 73"/>
                <a:gd name="T2" fmla="*/ 73 w 73"/>
                <a:gd name="T3" fmla="*/ 73 h 73"/>
                <a:gd name="T4" fmla="*/ 44 w 73"/>
                <a:gd name="T5" fmla="*/ 73 h 73"/>
                <a:gd name="T6" fmla="*/ 0 w 73"/>
                <a:gd name="T7" fmla="*/ 7 h 73"/>
                <a:gd name="T8" fmla="*/ 15 w 73"/>
                <a:gd name="T9" fmla="*/ 0 h 73"/>
                <a:gd name="T10" fmla="*/ 15 w 73"/>
                <a:gd name="T11" fmla="*/ 0 h 73"/>
                <a:gd name="T12" fmla="*/ 15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15" y="0"/>
                  </a:moveTo>
                  <a:lnTo>
                    <a:pt x="73" y="73"/>
                  </a:lnTo>
                  <a:lnTo>
                    <a:pt x="44" y="73"/>
                  </a:lnTo>
                  <a:lnTo>
                    <a:pt x="0" y="7"/>
                  </a:lnTo>
                  <a:lnTo>
                    <a:pt x="15" y="0"/>
                  </a:lnTo>
                  <a:close/>
                  <a:moveTo>
                    <a:pt x="15" y="0"/>
                  </a:move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1">
              <a:extLst>
                <a:ext uri="{FF2B5EF4-FFF2-40B4-BE49-F238E27FC236}">
                  <a16:creationId xmlns:a16="http://schemas.microsoft.com/office/drawing/2014/main" id="{3B15922B-138A-4333-89A0-EF6AD621D8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312019"/>
              <a:ext cx="115888" cy="115888"/>
            </a:xfrm>
            <a:custGeom>
              <a:avLst/>
              <a:gdLst>
                <a:gd name="T0" fmla="*/ 15 w 73"/>
                <a:gd name="T1" fmla="*/ 0 h 73"/>
                <a:gd name="T2" fmla="*/ 73 w 73"/>
                <a:gd name="T3" fmla="*/ 73 h 73"/>
                <a:gd name="T4" fmla="*/ 44 w 73"/>
                <a:gd name="T5" fmla="*/ 73 h 73"/>
                <a:gd name="T6" fmla="*/ 0 w 73"/>
                <a:gd name="T7" fmla="*/ 7 h 73"/>
                <a:gd name="T8" fmla="*/ 15 w 73"/>
                <a:gd name="T9" fmla="*/ 0 h 73"/>
                <a:gd name="T10" fmla="*/ 15 w 73"/>
                <a:gd name="T11" fmla="*/ 0 h 73"/>
                <a:gd name="T12" fmla="*/ 15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15" y="0"/>
                  </a:moveTo>
                  <a:lnTo>
                    <a:pt x="73" y="73"/>
                  </a:lnTo>
                  <a:lnTo>
                    <a:pt x="44" y="73"/>
                  </a:lnTo>
                  <a:lnTo>
                    <a:pt x="0" y="7"/>
                  </a:lnTo>
                  <a:lnTo>
                    <a:pt x="15" y="0"/>
                  </a:lnTo>
                  <a:moveTo>
                    <a:pt x="15" y="0"/>
                  </a:moveTo>
                  <a:lnTo>
                    <a:pt x="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8" name="AutoShape 9">
            <a:extLst>
              <a:ext uri="{FF2B5EF4-FFF2-40B4-BE49-F238E27FC236}">
                <a16:creationId xmlns:a16="http://schemas.microsoft.com/office/drawing/2014/main" id="{0540E23B-4997-4233-8650-903AC0F4B4E8}"/>
              </a:ext>
            </a:extLst>
          </p:cNvPr>
          <p:cNvSpPr>
            <a:spLocks/>
          </p:cNvSpPr>
          <p:nvPr/>
        </p:nvSpPr>
        <p:spPr bwMode="auto">
          <a:xfrm>
            <a:off x="9657599" y="3029073"/>
            <a:ext cx="698724" cy="72810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0" name="Freeform 11">
            <a:extLst>
              <a:ext uri="{FF2B5EF4-FFF2-40B4-BE49-F238E27FC236}">
                <a16:creationId xmlns:a16="http://schemas.microsoft.com/office/drawing/2014/main" id="{8976ADE3-0E72-46B9-8612-860BC2DC0B39}"/>
              </a:ext>
            </a:extLst>
          </p:cNvPr>
          <p:cNvSpPr>
            <a:spLocks/>
          </p:cNvSpPr>
          <p:nvPr/>
        </p:nvSpPr>
        <p:spPr bwMode="auto">
          <a:xfrm>
            <a:off x="7702120" y="2350198"/>
            <a:ext cx="698724" cy="573946"/>
          </a:xfrm>
          <a:custGeom>
            <a:avLst/>
            <a:gdLst>
              <a:gd name="connsiteX0" fmla="*/ 63500 w 2667000"/>
              <a:gd name="connsiteY0" fmla="*/ 1381350 h 2190750"/>
              <a:gd name="connsiteX1" fmla="*/ 222018 w 2667000"/>
              <a:gd name="connsiteY1" fmla="*/ 1417577 h 2190750"/>
              <a:gd name="connsiteX2" fmla="*/ 1122426 w 2667000"/>
              <a:gd name="connsiteY2" fmla="*/ 1417577 h 2190750"/>
              <a:gd name="connsiteX3" fmla="*/ 1343024 w 2667000"/>
              <a:gd name="connsiteY3" fmla="*/ 1581987 h 2190750"/>
              <a:gd name="connsiteX4" fmla="*/ 1563506 w 2667000"/>
              <a:gd name="connsiteY4" fmla="*/ 1417577 h 2190750"/>
              <a:gd name="connsiteX5" fmla="*/ 2463912 w 2667000"/>
              <a:gd name="connsiteY5" fmla="*/ 1417577 h 2190750"/>
              <a:gd name="connsiteX6" fmla="*/ 2622550 w 2667000"/>
              <a:gd name="connsiteY6" fmla="*/ 1381542 h 2190750"/>
              <a:gd name="connsiteX7" fmla="*/ 2622550 w 2667000"/>
              <a:gd name="connsiteY7" fmla="*/ 1978661 h 2190750"/>
              <a:gd name="connsiteX8" fmla="*/ 2410244 w 2667000"/>
              <a:gd name="connsiteY8" fmla="*/ 2190750 h 2190750"/>
              <a:gd name="connsiteX9" fmla="*/ 275688 w 2667000"/>
              <a:gd name="connsiteY9" fmla="*/ 2190750 h 2190750"/>
              <a:gd name="connsiteX10" fmla="*/ 63500 w 2667000"/>
              <a:gd name="connsiteY10" fmla="*/ 1978661 h 2190750"/>
              <a:gd name="connsiteX11" fmla="*/ 1343024 w 2667000"/>
              <a:gd name="connsiteY11" fmla="*/ 1155700 h 2190750"/>
              <a:gd name="connsiteX12" fmla="*/ 1473820 w 2667000"/>
              <a:gd name="connsiteY12" fmla="*/ 1286088 h 2190750"/>
              <a:gd name="connsiteX13" fmla="*/ 1473820 w 2667000"/>
              <a:gd name="connsiteY13" fmla="*/ 1345363 h 2190750"/>
              <a:gd name="connsiteX14" fmla="*/ 1343024 w 2667000"/>
              <a:gd name="connsiteY14" fmla="*/ 1475895 h 2190750"/>
              <a:gd name="connsiteX15" fmla="*/ 1212466 w 2667000"/>
              <a:gd name="connsiteY15" fmla="*/ 1345363 h 2190750"/>
              <a:gd name="connsiteX16" fmla="*/ 1212466 w 2667000"/>
              <a:gd name="connsiteY16" fmla="*/ 1286088 h 2190750"/>
              <a:gd name="connsiteX17" fmla="*/ 1343024 w 2667000"/>
              <a:gd name="connsiteY17" fmla="*/ 1155700 h 2190750"/>
              <a:gd name="connsiteX18" fmla="*/ 1133626 w 2667000"/>
              <a:gd name="connsiteY18" fmla="*/ 203200 h 2190750"/>
              <a:gd name="connsiteX19" fmla="*/ 939800 w 2667000"/>
              <a:gd name="connsiteY19" fmla="*/ 342900 h 2190750"/>
              <a:gd name="connsiteX20" fmla="*/ 1735138 w 2667000"/>
              <a:gd name="connsiteY20" fmla="*/ 342900 h 2190750"/>
              <a:gd name="connsiteX21" fmla="*/ 1541348 w 2667000"/>
              <a:gd name="connsiteY21" fmla="*/ 203200 h 2190750"/>
              <a:gd name="connsiteX22" fmla="*/ 1129276 w 2667000"/>
              <a:gd name="connsiteY22" fmla="*/ 0 h 2190750"/>
              <a:gd name="connsiteX23" fmla="*/ 1537724 w 2667000"/>
              <a:gd name="connsiteY23" fmla="*/ 0 h 2190750"/>
              <a:gd name="connsiteX24" fmla="*/ 1936044 w 2667000"/>
              <a:gd name="connsiteY24" fmla="*/ 339833 h 2190750"/>
              <a:gd name="connsiteX25" fmla="*/ 2445862 w 2667000"/>
              <a:gd name="connsiteY25" fmla="*/ 339833 h 2190750"/>
              <a:gd name="connsiteX26" fmla="*/ 2667000 w 2667000"/>
              <a:gd name="connsiteY26" fmla="*/ 552163 h 2190750"/>
              <a:gd name="connsiteX27" fmla="*/ 2667000 w 2667000"/>
              <a:gd name="connsiteY27" fmla="*/ 1041969 h 2190750"/>
              <a:gd name="connsiteX28" fmla="*/ 2454752 w 2667000"/>
              <a:gd name="connsiteY28" fmla="*/ 1254125 h 2190750"/>
              <a:gd name="connsiteX29" fmla="*/ 1563900 w 2667000"/>
              <a:gd name="connsiteY29" fmla="*/ 1254125 h 2190750"/>
              <a:gd name="connsiteX30" fmla="*/ 1493150 w 2667000"/>
              <a:gd name="connsiteY30" fmla="*/ 1098462 h 2190750"/>
              <a:gd name="connsiteX31" fmla="*/ 1488952 w 2667000"/>
              <a:gd name="connsiteY31" fmla="*/ 1095095 h 2190750"/>
              <a:gd name="connsiteX32" fmla="*/ 1459936 w 2667000"/>
              <a:gd name="connsiteY32" fmla="*/ 1071696 h 2190750"/>
              <a:gd name="connsiteX33" fmla="*/ 1447958 w 2667000"/>
              <a:gd name="connsiteY33" fmla="*/ 1065368 h 2190750"/>
              <a:gd name="connsiteX34" fmla="*/ 1421660 w 2667000"/>
              <a:gd name="connsiteY34" fmla="*/ 1051607 h 2190750"/>
              <a:gd name="connsiteX35" fmla="*/ 1399064 w 2667000"/>
              <a:gd name="connsiteY35" fmla="*/ 1044582 h 2190750"/>
              <a:gd name="connsiteX36" fmla="*/ 1379432 w 2667000"/>
              <a:gd name="connsiteY36" fmla="*/ 1038601 h 2190750"/>
              <a:gd name="connsiteX37" fmla="*/ 1333500 w 2667000"/>
              <a:gd name="connsiteY37" fmla="*/ 1033956 h 2190750"/>
              <a:gd name="connsiteX38" fmla="*/ 1287568 w 2667000"/>
              <a:gd name="connsiteY38" fmla="*/ 1038601 h 2190750"/>
              <a:gd name="connsiteX39" fmla="*/ 1267812 w 2667000"/>
              <a:gd name="connsiteY39" fmla="*/ 1044582 h 2190750"/>
              <a:gd name="connsiteX40" fmla="*/ 1245094 w 2667000"/>
              <a:gd name="connsiteY40" fmla="*/ 1051607 h 2190750"/>
              <a:gd name="connsiteX41" fmla="*/ 1218918 w 2667000"/>
              <a:gd name="connsiteY41" fmla="*/ 1065368 h 2190750"/>
              <a:gd name="connsiteX42" fmla="*/ 1206940 w 2667000"/>
              <a:gd name="connsiteY42" fmla="*/ 1071696 h 2190750"/>
              <a:gd name="connsiteX43" fmla="*/ 1177678 w 2667000"/>
              <a:gd name="connsiteY43" fmla="*/ 1095095 h 2190750"/>
              <a:gd name="connsiteX44" fmla="*/ 1173728 w 2667000"/>
              <a:gd name="connsiteY44" fmla="*/ 1098462 h 2190750"/>
              <a:gd name="connsiteX45" fmla="*/ 1102978 w 2667000"/>
              <a:gd name="connsiteY45" fmla="*/ 1254125 h 2190750"/>
              <a:gd name="connsiteX46" fmla="*/ 212248 w 2667000"/>
              <a:gd name="connsiteY46" fmla="*/ 1254125 h 2190750"/>
              <a:gd name="connsiteX47" fmla="*/ 0 w 2667000"/>
              <a:gd name="connsiteY47" fmla="*/ 1041737 h 2190750"/>
              <a:gd name="connsiteX48" fmla="*/ 0 w 2667000"/>
              <a:gd name="connsiteY48" fmla="*/ 552163 h 2190750"/>
              <a:gd name="connsiteX49" fmla="*/ 221138 w 2667000"/>
              <a:gd name="connsiteY49" fmla="*/ 339833 h 2190750"/>
              <a:gd name="connsiteX50" fmla="*/ 730586 w 2667000"/>
              <a:gd name="connsiteY50" fmla="*/ 339833 h 2190750"/>
              <a:gd name="connsiteX51" fmla="*/ 1129276 w 2667000"/>
              <a:gd name="connsiteY51" fmla="*/ 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667000" h="2190750">
                <a:moveTo>
                  <a:pt x="63500" y="1381350"/>
                </a:moveTo>
                <a:cubicBezTo>
                  <a:pt x="111720" y="1404352"/>
                  <a:pt x="165270" y="1417577"/>
                  <a:pt x="222018" y="1417577"/>
                </a:cubicBezTo>
                <a:lnTo>
                  <a:pt x="1122426" y="1417577"/>
                </a:lnTo>
                <a:cubicBezTo>
                  <a:pt x="1151570" y="1512265"/>
                  <a:pt x="1238768" y="1581987"/>
                  <a:pt x="1343024" y="1581987"/>
                </a:cubicBezTo>
                <a:cubicBezTo>
                  <a:pt x="1447164" y="1581987"/>
                  <a:pt x="1534480" y="1512265"/>
                  <a:pt x="1563506" y="1417577"/>
                </a:cubicBezTo>
                <a:cubicBezTo>
                  <a:pt x="1563506" y="1417577"/>
                  <a:pt x="2463912" y="1417577"/>
                  <a:pt x="2463912" y="1417577"/>
                </a:cubicBezTo>
                <a:cubicBezTo>
                  <a:pt x="2520780" y="1417577"/>
                  <a:pt x="2574330" y="1404352"/>
                  <a:pt x="2622550" y="1381542"/>
                </a:cubicBezTo>
                <a:lnTo>
                  <a:pt x="2622550" y="1978661"/>
                </a:lnTo>
                <a:cubicBezTo>
                  <a:pt x="2622550" y="2095248"/>
                  <a:pt x="2527178" y="2190750"/>
                  <a:pt x="2410244" y="2190750"/>
                </a:cubicBezTo>
                <a:lnTo>
                  <a:pt x="275688" y="2190750"/>
                </a:lnTo>
                <a:cubicBezTo>
                  <a:pt x="158754" y="2190750"/>
                  <a:pt x="63500" y="2095248"/>
                  <a:pt x="63500" y="1978661"/>
                </a:cubicBezTo>
                <a:close/>
                <a:moveTo>
                  <a:pt x="1343024" y="1155700"/>
                </a:moveTo>
                <a:cubicBezTo>
                  <a:pt x="1415294" y="1155700"/>
                  <a:pt x="1473820" y="1213826"/>
                  <a:pt x="1473820" y="1286088"/>
                </a:cubicBezTo>
                <a:lnTo>
                  <a:pt x="1473820" y="1345363"/>
                </a:lnTo>
                <a:cubicBezTo>
                  <a:pt x="1473820" y="1417290"/>
                  <a:pt x="1415294" y="1475895"/>
                  <a:pt x="1343024" y="1475895"/>
                </a:cubicBezTo>
                <a:cubicBezTo>
                  <a:pt x="1270636" y="1475895"/>
                  <a:pt x="1212466" y="1417290"/>
                  <a:pt x="1212466" y="1345363"/>
                </a:cubicBezTo>
                <a:lnTo>
                  <a:pt x="1212466" y="1286088"/>
                </a:lnTo>
                <a:cubicBezTo>
                  <a:pt x="1212466" y="1213826"/>
                  <a:pt x="1270636" y="1155700"/>
                  <a:pt x="1343024" y="1155700"/>
                </a:cubicBezTo>
                <a:close/>
                <a:moveTo>
                  <a:pt x="1133626" y="203200"/>
                </a:moveTo>
                <a:cubicBezTo>
                  <a:pt x="1042974" y="203200"/>
                  <a:pt x="966900" y="262204"/>
                  <a:pt x="939800" y="342900"/>
                </a:cubicBezTo>
                <a:cubicBezTo>
                  <a:pt x="939800" y="342900"/>
                  <a:pt x="1735138" y="342900"/>
                  <a:pt x="1735138" y="342900"/>
                </a:cubicBezTo>
                <a:cubicBezTo>
                  <a:pt x="1708038" y="262204"/>
                  <a:pt x="1631928" y="203200"/>
                  <a:pt x="1541348" y="203200"/>
                </a:cubicBezTo>
                <a:close/>
                <a:moveTo>
                  <a:pt x="1129276" y="0"/>
                </a:moveTo>
                <a:lnTo>
                  <a:pt x="1537724" y="0"/>
                </a:lnTo>
                <a:cubicBezTo>
                  <a:pt x="1738612" y="0"/>
                  <a:pt x="1905546" y="147650"/>
                  <a:pt x="1936044" y="339833"/>
                </a:cubicBezTo>
                <a:lnTo>
                  <a:pt x="2445862" y="339833"/>
                </a:lnTo>
                <a:cubicBezTo>
                  <a:pt x="2567482" y="339833"/>
                  <a:pt x="2667000" y="435402"/>
                  <a:pt x="2667000" y="552163"/>
                </a:cubicBezTo>
                <a:lnTo>
                  <a:pt x="2667000" y="1041969"/>
                </a:lnTo>
                <a:cubicBezTo>
                  <a:pt x="2667000" y="1159079"/>
                  <a:pt x="2571804" y="1254125"/>
                  <a:pt x="2454752" y="1254125"/>
                </a:cubicBezTo>
                <a:lnTo>
                  <a:pt x="1563900" y="1254125"/>
                </a:lnTo>
                <a:cubicBezTo>
                  <a:pt x="1560812" y="1192928"/>
                  <a:pt x="1534636" y="1138293"/>
                  <a:pt x="1493150" y="1098462"/>
                </a:cubicBezTo>
                <a:cubicBezTo>
                  <a:pt x="1491792" y="1097127"/>
                  <a:pt x="1490310" y="1096314"/>
                  <a:pt x="1488952" y="1095095"/>
                </a:cubicBezTo>
                <a:cubicBezTo>
                  <a:pt x="1479938" y="1086734"/>
                  <a:pt x="1470308" y="1078722"/>
                  <a:pt x="1459936" y="1071696"/>
                </a:cubicBezTo>
                <a:cubicBezTo>
                  <a:pt x="1455984" y="1069374"/>
                  <a:pt x="1451910" y="1067632"/>
                  <a:pt x="1447958" y="1065368"/>
                </a:cubicBezTo>
                <a:cubicBezTo>
                  <a:pt x="1439440" y="1060374"/>
                  <a:pt x="1430920" y="1055439"/>
                  <a:pt x="1421660" y="1051607"/>
                </a:cubicBezTo>
                <a:cubicBezTo>
                  <a:pt x="1414250" y="1048472"/>
                  <a:pt x="1406596" y="1046614"/>
                  <a:pt x="1399064" y="1044582"/>
                </a:cubicBezTo>
                <a:cubicBezTo>
                  <a:pt x="1392272" y="1042491"/>
                  <a:pt x="1386100" y="1039937"/>
                  <a:pt x="1379432" y="1038601"/>
                </a:cubicBezTo>
                <a:cubicBezTo>
                  <a:pt x="1364616" y="1035466"/>
                  <a:pt x="1349304" y="1033956"/>
                  <a:pt x="1333500" y="1033956"/>
                </a:cubicBezTo>
                <a:cubicBezTo>
                  <a:pt x="1317820" y="1033956"/>
                  <a:pt x="1302384" y="1035466"/>
                  <a:pt x="1287568" y="1038601"/>
                </a:cubicBezTo>
                <a:cubicBezTo>
                  <a:pt x="1280900" y="1039937"/>
                  <a:pt x="1274604" y="1042491"/>
                  <a:pt x="1267812" y="1044582"/>
                </a:cubicBezTo>
                <a:cubicBezTo>
                  <a:pt x="1260404" y="1046614"/>
                  <a:pt x="1252378" y="1048472"/>
                  <a:pt x="1245094" y="1051607"/>
                </a:cubicBezTo>
                <a:cubicBezTo>
                  <a:pt x="1236080" y="1055207"/>
                  <a:pt x="1227438" y="1060374"/>
                  <a:pt x="1218918" y="1065368"/>
                </a:cubicBezTo>
                <a:cubicBezTo>
                  <a:pt x="1214966" y="1067632"/>
                  <a:pt x="1210646" y="1069374"/>
                  <a:pt x="1206940" y="1071696"/>
                </a:cubicBezTo>
                <a:cubicBezTo>
                  <a:pt x="1196570" y="1078722"/>
                  <a:pt x="1187062" y="1086734"/>
                  <a:pt x="1177678" y="1095095"/>
                </a:cubicBezTo>
                <a:cubicBezTo>
                  <a:pt x="1176320" y="1096314"/>
                  <a:pt x="1174838" y="1097127"/>
                  <a:pt x="1173728" y="1098462"/>
                </a:cubicBezTo>
                <a:cubicBezTo>
                  <a:pt x="1132364" y="1137944"/>
                  <a:pt x="1105940" y="1192928"/>
                  <a:pt x="1102978" y="1254125"/>
                </a:cubicBezTo>
                <a:lnTo>
                  <a:pt x="212248" y="1254125"/>
                </a:lnTo>
                <a:cubicBezTo>
                  <a:pt x="95198" y="1254125"/>
                  <a:pt x="0" y="1159079"/>
                  <a:pt x="0" y="1041737"/>
                </a:cubicBezTo>
                <a:lnTo>
                  <a:pt x="0" y="552163"/>
                </a:lnTo>
                <a:cubicBezTo>
                  <a:pt x="0" y="435402"/>
                  <a:pt x="99518" y="339833"/>
                  <a:pt x="221138" y="339833"/>
                </a:cubicBezTo>
                <a:lnTo>
                  <a:pt x="730586" y="339833"/>
                </a:lnTo>
                <a:cubicBezTo>
                  <a:pt x="761454" y="147650"/>
                  <a:pt x="928388" y="0"/>
                  <a:pt x="11292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121" name="Freeform 5">
            <a:extLst>
              <a:ext uri="{FF2B5EF4-FFF2-40B4-BE49-F238E27FC236}">
                <a16:creationId xmlns:a16="http://schemas.microsoft.com/office/drawing/2014/main" id="{38C699C3-8D10-45AF-9B2E-DFCC9EF6BD2C}"/>
              </a:ext>
            </a:extLst>
          </p:cNvPr>
          <p:cNvSpPr>
            <a:spLocks noEditPoints="1"/>
          </p:cNvSpPr>
          <p:nvPr/>
        </p:nvSpPr>
        <p:spPr bwMode="auto">
          <a:xfrm>
            <a:off x="3832165" y="2465070"/>
            <a:ext cx="627264" cy="631666"/>
          </a:xfrm>
          <a:custGeom>
            <a:avLst/>
            <a:gdLst>
              <a:gd name="T0" fmla="*/ 187 w 187"/>
              <a:gd name="T1" fmla="*/ 9 h 187"/>
              <a:gd name="T2" fmla="*/ 185 w 187"/>
              <a:gd name="T3" fmla="*/ 2 h 187"/>
              <a:gd name="T4" fmla="*/ 178 w 187"/>
              <a:gd name="T5" fmla="*/ 0 h 187"/>
              <a:gd name="T6" fmla="*/ 121 w 187"/>
              <a:gd name="T7" fmla="*/ 39 h 187"/>
              <a:gd name="T8" fmla="*/ 93 w 187"/>
              <a:gd name="T9" fmla="*/ 39 h 187"/>
              <a:gd name="T10" fmla="*/ 94 w 187"/>
              <a:gd name="T11" fmla="*/ 35 h 187"/>
              <a:gd name="T12" fmla="*/ 89 w 187"/>
              <a:gd name="T13" fmla="*/ 28 h 187"/>
              <a:gd name="T14" fmla="*/ 82 w 187"/>
              <a:gd name="T15" fmla="*/ 28 h 187"/>
              <a:gd name="T16" fmla="*/ 73 w 187"/>
              <a:gd name="T17" fmla="*/ 33 h 187"/>
              <a:gd name="T18" fmla="*/ 72 w 187"/>
              <a:gd name="T19" fmla="*/ 26 h 187"/>
              <a:gd name="T20" fmla="*/ 65 w 187"/>
              <a:gd name="T21" fmla="*/ 21 h 187"/>
              <a:gd name="T22" fmla="*/ 56 w 187"/>
              <a:gd name="T23" fmla="*/ 28 h 187"/>
              <a:gd name="T24" fmla="*/ 31 w 187"/>
              <a:gd name="T25" fmla="*/ 21 h 187"/>
              <a:gd name="T26" fmla="*/ 19 w 187"/>
              <a:gd name="T27" fmla="*/ 31 h 187"/>
              <a:gd name="T28" fmla="*/ 20 w 187"/>
              <a:gd name="T29" fmla="*/ 38 h 187"/>
              <a:gd name="T30" fmla="*/ 69 w 187"/>
              <a:gd name="T31" fmla="*/ 65 h 187"/>
              <a:gd name="T32" fmla="*/ 50 w 187"/>
              <a:gd name="T33" fmla="*/ 117 h 187"/>
              <a:gd name="T34" fmla="*/ 10 w 187"/>
              <a:gd name="T35" fmla="*/ 117 h 187"/>
              <a:gd name="T36" fmla="*/ 5 w 187"/>
              <a:gd name="T37" fmla="*/ 118 h 187"/>
              <a:gd name="T38" fmla="*/ 0 w 187"/>
              <a:gd name="T39" fmla="*/ 125 h 187"/>
              <a:gd name="T40" fmla="*/ 29 w 187"/>
              <a:gd name="T41" fmla="*/ 142 h 187"/>
              <a:gd name="T42" fmla="*/ 32 w 187"/>
              <a:gd name="T43" fmla="*/ 145 h 187"/>
              <a:gd name="T44" fmla="*/ 33 w 187"/>
              <a:gd name="T45" fmla="*/ 155 h 187"/>
              <a:gd name="T46" fmla="*/ 33 w 187"/>
              <a:gd name="T47" fmla="*/ 155 h 187"/>
              <a:gd name="T48" fmla="*/ 42 w 187"/>
              <a:gd name="T49" fmla="*/ 155 h 187"/>
              <a:gd name="T50" fmla="*/ 45 w 187"/>
              <a:gd name="T51" fmla="*/ 159 h 187"/>
              <a:gd name="T52" fmla="*/ 62 w 187"/>
              <a:gd name="T53" fmla="*/ 187 h 187"/>
              <a:gd name="T54" fmla="*/ 65 w 187"/>
              <a:gd name="T55" fmla="*/ 186 h 187"/>
              <a:gd name="T56" fmla="*/ 71 w 187"/>
              <a:gd name="T57" fmla="*/ 177 h 187"/>
              <a:gd name="T58" fmla="*/ 67 w 187"/>
              <a:gd name="T59" fmla="*/ 140 h 187"/>
              <a:gd name="T60" fmla="*/ 108 w 187"/>
              <a:gd name="T61" fmla="*/ 105 h 187"/>
              <a:gd name="T62" fmla="*/ 123 w 187"/>
              <a:gd name="T63" fmla="*/ 119 h 187"/>
              <a:gd name="T64" fmla="*/ 153 w 187"/>
              <a:gd name="T65" fmla="*/ 170 h 187"/>
              <a:gd name="T66" fmla="*/ 165 w 187"/>
              <a:gd name="T67" fmla="*/ 160 h 187"/>
              <a:gd name="T68" fmla="*/ 166 w 187"/>
              <a:gd name="T69" fmla="*/ 154 h 187"/>
              <a:gd name="T70" fmla="*/ 165 w 187"/>
              <a:gd name="T71" fmla="*/ 126 h 187"/>
              <a:gd name="T72" fmla="*/ 165 w 187"/>
              <a:gd name="T73" fmla="*/ 119 h 187"/>
              <a:gd name="T74" fmla="*/ 157 w 187"/>
              <a:gd name="T75" fmla="*/ 114 h 187"/>
              <a:gd name="T76" fmla="*/ 153 w 187"/>
              <a:gd name="T77" fmla="*/ 111 h 187"/>
              <a:gd name="T78" fmla="*/ 161 w 187"/>
              <a:gd name="T79" fmla="*/ 102 h 187"/>
              <a:gd name="T80" fmla="*/ 155 w 187"/>
              <a:gd name="T81" fmla="*/ 94 h 187"/>
              <a:gd name="T82" fmla="*/ 148 w 187"/>
              <a:gd name="T83" fmla="*/ 94 h 187"/>
              <a:gd name="T84" fmla="*/ 141 w 187"/>
              <a:gd name="T85" fmla="*/ 72 h 187"/>
              <a:gd name="T86" fmla="*/ 175 w 187"/>
              <a:gd name="T87" fmla="*/ 38 h 187"/>
              <a:gd name="T88" fmla="*/ 175 w 187"/>
              <a:gd name="T89" fmla="*/ 3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7" h="187">
                <a:moveTo>
                  <a:pt x="175" y="38"/>
                </a:moveTo>
                <a:cubicBezTo>
                  <a:pt x="183" y="27"/>
                  <a:pt x="187" y="17"/>
                  <a:pt x="187" y="9"/>
                </a:cubicBezTo>
                <a:cubicBezTo>
                  <a:pt x="187" y="7"/>
                  <a:pt x="187" y="5"/>
                  <a:pt x="186" y="3"/>
                </a:cubicBezTo>
                <a:cubicBezTo>
                  <a:pt x="186" y="3"/>
                  <a:pt x="186" y="2"/>
                  <a:pt x="185" y="2"/>
                </a:cubicBezTo>
                <a:cubicBezTo>
                  <a:pt x="185" y="2"/>
                  <a:pt x="184" y="1"/>
                  <a:pt x="184" y="1"/>
                </a:cubicBezTo>
                <a:cubicBezTo>
                  <a:pt x="183" y="0"/>
                  <a:pt x="181" y="0"/>
                  <a:pt x="178" y="0"/>
                </a:cubicBezTo>
                <a:cubicBezTo>
                  <a:pt x="171" y="0"/>
                  <a:pt x="160" y="4"/>
                  <a:pt x="150" y="12"/>
                </a:cubicBezTo>
                <a:cubicBezTo>
                  <a:pt x="141" y="18"/>
                  <a:pt x="133" y="27"/>
                  <a:pt x="121" y="39"/>
                </a:cubicBezTo>
                <a:cubicBezTo>
                  <a:pt x="119" y="41"/>
                  <a:pt x="117" y="43"/>
                  <a:pt x="115" y="46"/>
                </a:cubicBezTo>
                <a:cubicBezTo>
                  <a:pt x="93" y="39"/>
                  <a:pt x="93" y="39"/>
                  <a:pt x="93" y="39"/>
                </a:cubicBezTo>
                <a:cubicBezTo>
                  <a:pt x="93" y="39"/>
                  <a:pt x="93" y="39"/>
                  <a:pt x="93" y="39"/>
                </a:cubicBezTo>
                <a:cubicBezTo>
                  <a:pt x="94" y="38"/>
                  <a:pt x="94" y="37"/>
                  <a:pt x="94" y="35"/>
                </a:cubicBezTo>
                <a:cubicBezTo>
                  <a:pt x="94" y="34"/>
                  <a:pt x="94" y="33"/>
                  <a:pt x="93" y="32"/>
                </a:cubicBezTo>
                <a:cubicBezTo>
                  <a:pt x="89" y="28"/>
                  <a:pt x="89" y="28"/>
                  <a:pt x="89" y="28"/>
                </a:cubicBezTo>
                <a:cubicBezTo>
                  <a:pt x="88" y="27"/>
                  <a:pt x="87" y="26"/>
                  <a:pt x="85" y="26"/>
                </a:cubicBezTo>
                <a:cubicBezTo>
                  <a:pt x="84" y="26"/>
                  <a:pt x="83" y="27"/>
                  <a:pt x="82" y="28"/>
                </a:cubicBezTo>
                <a:cubicBezTo>
                  <a:pt x="76" y="34"/>
                  <a:pt x="76" y="34"/>
                  <a:pt x="76" y="34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32"/>
                  <a:pt x="74" y="31"/>
                  <a:pt x="74" y="30"/>
                </a:cubicBezTo>
                <a:cubicBezTo>
                  <a:pt x="74" y="29"/>
                  <a:pt x="73" y="27"/>
                  <a:pt x="72" y="26"/>
                </a:cubicBezTo>
                <a:cubicBezTo>
                  <a:pt x="68" y="22"/>
                  <a:pt x="68" y="22"/>
                  <a:pt x="68" y="22"/>
                </a:cubicBezTo>
                <a:cubicBezTo>
                  <a:pt x="67" y="21"/>
                  <a:pt x="66" y="21"/>
                  <a:pt x="65" y="21"/>
                </a:cubicBezTo>
                <a:cubicBezTo>
                  <a:pt x="63" y="21"/>
                  <a:pt x="62" y="21"/>
                  <a:pt x="61" y="22"/>
                </a:cubicBezTo>
                <a:cubicBezTo>
                  <a:pt x="56" y="28"/>
                  <a:pt x="56" y="28"/>
                  <a:pt x="56" y="28"/>
                </a:cubicBezTo>
                <a:cubicBezTo>
                  <a:pt x="33" y="21"/>
                  <a:pt x="33" y="21"/>
                  <a:pt x="33" y="21"/>
                </a:cubicBezTo>
                <a:cubicBezTo>
                  <a:pt x="32" y="21"/>
                  <a:pt x="32" y="21"/>
                  <a:pt x="31" y="21"/>
                </a:cubicBezTo>
                <a:cubicBezTo>
                  <a:pt x="30" y="21"/>
                  <a:pt x="28" y="21"/>
                  <a:pt x="27" y="23"/>
                </a:cubicBezTo>
                <a:cubicBezTo>
                  <a:pt x="19" y="31"/>
                  <a:pt x="19" y="31"/>
                  <a:pt x="19" y="31"/>
                </a:cubicBezTo>
                <a:cubicBezTo>
                  <a:pt x="18" y="31"/>
                  <a:pt x="18" y="33"/>
                  <a:pt x="18" y="34"/>
                </a:cubicBezTo>
                <a:cubicBezTo>
                  <a:pt x="18" y="36"/>
                  <a:pt x="19" y="37"/>
                  <a:pt x="20" y="38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65"/>
                  <a:pt x="69" y="65"/>
                  <a:pt x="69" y="65"/>
                </a:cubicBezTo>
                <a:cubicBezTo>
                  <a:pt x="83" y="79"/>
                  <a:pt x="83" y="79"/>
                  <a:pt x="83" y="79"/>
                </a:cubicBezTo>
                <a:cubicBezTo>
                  <a:pt x="70" y="92"/>
                  <a:pt x="59" y="105"/>
                  <a:pt x="50" y="117"/>
                </a:cubicBezTo>
                <a:cubicBezTo>
                  <a:pt x="49" y="118"/>
                  <a:pt x="48" y="119"/>
                  <a:pt x="47" y="120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8" y="117"/>
                  <a:pt x="6" y="117"/>
                  <a:pt x="5" y="118"/>
                </a:cubicBezTo>
                <a:cubicBezTo>
                  <a:pt x="1" y="122"/>
                  <a:pt x="1" y="122"/>
                  <a:pt x="1" y="122"/>
                </a:cubicBezTo>
                <a:cubicBezTo>
                  <a:pt x="1" y="123"/>
                  <a:pt x="0" y="124"/>
                  <a:pt x="0" y="125"/>
                </a:cubicBezTo>
                <a:cubicBezTo>
                  <a:pt x="0" y="127"/>
                  <a:pt x="1" y="129"/>
                  <a:pt x="3" y="130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29" y="142"/>
                  <a:pt x="29" y="142"/>
                  <a:pt x="30" y="143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31" y="147"/>
                  <a:pt x="31" y="148"/>
                  <a:pt x="31" y="150"/>
                </a:cubicBezTo>
                <a:cubicBezTo>
                  <a:pt x="31" y="152"/>
                  <a:pt x="31" y="153"/>
                  <a:pt x="33" y="155"/>
                </a:cubicBezTo>
                <a:cubicBezTo>
                  <a:pt x="33" y="155"/>
                  <a:pt x="33" y="155"/>
                  <a:pt x="33" y="155"/>
                </a:cubicBezTo>
                <a:cubicBezTo>
                  <a:pt x="33" y="155"/>
                  <a:pt x="33" y="155"/>
                  <a:pt x="33" y="155"/>
                </a:cubicBezTo>
                <a:cubicBezTo>
                  <a:pt x="34" y="156"/>
                  <a:pt x="36" y="156"/>
                  <a:pt x="37" y="156"/>
                </a:cubicBezTo>
                <a:cubicBezTo>
                  <a:pt x="39" y="156"/>
                  <a:pt x="41" y="156"/>
                  <a:pt x="42" y="155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45" y="158"/>
                  <a:pt x="45" y="158"/>
                  <a:pt x="45" y="159"/>
                </a:cubicBezTo>
                <a:cubicBezTo>
                  <a:pt x="58" y="184"/>
                  <a:pt x="58" y="184"/>
                  <a:pt x="58" y="184"/>
                </a:cubicBezTo>
                <a:cubicBezTo>
                  <a:pt x="58" y="186"/>
                  <a:pt x="60" y="187"/>
                  <a:pt x="62" y="187"/>
                </a:cubicBezTo>
                <a:cubicBezTo>
                  <a:pt x="62" y="187"/>
                  <a:pt x="62" y="187"/>
                  <a:pt x="62" y="187"/>
                </a:cubicBezTo>
                <a:cubicBezTo>
                  <a:pt x="63" y="187"/>
                  <a:pt x="64" y="187"/>
                  <a:pt x="65" y="186"/>
                </a:cubicBezTo>
                <a:cubicBezTo>
                  <a:pt x="69" y="182"/>
                  <a:pt x="69" y="182"/>
                  <a:pt x="69" y="182"/>
                </a:cubicBezTo>
                <a:cubicBezTo>
                  <a:pt x="70" y="181"/>
                  <a:pt x="71" y="179"/>
                  <a:pt x="71" y="177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8" y="139"/>
                  <a:pt x="69" y="138"/>
                  <a:pt x="70" y="138"/>
                </a:cubicBezTo>
                <a:cubicBezTo>
                  <a:pt x="82" y="129"/>
                  <a:pt x="95" y="117"/>
                  <a:pt x="108" y="105"/>
                </a:cubicBezTo>
                <a:cubicBezTo>
                  <a:pt x="122" y="118"/>
                  <a:pt x="122" y="118"/>
                  <a:pt x="122" y="118"/>
                </a:cubicBezTo>
                <a:cubicBezTo>
                  <a:pt x="122" y="118"/>
                  <a:pt x="122" y="119"/>
                  <a:pt x="123" y="119"/>
                </a:cubicBezTo>
                <a:cubicBezTo>
                  <a:pt x="149" y="167"/>
                  <a:pt x="149" y="167"/>
                  <a:pt x="149" y="167"/>
                </a:cubicBezTo>
                <a:cubicBezTo>
                  <a:pt x="150" y="169"/>
                  <a:pt x="152" y="170"/>
                  <a:pt x="153" y="170"/>
                </a:cubicBezTo>
                <a:cubicBezTo>
                  <a:pt x="155" y="170"/>
                  <a:pt x="156" y="169"/>
                  <a:pt x="157" y="168"/>
                </a:cubicBezTo>
                <a:cubicBezTo>
                  <a:pt x="165" y="160"/>
                  <a:pt x="165" y="160"/>
                  <a:pt x="165" y="160"/>
                </a:cubicBezTo>
                <a:cubicBezTo>
                  <a:pt x="166" y="159"/>
                  <a:pt x="166" y="158"/>
                  <a:pt x="166" y="156"/>
                </a:cubicBezTo>
                <a:cubicBezTo>
                  <a:pt x="166" y="155"/>
                  <a:pt x="166" y="155"/>
                  <a:pt x="166" y="154"/>
                </a:cubicBezTo>
                <a:cubicBezTo>
                  <a:pt x="159" y="132"/>
                  <a:pt x="159" y="132"/>
                  <a:pt x="159" y="132"/>
                </a:cubicBezTo>
                <a:cubicBezTo>
                  <a:pt x="165" y="126"/>
                  <a:pt x="165" y="126"/>
                  <a:pt x="165" y="126"/>
                </a:cubicBezTo>
                <a:cubicBezTo>
                  <a:pt x="166" y="125"/>
                  <a:pt x="166" y="124"/>
                  <a:pt x="166" y="123"/>
                </a:cubicBezTo>
                <a:cubicBezTo>
                  <a:pt x="166" y="121"/>
                  <a:pt x="166" y="120"/>
                  <a:pt x="165" y="119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60" y="114"/>
                  <a:pt x="159" y="114"/>
                  <a:pt x="157" y="114"/>
                </a:cubicBezTo>
                <a:cubicBezTo>
                  <a:pt x="156" y="114"/>
                  <a:pt x="155" y="114"/>
                  <a:pt x="154" y="115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9" y="105"/>
                  <a:pt x="159" y="105"/>
                  <a:pt x="159" y="105"/>
                </a:cubicBezTo>
                <a:cubicBezTo>
                  <a:pt x="160" y="104"/>
                  <a:pt x="161" y="103"/>
                  <a:pt x="161" y="102"/>
                </a:cubicBezTo>
                <a:cubicBezTo>
                  <a:pt x="161" y="100"/>
                  <a:pt x="160" y="99"/>
                  <a:pt x="159" y="98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54" y="93"/>
                  <a:pt x="153" y="93"/>
                  <a:pt x="152" y="93"/>
                </a:cubicBezTo>
                <a:cubicBezTo>
                  <a:pt x="150" y="93"/>
                  <a:pt x="149" y="93"/>
                  <a:pt x="148" y="94"/>
                </a:cubicBezTo>
                <a:cubicBezTo>
                  <a:pt x="148" y="94"/>
                  <a:pt x="148" y="94"/>
                  <a:pt x="148" y="94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4" y="70"/>
                  <a:pt x="146" y="68"/>
                  <a:pt x="148" y="66"/>
                </a:cubicBezTo>
                <a:cubicBezTo>
                  <a:pt x="160" y="54"/>
                  <a:pt x="169" y="46"/>
                  <a:pt x="175" y="38"/>
                </a:cubicBezTo>
                <a:close/>
                <a:moveTo>
                  <a:pt x="175" y="38"/>
                </a:moveTo>
                <a:cubicBezTo>
                  <a:pt x="175" y="38"/>
                  <a:pt x="175" y="38"/>
                  <a:pt x="175" y="3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2546E388-0089-4B27-8144-B772092F043D}"/>
              </a:ext>
            </a:extLst>
          </p:cNvPr>
          <p:cNvSpPr txBox="1"/>
          <p:nvPr/>
        </p:nvSpPr>
        <p:spPr>
          <a:xfrm rot="3600000">
            <a:off x="2701971" y="2908519"/>
            <a:ext cx="85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2008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442A3549-35B2-4535-B62B-E51885C3C6DC}"/>
              </a:ext>
            </a:extLst>
          </p:cNvPr>
          <p:cNvSpPr txBox="1"/>
          <p:nvPr/>
        </p:nvSpPr>
        <p:spPr>
          <a:xfrm rot="18000000">
            <a:off x="4691232" y="2908519"/>
            <a:ext cx="85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2010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4C6DEF51-D61D-4758-8329-F557E024ADDF}"/>
              </a:ext>
            </a:extLst>
          </p:cNvPr>
          <p:cNvSpPr txBox="1"/>
          <p:nvPr/>
        </p:nvSpPr>
        <p:spPr>
          <a:xfrm rot="3600000">
            <a:off x="6633215" y="2908519"/>
            <a:ext cx="85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8E5ECB95-1E61-4B6F-9B7D-911A19110D2E}"/>
              </a:ext>
            </a:extLst>
          </p:cNvPr>
          <p:cNvSpPr txBox="1"/>
          <p:nvPr/>
        </p:nvSpPr>
        <p:spPr>
          <a:xfrm rot="18000000">
            <a:off x="8622755" y="2908520"/>
            <a:ext cx="85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2017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E066B3FE-6ED5-4523-B9D5-3D2F05136FCB}"/>
              </a:ext>
            </a:extLst>
          </p:cNvPr>
          <p:cNvSpPr txBox="1"/>
          <p:nvPr/>
        </p:nvSpPr>
        <p:spPr>
          <a:xfrm rot="3600000">
            <a:off x="10594552" y="2908520"/>
            <a:ext cx="8524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2019</a:t>
            </a: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78518DD6-2A75-4D4C-B9C6-10EB2A50D1FB}"/>
              </a:ext>
            </a:extLst>
          </p:cNvPr>
          <p:cNvGrpSpPr/>
          <p:nvPr/>
        </p:nvGrpSpPr>
        <p:grpSpPr>
          <a:xfrm>
            <a:off x="843948" y="4629582"/>
            <a:ext cx="1918303" cy="972063"/>
            <a:chOff x="1748725" y="1922244"/>
            <a:chExt cx="1918303" cy="972063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2761C457-C6FF-4FCF-BB8B-2DFD35117CD4}"/>
                </a:ext>
              </a:extLst>
            </p:cNvPr>
            <p:cNvGrpSpPr/>
            <p:nvPr/>
          </p:nvGrpSpPr>
          <p:grpSpPr>
            <a:xfrm>
              <a:off x="1748725" y="1922244"/>
              <a:ext cx="1918303" cy="590199"/>
              <a:chOff x="1912310" y="1922243"/>
              <a:chExt cx="1918303" cy="590199"/>
            </a:xfrm>
          </p:grpSpPr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4B1867E0-AF0F-467C-A970-F04BCB6B8195}"/>
                  </a:ext>
                </a:extLst>
              </p:cNvPr>
              <p:cNvSpPr txBox="1"/>
              <p:nvPr/>
            </p:nvSpPr>
            <p:spPr>
              <a:xfrm>
                <a:off x="1912311" y="1922243"/>
                <a:ext cx="1918302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Creative Template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7EAC74E3-8183-4085-A3A3-E2CE107D1266}"/>
                  </a:ext>
                </a:extLst>
              </p:cNvPr>
              <p:cNvSpPr txBox="1"/>
              <p:nvPr/>
            </p:nvSpPr>
            <p:spPr>
              <a:xfrm>
                <a:off x="1912310" y="2235443"/>
                <a:ext cx="12694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Some text</a:t>
                </a:r>
              </a:p>
            </p:txBody>
          </p:sp>
        </p:grp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82BAA980-F978-4A02-A7F1-C7CCEBBA75A9}"/>
                </a:ext>
              </a:extLst>
            </p:cNvPr>
            <p:cNvSpPr txBox="1"/>
            <p:nvPr/>
          </p:nvSpPr>
          <p:spPr>
            <a:xfrm>
              <a:off x="1748725" y="2571142"/>
              <a:ext cx="104741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January</a:t>
              </a: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0A13E130-7042-47EB-B11B-7394C45F0B0D}"/>
              </a:ext>
            </a:extLst>
          </p:cNvPr>
          <p:cNvGrpSpPr/>
          <p:nvPr/>
        </p:nvGrpSpPr>
        <p:grpSpPr>
          <a:xfrm>
            <a:off x="2984449" y="4629582"/>
            <a:ext cx="1931727" cy="972063"/>
            <a:chOff x="1748725" y="1922244"/>
            <a:chExt cx="1931727" cy="972063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6BEA762B-A228-42CE-8B11-B47D5D53DCC6}"/>
                </a:ext>
              </a:extLst>
            </p:cNvPr>
            <p:cNvGrpSpPr/>
            <p:nvPr/>
          </p:nvGrpSpPr>
          <p:grpSpPr>
            <a:xfrm>
              <a:off x="1748725" y="1922244"/>
              <a:ext cx="1931727" cy="590199"/>
              <a:chOff x="1912310" y="1922243"/>
              <a:chExt cx="1931727" cy="590199"/>
            </a:xfrm>
          </p:grpSpPr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F4E1D6F2-3047-4132-9763-C418C86F5A38}"/>
                  </a:ext>
                </a:extLst>
              </p:cNvPr>
              <p:cNvSpPr txBox="1"/>
              <p:nvPr/>
            </p:nvSpPr>
            <p:spPr>
              <a:xfrm>
                <a:off x="1912311" y="1922243"/>
                <a:ext cx="1931726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Creative Template</a:t>
                </a: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DB5C8539-88BD-4C8E-A3C0-E9906E5B1290}"/>
                  </a:ext>
                </a:extLst>
              </p:cNvPr>
              <p:cNvSpPr txBox="1"/>
              <p:nvPr/>
            </p:nvSpPr>
            <p:spPr>
              <a:xfrm>
                <a:off x="1912310" y="2235443"/>
                <a:ext cx="12694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Some text</a:t>
                </a:r>
              </a:p>
            </p:txBody>
          </p:sp>
        </p:grp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5B8795D4-4FDB-4361-ABD0-0BFC6F4974A4}"/>
                </a:ext>
              </a:extLst>
            </p:cNvPr>
            <p:cNvSpPr txBox="1"/>
            <p:nvPr/>
          </p:nvSpPr>
          <p:spPr>
            <a:xfrm>
              <a:off x="1748725" y="2571142"/>
              <a:ext cx="104741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August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AFF5FB54-53D4-4DC1-B451-FEE5DC542E6A}"/>
              </a:ext>
            </a:extLst>
          </p:cNvPr>
          <p:cNvGrpSpPr/>
          <p:nvPr/>
        </p:nvGrpSpPr>
        <p:grpSpPr>
          <a:xfrm>
            <a:off x="5138374" y="4629582"/>
            <a:ext cx="1941341" cy="972063"/>
            <a:chOff x="1748725" y="1922244"/>
            <a:chExt cx="1941341" cy="972063"/>
          </a:xfrm>
        </p:grpSpPr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94A7FFD9-CB76-4BC9-9DD4-EEB350E00846}"/>
                </a:ext>
              </a:extLst>
            </p:cNvPr>
            <p:cNvGrpSpPr/>
            <p:nvPr/>
          </p:nvGrpSpPr>
          <p:grpSpPr>
            <a:xfrm>
              <a:off x="1748725" y="1922244"/>
              <a:ext cx="1941341" cy="590199"/>
              <a:chOff x="1912310" y="1922243"/>
              <a:chExt cx="1941341" cy="590199"/>
            </a:xfrm>
          </p:grpSpPr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E7870612-DC08-47C4-A75D-C1DE020AEA22}"/>
                  </a:ext>
                </a:extLst>
              </p:cNvPr>
              <p:cNvSpPr txBox="1"/>
              <p:nvPr/>
            </p:nvSpPr>
            <p:spPr>
              <a:xfrm>
                <a:off x="1912311" y="1922243"/>
                <a:ext cx="194134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Creative Template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1C79FEAB-D137-481D-A4D7-C27AB571C549}"/>
                  </a:ext>
                </a:extLst>
              </p:cNvPr>
              <p:cNvSpPr txBox="1"/>
              <p:nvPr/>
            </p:nvSpPr>
            <p:spPr>
              <a:xfrm>
                <a:off x="1912310" y="2235443"/>
                <a:ext cx="12694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Some text</a:t>
                </a:r>
              </a:p>
            </p:txBody>
          </p:sp>
        </p:grp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397516FE-046A-4886-A790-1924B37B8659}"/>
                </a:ext>
              </a:extLst>
            </p:cNvPr>
            <p:cNvSpPr txBox="1"/>
            <p:nvPr/>
          </p:nvSpPr>
          <p:spPr>
            <a:xfrm>
              <a:off x="1748725" y="2571142"/>
              <a:ext cx="104741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March</a:t>
              </a: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B0227338-83B1-44FE-BE6E-9E4E7903F853}"/>
              </a:ext>
            </a:extLst>
          </p:cNvPr>
          <p:cNvGrpSpPr/>
          <p:nvPr/>
        </p:nvGrpSpPr>
        <p:grpSpPr>
          <a:xfrm>
            <a:off x="7301913" y="4629582"/>
            <a:ext cx="1913885" cy="972063"/>
            <a:chOff x="1748725" y="1922244"/>
            <a:chExt cx="1913885" cy="972063"/>
          </a:xfrm>
        </p:grpSpPr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1B456988-CC46-49DD-990C-DE0C267D6303}"/>
                </a:ext>
              </a:extLst>
            </p:cNvPr>
            <p:cNvGrpSpPr/>
            <p:nvPr/>
          </p:nvGrpSpPr>
          <p:grpSpPr>
            <a:xfrm>
              <a:off x="1748725" y="1922244"/>
              <a:ext cx="1913885" cy="590199"/>
              <a:chOff x="1912310" y="1922243"/>
              <a:chExt cx="1913885" cy="590199"/>
            </a:xfrm>
          </p:grpSpPr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CF3B81ED-934A-4362-973A-55290C3B59C8}"/>
                  </a:ext>
                </a:extLst>
              </p:cNvPr>
              <p:cNvSpPr txBox="1"/>
              <p:nvPr/>
            </p:nvSpPr>
            <p:spPr>
              <a:xfrm>
                <a:off x="1912311" y="1922243"/>
                <a:ext cx="191388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Creative Template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B62E2A25-B710-4BD9-9C66-729B3060EB19}"/>
                  </a:ext>
                </a:extLst>
              </p:cNvPr>
              <p:cNvSpPr txBox="1"/>
              <p:nvPr/>
            </p:nvSpPr>
            <p:spPr>
              <a:xfrm>
                <a:off x="1912310" y="2235443"/>
                <a:ext cx="12694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Some text</a:t>
                </a:r>
              </a:p>
            </p:txBody>
          </p:sp>
        </p:grp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C424A394-7213-4379-BFB2-31CBD13E4166}"/>
                </a:ext>
              </a:extLst>
            </p:cNvPr>
            <p:cNvSpPr txBox="1"/>
            <p:nvPr/>
          </p:nvSpPr>
          <p:spPr>
            <a:xfrm>
              <a:off x="1748725" y="2571142"/>
              <a:ext cx="104741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April</a:t>
              </a:r>
            </a:p>
          </p:txBody>
        </p:sp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EECC53FF-D873-4D51-8462-7AB8384DC83A}"/>
              </a:ext>
            </a:extLst>
          </p:cNvPr>
          <p:cNvGrpSpPr/>
          <p:nvPr/>
        </p:nvGrpSpPr>
        <p:grpSpPr>
          <a:xfrm>
            <a:off x="9437996" y="4629582"/>
            <a:ext cx="1915803" cy="972063"/>
            <a:chOff x="1748725" y="1922244"/>
            <a:chExt cx="1915803" cy="972063"/>
          </a:xfrm>
        </p:grpSpPr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CC5DDA43-6E0F-4439-BE66-C7C3DDDAF577}"/>
                </a:ext>
              </a:extLst>
            </p:cNvPr>
            <p:cNvGrpSpPr/>
            <p:nvPr/>
          </p:nvGrpSpPr>
          <p:grpSpPr>
            <a:xfrm>
              <a:off x="1748725" y="1922244"/>
              <a:ext cx="1915803" cy="590199"/>
              <a:chOff x="1912310" y="1922243"/>
              <a:chExt cx="1915803" cy="590199"/>
            </a:xfrm>
          </p:grpSpPr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15ABFBD4-356C-4028-ABCB-9BF63A6E88B5}"/>
                  </a:ext>
                </a:extLst>
              </p:cNvPr>
              <p:cNvSpPr txBox="1"/>
              <p:nvPr/>
            </p:nvSpPr>
            <p:spPr>
              <a:xfrm>
                <a:off x="1912310" y="1922243"/>
                <a:ext cx="191580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Creative Template</a:t>
                </a: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FE003C7F-3C53-4C5D-8D35-4DACD0EA3AD0}"/>
                  </a:ext>
                </a:extLst>
              </p:cNvPr>
              <p:cNvSpPr txBox="1"/>
              <p:nvPr/>
            </p:nvSpPr>
            <p:spPr>
              <a:xfrm>
                <a:off x="1912310" y="2235443"/>
                <a:ext cx="126940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Some text</a:t>
                </a:r>
              </a:p>
            </p:txBody>
          </p:sp>
        </p:grp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2E732715-C416-4A47-95BF-CE1B5E10DABD}"/>
                </a:ext>
              </a:extLst>
            </p:cNvPr>
            <p:cNvSpPr txBox="1"/>
            <p:nvPr/>
          </p:nvSpPr>
          <p:spPr>
            <a:xfrm>
              <a:off x="1748725" y="2571142"/>
              <a:ext cx="104741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757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9572BA-FBE4-43BB-BA44-F4ADF4946CD7}"/>
              </a:ext>
            </a:extLst>
          </p:cNvPr>
          <p:cNvSpPr txBox="1"/>
          <p:nvPr/>
        </p:nvSpPr>
        <p:spPr>
          <a:xfrm>
            <a:off x="-267502" y="6018836"/>
            <a:ext cx="13433509" cy="1794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500"/>
              </a:lnSpc>
            </a:pPr>
            <a:r>
              <a:rPr lang="en-US" sz="18000" spc="-1300" dirty="0">
                <a:solidFill>
                  <a:schemeClr val="tx1">
                    <a:alpha val="9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3F2CDA0-0E05-4C79-9013-01929424B74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6151" r="16151"/>
          <a:stretch>
            <a:fillRect/>
          </a:stretch>
        </p:blipFill>
        <p:spPr/>
      </p:pic>
      <p:sp>
        <p:nvSpPr>
          <p:cNvPr id="106" name="Oval 105">
            <a:extLst>
              <a:ext uri="{FF2B5EF4-FFF2-40B4-BE49-F238E27FC236}">
                <a16:creationId xmlns:a16="http://schemas.microsoft.com/office/drawing/2014/main" id="{DE47ABAD-2ED6-4736-8D6A-D157FB72B7D5}"/>
              </a:ext>
            </a:extLst>
          </p:cNvPr>
          <p:cNvSpPr/>
          <p:nvPr/>
        </p:nvSpPr>
        <p:spPr>
          <a:xfrm>
            <a:off x="6001656" y="1873306"/>
            <a:ext cx="190500" cy="19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7CD8B4AB-2235-4A84-8E9C-0E3327DCD08C}"/>
              </a:ext>
            </a:extLst>
          </p:cNvPr>
          <p:cNvSpPr txBox="1"/>
          <p:nvPr/>
        </p:nvSpPr>
        <p:spPr>
          <a:xfrm>
            <a:off x="6488791" y="1787551"/>
            <a:ext cx="486501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000" dirty="0"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rPr>
              <a:t>Contrary to popular belief, Lorem Ipsum is not simply random text. It has roots in a piece of classical Latin literature from 45 BC, making it over 2000 years old.</a:t>
            </a: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595C3BD7-5F47-4D0B-A08E-304D1A86AEA2}"/>
              </a:ext>
            </a:extLst>
          </p:cNvPr>
          <p:cNvSpPr/>
          <p:nvPr/>
        </p:nvSpPr>
        <p:spPr>
          <a:xfrm>
            <a:off x="6001656" y="2620908"/>
            <a:ext cx="190500" cy="19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85EABF7-10ED-42B7-9660-79A6ED84BFC1}"/>
              </a:ext>
            </a:extLst>
          </p:cNvPr>
          <p:cNvSpPr txBox="1"/>
          <p:nvPr/>
        </p:nvSpPr>
        <p:spPr>
          <a:xfrm>
            <a:off x="6488791" y="2535153"/>
            <a:ext cx="486501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000" dirty="0"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rPr>
              <a:t>Contrary to popular belief, Lorem Ipsum is not simply random text. It has roots in a piece of classical Latin literature from 45 BC, making it over 2000 years old.</a:t>
            </a: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2BC1FC2C-0842-4984-90D2-E9D494AB2CC1}"/>
              </a:ext>
            </a:extLst>
          </p:cNvPr>
          <p:cNvSpPr/>
          <p:nvPr/>
        </p:nvSpPr>
        <p:spPr>
          <a:xfrm>
            <a:off x="6001656" y="3368510"/>
            <a:ext cx="190500" cy="19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4B6E69B-9EC0-46D5-A99B-E9B5D9CB4BCE}"/>
              </a:ext>
            </a:extLst>
          </p:cNvPr>
          <p:cNvSpPr txBox="1"/>
          <p:nvPr/>
        </p:nvSpPr>
        <p:spPr>
          <a:xfrm>
            <a:off x="6488790" y="3282755"/>
            <a:ext cx="4865011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000" dirty="0"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rPr>
              <a:t>Contrary to popular belief, Lorem Ipsum is not simply random text. It has roots in a piece of classical Latin literature from 45 BC, making it over 2000 years old.</a:t>
            </a:r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78E28067-C8C4-42DE-A489-BE6228380256}"/>
              </a:ext>
            </a:extLst>
          </p:cNvPr>
          <p:cNvSpPr/>
          <p:nvPr/>
        </p:nvSpPr>
        <p:spPr>
          <a:xfrm>
            <a:off x="6001656" y="4116113"/>
            <a:ext cx="190500" cy="19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10D27C8-76A1-46F9-8228-818C69B53D95}"/>
              </a:ext>
            </a:extLst>
          </p:cNvPr>
          <p:cNvSpPr txBox="1"/>
          <p:nvPr/>
        </p:nvSpPr>
        <p:spPr>
          <a:xfrm>
            <a:off x="6488790" y="4030358"/>
            <a:ext cx="4865011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000" dirty="0"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rPr>
              <a:t>Contrary to popular belief, Lorem Ipsum is not simply random text. It has roots in a piece of classical Latin literature from 45 BC, making it over 2000 years old.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DBE65ED1-790A-42B2-8F6C-45C1C7C07C87}"/>
              </a:ext>
            </a:extLst>
          </p:cNvPr>
          <p:cNvSpPr txBox="1"/>
          <p:nvPr/>
        </p:nvSpPr>
        <p:spPr>
          <a:xfrm>
            <a:off x="5890984" y="627721"/>
            <a:ext cx="3284765" cy="624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30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TEXT HEADING</a:t>
            </a:r>
            <a:endParaRPr lang="en-US" sz="5000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7910FCE-A6F5-467F-ACC6-64070D17B477}"/>
              </a:ext>
            </a:extLst>
          </p:cNvPr>
          <p:cNvCxnSpPr>
            <a:cxnSpLocks/>
          </p:cNvCxnSpPr>
          <p:nvPr/>
        </p:nvCxnSpPr>
        <p:spPr>
          <a:xfrm>
            <a:off x="6001656" y="1390650"/>
            <a:ext cx="2764973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03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774364" y="5994344"/>
            <a:ext cx="579436" cy="57944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29FF34-5D86-4470-951F-64417E07E92D}"/>
              </a:ext>
            </a:extLst>
          </p:cNvPr>
          <p:cNvSpPr/>
          <p:nvPr/>
        </p:nvSpPr>
        <p:spPr>
          <a:xfrm>
            <a:off x="-9524" y="0"/>
            <a:ext cx="1220152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D0F009-C5D1-4B80-A12E-A5130C7A1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152" y="5861240"/>
            <a:ext cx="3242464" cy="304308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73C1FC1B-0A88-44B2-935F-AF200CEFAB8C}"/>
              </a:ext>
            </a:extLst>
          </p:cNvPr>
          <p:cNvGrpSpPr/>
          <p:nvPr/>
        </p:nvGrpSpPr>
        <p:grpSpPr>
          <a:xfrm>
            <a:off x="2316163" y="1911350"/>
            <a:ext cx="7858125" cy="3035300"/>
            <a:chOff x="2316163" y="2052638"/>
            <a:chExt cx="7858125" cy="3035300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37ED8736-E5FF-41D8-A514-463B88D1D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1950" y="2403475"/>
              <a:ext cx="3462338" cy="2684463"/>
            </a:xfrm>
            <a:custGeom>
              <a:avLst/>
              <a:gdLst>
                <a:gd name="T0" fmla="*/ 112 w 652"/>
                <a:gd name="T1" fmla="*/ 157 h 505"/>
                <a:gd name="T2" fmla="*/ 493 w 652"/>
                <a:gd name="T3" fmla="*/ 90 h 505"/>
                <a:gd name="T4" fmla="*/ 355 w 652"/>
                <a:gd name="T5" fmla="*/ 428 h 505"/>
                <a:gd name="T6" fmla="*/ 112 w 652"/>
                <a:gd name="T7" fmla="*/ 157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2" h="505">
                  <a:moveTo>
                    <a:pt x="112" y="157"/>
                  </a:moveTo>
                  <a:cubicBezTo>
                    <a:pt x="191" y="0"/>
                    <a:pt x="342" y="21"/>
                    <a:pt x="493" y="90"/>
                  </a:cubicBezTo>
                  <a:cubicBezTo>
                    <a:pt x="645" y="159"/>
                    <a:pt x="652" y="352"/>
                    <a:pt x="355" y="428"/>
                  </a:cubicBezTo>
                  <a:cubicBezTo>
                    <a:pt x="58" y="505"/>
                    <a:pt x="0" y="391"/>
                    <a:pt x="112" y="15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E0D6E52-2F9F-4483-AB30-36C707BC7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7908" y="2052638"/>
              <a:ext cx="2851777" cy="2200275"/>
            </a:xfrm>
            <a:custGeom>
              <a:avLst/>
              <a:gdLst>
                <a:gd name="connsiteX0" fmla="*/ 1262382 w 2851777"/>
                <a:gd name="connsiteY0" fmla="*/ 0 h 2200275"/>
                <a:gd name="connsiteX1" fmla="*/ 2308377 w 2851777"/>
                <a:gd name="connsiteY1" fmla="*/ 276363 h 2200275"/>
                <a:gd name="connsiteX2" fmla="*/ 2786243 w 2851777"/>
                <a:gd name="connsiteY2" fmla="*/ 722796 h 2200275"/>
                <a:gd name="connsiteX3" fmla="*/ 2786150 w 2851777"/>
                <a:gd name="connsiteY3" fmla="*/ 722763 h 2200275"/>
                <a:gd name="connsiteX4" fmla="*/ 2820705 w 2851777"/>
                <a:gd name="connsiteY4" fmla="*/ 809833 h 2200275"/>
                <a:gd name="connsiteX5" fmla="*/ 1570328 w 2851777"/>
                <a:gd name="connsiteY5" fmla="*/ 2072702 h 2200275"/>
                <a:gd name="connsiteX6" fmla="*/ 747450 w 2851777"/>
                <a:gd name="connsiteY6" fmla="*/ 2200275 h 2200275"/>
                <a:gd name="connsiteX7" fmla="*/ 736832 w 2851777"/>
                <a:gd name="connsiteY7" fmla="*/ 2200275 h 2200275"/>
                <a:gd name="connsiteX8" fmla="*/ 889131 w 2851777"/>
                <a:gd name="connsiteY8" fmla="*/ 1481927 h 2200275"/>
                <a:gd name="connsiteX9" fmla="*/ 985662 w 2851777"/>
                <a:gd name="connsiteY9" fmla="*/ 1259861 h 2200275"/>
                <a:gd name="connsiteX10" fmla="*/ 889049 w 2851777"/>
                <a:gd name="connsiteY10" fmla="*/ 1482047 h 2200275"/>
                <a:gd name="connsiteX11" fmla="*/ 736729 w 2851777"/>
                <a:gd name="connsiteY11" fmla="*/ 2200275 h 2200275"/>
                <a:gd name="connsiteX12" fmla="*/ 285411 w 2851777"/>
                <a:gd name="connsiteY12" fmla="*/ 632446 h 2200275"/>
                <a:gd name="connsiteX13" fmla="*/ 1262382 w 2851777"/>
                <a:gd name="connsiteY13" fmla="*/ 0 h 22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51777" h="2200275">
                  <a:moveTo>
                    <a:pt x="1262382" y="0"/>
                  </a:moveTo>
                  <a:cubicBezTo>
                    <a:pt x="1586269" y="0"/>
                    <a:pt x="1947323" y="111608"/>
                    <a:pt x="2308377" y="276363"/>
                  </a:cubicBezTo>
                  <a:cubicBezTo>
                    <a:pt x="2536691" y="382656"/>
                    <a:pt x="2701289" y="536782"/>
                    <a:pt x="2786243" y="722796"/>
                  </a:cubicBezTo>
                  <a:lnTo>
                    <a:pt x="2786150" y="722763"/>
                  </a:lnTo>
                  <a:lnTo>
                    <a:pt x="2820705" y="809833"/>
                  </a:lnTo>
                  <a:cubicBezTo>
                    <a:pt x="2962669" y="1253565"/>
                    <a:pt x="2630448" y="1798618"/>
                    <a:pt x="1570328" y="2072702"/>
                  </a:cubicBezTo>
                  <a:cubicBezTo>
                    <a:pt x="1241177" y="2157751"/>
                    <a:pt x="970423" y="2200275"/>
                    <a:pt x="747450" y="2200275"/>
                  </a:cubicBezTo>
                  <a:cubicBezTo>
                    <a:pt x="742141" y="2200275"/>
                    <a:pt x="742141" y="2200275"/>
                    <a:pt x="736832" y="2200275"/>
                  </a:cubicBezTo>
                  <a:cubicBezTo>
                    <a:pt x="724887" y="2004928"/>
                    <a:pt x="778639" y="1764731"/>
                    <a:pt x="889131" y="1481927"/>
                  </a:cubicBezTo>
                  <a:lnTo>
                    <a:pt x="985662" y="1259861"/>
                  </a:lnTo>
                  <a:lnTo>
                    <a:pt x="889049" y="1482047"/>
                  </a:lnTo>
                  <a:cubicBezTo>
                    <a:pt x="778543" y="1764804"/>
                    <a:pt x="724783" y="2004961"/>
                    <a:pt x="736729" y="2200275"/>
                  </a:cubicBezTo>
                  <a:cubicBezTo>
                    <a:pt x="-96882" y="2194960"/>
                    <a:pt x="-187145" y="1610346"/>
                    <a:pt x="285411" y="632446"/>
                  </a:cubicBezTo>
                  <a:cubicBezTo>
                    <a:pt x="513725" y="170069"/>
                    <a:pt x="864160" y="0"/>
                    <a:pt x="1262382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87E41E2-BFA4-436C-BE3D-0D23B494D162}"/>
                </a:ext>
              </a:extLst>
            </p:cNvPr>
            <p:cNvGrpSpPr/>
            <p:nvPr/>
          </p:nvGrpSpPr>
          <p:grpSpPr>
            <a:xfrm>
              <a:off x="2316163" y="2290763"/>
              <a:ext cx="4321175" cy="1584325"/>
              <a:chOff x="2316163" y="2290763"/>
              <a:chExt cx="4321175" cy="1584325"/>
            </a:xfrm>
          </p:grpSpPr>
          <p:sp>
            <p:nvSpPr>
              <p:cNvPr id="33" name="Rectangle 8">
                <a:extLst>
                  <a:ext uri="{FF2B5EF4-FFF2-40B4-BE49-F238E27FC236}">
                    <a16:creationId xmlns:a16="http://schemas.microsoft.com/office/drawing/2014/main" id="{FAB2C8E5-8E0C-4492-A629-2D31D4DCC8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0613" y="3854450"/>
                <a:ext cx="20638" cy="206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4840D4F7-1CB4-49B6-900F-DF3F037A8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0613" y="3854450"/>
                <a:ext cx="20638" cy="20638"/>
              </a:xfrm>
              <a:custGeom>
                <a:avLst/>
                <a:gdLst>
                  <a:gd name="T0" fmla="*/ 13 w 13"/>
                  <a:gd name="T1" fmla="*/ 0 h 13"/>
                  <a:gd name="T2" fmla="*/ 0 w 13"/>
                  <a:gd name="T3" fmla="*/ 0 h 13"/>
                  <a:gd name="T4" fmla="*/ 0 w 13"/>
                  <a:gd name="T5" fmla="*/ 13 h 13"/>
                  <a:gd name="T6" fmla="*/ 13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3" y="0"/>
                    </a:moveTo>
                    <a:lnTo>
                      <a:pt x="0" y="0"/>
                    </a:lnTo>
                    <a:lnTo>
                      <a:pt x="0" y="13"/>
                    </a:lnTo>
                    <a:lnTo>
                      <a:pt x="13" y="13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0">
                <a:extLst>
                  <a:ext uri="{FF2B5EF4-FFF2-40B4-BE49-F238E27FC236}">
                    <a16:creationId xmlns:a16="http://schemas.microsoft.com/office/drawing/2014/main" id="{8B59AF9A-0B91-4221-BA3B-5EF09BE518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16163" y="2290763"/>
                <a:ext cx="4262438" cy="1584325"/>
              </a:xfrm>
              <a:custGeom>
                <a:avLst/>
                <a:gdLst>
                  <a:gd name="T0" fmla="*/ 781 w 803"/>
                  <a:gd name="T1" fmla="*/ 4 h 298"/>
                  <a:gd name="T2" fmla="*/ 753 w 803"/>
                  <a:gd name="T3" fmla="*/ 4 h 298"/>
                  <a:gd name="T4" fmla="*/ 725 w 803"/>
                  <a:gd name="T5" fmla="*/ 4 h 298"/>
                  <a:gd name="T6" fmla="*/ 697 w 803"/>
                  <a:gd name="T7" fmla="*/ 4 h 298"/>
                  <a:gd name="T8" fmla="*/ 669 w 803"/>
                  <a:gd name="T9" fmla="*/ 4 h 298"/>
                  <a:gd name="T10" fmla="*/ 641 w 803"/>
                  <a:gd name="T11" fmla="*/ 4 h 298"/>
                  <a:gd name="T12" fmla="*/ 613 w 803"/>
                  <a:gd name="T13" fmla="*/ 4 h 298"/>
                  <a:gd name="T14" fmla="*/ 584 w 803"/>
                  <a:gd name="T15" fmla="*/ 4 h 298"/>
                  <a:gd name="T16" fmla="*/ 556 w 803"/>
                  <a:gd name="T17" fmla="*/ 4 h 298"/>
                  <a:gd name="T18" fmla="*/ 528 w 803"/>
                  <a:gd name="T19" fmla="*/ 4 h 298"/>
                  <a:gd name="T20" fmla="*/ 500 w 803"/>
                  <a:gd name="T21" fmla="*/ 4 h 298"/>
                  <a:gd name="T22" fmla="*/ 472 w 803"/>
                  <a:gd name="T23" fmla="*/ 4 h 298"/>
                  <a:gd name="T24" fmla="*/ 444 w 803"/>
                  <a:gd name="T25" fmla="*/ 4 h 298"/>
                  <a:gd name="T26" fmla="*/ 416 w 803"/>
                  <a:gd name="T27" fmla="*/ 4 h 298"/>
                  <a:gd name="T28" fmla="*/ 388 w 803"/>
                  <a:gd name="T29" fmla="*/ 4 h 298"/>
                  <a:gd name="T30" fmla="*/ 360 w 803"/>
                  <a:gd name="T31" fmla="*/ 4 h 298"/>
                  <a:gd name="T32" fmla="*/ 331 w 803"/>
                  <a:gd name="T33" fmla="*/ 4 h 298"/>
                  <a:gd name="T34" fmla="*/ 303 w 803"/>
                  <a:gd name="T35" fmla="*/ 4 h 298"/>
                  <a:gd name="T36" fmla="*/ 275 w 803"/>
                  <a:gd name="T37" fmla="*/ 4 h 298"/>
                  <a:gd name="T38" fmla="*/ 247 w 803"/>
                  <a:gd name="T39" fmla="*/ 4 h 298"/>
                  <a:gd name="T40" fmla="*/ 219 w 803"/>
                  <a:gd name="T41" fmla="*/ 4 h 298"/>
                  <a:gd name="T42" fmla="*/ 191 w 803"/>
                  <a:gd name="T43" fmla="*/ 4 h 298"/>
                  <a:gd name="T44" fmla="*/ 163 w 803"/>
                  <a:gd name="T45" fmla="*/ 4 h 298"/>
                  <a:gd name="T46" fmla="*/ 141 w 803"/>
                  <a:gd name="T47" fmla="*/ 0 h 298"/>
                  <a:gd name="T48" fmla="*/ 114 w 803"/>
                  <a:gd name="T49" fmla="*/ 2 h 298"/>
                  <a:gd name="T50" fmla="*/ 87 w 803"/>
                  <a:gd name="T51" fmla="*/ 10 h 298"/>
                  <a:gd name="T52" fmla="*/ 62 w 803"/>
                  <a:gd name="T53" fmla="*/ 24 h 298"/>
                  <a:gd name="T54" fmla="*/ 40 w 803"/>
                  <a:gd name="T55" fmla="*/ 42 h 298"/>
                  <a:gd name="T56" fmla="*/ 22 w 803"/>
                  <a:gd name="T57" fmla="*/ 64 h 298"/>
                  <a:gd name="T58" fmla="*/ 9 w 803"/>
                  <a:gd name="T59" fmla="*/ 89 h 298"/>
                  <a:gd name="T60" fmla="*/ 2 w 803"/>
                  <a:gd name="T61" fmla="*/ 117 h 298"/>
                  <a:gd name="T62" fmla="*/ 0 w 803"/>
                  <a:gd name="T63" fmla="*/ 145 h 298"/>
                  <a:gd name="T64" fmla="*/ 1 w 803"/>
                  <a:gd name="T65" fmla="*/ 173 h 298"/>
                  <a:gd name="T66" fmla="*/ 7 w 803"/>
                  <a:gd name="T67" fmla="*/ 201 h 298"/>
                  <a:gd name="T68" fmla="*/ 18 w 803"/>
                  <a:gd name="T69" fmla="*/ 227 h 298"/>
                  <a:gd name="T70" fmla="*/ 35 w 803"/>
                  <a:gd name="T71" fmla="*/ 250 h 298"/>
                  <a:gd name="T72" fmla="*/ 56 w 803"/>
                  <a:gd name="T73" fmla="*/ 269 h 298"/>
                  <a:gd name="T74" fmla="*/ 80 w 803"/>
                  <a:gd name="T75" fmla="*/ 284 h 298"/>
                  <a:gd name="T76" fmla="*/ 107 w 803"/>
                  <a:gd name="T77" fmla="*/ 294 h 298"/>
                  <a:gd name="T78" fmla="*/ 135 w 803"/>
                  <a:gd name="T79" fmla="*/ 294 h 298"/>
                  <a:gd name="T80" fmla="*/ 171 w 803"/>
                  <a:gd name="T81" fmla="*/ 294 h 298"/>
                  <a:gd name="T82" fmla="*/ 200 w 803"/>
                  <a:gd name="T83" fmla="*/ 294 h 298"/>
                  <a:gd name="T84" fmla="*/ 228 w 803"/>
                  <a:gd name="T85" fmla="*/ 294 h 298"/>
                  <a:gd name="T86" fmla="*/ 256 w 803"/>
                  <a:gd name="T87" fmla="*/ 294 h 298"/>
                  <a:gd name="T88" fmla="*/ 284 w 803"/>
                  <a:gd name="T89" fmla="*/ 294 h 298"/>
                  <a:gd name="T90" fmla="*/ 312 w 803"/>
                  <a:gd name="T91" fmla="*/ 294 h 298"/>
                  <a:gd name="T92" fmla="*/ 340 w 803"/>
                  <a:gd name="T93" fmla="*/ 294 h 298"/>
                  <a:gd name="T94" fmla="*/ 368 w 803"/>
                  <a:gd name="T95" fmla="*/ 294 h 298"/>
                  <a:gd name="T96" fmla="*/ 396 w 803"/>
                  <a:gd name="T97" fmla="*/ 294 h 298"/>
                  <a:gd name="T98" fmla="*/ 424 w 803"/>
                  <a:gd name="T99" fmla="*/ 294 h 298"/>
                  <a:gd name="T100" fmla="*/ 453 w 803"/>
                  <a:gd name="T101" fmla="*/ 294 h 298"/>
                  <a:gd name="T102" fmla="*/ 481 w 803"/>
                  <a:gd name="T103" fmla="*/ 294 h 298"/>
                  <a:gd name="T104" fmla="*/ 509 w 803"/>
                  <a:gd name="T105" fmla="*/ 294 h 298"/>
                  <a:gd name="T106" fmla="*/ 537 w 803"/>
                  <a:gd name="T107" fmla="*/ 294 h 298"/>
                  <a:gd name="T108" fmla="*/ 565 w 803"/>
                  <a:gd name="T109" fmla="*/ 294 h 298"/>
                  <a:gd name="T110" fmla="*/ 593 w 803"/>
                  <a:gd name="T111" fmla="*/ 294 h 298"/>
                  <a:gd name="T112" fmla="*/ 621 w 803"/>
                  <a:gd name="T113" fmla="*/ 294 h 298"/>
                  <a:gd name="T114" fmla="*/ 649 w 803"/>
                  <a:gd name="T115" fmla="*/ 294 h 298"/>
                  <a:gd name="T116" fmla="*/ 677 w 803"/>
                  <a:gd name="T117" fmla="*/ 294 h 298"/>
                  <a:gd name="T118" fmla="*/ 705 w 803"/>
                  <a:gd name="T119" fmla="*/ 29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03" h="298">
                    <a:moveTo>
                      <a:pt x="795" y="4"/>
                    </a:moveTo>
                    <a:cubicBezTo>
                      <a:pt x="803" y="4"/>
                      <a:pt x="803" y="4"/>
                      <a:pt x="803" y="4"/>
                    </a:cubicBezTo>
                    <a:cubicBezTo>
                      <a:pt x="803" y="0"/>
                      <a:pt x="803" y="0"/>
                      <a:pt x="803" y="0"/>
                    </a:cubicBezTo>
                    <a:cubicBezTo>
                      <a:pt x="795" y="0"/>
                      <a:pt x="795" y="0"/>
                      <a:pt x="795" y="0"/>
                    </a:cubicBezTo>
                    <a:lnTo>
                      <a:pt x="795" y="4"/>
                    </a:lnTo>
                    <a:close/>
                    <a:moveTo>
                      <a:pt x="781" y="4"/>
                    </a:moveTo>
                    <a:cubicBezTo>
                      <a:pt x="789" y="4"/>
                      <a:pt x="789" y="4"/>
                      <a:pt x="789" y="4"/>
                    </a:cubicBezTo>
                    <a:cubicBezTo>
                      <a:pt x="789" y="0"/>
                      <a:pt x="789" y="0"/>
                      <a:pt x="789" y="0"/>
                    </a:cubicBezTo>
                    <a:cubicBezTo>
                      <a:pt x="781" y="0"/>
                      <a:pt x="781" y="0"/>
                      <a:pt x="781" y="0"/>
                    </a:cubicBezTo>
                    <a:lnTo>
                      <a:pt x="781" y="4"/>
                    </a:lnTo>
                    <a:close/>
                    <a:moveTo>
                      <a:pt x="767" y="4"/>
                    </a:moveTo>
                    <a:cubicBezTo>
                      <a:pt x="775" y="4"/>
                      <a:pt x="775" y="4"/>
                      <a:pt x="775" y="4"/>
                    </a:cubicBezTo>
                    <a:cubicBezTo>
                      <a:pt x="775" y="0"/>
                      <a:pt x="775" y="0"/>
                      <a:pt x="775" y="0"/>
                    </a:cubicBezTo>
                    <a:cubicBezTo>
                      <a:pt x="767" y="0"/>
                      <a:pt x="767" y="0"/>
                      <a:pt x="767" y="0"/>
                    </a:cubicBezTo>
                    <a:lnTo>
                      <a:pt x="767" y="4"/>
                    </a:lnTo>
                    <a:close/>
                    <a:moveTo>
                      <a:pt x="753" y="4"/>
                    </a:moveTo>
                    <a:cubicBezTo>
                      <a:pt x="761" y="4"/>
                      <a:pt x="761" y="4"/>
                      <a:pt x="761" y="4"/>
                    </a:cubicBezTo>
                    <a:cubicBezTo>
                      <a:pt x="761" y="0"/>
                      <a:pt x="761" y="0"/>
                      <a:pt x="761" y="0"/>
                    </a:cubicBezTo>
                    <a:cubicBezTo>
                      <a:pt x="753" y="0"/>
                      <a:pt x="753" y="0"/>
                      <a:pt x="753" y="0"/>
                    </a:cubicBezTo>
                    <a:lnTo>
                      <a:pt x="753" y="4"/>
                    </a:lnTo>
                    <a:close/>
                    <a:moveTo>
                      <a:pt x="739" y="4"/>
                    </a:moveTo>
                    <a:cubicBezTo>
                      <a:pt x="747" y="4"/>
                      <a:pt x="747" y="4"/>
                      <a:pt x="747" y="4"/>
                    </a:cubicBezTo>
                    <a:cubicBezTo>
                      <a:pt x="747" y="0"/>
                      <a:pt x="747" y="0"/>
                      <a:pt x="747" y="0"/>
                    </a:cubicBezTo>
                    <a:cubicBezTo>
                      <a:pt x="739" y="0"/>
                      <a:pt x="739" y="0"/>
                      <a:pt x="739" y="0"/>
                    </a:cubicBezTo>
                    <a:lnTo>
                      <a:pt x="739" y="4"/>
                    </a:lnTo>
                    <a:close/>
                    <a:moveTo>
                      <a:pt x="725" y="4"/>
                    </a:moveTo>
                    <a:cubicBezTo>
                      <a:pt x="733" y="4"/>
                      <a:pt x="733" y="4"/>
                      <a:pt x="733" y="4"/>
                    </a:cubicBezTo>
                    <a:cubicBezTo>
                      <a:pt x="733" y="0"/>
                      <a:pt x="733" y="0"/>
                      <a:pt x="733" y="0"/>
                    </a:cubicBezTo>
                    <a:cubicBezTo>
                      <a:pt x="725" y="0"/>
                      <a:pt x="725" y="0"/>
                      <a:pt x="725" y="0"/>
                    </a:cubicBezTo>
                    <a:lnTo>
                      <a:pt x="725" y="4"/>
                    </a:lnTo>
                    <a:close/>
                    <a:moveTo>
                      <a:pt x="711" y="4"/>
                    </a:moveTo>
                    <a:cubicBezTo>
                      <a:pt x="719" y="4"/>
                      <a:pt x="719" y="4"/>
                      <a:pt x="719" y="4"/>
                    </a:cubicBezTo>
                    <a:cubicBezTo>
                      <a:pt x="719" y="0"/>
                      <a:pt x="719" y="0"/>
                      <a:pt x="719" y="0"/>
                    </a:cubicBezTo>
                    <a:cubicBezTo>
                      <a:pt x="711" y="0"/>
                      <a:pt x="711" y="0"/>
                      <a:pt x="711" y="0"/>
                    </a:cubicBezTo>
                    <a:lnTo>
                      <a:pt x="711" y="4"/>
                    </a:lnTo>
                    <a:close/>
                    <a:moveTo>
                      <a:pt x="697" y="4"/>
                    </a:moveTo>
                    <a:cubicBezTo>
                      <a:pt x="705" y="4"/>
                      <a:pt x="705" y="4"/>
                      <a:pt x="705" y="4"/>
                    </a:cubicBezTo>
                    <a:cubicBezTo>
                      <a:pt x="705" y="0"/>
                      <a:pt x="705" y="0"/>
                      <a:pt x="705" y="0"/>
                    </a:cubicBezTo>
                    <a:cubicBezTo>
                      <a:pt x="697" y="0"/>
                      <a:pt x="697" y="0"/>
                      <a:pt x="697" y="0"/>
                    </a:cubicBezTo>
                    <a:lnTo>
                      <a:pt x="697" y="4"/>
                    </a:lnTo>
                    <a:close/>
                    <a:moveTo>
                      <a:pt x="683" y="4"/>
                    </a:moveTo>
                    <a:cubicBezTo>
                      <a:pt x="691" y="4"/>
                      <a:pt x="691" y="4"/>
                      <a:pt x="691" y="4"/>
                    </a:cubicBezTo>
                    <a:cubicBezTo>
                      <a:pt x="691" y="0"/>
                      <a:pt x="691" y="0"/>
                      <a:pt x="691" y="0"/>
                    </a:cubicBezTo>
                    <a:cubicBezTo>
                      <a:pt x="683" y="0"/>
                      <a:pt x="683" y="0"/>
                      <a:pt x="683" y="0"/>
                    </a:cubicBezTo>
                    <a:lnTo>
                      <a:pt x="683" y="4"/>
                    </a:lnTo>
                    <a:close/>
                    <a:moveTo>
                      <a:pt x="669" y="4"/>
                    </a:moveTo>
                    <a:cubicBezTo>
                      <a:pt x="677" y="4"/>
                      <a:pt x="677" y="4"/>
                      <a:pt x="677" y="4"/>
                    </a:cubicBezTo>
                    <a:cubicBezTo>
                      <a:pt x="677" y="0"/>
                      <a:pt x="677" y="0"/>
                      <a:pt x="677" y="0"/>
                    </a:cubicBezTo>
                    <a:cubicBezTo>
                      <a:pt x="669" y="0"/>
                      <a:pt x="669" y="0"/>
                      <a:pt x="669" y="0"/>
                    </a:cubicBezTo>
                    <a:lnTo>
                      <a:pt x="669" y="4"/>
                    </a:lnTo>
                    <a:close/>
                    <a:moveTo>
                      <a:pt x="655" y="4"/>
                    </a:moveTo>
                    <a:cubicBezTo>
                      <a:pt x="663" y="4"/>
                      <a:pt x="663" y="4"/>
                      <a:pt x="663" y="4"/>
                    </a:cubicBezTo>
                    <a:cubicBezTo>
                      <a:pt x="663" y="0"/>
                      <a:pt x="663" y="0"/>
                      <a:pt x="663" y="0"/>
                    </a:cubicBezTo>
                    <a:cubicBezTo>
                      <a:pt x="655" y="0"/>
                      <a:pt x="655" y="0"/>
                      <a:pt x="655" y="0"/>
                    </a:cubicBezTo>
                    <a:lnTo>
                      <a:pt x="655" y="4"/>
                    </a:lnTo>
                    <a:close/>
                    <a:moveTo>
                      <a:pt x="641" y="4"/>
                    </a:moveTo>
                    <a:cubicBezTo>
                      <a:pt x="649" y="4"/>
                      <a:pt x="649" y="4"/>
                      <a:pt x="649" y="4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41" y="0"/>
                      <a:pt x="641" y="0"/>
                      <a:pt x="641" y="0"/>
                    </a:cubicBezTo>
                    <a:lnTo>
                      <a:pt x="641" y="4"/>
                    </a:lnTo>
                    <a:close/>
                    <a:moveTo>
                      <a:pt x="627" y="4"/>
                    </a:moveTo>
                    <a:cubicBezTo>
                      <a:pt x="635" y="4"/>
                      <a:pt x="635" y="4"/>
                      <a:pt x="635" y="4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627" y="0"/>
                      <a:pt x="627" y="0"/>
                      <a:pt x="627" y="0"/>
                    </a:cubicBezTo>
                    <a:lnTo>
                      <a:pt x="627" y="4"/>
                    </a:lnTo>
                    <a:close/>
                    <a:moveTo>
                      <a:pt x="613" y="4"/>
                    </a:moveTo>
                    <a:cubicBezTo>
                      <a:pt x="621" y="4"/>
                      <a:pt x="621" y="4"/>
                      <a:pt x="621" y="4"/>
                    </a:cubicBezTo>
                    <a:cubicBezTo>
                      <a:pt x="621" y="0"/>
                      <a:pt x="621" y="0"/>
                      <a:pt x="621" y="0"/>
                    </a:cubicBezTo>
                    <a:cubicBezTo>
                      <a:pt x="613" y="0"/>
                      <a:pt x="613" y="0"/>
                      <a:pt x="613" y="0"/>
                    </a:cubicBezTo>
                    <a:lnTo>
                      <a:pt x="613" y="4"/>
                    </a:lnTo>
                    <a:close/>
                    <a:moveTo>
                      <a:pt x="598" y="4"/>
                    </a:moveTo>
                    <a:cubicBezTo>
                      <a:pt x="606" y="4"/>
                      <a:pt x="606" y="4"/>
                      <a:pt x="606" y="4"/>
                    </a:cubicBezTo>
                    <a:cubicBezTo>
                      <a:pt x="606" y="0"/>
                      <a:pt x="606" y="0"/>
                      <a:pt x="606" y="0"/>
                    </a:cubicBezTo>
                    <a:cubicBezTo>
                      <a:pt x="598" y="0"/>
                      <a:pt x="598" y="0"/>
                      <a:pt x="598" y="0"/>
                    </a:cubicBezTo>
                    <a:lnTo>
                      <a:pt x="598" y="4"/>
                    </a:lnTo>
                    <a:close/>
                    <a:moveTo>
                      <a:pt x="584" y="4"/>
                    </a:moveTo>
                    <a:cubicBezTo>
                      <a:pt x="592" y="4"/>
                      <a:pt x="592" y="4"/>
                      <a:pt x="592" y="4"/>
                    </a:cubicBezTo>
                    <a:cubicBezTo>
                      <a:pt x="592" y="0"/>
                      <a:pt x="592" y="0"/>
                      <a:pt x="592" y="0"/>
                    </a:cubicBezTo>
                    <a:cubicBezTo>
                      <a:pt x="584" y="0"/>
                      <a:pt x="584" y="0"/>
                      <a:pt x="584" y="0"/>
                    </a:cubicBezTo>
                    <a:lnTo>
                      <a:pt x="584" y="4"/>
                    </a:lnTo>
                    <a:close/>
                    <a:moveTo>
                      <a:pt x="570" y="4"/>
                    </a:moveTo>
                    <a:cubicBezTo>
                      <a:pt x="578" y="4"/>
                      <a:pt x="578" y="4"/>
                      <a:pt x="578" y="4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0" y="0"/>
                      <a:pt x="570" y="0"/>
                      <a:pt x="570" y="0"/>
                    </a:cubicBezTo>
                    <a:lnTo>
                      <a:pt x="570" y="4"/>
                    </a:lnTo>
                    <a:close/>
                    <a:moveTo>
                      <a:pt x="556" y="4"/>
                    </a:moveTo>
                    <a:cubicBezTo>
                      <a:pt x="564" y="4"/>
                      <a:pt x="564" y="4"/>
                      <a:pt x="564" y="4"/>
                    </a:cubicBezTo>
                    <a:cubicBezTo>
                      <a:pt x="564" y="0"/>
                      <a:pt x="564" y="0"/>
                      <a:pt x="564" y="0"/>
                    </a:cubicBezTo>
                    <a:cubicBezTo>
                      <a:pt x="556" y="0"/>
                      <a:pt x="556" y="0"/>
                      <a:pt x="556" y="0"/>
                    </a:cubicBezTo>
                    <a:lnTo>
                      <a:pt x="556" y="4"/>
                    </a:lnTo>
                    <a:close/>
                    <a:moveTo>
                      <a:pt x="542" y="4"/>
                    </a:moveTo>
                    <a:cubicBezTo>
                      <a:pt x="550" y="4"/>
                      <a:pt x="550" y="4"/>
                      <a:pt x="550" y="4"/>
                    </a:cubicBezTo>
                    <a:cubicBezTo>
                      <a:pt x="550" y="0"/>
                      <a:pt x="550" y="0"/>
                      <a:pt x="550" y="0"/>
                    </a:cubicBezTo>
                    <a:cubicBezTo>
                      <a:pt x="542" y="0"/>
                      <a:pt x="542" y="0"/>
                      <a:pt x="542" y="0"/>
                    </a:cubicBezTo>
                    <a:lnTo>
                      <a:pt x="542" y="4"/>
                    </a:lnTo>
                    <a:close/>
                    <a:moveTo>
                      <a:pt x="528" y="4"/>
                    </a:moveTo>
                    <a:cubicBezTo>
                      <a:pt x="536" y="4"/>
                      <a:pt x="536" y="4"/>
                      <a:pt x="536" y="4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528" y="0"/>
                      <a:pt x="528" y="0"/>
                      <a:pt x="528" y="0"/>
                    </a:cubicBezTo>
                    <a:lnTo>
                      <a:pt x="528" y="4"/>
                    </a:lnTo>
                    <a:close/>
                    <a:moveTo>
                      <a:pt x="514" y="4"/>
                    </a:moveTo>
                    <a:cubicBezTo>
                      <a:pt x="522" y="4"/>
                      <a:pt x="522" y="4"/>
                      <a:pt x="522" y="4"/>
                    </a:cubicBezTo>
                    <a:cubicBezTo>
                      <a:pt x="522" y="0"/>
                      <a:pt x="522" y="0"/>
                      <a:pt x="522" y="0"/>
                    </a:cubicBezTo>
                    <a:cubicBezTo>
                      <a:pt x="514" y="0"/>
                      <a:pt x="514" y="0"/>
                      <a:pt x="514" y="0"/>
                    </a:cubicBezTo>
                    <a:lnTo>
                      <a:pt x="514" y="4"/>
                    </a:lnTo>
                    <a:close/>
                    <a:moveTo>
                      <a:pt x="500" y="4"/>
                    </a:moveTo>
                    <a:cubicBezTo>
                      <a:pt x="508" y="4"/>
                      <a:pt x="508" y="4"/>
                      <a:pt x="508" y="4"/>
                    </a:cubicBezTo>
                    <a:cubicBezTo>
                      <a:pt x="508" y="0"/>
                      <a:pt x="508" y="0"/>
                      <a:pt x="508" y="0"/>
                    </a:cubicBezTo>
                    <a:cubicBezTo>
                      <a:pt x="500" y="0"/>
                      <a:pt x="500" y="0"/>
                      <a:pt x="500" y="0"/>
                    </a:cubicBezTo>
                    <a:lnTo>
                      <a:pt x="500" y="4"/>
                    </a:lnTo>
                    <a:close/>
                    <a:moveTo>
                      <a:pt x="486" y="4"/>
                    </a:moveTo>
                    <a:cubicBezTo>
                      <a:pt x="494" y="4"/>
                      <a:pt x="494" y="4"/>
                      <a:pt x="494" y="4"/>
                    </a:cubicBezTo>
                    <a:cubicBezTo>
                      <a:pt x="494" y="0"/>
                      <a:pt x="494" y="0"/>
                      <a:pt x="494" y="0"/>
                    </a:cubicBezTo>
                    <a:cubicBezTo>
                      <a:pt x="486" y="0"/>
                      <a:pt x="486" y="0"/>
                      <a:pt x="486" y="0"/>
                    </a:cubicBezTo>
                    <a:lnTo>
                      <a:pt x="486" y="4"/>
                    </a:lnTo>
                    <a:close/>
                    <a:moveTo>
                      <a:pt x="472" y="4"/>
                    </a:moveTo>
                    <a:cubicBezTo>
                      <a:pt x="480" y="4"/>
                      <a:pt x="480" y="4"/>
                      <a:pt x="480" y="4"/>
                    </a:cubicBezTo>
                    <a:cubicBezTo>
                      <a:pt x="480" y="0"/>
                      <a:pt x="480" y="0"/>
                      <a:pt x="480" y="0"/>
                    </a:cubicBezTo>
                    <a:cubicBezTo>
                      <a:pt x="472" y="0"/>
                      <a:pt x="472" y="0"/>
                      <a:pt x="472" y="0"/>
                    </a:cubicBezTo>
                    <a:lnTo>
                      <a:pt x="472" y="4"/>
                    </a:lnTo>
                    <a:close/>
                    <a:moveTo>
                      <a:pt x="458" y="4"/>
                    </a:moveTo>
                    <a:cubicBezTo>
                      <a:pt x="466" y="4"/>
                      <a:pt x="466" y="4"/>
                      <a:pt x="466" y="4"/>
                    </a:cubicBezTo>
                    <a:cubicBezTo>
                      <a:pt x="466" y="0"/>
                      <a:pt x="466" y="0"/>
                      <a:pt x="466" y="0"/>
                    </a:cubicBezTo>
                    <a:cubicBezTo>
                      <a:pt x="458" y="0"/>
                      <a:pt x="458" y="0"/>
                      <a:pt x="458" y="0"/>
                    </a:cubicBezTo>
                    <a:lnTo>
                      <a:pt x="458" y="4"/>
                    </a:lnTo>
                    <a:close/>
                    <a:moveTo>
                      <a:pt x="444" y="4"/>
                    </a:moveTo>
                    <a:cubicBezTo>
                      <a:pt x="452" y="4"/>
                      <a:pt x="452" y="4"/>
                      <a:pt x="452" y="4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444" y="0"/>
                      <a:pt x="444" y="0"/>
                      <a:pt x="444" y="0"/>
                    </a:cubicBezTo>
                    <a:lnTo>
                      <a:pt x="444" y="4"/>
                    </a:lnTo>
                    <a:close/>
                    <a:moveTo>
                      <a:pt x="430" y="4"/>
                    </a:moveTo>
                    <a:cubicBezTo>
                      <a:pt x="438" y="4"/>
                      <a:pt x="438" y="4"/>
                      <a:pt x="438" y="4"/>
                    </a:cubicBezTo>
                    <a:cubicBezTo>
                      <a:pt x="438" y="0"/>
                      <a:pt x="438" y="0"/>
                      <a:pt x="438" y="0"/>
                    </a:cubicBezTo>
                    <a:cubicBezTo>
                      <a:pt x="430" y="0"/>
                      <a:pt x="430" y="0"/>
                      <a:pt x="430" y="0"/>
                    </a:cubicBezTo>
                    <a:lnTo>
                      <a:pt x="430" y="4"/>
                    </a:lnTo>
                    <a:close/>
                    <a:moveTo>
                      <a:pt x="416" y="4"/>
                    </a:moveTo>
                    <a:cubicBezTo>
                      <a:pt x="424" y="4"/>
                      <a:pt x="424" y="4"/>
                      <a:pt x="424" y="4"/>
                    </a:cubicBezTo>
                    <a:cubicBezTo>
                      <a:pt x="424" y="0"/>
                      <a:pt x="424" y="0"/>
                      <a:pt x="424" y="0"/>
                    </a:cubicBezTo>
                    <a:cubicBezTo>
                      <a:pt x="416" y="0"/>
                      <a:pt x="416" y="0"/>
                      <a:pt x="416" y="0"/>
                    </a:cubicBezTo>
                    <a:lnTo>
                      <a:pt x="416" y="4"/>
                    </a:lnTo>
                    <a:close/>
                    <a:moveTo>
                      <a:pt x="402" y="4"/>
                    </a:moveTo>
                    <a:cubicBezTo>
                      <a:pt x="410" y="4"/>
                      <a:pt x="410" y="4"/>
                      <a:pt x="410" y="4"/>
                    </a:cubicBezTo>
                    <a:cubicBezTo>
                      <a:pt x="410" y="0"/>
                      <a:pt x="410" y="0"/>
                      <a:pt x="410" y="0"/>
                    </a:cubicBezTo>
                    <a:cubicBezTo>
                      <a:pt x="402" y="0"/>
                      <a:pt x="402" y="0"/>
                      <a:pt x="402" y="0"/>
                    </a:cubicBezTo>
                    <a:lnTo>
                      <a:pt x="402" y="4"/>
                    </a:lnTo>
                    <a:close/>
                    <a:moveTo>
                      <a:pt x="388" y="4"/>
                    </a:moveTo>
                    <a:cubicBezTo>
                      <a:pt x="396" y="4"/>
                      <a:pt x="396" y="4"/>
                      <a:pt x="396" y="4"/>
                    </a:cubicBezTo>
                    <a:cubicBezTo>
                      <a:pt x="396" y="0"/>
                      <a:pt x="396" y="0"/>
                      <a:pt x="396" y="0"/>
                    </a:cubicBezTo>
                    <a:cubicBezTo>
                      <a:pt x="388" y="0"/>
                      <a:pt x="388" y="0"/>
                      <a:pt x="388" y="0"/>
                    </a:cubicBezTo>
                    <a:lnTo>
                      <a:pt x="388" y="4"/>
                    </a:lnTo>
                    <a:close/>
                    <a:moveTo>
                      <a:pt x="374" y="4"/>
                    </a:moveTo>
                    <a:cubicBezTo>
                      <a:pt x="382" y="4"/>
                      <a:pt x="382" y="4"/>
                      <a:pt x="382" y="4"/>
                    </a:cubicBezTo>
                    <a:cubicBezTo>
                      <a:pt x="382" y="0"/>
                      <a:pt x="382" y="0"/>
                      <a:pt x="382" y="0"/>
                    </a:cubicBezTo>
                    <a:cubicBezTo>
                      <a:pt x="374" y="0"/>
                      <a:pt x="374" y="0"/>
                      <a:pt x="374" y="0"/>
                    </a:cubicBezTo>
                    <a:lnTo>
                      <a:pt x="374" y="4"/>
                    </a:lnTo>
                    <a:close/>
                    <a:moveTo>
                      <a:pt x="360" y="4"/>
                    </a:moveTo>
                    <a:cubicBezTo>
                      <a:pt x="368" y="4"/>
                      <a:pt x="368" y="4"/>
                      <a:pt x="368" y="4"/>
                    </a:cubicBezTo>
                    <a:cubicBezTo>
                      <a:pt x="368" y="0"/>
                      <a:pt x="368" y="0"/>
                      <a:pt x="368" y="0"/>
                    </a:cubicBezTo>
                    <a:cubicBezTo>
                      <a:pt x="360" y="0"/>
                      <a:pt x="360" y="0"/>
                      <a:pt x="360" y="0"/>
                    </a:cubicBezTo>
                    <a:lnTo>
                      <a:pt x="360" y="4"/>
                    </a:lnTo>
                    <a:close/>
                    <a:moveTo>
                      <a:pt x="345" y="4"/>
                    </a:move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45" y="0"/>
                      <a:pt x="345" y="0"/>
                      <a:pt x="345" y="0"/>
                    </a:cubicBezTo>
                    <a:lnTo>
                      <a:pt x="345" y="4"/>
                    </a:lnTo>
                    <a:close/>
                    <a:moveTo>
                      <a:pt x="331" y="4"/>
                    </a:moveTo>
                    <a:cubicBezTo>
                      <a:pt x="339" y="4"/>
                      <a:pt x="339" y="4"/>
                      <a:pt x="339" y="4"/>
                    </a:cubicBezTo>
                    <a:cubicBezTo>
                      <a:pt x="339" y="0"/>
                      <a:pt x="339" y="0"/>
                      <a:pt x="339" y="0"/>
                    </a:cubicBezTo>
                    <a:cubicBezTo>
                      <a:pt x="331" y="0"/>
                      <a:pt x="331" y="0"/>
                      <a:pt x="331" y="0"/>
                    </a:cubicBezTo>
                    <a:lnTo>
                      <a:pt x="331" y="4"/>
                    </a:lnTo>
                    <a:close/>
                    <a:moveTo>
                      <a:pt x="317" y="4"/>
                    </a:moveTo>
                    <a:cubicBezTo>
                      <a:pt x="325" y="4"/>
                      <a:pt x="325" y="4"/>
                      <a:pt x="325" y="4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7" y="0"/>
                      <a:pt x="317" y="0"/>
                      <a:pt x="317" y="0"/>
                    </a:cubicBezTo>
                    <a:lnTo>
                      <a:pt x="317" y="4"/>
                    </a:lnTo>
                    <a:close/>
                    <a:moveTo>
                      <a:pt x="303" y="4"/>
                    </a:moveTo>
                    <a:cubicBezTo>
                      <a:pt x="311" y="4"/>
                      <a:pt x="311" y="4"/>
                      <a:pt x="311" y="4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303" y="0"/>
                      <a:pt x="303" y="0"/>
                      <a:pt x="303" y="0"/>
                    </a:cubicBezTo>
                    <a:lnTo>
                      <a:pt x="303" y="4"/>
                    </a:lnTo>
                    <a:close/>
                    <a:moveTo>
                      <a:pt x="289" y="4"/>
                    </a:moveTo>
                    <a:cubicBezTo>
                      <a:pt x="297" y="4"/>
                      <a:pt x="297" y="4"/>
                      <a:pt x="297" y="4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89" y="0"/>
                      <a:pt x="289" y="0"/>
                      <a:pt x="289" y="0"/>
                    </a:cubicBezTo>
                    <a:lnTo>
                      <a:pt x="289" y="4"/>
                    </a:lnTo>
                    <a:close/>
                    <a:moveTo>
                      <a:pt x="275" y="4"/>
                    </a:moveTo>
                    <a:cubicBezTo>
                      <a:pt x="283" y="4"/>
                      <a:pt x="283" y="4"/>
                      <a:pt x="283" y="4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275" y="0"/>
                      <a:pt x="275" y="0"/>
                      <a:pt x="275" y="0"/>
                    </a:cubicBezTo>
                    <a:lnTo>
                      <a:pt x="275" y="4"/>
                    </a:lnTo>
                    <a:close/>
                    <a:moveTo>
                      <a:pt x="261" y="4"/>
                    </a:moveTo>
                    <a:cubicBezTo>
                      <a:pt x="269" y="4"/>
                      <a:pt x="269" y="4"/>
                      <a:pt x="269" y="4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61" y="0"/>
                      <a:pt x="261" y="0"/>
                      <a:pt x="261" y="0"/>
                    </a:cubicBezTo>
                    <a:lnTo>
                      <a:pt x="261" y="4"/>
                    </a:lnTo>
                    <a:close/>
                    <a:moveTo>
                      <a:pt x="247" y="4"/>
                    </a:moveTo>
                    <a:cubicBezTo>
                      <a:pt x="255" y="4"/>
                      <a:pt x="255" y="4"/>
                      <a:pt x="255" y="4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47" y="0"/>
                      <a:pt x="247" y="0"/>
                      <a:pt x="247" y="0"/>
                    </a:cubicBezTo>
                    <a:lnTo>
                      <a:pt x="247" y="4"/>
                    </a:lnTo>
                    <a:close/>
                    <a:moveTo>
                      <a:pt x="233" y="4"/>
                    </a:moveTo>
                    <a:cubicBezTo>
                      <a:pt x="241" y="4"/>
                      <a:pt x="241" y="4"/>
                      <a:pt x="241" y="4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33" y="0"/>
                      <a:pt x="233" y="0"/>
                      <a:pt x="233" y="0"/>
                    </a:cubicBezTo>
                    <a:lnTo>
                      <a:pt x="233" y="4"/>
                    </a:lnTo>
                    <a:close/>
                    <a:moveTo>
                      <a:pt x="219" y="4"/>
                    </a:moveTo>
                    <a:cubicBezTo>
                      <a:pt x="227" y="4"/>
                      <a:pt x="227" y="4"/>
                      <a:pt x="227" y="4"/>
                    </a:cubicBezTo>
                    <a:cubicBezTo>
                      <a:pt x="227" y="0"/>
                      <a:pt x="227" y="0"/>
                      <a:pt x="227" y="0"/>
                    </a:cubicBezTo>
                    <a:cubicBezTo>
                      <a:pt x="219" y="0"/>
                      <a:pt x="219" y="0"/>
                      <a:pt x="219" y="0"/>
                    </a:cubicBezTo>
                    <a:lnTo>
                      <a:pt x="219" y="4"/>
                    </a:lnTo>
                    <a:close/>
                    <a:moveTo>
                      <a:pt x="205" y="4"/>
                    </a:moveTo>
                    <a:cubicBezTo>
                      <a:pt x="213" y="4"/>
                      <a:pt x="213" y="4"/>
                      <a:pt x="213" y="4"/>
                    </a:cubicBezTo>
                    <a:cubicBezTo>
                      <a:pt x="213" y="0"/>
                      <a:pt x="213" y="0"/>
                      <a:pt x="213" y="0"/>
                    </a:cubicBezTo>
                    <a:cubicBezTo>
                      <a:pt x="205" y="0"/>
                      <a:pt x="205" y="0"/>
                      <a:pt x="205" y="0"/>
                    </a:cubicBezTo>
                    <a:lnTo>
                      <a:pt x="205" y="4"/>
                    </a:lnTo>
                    <a:close/>
                    <a:moveTo>
                      <a:pt x="191" y="4"/>
                    </a:moveTo>
                    <a:cubicBezTo>
                      <a:pt x="199" y="4"/>
                      <a:pt x="199" y="4"/>
                      <a:pt x="199" y="4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191" y="0"/>
                      <a:pt x="191" y="0"/>
                      <a:pt x="191" y="0"/>
                    </a:cubicBezTo>
                    <a:lnTo>
                      <a:pt x="191" y="4"/>
                    </a:lnTo>
                    <a:close/>
                    <a:moveTo>
                      <a:pt x="177" y="4"/>
                    </a:move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77" y="0"/>
                      <a:pt x="177" y="0"/>
                      <a:pt x="177" y="0"/>
                    </a:cubicBezTo>
                    <a:lnTo>
                      <a:pt x="177" y="4"/>
                    </a:lnTo>
                    <a:close/>
                    <a:moveTo>
                      <a:pt x="163" y="4"/>
                    </a:moveTo>
                    <a:cubicBezTo>
                      <a:pt x="171" y="4"/>
                      <a:pt x="171" y="4"/>
                      <a:pt x="171" y="4"/>
                    </a:cubicBezTo>
                    <a:cubicBezTo>
                      <a:pt x="171" y="0"/>
                      <a:pt x="171" y="0"/>
                      <a:pt x="171" y="0"/>
                    </a:cubicBezTo>
                    <a:cubicBezTo>
                      <a:pt x="163" y="0"/>
                      <a:pt x="163" y="0"/>
                      <a:pt x="163" y="0"/>
                    </a:cubicBezTo>
                    <a:lnTo>
                      <a:pt x="163" y="4"/>
                    </a:lnTo>
                    <a:close/>
                    <a:moveTo>
                      <a:pt x="149" y="4"/>
                    </a:moveTo>
                    <a:cubicBezTo>
                      <a:pt x="157" y="4"/>
                      <a:pt x="157" y="4"/>
                      <a:pt x="157" y="4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49" y="0"/>
                      <a:pt x="149" y="0"/>
                      <a:pt x="149" y="0"/>
                    </a:cubicBezTo>
                    <a:lnTo>
                      <a:pt x="149" y="4"/>
                    </a:lnTo>
                    <a:close/>
                    <a:moveTo>
                      <a:pt x="135" y="4"/>
                    </a:moveTo>
                    <a:cubicBezTo>
                      <a:pt x="137" y="4"/>
                      <a:pt x="139" y="4"/>
                      <a:pt x="141" y="4"/>
                    </a:cubicBezTo>
                    <a:cubicBezTo>
                      <a:pt x="143" y="4"/>
                      <a:pt x="143" y="4"/>
                      <a:pt x="143" y="4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39" y="0"/>
                      <a:pt x="137" y="0"/>
                      <a:pt x="135" y="0"/>
                    </a:cubicBezTo>
                    <a:lnTo>
                      <a:pt x="135" y="4"/>
                    </a:lnTo>
                    <a:close/>
                    <a:moveTo>
                      <a:pt x="121" y="5"/>
                    </a:moveTo>
                    <a:cubicBezTo>
                      <a:pt x="124" y="5"/>
                      <a:pt x="126" y="4"/>
                      <a:pt x="129" y="4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6" y="0"/>
                      <a:pt x="123" y="1"/>
                      <a:pt x="120" y="1"/>
                    </a:cubicBezTo>
                    <a:lnTo>
                      <a:pt x="121" y="5"/>
                    </a:lnTo>
                    <a:close/>
                    <a:moveTo>
                      <a:pt x="107" y="8"/>
                    </a:moveTo>
                    <a:cubicBezTo>
                      <a:pt x="110" y="7"/>
                      <a:pt x="113" y="6"/>
                      <a:pt x="115" y="6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2" y="3"/>
                      <a:pt x="109" y="3"/>
                      <a:pt x="106" y="4"/>
                    </a:cubicBezTo>
                    <a:lnTo>
                      <a:pt x="107" y="8"/>
                    </a:lnTo>
                    <a:close/>
                    <a:moveTo>
                      <a:pt x="94" y="12"/>
                    </a:moveTo>
                    <a:cubicBezTo>
                      <a:pt x="97" y="11"/>
                      <a:pt x="99" y="10"/>
                      <a:pt x="102" y="9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98" y="6"/>
                      <a:pt x="95" y="7"/>
                      <a:pt x="93" y="8"/>
                    </a:cubicBezTo>
                    <a:lnTo>
                      <a:pt x="94" y="12"/>
                    </a:lnTo>
                    <a:close/>
                    <a:moveTo>
                      <a:pt x="81" y="17"/>
                    </a:moveTo>
                    <a:cubicBezTo>
                      <a:pt x="84" y="16"/>
                      <a:pt x="86" y="15"/>
                      <a:pt x="89" y="14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5" y="11"/>
                      <a:pt x="82" y="12"/>
                      <a:pt x="80" y="13"/>
                    </a:cubicBezTo>
                    <a:lnTo>
                      <a:pt x="81" y="17"/>
                    </a:lnTo>
                    <a:close/>
                    <a:moveTo>
                      <a:pt x="69" y="24"/>
                    </a:moveTo>
                    <a:cubicBezTo>
                      <a:pt x="72" y="22"/>
                      <a:pt x="74" y="21"/>
                      <a:pt x="76" y="20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2" y="18"/>
                      <a:pt x="70" y="19"/>
                      <a:pt x="67" y="20"/>
                    </a:cubicBezTo>
                    <a:lnTo>
                      <a:pt x="69" y="24"/>
                    </a:lnTo>
                    <a:close/>
                    <a:moveTo>
                      <a:pt x="58" y="32"/>
                    </a:moveTo>
                    <a:cubicBezTo>
                      <a:pt x="60" y="30"/>
                      <a:pt x="62" y="28"/>
                      <a:pt x="64" y="27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0" y="25"/>
                      <a:pt x="58" y="27"/>
                      <a:pt x="55" y="28"/>
                    </a:cubicBezTo>
                    <a:cubicBezTo>
                      <a:pt x="58" y="32"/>
                      <a:pt x="58" y="32"/>
                      <a:pt x="58" y="32"/>
                    </a:cubicBezTo>
                    <a:close/>
                    <a:moveTo>
                      <a:pt x="47" y="40"/>
                    </a:moveTo>
                    <a:cubicBezTo>
                      <a:pt x="49" y="39"/>
                      <a:pt x="51" y="37"/>
                      <a:pt x="53" y="35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49" y="34"/>
                      <a:pt x="47" y="36"/>
                      <a:pt x="45" y="38"/>
                    </a:cubicBezTo>
                    <a:lnTo>
                      <a:pt x="47" y="40"/>
                    </a:lnTo>
                    <a:close/>
                    <a:moveTo>
                      <a:pt x="38" y="50"/>
                    </a:moveTo>
                    <a:cubicBezTo>
                      <a:pt x="39" y="48"/>
                      <a:pt x="41" y="46"/>
                      <a:pt x="43" y="45"/>
                    </a:cubicBezTo>
                    <a:cubicBezTo>
                      <a:pt x="40" y="42"/>
                      <a:pt x="40" y="42"/>
                      <a:pt x="40" y="42"/>
                    </a:cubicBezTo>
                    <a:cubicBezTo>
                      <a:pt x="38" y="44"/>
                      <a:pt x="36" y="46"/>
                      <a:pt x="35" y="48"/>
                    </a:cubicBezTo>
                    <a:lnTo>
                      <a:pt x="38" y="50"/>
                    </a:lnTo>
                    <a:close/>
                    <a:moveTo>
                      <a:pt x="29" y="61"/>
                    </a:moveTo>
                    <a:cubicBezTo>
                      <a:pt x="31" y="59"/>
                      <a:pt x="32" y="57"/>
                      <a:pt x="34" y="55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29" y="55"/>
                      <a:pt x="27" y="57"/>
                      <a:pt x="26" y="59"/>
                    </a:cubicBezTo>
                    <a:lnTo>
                      <a:pt x="29" y="61"/>
                    </a:lnTo>
                    <a:close/>
                    <a:moveTo>
                      <a:pt x="22" y="73"/>
                    </a:moveTo>
                    <a:cubicBezTo>
                      <a:pt x="23" y="71"/>
                      <a:pt x="24" y="68"/>
                      <a:pt x="26" y="66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21" y="66"/>
                      <a:pt x="19" y="69"/>
                      <a:pt x="18" y="71"/>
                    </a:cubicBezTo>
                    <a:lnTo>
                      <a:pt x="22" y="73"/>
                    </a:lnTo>
                    <a:close/>
                    <a:moveTo>
                      <a:pt x="15" y="85"/>
                    </a:moveTo>
                    <a:cubicBezTo>
                      <a:pt x="16" y="83"/>
                      <a:pt x="18" y="80"/>
                      <a:pt x="19" y="78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4" y="79"/>
                      <a:pt x="13" y="81"/>
                      <a:pt x="12" y="84"/>
                    </a:cubicBezTo>
                    <a:lnTo>
                      <a:pt x="15" y="85"/>
                    </a:lnTo>
                    <a:close/>
                    <a:moveTo>
                      <a:pt x="10" y="98"/>
                    </a:moveTo>
                    <a:cubicBezTo>
                      <a:pt x="11" y="96"/>
                      <a:pt x="12" y="93"/>
                      <a:pt x="13" y="91"/>
                    </a:cubicBezTo>
                    <a:cubicBezTo>
                      <a:pt x="9" y="89"/>
                      <a:pt x="9" y="89"/>
                      <a:pt x="9" y="89"/>
                    </a:cubicBezTo>
                    <a:cubicBezTo>
                      <a:pt x="8" y="92"/>
                      <a:pt x="7" y="94"/>
                      <a:pt x="7" y="97"/>
                    </a:cubicBezTo>
                    <a:lnTo>
                      <a:pt x="10" y="98"/>
                    </a:lnTo>
                    <a:close/>
                    <a:moveTo>
                      <a:pt x="7" y="112"/>
                    </a:moveTo>
                    <a:cubicBezTo>
                      <a:pt x="7" y="109"/>
                      <a:pt x="8" y="106"/>
                      <a:pt x="9" y="104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4" y="105"/>
                      <a:pt x="3" y="108"/>
                      <a:pt x="3" y="111"/>
                    </a:cubicBezTo>
                    <a:lnTo>
                      <a:pt x="7" y="112"/>
                    </a:lnTo>
                    <a:close/>
                    <a:moveTo>
                      <a:pt x="4" y="125"/>
                    </a:moveTo>
                    <a:cubicBezTo>
                      <a:pt x="5" y="123"/>
                      <a:pt x="5" y="120"/>
                      <a:pt x="6" y="117"/>
                    </a:cubicBezTo>
                    <a:cubicBezTo>
                      <a:pt x="2" y="117"/>
                      <a:pt x="2" y="117"/>
                      <a:pt x="2" y="117"/>
                    </a:cubicBezTo>
                    <a:cubicBezTo>
                      <a:pt x="1" y="119"/>
                      <a:pt x="1" y="122"/>
                      <a:pt x="0" y="125"/>
                    </a:cubicBezTo>
                    <a:cubicBezTo>
                      <a:pt x="4" y="125"/>
                      <a:pt x="4" y="125"/>
                      <a:pt x="4" y="125"/>
                    </a:cubicBezTo>
                    <a:close/>
                    <a:moveTo>
                      <a:pt x="4" y="139"/>
                    </a:moveTo>
                    <a:cubicBezTo>
                      <a:pt x="4" y="136"/>
                      <a:pt x="4" y="134"/>
                      <a:pt x="4" y="13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4"/>
                      <a:pt x="0" y="136"/>
                      <a:pt x="0" y="139"/>
                    </a:cubicBezTo>
                    <a:lnTo>
                      <a:pt x="4" y="139"/>
                    </a:lnTo>
                    <a:close/>
                    <a:moveTo>
                      <a:pt x="4" y="153"/>
                    </a:moveTo>
                    <a:cubicBezTo>
                      <a:pt x="4" y="145"/>
                      <a:pt x="4" y="145"/>
                      <a:pt x="4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3"/>
                      <a:pt x="0" y="153"/>
                      <a:pt x="0" y="153"/>
                    </a:cubicBezTo>
                    <a:lnTo>
                      <a:pt x="4" y="153"/>
                    </a:lnTo>
                    <a:close/>
                    <a:moveTo>
                      <a:pt x="4" y="167"/>
                    </a:moveTo>
                    <a:cubicBezTo>
                      <a:pt x="4" y="164"/>
                      <a:pt x="4" y="162"/>
                      <a:pt x="4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62"/>
                      <a:pt x="0" y="165"/>
                      <a:pt x="0" y="167"/>
                    </a:cubicBezTo>
                    <a:lnTo>
                      <a:pt x="4" y="167"/>
                    </a:lnTo>
                    <a:close/>
                    <a:moveTo>
                      <a:pt x="6" y="181"/>
                    </a:moveTo>
                    <a:cubicBezTo>
                      <a:pt x="5" y="178"/>
                      <a:pt x="5" y="175"/>
                      <a:pt x="5" y="173"/>
                    </a:cubicBezTo>
                    <a:cubicBezTo>
                      <a:pt x="1" y="173"/>
                      <a:pt x="1" y="173"/>
                      <a:pt x="1" y="173"/>
                    </a:cubicBezTo>
                    <a:cubicBezTo>
                      <a:pt x="1" y="176"/>
                      <a:pt x="1" y="179"/>
                      <a:pt x="2" y="181"/>
                    </a:cubicBezTo>
                    <a:lnTo>
                      <a:pt x="6" y="181"/>
                    </a:lnTo>
                    <a:close/>
                    <a:moveTo>
                      <a:pt x="9" y="194"/>
                    </a:moveTo>
                    <a:cubicBezTo>
                      <a:pt x="8" y="192"/>
                      <a:pt x="7" y="189"/>
                      <a:pt x="7" y="186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4" y="190"/>
                      <a:pt x="4" y="193"/>
                      <a:pt x="5" y="195"/>
                    </a:cubicBezTo>
                    <a:lnTo>
                      <a:pt x="9" y="194"/>
                    </a:lnTo>
                    <a:close/>
                    <a:moveTo>
                      <a:pt x="13" y="207"/>
                    </a:moveTo>
                    <a:cubicBezTo>
                      <a:pt x="12" y="205"/>
                      <a:pt x="11" y="202"/>
                      <a:pt x="11" y="200"/>
                    </a:cubicBezTo>
                    <a:cubicBezTo>
                      <a:pt x="7" y="201"/>
                      <a:pt x="7" y="201"/>
                      <a:pt x="7" y="201"/>
                    </a:cubicBezTo>
                    <a:cubicBezTo>
                      <a:pt x="8" y="204"/>
                      <a:pt x="9" y="206"/>
                      <a:pt x="10" y="209"/>
                    </a:cubicBezTo>
                    <a:lnTo>
                      <a:pt x="13" y="207"/>
                    </a:lnTo>
                    <a:close/>
                    <a:moveTo>
                      <a:pt x="19" y="220"/>
                    </a:moveTo>
                    <a:cubicBezTo>
                      <a:pt x="18" y="217"/>
                      <a:pt x="17" y="215"/>
                      <a:pt x="16" y="213"/>
                    </a:cubicBezTo>
                    <a:cubicBezTo>
                      <a:pt x="12" y="214"/>
                      <a:pt x="12" y="214"/>
                      <a:pt x="12" y="214"/>
                    </a:cubicBezTo>
                    <a:cubicBezTo>
                      <a:pt x="13" y="217"/>
                      <a:pt x="14" y="219"/>
                      <a:pt x="15" y="222"/>
                    </a:cubicBezTo>
                    <a:lnTo>
                      <a:pt x="19" y="220"/>
                    </a:lnTo>
                    <a:close/>
                    <a:moveTo>
                      <a:pt x="26" y="232"/>
                    </a:moveTo>
                    <a:cubicBezTo>
                      <a:pt x="25" y="230"/>
                      <a:pt x="23" y="227"/>
                      <a:pt x="22" y="225"/>
                    </a:cubicBezTo>
                    <a:cubicBezTo>
                      <a:pt x="18" y="227"/>
                      <a:pt x="18" y="227"/>
                      <a:pt x="18" y="227"/>
                    </a:cubicBezTo>
                    <a:cubicBezTo>
                      <a:pt x="20" y="229"/>
                      <a:pt x="21" y="232"/>
                      <a:pt x="23" y="234"/>
                    </a:cubicBezTo>
                    <a:lnTo>
                      <a:pt x="26" y="232"/>
                    </a:lnTo>
                    <a:close/>
                    <a:moveTo>
                      <a:pt x="34" y="243"/>
                    </a:moveTo>
                    <a:cubicBezTo>
                      <a:pt x="32" y="241"/>
                      <a:pt x="31" y="239"/>
                      <a:pt x="29" y="237"/>
                    </a:cubicBezTo>
                    <a:cubicBezTo>
                      <a:pt x="26" y="239"/>
                      <a:pt x="26" y="239"/>
                      <a:pt x="26" y="239"/>
                    </a:cubicBezTo>
                    <a:cubicBezTo>
                      <a:pt x="28" y="241"/>
                      <a:pt x="29" y="243"/>
                      <a:pt x="31" y="245"/>
                    </a:cubicBezTo>
                    <a:lnTo>
                      <a:pt x="34" y="243"/>
                    </a:lnTo>
                    <a:close/>
                    <a:moveTo>
                      <a:pt x="43" y="253"/>
                    </a:moveTo>
                    <a:cubicBezTo>
                      <a:pt x="42" y="251"/>
                      <a:pt x="40" y="249"/>
                      <a:pt x="38" y="247"/>
                    </a:cubicBezTo>
                    <a:cubicBezTo>
                      <a:pt x="35" y="250"/>
                      <a:pt x="35" y="250"/>
                      <a:pt x="35" y="250"/>
                    </a:cubicBezTo>
                    <a:cubicBezTo>
                      <a:pt x="37" y="252"/>
                      <a:pt x="39" y="254"/>
                      <a:pt x="41" y="256"/>
                    </a:cubicBezTo>
                    <a:lnTo>
                      <a:pt x="43" y="253"/>
                    </a:lnTo>
                    <a:close/>
                    <a:moveTo>
                      <a:pt x="54" y="263"/>
                    </a:moveTo>
                    <a:cubicBezTo>
                      <a:pt x="52" y="261"/>
                      <a:pt x="50" y="259"/>
                      <a:pt x="48" y="257"/>
                    </a:cubicBezTo>
                    <a:cubicBezTo>
                      <a:pt x="45" y="260"/>
                      <a:pt x="45" y="260"/>
                      <a:pt x="45" y="260"/>
                    </a:cubicBezTo>
                    <a:cubicBezTo>
                      <a:pt x="47" y="262"/>
                      <a:pt x="49" y="264"/>
                      <a:pt x="51" y="266"/>
                    </a:cubicBezTo>
                    <a:lnTo>
                      <a:pt x="54" y="263"/>
                    </a:lnTo>
                    <a:close/>
                    <a:moveTo>
                      <a:pt x="65" y="271"/>
                    </a:moveTo>
                    <a:cubicBezTo>
                      <a:pt x="63" y="269"/>
                      <a:pt x="60" y="268"/>
                      <a:pt x="58" y="266"/>
                    </a:cubicBezTo>
                    <a:cubicBezTo>
                      <a:pt x="56" y="269"/>
                      <a:pt x="56" y="269"/>
                      <a:pt x="56" y="269"/>
                    </a:cubicBezTo>
                    <a:cubicBezTo>
                      <a:pt x="58" y="271"/>
                      <a:pt x="60" y="273"/>
                      <a:pt x="63" y="274"/>
                    </a:cubicBezTo>
                    <a:lnTo>
                      <a:pt x="65" y="271"/>
                    </a:lnTo>
                    <a:close/>
                    <a:moveTo>
                      <a:pt x="77" y="278"/>
                    </a:moveTo>
                    <a:cubicBezTo>
                      <a:pt x="74" y="277"/>
                      <a:pt x="72" y="275"/>
                      <a:pt x="70" y="274"/>
                    </a:cubicBezTo>
                    <a:cubicBezTo>
                      <a:pt x="68" y="277"/>
                      <a:pt x="68" y="277"/>
                      <a:pt x="68" y="277"/>
                    </a:cubicBezTo>
                    <a:cubicBezTo>
                      <a:pt x="70" y="279"/>
                      <a:pt x="72" y="280"/>
                      <a:pt x="75" y="281"/>
                    </a:cubicBezTo>
                    <a:lnTo>
                      <a:pt x="77" y="278"/>
                    </a:lnTo>
                    <a:close/>
                    <a:moveTo>
                      <a:pt x="89" y="284"/>
                    </a:moveTo>
                    <a:cubicBezTo>
                      <a:pt x="87" y="283"/>
                      <a:pt x="84" y="282"/>
                      <a:pt x="82" y="281"/>
                    </a:cubicBezTo>
                    <a:cubicBezTo>
                      <a:pt x="80" y="284"/>
                      <a:pt x="80" y="284"/>
                      <a:pt x="80" y="284"/>
                    </a:cubicBezTo>
                    <a:cubicBezTo>
                      <a:pt x="83" y="285"/>
                      <a:pt x="85" y="286"/>
                      <a:pt x="88" y="288"/>
                    </a:cubicBezTo>
                    <a:lnTo>
                      <a:pt x="89" y="284"/>
                    </a:lnTo>
                    <a:close/>
                    <a:moveTo>
                      <a:pt x="102" y="288"/>
                    </a:moveTo>
                    <a:cubicBezTo>
                      <a:pt x="100" y="288"/>
                      <a:pt x="97" y="287"/>
                      <a:pt x="95" y="286"/>
                    </a:cubicBezTo>
                    <a:cubicBezTo>
                      <a:pt x="93" y="290"/>
                      <a:pt x="93" y="290"/>
                      <a:pt x="93" y="290"/>
                    </a:cubicBezTo>
                    <a:cubicBezTo>
                      <a:pt x="96" y="291"/>
                      <a:pt x="99" y="291"/>
                      <a:pt x="101" y="292"/>
                    </a:cubicBezTo>
                    <a:lnTo>
                      <a:pt x="102" y="288"/>
                    </a:lnTo>
                    <a:close/>
                    <a:moveTo>
                      <a:pt x="116" y="292"/>
                    </a:moveTo>
                    <a:cubicBezTo>
                      <a:pt x="113" y="291"/>
                      <a:pt x="111" y="291"/>
                      <a:pt x="108" y="290"/>
                    </a:cubicBezTo>
                    <a:cubicBezTo>
                      <a:pt x="107" y="294"/>
                      <a:pt x="107" y="294"/>
                      <a:pt x="107" y="294"/>
                    </a:cubicBezTo>
                    <a:cubicBezTo>
                      <a:pt x="110" y="294"/>
                      <a:pt x="112" y="295"/>
                      <a:pt x="115" y="296"/>
                    </a:cubicBezTo>
                    <a:lnTo>
                      <a:pt x="116" y="292"/>
                    </a:lnTo>
                    <a:close/>
                    <a:moveTo>
                      <a:pt x="129" y="293"/>
                    </a:moveTo>
                    <a:cubicBezTo>
                      <a:pt x="127" y="293"/>
                      <a:pt x="124" y="293"/>
                      <a:pt x="122" y="293"/>
                    </a:cubicBezTo>
                    <a:cubicBezTo>
                      <a:pt x="121" y="296"/>
                      <a:pt x="121" y="296"/>
                      <a:pt x="121" y="296"/>
                    </a:cubicBezTo>
                    <a:cubicBezTo>
                      <a:pt x="124" y="297"/>
                      <a:pt x="126" y="297"/>
                      <a:pt x="129" y="297"/>
                    </a:cubicBezTo>
                    <a:lnTo>
                      <a:pt x="129" y="293"/>
                    </a:lnTo>
                    <a:close/>
                    <a:moveTo>
                      <a:pt x="143" y="294"/>
                    </a:moveTo>
                    <a:cubicBezTo>
                      <a:pt x="141" y="294"/>
                      <a:pt x="141" y="294"/>
                      <a:pt x="141" y="294"/>
                    </a:cubicBezTo>
                    <a:cubicBezTo>
                      <a:pt x="139" y="294"/>
                      <a:pt x="137" y="294"/>
                      <a:pt x="135" y="294"/>
                    </a:cubicBezTo>
                    <a:cubicBezTo>
                      <a:pt x="135" y="298"/>
                      <a:pt x="135" y="298"/>
                      <a:pt x="135" y="298"/>
                    </a:cubicBezTo>
                    <a:cubicBezTo>
                      <a:pt x="137" y="298"/>
                      <a:pt x="139" y="298"/>
                      <a:pt x="141" y="298"/>
                    </a:cubicBezTo>
                    <a:cubicBezTo>
                      <a:pt x="143" y="298"/>
                      <a:pt x="143" y="298"/>
                      <a:pt x="143" y="298"/>
                    </a:cubicBezTo>
                    <a:lnTo>
                      <a:pt x="143" y="294"/>
                    </a:lnTo>
                    <a:close/>
                    <a:moveTo>
                      <a:pt x="157" y="294"/>
                    </a:moveTo>
                    <a:cubicBezTo>
                      <a:pt x="149" y="294"/>
                      <a:pt x="149" y="294"/>
                      <a:pt x="149" y="294"/>
                    </a:cubicBezTo>
                    <a:cubicBezTo>
                      <a:pt x="149" y="298"/>
                      <a:pt x="149" y="298"/>
                      <a:pt x="149" y="298"/>
                    </a:cubicBezTo>
                    <a:cubicBezTo>
                      <a:pt x="157" y="298"/>
                      <a:pt x="157" y="298"/>
                      <a:pt x="157" y="298"/>
                    </a:cubicBezTo>
                    <a:lnTo>
                      <a:pt x="157" y="294"/>
                    </a:lnTo>
                    <a:close/>
                    <a:moveTo>
                      <a:pt x="171" y="294"/>
                    </a:moveTo>
                    <a:cubicBezTo>
                      <a:pt x="163" y="294"/>
                      <a:pt x="163" y="294"/>
                      <a:pt x="163" y="294"/>
                    </a:cubicBezTo>
                    <a:cubicBezTo>
                      <a:pt x="163" y="298"/>
                      <a:pt x="163" y="298"/>
                      <a:pt x="163" y="298"/>
                    </a:cubicBezTo>
                    <a:cubicBezTo>
                      <a:pt x="171" y="298"/>
                      <a:pt x="171" y="298"/>
                      <a:pt x="171" y="298"/>
                    </a:cubicBezTo>
                    <a:lnTo>
                      <a:pt x="171" y="294"/>
                    </a:lnTo>
                    <a:close/>
                    <a:moveTo>
                      <a:pt x="185" y="294"/>
                    </a:moveTo>
                    <a:cubicBezTo>
                      <a:pt x="177" y="294"/>
                      <a:pt x="177" y="294"/>
                      <a:pt x="177" y="294"/>
                    </a:cubicBezTo>
                    <a:cubicBezTo>
                      <a:pt x="177" y="298"/>
                      <a:pt x="177" y="298"/>
                      <a:pt x="177" y="298"/>
                    </a:cubicBezTo>
                    <a:cubicBezTo>
                      <a:pt x="185" y="298"/>
                      <a:pt x="185" y="298"/>
                      <a:pt x="185" y="298"/>
                    </a:cubicBezTo>
                    <a:lnTo>
                      <a:pt x="185" y="294"/>
                    </a:lnTo>
                    <a:close/>
                    <a:moveTo>
                      <a:pt x="200" y="294"/>
                    </a:moveTo>
                    <a:cubicBezTo>
                      <a:pt x="192" y="294"/>
                      <a:pt x="192" y="294"/>
                      <a:pt x="192" y="294"/>
                    </a:cubicBezTo>
                    <a:cubicBezTo>
                      <a:pt x="192" y="298"/>
                      <a:pt x="192" y="298"/>
                      <a:pt x="192" y="298"/>
                    </a:cubicBezTo>
                    <a:cubicBezTo>
                      <a:pt x="200" y="298"/>
                      <a:pt x="200" y="298"/>
                      <a:pt x="200" y="298"/>
                    </a:cubicBezTo>
                    <a:lnTo>
                      <a:pt x="200" y="294"/>
                    </a:lnTo>
                    <a:close/>
                    <a:moveTo>
                      <a:pt x="214" y="294"/>
                    </a:moveTo>
                    <a:cubicBezTo>
                      <a:pt x="206" y="294"/>
                      <a:pt x="206" y="294"/>
                      <a:pt x="206" y="294"/>
                    </a:cubicBezTo>
                    <a:cubicBezTo>
                      <a:pt x="206" y="298"/>
                      <a:pt x="206" y="298"/>
                      <a:pt x="206" y="298"/>
                    </a:cubicBezTo>
                    <a:cubicBezTo>
                      <a:pt x="214" y="298"/>
                      <a:pt x="214" y="298"/>
                      <a:pt x="214" y="298"/>
                    </a:cubicBezTo>
                    <a:lnTo>
                      <a:pt x="214" y="294"/>
                    </a:lnTo>
                    <a:close/>
                    <a:moveTo>
                      <a:pt x="228" y="294"/>
                    </a:moveTo>
                    <a:cubicBezTo>
                      <a:pt x="220" y="294"/>
                      <a:pt x="220" y="294"/>
                      <a:pt x="220" y="294"/>
                    </a:cubicBezTo>
                    <a:cubicBezTo>
                      <a:pt x="220" y="298"/>
                      <a:pt x="220" y="298"/>
                      <a:pt x="220" y="298"/>
                    </a:cubicBezTo>
                    <a:cubicBezTo>
                      <a:pt x="228" y="298"/>
                      <a:pt x="228" y="298"/>
                      <a:pt x="228" y="298"/>
                    </a:cubicBezTo>
                    <a:lnTo>
                      <a:pt x="228" y="294"/>
                    </a:lnTo>
                    <a:close/>
                    <a:moveTo>
                      <a:pt x="242" y="294"/>
                    </a:moveTo>
                    <a:cubicBezTo>
                      <a:pt x="234" y="294"/>
                      <a:pt x="234" y="294"/>
                      <a:pt x="234" y="294"/>
                    </a:cubicBezTo>
                    <a:cubicBezTo>
                      <a:pt x="234" y="298"/>
                      <a:pt x="234" y="298"/>
                      <a:pt x="234" y="298"/>
                    </a:cubicBezTo>
                    <a:cubicBezTo>
                      <a:pt x="242" y="298"/>
                      <a:pt x="242" y="298"/>
                      <a:pt x="242" y="298"/>
                    </a:cubicBezTo>
                    <a:lnTo>
                      <a:pt x="242" y="294"/>
                    </a:lnTo>
                    <a:close/>
                    <a:moveTo>
                      <a:pt x="256" y="294"/>
                    </a:moveTo>
                    <a:cubicBezTo>
                      <a:pt x="248" y="294"/>
                      <a:pt x="248" y="294"/>
                      <a:pt x="248" y="294"/>
                    </a:cubicBezTo>
                    <a:cubicBezTo>
                      <a:pt x="248" y="298"/>
                      <a:pt x="248" y="298"/>
                      <a:pt x="248" y="298"/>
                    </a:cubicBezTo>
                    <a:cubicBezTo>
                      <a:pt x="256" y="298"/>
                      <a:pt x="256" y="298"/>
                      <a:pt x="256" y="298"/>
                    </a:cubicBezTo>
                    <a:lnTo>
                      <a:pt x="256" y="294"/>
                    </a:lnTo>
                    <a:close/>
                    <a:moveTo>
                      <a:pt x="270" y="294"/>
                    </a:moveTo>
                    <a:cubicBezTo>
                      <a:pt x="262" y="294"/>
                      <a:pt x="262" y="294"/>
                      <a:pt x="262" y="294"/>
                    </a:cubicBezTo>
                    <a:cubicBezTo>
                      <a:pt x="262" y="298"/>
                      <a:pt x="262" y="298"/>
                      <a:pt x="262" y="298"/>
                    </a:cubicBezTo>
                    <a:cubicBezTo>
                      <a:pt x="270" y="298"/>
                      <a:pt x="270" y="298"/>
                      <a:pt x="270" y="298"/>
                    </a:cubicBezTo>
                    <a:lnTo>
                      <a:pt x="270" y="294"/>
                    </a:lnTo>
                    <a:close/>
                    <a:moveTo>
                      <a:pt x="284" y="294"/>
                    </a:moveTo>
                    <a:cubicBezTo>
                      <a:pt x="276" y="294"/>
                      <a:pt x="276" y="294"/>
                      <a:pt x="276" y="294"/>
                    </a:cubicBezTo>
                    <a:cubicBezTo>
                      <a:pt x="276" y="298"/>
                      <a:pt x="276" y="298"/>
                      <a:pt x="276" y="298"/>
                    </a:cubicBezTo>
                    <a:cubicBezTo>
                      <a:pt x="284" y="298"/>
                      <a:pt x="284" y="298"/>
                      <a:pt x="284" y="298"/>
                    </a:cubicBezTo>
                    <a:lnTo>
                      <a:pt x="284" y="294"/>
                    </a:lnTo>
                    <a:close/>
                    <a:moveTo>
                      <a:pt x="298" y="294"/>
                    </a:moveTo>
                    <a:cubicBezTo>
                      <a:pt x="290" y="294"/>
                      <a:pt x="290" y="294"/>
                      <a:pt x="290" y="294"/>
                    </a:cubicBezTo>
                    <a:cubicBezTo>
                      <a:pt x="290" y="298"/>
                      <a:pt x="290" y="298"/>
                      <a:pt x="290" y="298"/>
                    </a:cubicBezTo>
                    <a:cubicBezTo>
                      <a:pt x="298" y="298"/>
                      <a:pt x="298" y="298"/>
                      <a:pt x="298" y="298"/>
                    </a:cubicBezTo>
                    <a:lnTo>
                      <a:pt x="298" y="294"/>
                    </a:lnTo>
                    <a:close/>
                    <a:moveTo>
                      <a:pt x="312" y="294"/>
                    </a:moveTo>
                    <a:cubicBezTo>
                      <a:pt x="304" y="294"/>
                      <a:pt x="304" y="294"/>
                      <a:pt x="304" y="294"/>
                    </a:cubicBezTo>
                    <a:cubicBezTo>
                      <a:pt x="304" y="298"/>
                      <a:pt x="304" y="298"/>
                      <a:pt x="304" y="298"/>
                    </a:cubicBezTo>
                    <a:cubicBezTo>
                      <a:pt x="312" y="298"/>
                      <a:pt x="312" y="298"/>
                      <a:pt x="312" y="298"/>
                    </a:cubicBezTo>
                    <a:lnTo>
                      <a:pt x="312" y="294"/>
                    </a:lnTo>
                    <a:close/>
                    <a:moveTo>
                      <a:pt x="326" y="294"/>
                    </a:moveTo>
                    <a:cubicBezTo>
                      <a:pt x="318" y="294"/>
                      <a:pt x="318" y="294"/>
                      <a:pt x="318" y="294"/>
                    </a:cubicBezTo>
                    <a:cubicBezTo>
                      <a:pt x="318" y="298"/>
                      <a:pt x="318" y="298"/>
                      <a:pt x="318" y="298"/>
                    </a:cubicBezTo>
                    <a:cubicBezTo>
                      <a:pt x="326" y="298"/>
                      <a:pt x="326" y="298"/>
                      <a:pt x="326" y="298"/>
                    </a:cubicBezTo>
                    <a:lnTo>
                      <a:pt x="326" y="294"/>
                    </a:lnTo>
                    <a:close/>
                    <a:moveTo>
                      <a:pt x="340" y="294"/>
                    </a:moveTo>
                    <a:cubicBezTo>
                      <a:pt x="332" y="294"/>
                      <a:pt x="332" y="294"/>
                      <a:pt x="332" y="294"/>
                    </a:cubicBezTo>
                    <a:cubicBezTo>
                      <a:pt x="332" y="298"/>
                      <a:pt x="332" y="298"/>
                      <a:pt x="332" y="298"/>
                    </a:cubicBezTo>
                    <a:cubicBezTo>
                      <a:pt x="340" y="298"/>
                      <a:pt x="340" y="298"/>
                      <a:pt x="340" y="298"/>
                    </a:cubicBezTo>
                    <a:lnTo>
                      <a:pt x="340" y="294"/>
                    </a:lnTo>
                    <a:close/>
                    <a:moveTo>
                      <a:pt x="354" y="294"/>
                    </a:moveTo>
                    <a:cubicBezTo>
                      <a:pt x="346" y="294"/>
                      <a:pt x="346" y="294"/>
                      <a:pt x="346" y="294"/>
                    </a:cubicBezTo>
                    <a:cubicBezTo>
                      <a:pt x="346" y="298"/>
                      <a:pt x="346" y="298"/>
                      <a:pt x="346" y="298"/>
                    </a:cubicBezTo>
                    <a:cubicBezTo>
                      <a:pt x="354" y="298"/>
                      <a:pt x="354" y="298"/>
                      <a:pt x="354" y="298"/>
                    </a:cubicBezTo>
                    <a:lnTo>
                      <a:pt x="354" y="294"/>
                    </a:lnTo>
                    <a:close/>
                    <a:moveTo>
                      <a:pt x="368" y="294"/>
                    </a:moveTo>
                    <a:cubicBezTo>
                      <a:pt x="360" y="294"/>
                      <a:pt x="360" y="294"/>
                      <a:pt x="360" y="294"/>
                    </a:cubicBezTo>
                    <a:cubicBezTo>
                      <a:pt x="360" y="298"/>
                      <a:pt x="360" y="298"/>
                      <a:pt x="360" y="298"/>
                    </a:cubicBezTo>
                    <a:cubicBezTo>
                      <a:pt x="368" y="298"/>
                      <a:pt x="368" y="298"/>
                      <a:pt x="368" y="298"/>
                    </a:cubicBezTo>
                    <a:lnTo>
                      <a:pt x="368" y="294"/>
                    </a:lnTo>
                    <a:close/>
                    <a:moveTo>
                      <a:pt x="382" y="294"/>
                    </a:moveTo>
                    <a:cubicBezTo>
                      <a:pt x="374" y="294"/>
                      <a:pt x="374" y="294"/>
                      <a:pt x="374" y="294"/>
                    </a:cubicBezTo>
                    <a:cubicBezTo>
                      <a:pt x="374" y="298"/>
                      <a:pt x="374" y="298"/>
                      <a:pt x="374" y="298"/>
                    </a:cubicBezTo>
                    <a:cubicBezTo>
                      <a:pt x="382" y="298"/>
                      <a:pt x="382" y="298"/>
                      <a:pt x="382" y="298"/>
                    </a:cubicBezTo>
                    <a:lnTo>
                      <a:pt x="382" y="294"/>
                    </a:lnTo>
                    <a:close/>
                    <a:moveTo>
                      <a:pt x="396" y="294"/>
                    </a:moveTo>
                    <a:cubicBezTo>
                      <a:pt x="388" y="294"/>
                      <a:pt x="388" y="294"/>
                      <a:pt x="388" y="294"/>
                    </a:cubicBezTo>
                    <a:cubicBezTo>
                      <a:pt x="388" y="298"/>
                      <a:pt x="388" y="298"/>
                      <a:pt x="388" y="298"/>
                    </a:cubicBezTo>
                    <a:cubicBezTo>
                      <a:pt x="396" y="298"/>
                      <a:pt x="396" y="298"/>
                      <a:pt x="396" y="298"/>
                    </a:cubicBezTo>
                    <a:lnTo>
                      <a:pt x="396" y="294"/>
                    </a:lnTo>
                    <a:close/>
                    <a:moveTo>
                      <a:pt x="410" y="294"/>
                    </a:moveTo>
                    <a:cubicBezTo>
                      <a:pt x="402" y="294"/>
                      <a:pt x="402" y="294"/>
                      <a:pt x="402" y="294"/>
                    </a:cubicBezTo>
                    <a:cubicBezTo>
                      <a:pt x="402" y="298"/>
                      <a:pt x="402" y="298"/>
                      <a:pt x="402" y="298"/>
                    </a:cubicBezTo>
                    <a:cubicBezTo>
                      <a:pt x="410" y="298"/>
                      <a:pt x="410" y="298"/>
                      <a:pt x="410" y="298"/>
                    </a:cubicBezTo>
                    <a:lnTo>
                      <a:pt x="410" y="294"/>
                    </a:lnTo>
                    <a:close/>
                    <a:moveTo>
                      <a:pt x="424" y="294"/>
                    </a:moveTo>
                    <a:cubicBezTo>
                      <a:pt x="416" y="294"/>
                      <a:pt x="416" y="294"/>
                      <a:pt x="416" y="294"/>
                    </a:cubicBezTo>
                    <a:cubicBezTo>
                      <a:pt x="416" y="298"/>
                      <a:pt x="416" y="298"/>
                      <a:pt x="416" y="298"/>
                    </a:cubicBezTo>
                    <a:cubicBezTo>
                      <a:pt x="424" y="298"/>
                      <a:pt x="424" y="298"/>
                      <a:pt x="424" y="298"/>
                    </a:cubicBezTo>
                    <a:lnTo>
                      <a:pt x="424" y="294"/>
                    </a:lnTo>
                    <a:close/>
                    <a:moveTo>
                      <a:pt x="438" y="294"/>
                    </a:moveTo>
                    <a:cubicBezTo>
                      <a:pt x="430" y="294"/>
                      <a:pt x="430" y="294"/>
                      <a:pt x="430" y="294"/>
                    </a:cubicBezTo>
                    <a:cubicBezTo>
                      <a:pt x="430" y="298"/>
                      <a:pt x="430" y="298"/>
                      <a:pt x="430" y="298"/>
                    </a:cubicBezTo>
                    <a:cubicBezTo>
                      <a:pt x="438" y="298"/>
                      <a:pt x="438" y="298"/>
                      <a:pt x="438" y="298"/>
                    </a:cubicBezTo>
                    <a:lnTo>
                      <a:pt x="438" y="294"/>
                    </a:lnTo>
                    <a:close/>
                    <a:moveTo>
                      <a:pt x="453" y="294"/>
                    </a:moveTo>
                    <a:cubicBezTo>
                      <a:pt x="444" y="294"/>
                      <a:pt x="444" y="294"/>
                      <a:pt x="444" y="294"/>
                    </a:cubicBezTo>
                    <a:cubicBezTo>
                      <a:pt x="444" y="298"/>
                      <a:pt x="444" y="298"/>
                      <a:pt x="444" y="298"/>
                    </a:cubicBezTo>
                    <a:cubicBezTo>
                      <a:pt x="453" y="298"/>
                      <a:pt x="453" y="298"/>
                      <a:pt x="453" y="298"/>
                    </a:cubicBezTo>
                    <a:lnTo>
                      <a:pt x="453" y="294"/>
                    </a:lnTo>
                    <a:close/>
                    <a:moveTo>
                      <a:pt x="467" y="294"/>
                    </a:moveTo>
                    <a:cubicBezTo>
                      <a:pt x="459" y="294"/>
                      <a:pt x="459" y="294"/>
                      <a:pt x="459" y="294"/>
                    </a:cubicBezTo>
                    <a:cubicBezTo>
                      <a:pt x="459" y="298"/>
                      <a:pt x="459" y="298"/>
                      <a:pt x="459" y="298"/>
                    </a:cubicBezTo>
                    <a:cubicBezTo>
                      <a:pt x="467" y="298"/>
                      <a:pt x="467" y="298"/>
                      <a:pt x="467" y="298"/>
                    </a:cubicBezTo>
                    <a:lnTo>
                      <a:pt x="467" y="294"/>
                    </a:lnTo>
                    <a:close/>
                    <a:moveTo>
                      <a:pt x="481" y="294"/>
                    </a:moveTo>
                    <a:cubicBezTo>
                      <a:pt x="473" y="294"/>
                      <a:pt x="473" y="294"/>
                      <a:pt x="473" y="294"/>
                    </a:cubicBezTo>
                    <a:cubicBezTo>
                      <a:pt x="473" y="298"/>
                      <a:pt x="473" y="298"/>
                      <a:pt x="473" y="298"/>
                    </a:cubicBezTo>
                    <a:cubicBezTo>
                      <a:pt x="481" y="298"/>
                      <a:pt x="481" y="298"/>
                      <a:pt x="481" y="298"/>
                    </a:cubicBezTo>
                    <a:lnTo>
                      <a:pt x="481" y="294"/>
                    </a:lnTo>
                    <a:close/>
                    <a:moveTo>
                      <a:pt x="495" y="294"/>
                    </a:moveTo>
                    <a:cubicBezTo>
                      <a:pt x="487" y="294"/>
                      <a:pt x="487" y="294"/>
                      <a:pt x="487" y="294"/>
                    </a:cubicBezTo>
                    <a:cubicBezTo>
                      <a:pt x="487" y="298"/>
                      <a:pt x="487" y="298"/>
                      <a:pt x="487" y="298"/>
                    </a:cubicBezTo>
                    <a:cubicBezTo>
                      <a:pt x="495" y="298"/>
                      <a:pt x="495" y="298"/>
                      <a:pt x="495" y="298"/>
                    </a:cubicBezTo>
                    <a:lnTo>
                      <a:pt x="495" y="294"/>
                    </a:lnTo>
                    <a:close/>
                    <a:moveTo>
                      <a:pt x="509" y="294"/>
                    </a:moveTo>
                    <a:cubicBezTo>
                      <a:pt x="501" y="294"/>
                      <a:pt x="501" y="294"/>
                      <a:pt x="501" y="294"/>
                    </a:cubicBezTo>
                    <a:cubicBezTo>
                      <a:pt x="501" y="298"/>
                      <a:pt x="501" y="298"/>
                      <a:pt x="501" y="298"/>
                    </a:cubicBezTo>
                    <a:cubicBezTo>
                      <a:pt x="509" y="298"/>
                      <a:pt x="509" y="298"/>
                      <a:pt x="509" y="298"/>
                    </a:cubicBezTo>
                    <a:lnTo>
                      <a:pt x="509" y="294"/>
                    </a:lnTo>
                    <a:close/>
                    <a:moveTo>
                      <a:pt x="523" y="294"/>
                    </a:moveTo>
                    <a:cubicBezTo>
                      <a:pt x="515" y="294"/>
                      <a:pt x="515" y="294"/>
                      <a:pt x="515" y="294"/>
                    </a:cubicBezTo>
                    <a:cubicBezTo>
                      <a:pt x="515" y="298"/>
                      <a:pt x="515" y="298"/>
                      <a:pt x="515" y="298"/>
                    </a:cubicBezTo>
                    <a:cubicBezTo>
                      <a:pt x="523" y="298"/>
                      <a:pt x="523" y="298"/>
                      <a:pt x="523" y="298"/>
                    </a:cubicBezTo>
                    <a:lnTo>
                      <a:pt x="523" y="294"/>
                    </a:lnTo>
                    <a:close/>
                    <a:moveTo>
                      <a:pt x="537" y="294"/>
                    </a:moveTo>
                    <a:cubicBezTo>
                      <a:pt x="529" y="294"/>
                      <a:pt x="529" y="294"/>
                      <a:pt x="529" y="294"/>
                    </a:cubicBezTo>
                    <a:cubicBezTo>
                      <a:pt x="529" y="298"/>
                      <a:pt x="529" y="298"/>
                      <a:pt x="529" y="298"/>
                    </a:cubicBezTo>
                    <a:cubicBezTo>
                      <a:pt x="537" y="298"/>
                      <a:pt x="537" y="298"/>
                      <a:pt x="537" y="298"/>
                    </a:cubicBezTo>
                    <a:lnTo>
                      <a:pt x="537" y="294"/>
                    </a:lnTo>
                    <a:close/>
                    <a:moveTo>
                      <a:pt x="551" y="294"/>
                    </a:moveTo>
                    <a:cubicBezTo>
                      <a:pt x="543" y="294"/>
                      <a:pt x="543" y="294"/>
                      <a:pt x="543" y="294"/>
                    </a:cubicBezTo>
                    <a:cubicBezTo>
                      <a:pt x="543" y="298"/>
                      <a:pt x="543" y="298"/>
                      <a:pt x="543" y="298"/>
                    </a:cubicBezTo>
                    <a:cubicBezTo>
                      <a:pt x="551" y="298"/>
                      <a:pt x="551" y="298"/>
                      <a:pt x="551" y="298"/>
                    </a:cubicBezTo>
                    <a:lnTo>
                      <a:pt x="551" y="294"/>
                    </a:lnTo>
                    <a:close/>
                    <a:moveTo>
                      <a:pt x="565" y="294"/>
                    </a:moveTo>
                    <a:cubicBezTo>
                      <a:pt x="557" y="294"/>
                      <a:pt x="557" y="294"/>
                      <a:pt x="557" y="294"/>
                    </a:cubicBezTo>
                    <a:cubicBezTo>
                      <a:pt x="557" y="298"/>
                      <a:pt x="557" y="298"/>
                      <a:pt x="557" y="298"/>
                    </a:cubicBezTo>
                    <a:cubicBezTo>
                      <a:pt x="565" y="298"/>
                      <a:pt x="565" y="298"/>
                      <a:pt x="565" y="298"/>
                    </a:cubicBezTo>
                    <a:lnTo>
                      <a:pt x="565" y="294"/>
                    </a:lnTo>
                    <a:close/>
                    <a:moveTo>
                      <a:pt x="579" y="294"/>
                    </a:moveTo>
                    <a:cubicBezTo>
                      <a:pt x="571" y="294"/>
                      <a:pt x="571" y="294"/>
                      <a:pt x="571" y="294"/>
                    </a:cubicBezTo>
                    <a:cubicBezTo>
                      <a:pt x="571" y="298"/>
                      <a:pt x="571" y="298"/>
                      <a:pt x="571" y="298"/>
                    </a:cubicBezTo>
                    <a:cubicBezTo>
                      <a:pt x="579" y="298"/>
                      <a:pt x="579" y="298"/>
                      <a:pt x="579" y="298"/>
                    </a:cubicBezTo>
                    <a:lnTo>
                      <a:pt x="579" y="294"/>
                    </a:lnTo>
                    <a:close/>
                    <a:moveTo>
                      <a:pt x="593" y="294"/>
                    </a:moveTo>
                    <a:cubicBezTo>
                      <a:pt x="585" y="294"/>
                      <a:pt x="585" y="294"/>
                      <a:pt x="585" y="294"/>
                    </a:cubicBezTo>
                    <a:cubicBezTo>
                      <a:pt x="585" y="298"/>
                      <a:pt x="585" y="298"/>
                      <a:pt x="585" y="298"/>
                    </a:cubicBezTo>
                    <a:cubicBezTo>
                      <a:pt x="593" y="298"/>
                      <a:pt x="593" y="298"/>
                      <a:pt x="593" y="298"/>
                    </a:cubicBezTo>
                    <a:lnTo>
                      <a:pt x="593" y="294"/>
                    </a:lnTo>
                    <a:close/>
                    <a:moveTo>
                      <a:pt x="607" y="294"/>
                    </a:moveTo>
                    <a:cubicBezTo>
                      <a:pt x="599" y="294"/>
                      <a:pt x="599" y="294"/>
                      <a:pt x="599" y="294"/>
                    </a:cubicBezTo>
                    <a:cubicBezTo>
                      <a:pt x="599" y="298"/>
                      <a:pt x="599" y="298"/>
                      <a:pt x="599" y="298"/>
                    </a:cubicBezTo>
                    <a:cubicBezTo>
                      <a:pt x="607" y="298"/>
                      <a:pt x="607" y="298"/>
                      <a:pt x="607" y="298"/>
                    </a:cubicBezTo>
                    <a:lnTo>
                      <a:pt x="607" y="294"/>
                    </a:lnTo>
                    <a:close/>
                    <a:moveTo>
                      <a:pt x="621" y="294"/>
                    </a:moveTo>
                    <a:cubicBezTo>
                      <a:pt x="613" y="294"/>
                      <a:pt x="613" y="294"/>
                      <a:pt x="613" y="294"/>
                    </a:cubicBezTo>
                    <a:cubicBezTo>
                      <a:pt x="613" y="298"/>
                      <a:pt x="613" y="298"/>
                      <a:pt x="613" y="298"/>
                    </a:cubicBezTo>
                    <a:cubicBezTo>
                      <a:pt x="621" y="298"/>
                      <a:pt x="621" y="298"/>
                      <a:pt x="621" y="298"/>
                    </a:cubicBezTo>
                    <a:lnTo>
                      <a:pt x="621" y="294"/>
                    </a:lnTo>
                    <a:close/>
                    <a:moveTo>
                      <a:pt x="635" y="294"/>
                    </a:moveTo>
                    <a:cubicBezTo>
                      <a:pt x="627" y="294"/>
                      <a:pt x="627" y="294"/>
                      <a:pt x="627" y="294"/>
                    </a:cubicBezTo>
                    <a:cubicBezTo>
                      <a:pt x="627" y="298"/>
                      <a:pt x="627" y="298"/>
                      <a:pt x="627" y="298"/>
                    </a:cubicBezTo>
                    <a:cubicBezTo>
                      <a:pt x="635" y="298"/>
                      <a:pt x="635" y="298"/>
                      <a:pt x="635" y="298"/>
                    </a:cubicBezTo>
                    <a:lnTo>
                      <a:pt x="635" y="294"/>
                    </a:lnTo>
                    <a:close/>
                    <a:moveTo>
                      <a:pt x="649" y="294"/>
                    </a:moveTo>
                    <a:cubicBezTo>
                      <a:pt x="641" y="294"/>
                      <a:pt x="641" y="294"/>
                      <a:pt x="641" y="294"/>
                    </a:cubicBezTo>
                    <a:cubicBezTo>
                      <a:pt x="641" y="298"/>
                      <a:pt x="641" y="298"/>
                      <a:pt x="641" y="298"/>
                    </a:cubicBezTo>
                    <a:cubicBezTo>
                      <a:pt x="649" y="298"/>
                      <a:pt x="649" y="298"/>
                      <a:pt x="649" y="298"/>
                    </a:cubicBezTo>
                    <a:lnTo>
                      <a:pt x="649" y="294"/>
                    </a:lnTo>
                    <a:close/>
                    <a:moveTo>
                      <a:pt x="663" y="294"/>
                    </a:moveTo>
                    <a:cubicBezTo>
                      <a:pt x="655" y="294"/>
                      <a:pt x="655" y="294"/>
                      <a:pt x="655" y="294"/>
                    </a:cubicBezTo>
                    <a:cubicBezTo>
                      <a:pt x="655" y="298"/>
                      <a:pt x="655" y="298"/>
                      <a:pt x="655" y="298"/>
                    </a:cubicBezTo>
                    <a:cubicBezTo>
                      <a:pt x="663" y="298"/>
                      <a:pt x="663" y="298"/>
                      <a:pt x="663" y="298"/>
                    </a:cubicBezTo>
                    <a:lnTo>
                      <a:pt x="663" y="294"/>
                    </a:lnTo>
                    <a:close/>
                    <a:moveTo>
                      <a:pt x="677" y="294"/>
                    </a:moveTo>
                    <a:cubicBezTo>
                      <a:pt x="669" y="294"/>
                      <a:pt x="669" y="294"/>
                      <a:pt x="669" y="294"/>
                    </a:cubicBezTo>
                    <a:cubicBezTo>
                      <a:pt x="669" y="298"/>
                      <a:pt x="669" y="298"/>
                      <a:pt x="669" y="298"/>
                    </a:cubicBezTo>
                    <a:cubicBezTo>
                      <a:pt x="677" y="298"/>
                      <a:pt x="677" y="298"/>
                      <a:pt x="677" y="298"/>
                    </a:cubicBezTo>
                    <a:lnTo>
                      <a:pt x="677" y="294"/>
                    </a:lnTo>
                    <a:close/>
                    <a:moveTo>
                      <a:pt x="691" y="294"/>
                    </a:moveTo>
                    <a:cubicBezTo>
                      <a:pt x="683" y="294"/>
                      <a:pt x="683" y="294"/>
                      <a:pt x="683" y="294"/>
                    </a:cubicBezTo>
                    <a:cubicBezTo>
                      <a:pt x="683" y="298"/>
                      <a:pt x="683" y="298"/>
                      <a:pt x="683" y="298"/>
                    </a:cubicBezTo>
                    <a:cubicBezTo>
                      <a:pt x="691" y="298"/>
                      <a:pt x="691" y="298"/>
                      <a:pt x="691" y="298"/>
                    </a:cubicBezTo>
                    <a:lnTo>
                      <a:pt x="691" y="294"/>
                    </a:lnTo>
                    <a:close/>
                    <a:moveTo>
                      <a:pt x="705" y="294"/>
                    </a:moveTo>
                    <a:cubicBezTo>
                      <a:pt x="697" y="294"/>
                      <a:pt x="697" y="294"/>
                      <a:pt x="697" y="294"/>
                    </a:cubicBezTo>
                    <a:cubicBezTo>
                      <a:pt x="697" y="298"/>
                      <a:pt x="697" y="298"/>
                      <a:pt x="697" y="298"/>
                    </a:cubicBezTo>
                    <a:cubicBezTo>
                      <a:pt x="705" y="298"/>
                      <a:pt x="705" y="298"/>
                      <a:pt x="705" y="298"/>
                    </a:cubicBezTo>
                    <a:lnTo>
                      <a:pt x="705" y="294"/>
                    </a:lnTo>
                    <a:close/>
                    <a:moveTo>
                      <a:pt x="720" y="294"/>
                    </a:moveTo>
                    <a:cubicBezTo>
                      <a:pt x="711" y="294"/>
                      <a:pt x="711" y="294"/>
                      <a:pt x="711" y="294"/>
                    </a:cubicBezTo>
                    <a:cubicBezTo>
                      <a:pt x="711" y="298"/>
                      <a:pt x="711" y="298"/>
                      <a:pt x="711" y="298"/>
                    </a:cubicBezTo>
                    <a:cubicBezTo>
                      <a:pt x="720" y="298"/>
                      <a:pt x="720" y="298"/>
                      <a:pt x="720" y="298"/>
                    </a:cubicBezTo>
                    <a:lnTo>
                      <a:pt x="720" y="2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Rectangle 11">
                <a:extLst>
                  <a:ext uri="{FF2B5EF4-FFF2-40B4-BE49-F238E27FC236}">
                    <a16:creationId xmlns:a16="http://schemas.microsoft.com/office/drawing/2014/main" id="{4E1FCAF2-FAC1-47E3-9045-535FCBBB8A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16700" y="2290763"/>
                <a:ext cx="20638" cy="22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2">
                <a:extLst>
                  <a:ext uri="{FF2B5EF4-FFF2-40B4-BE49-F238E27FC236}">
                    <a16:creationId xmlns:a16="http://schemas.microsoft.com/office/drawing/2014/main" id="{4DD80E9C-AEBD-441A-82B2-7A15167BD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6700" y="2290763"/>
                <a:ext cx="20638" cy="22225"/>
              </a:xfrm>
              <a:custGeom>
                <a:avLst/>
                <a:gdLst>
                  <a:gd name="T0" fmla="*/ 0 w 13"/>
                  <a:gd name="T1" fmla="*/ 14 h 14"/>
                  <a:gd name="T2" fmla="*/ 13 w 13"/>
                  <a:gd name="T3" fmla="*/ 14 h 14"/>
                  <a:gd name="T4" fmla="*/ 13 w 13"/>
                  <a:gd name="T5" fmla="*/ 0 h 14"/>
                  <a:gd name="T6" fmla="*/ 0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0" y="14"/>
                    </a:moveTo>
                    <a:lnTo>
                      <a:pt x="13" y="14"/>
                    </a:lnTo>
                    <a:lnTo>
                      <a:pt x="13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95DBCAC-5EEA-40DA-8E9A-44B89BD19CD5}"/>
                </a:ext>
              </a:extLst>
            </p:cNvPr>
            <p:cNvSpPr/>
            <p:nvPr/>
          </p:nvSpPr>
          <p:spPr>
            <a:xfrm>
              <a:off x="3251452" y="2682815"/>
              <a:ext cx="2101167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100" spc="200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THANKS</a:t>
              </a:r>
            </a:p>
            <a:p>
              <a:r>
                <a:rPr lang="en-US" sz="1500" spc="200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 FOR WATCHING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C7BC9E8-AC63-406E-9E14-887A97066E6D}"/>
                </a:ext>
              </a:extLst>
            </p:cNvPr>
            <p:cNvSpPr/>
            <p:nvPr/>
          </p:nvSpPr>
          <p:spPr>
            <a:xfrm>
              <a:off x="6488505" y="2720317"/>
              <a:ext cx="2450582" cy="864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en-US" sz="3000" dirty="0">
                  <a:solidFill>
                    <a:schemeClr val="accent3">
                      <a:lumMod val="7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A</a:t>
              </a:r>
            </a:p>
            <a:p>
              <a:pPr algn="ctr">
                <a:lnSpc>
                  <a:spcPts val="3000"/>
                </a:lnSpc>
              </a:pPr>
              <a:r>
                <a:rPr lang="en-US" sz="3000" dirty="0">
                  <a:solidFill>
                    <a:schemeClr val="accent3">
                      <a:lumMod val="7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QUESTION?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911192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Theme_Master">
  <a:themeElements>
    <a:clrScheme name="Custom 63">
      <a:dk1>
        <a:srgbClr val="000000"/>
      </a:dk1>
      <a:lt1>
        <a:srgbClr val="FFFFFF"/>
      </a:lt1>
      <a:dk2>
        <a:srgbClr val="2D3B41"/>
      </a:dk2>
      <a:lt2>
        <a:srgbClr val="E7E6E6"/>
      </a:lt2>
      <a:accent1>
        <a:srgbClr val="00958A"/>
      </a:accent1>
      <a:accent2>
        <a:srgbClr val="F26B72"/>
      </a:accent2>
      <a:accent3>
        <a:srgbClr val="AA4950"/>
      </a:accent3>
      <a:accent4>
        <a:srgbClr val="FAA61A"/>
      </a:accent4>
      <a:accent5>
        <a:srgbClr val="EF4630"/>
      </a:accent5>
      <a:accent6>
        <a:srgbClr val="9663A9"/>
      </a:accent6>
      <a:hlink>
        <a:srgbClr val="0563C1"/>
      </a:hlink>
      <a:folHlink>
        <a:srgbClr val="722E7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24977</TotalTime>
  <Words>598</Words>
  <Application>Microsoft Office PowerPoint</Application>
  <PresentationFormat>Widescreen</PresentationFormat>
  <Paragraphs>82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Montserrat-Regular</vt:lpstr>
      <vt:lpstr>Open Sans</vt:lpstr>
      <vt:lpstr>Open Sans </vt:lpstr>
      <vt:lpstr>Open Sans Extrabold</vt:lpstr>
      <vt:lpstr>Open Sans Semibold</vt:lpstr>
      <vt:lpstr>PT Sans</vt:lpstr>
      <vt:lpstr>Theme_Master</vt:lpstr>
      <vt:lpstr>PowerPoint Presentation</vt:lpstr>
      <vt:lpstr>PowerPoint Presentation</vt:lpstr>
      <vt:lpstr>PowerPoint Presentation</vt:lpstr>
      <vt:lpstr>Our Team</vt:lpstr>
      <vt:lpstr>Our Service</vt:lpstr>
      <vt:lpstr>PowerPoint Presentation</vt:lpstr>
      <vt:lpstr>Our Timeline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Shopon Ahmed</cp:lastModifiedBy>
  <cp:revision>3965</cp:revision>
  <dcterms:created xsi:type="dcterms:W3CDTF">2016-12-30T12:29:18Z</dcterms:created>
  <dcterms:modified xsi:type="dcterms:W3CDTF">2017-10-03T13:44:21Z</dcterms:modified>
</cp:coreProperties>
</file>